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3" r:id="rId3"/>
    <p:sldId id="256" r:id="rId4"/>
    <p:sldId id="264" r:id="rId5"/>
    <p:sldId id="265" r:id="rId6"/>
  </p:sldIdLst>
  <p:sldSz cx="10706100" cy="7556500"/>
  <p:notesSz cx="10706100" cy="755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66FF"/>
    <a:srgbClr val="1A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7" autoAdjust="0"/>
    <p:restoredTop sz="94660"/>
  </p:normalViewPr>
  <p:slideViewPr>
    <p:cSldViewPr>
      <p:cViewPr>
        <p:scale>
          <a:sx n="50" d="100"/>
          <a:sy n="50" d="100"/>
        </p:scale>
        <p:origin x="3558" y="4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867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64250" y="0"/>
            <a:ext cx="463867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5132F-D09C-4DD8-AD7F-165EF2D2DFB0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6475" y="944563"/>
            <a:ext cx="361315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661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867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64250" y="7177088"/>
            <a:ext cx="463867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7D11F-26A8-4555-BEF2-7941CBEBF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3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7D11F-26A8-4555-BEF2-7941CBEBFB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14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2" name="Picture 2">
            <a:extLst>
              <a:ext uri="{FF2B5EF4-FFF2-40B4-BE49-F238E27FC236}">
                <a16:creationId xmlns:a16="http://schemas.microsoft.com/office/drawing/2014/main" id="{2BADD79A-8A9C-489B-9978-79019356E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07616" y="3868780"/>
            <a:ext cx="8069222" cy="38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4">
            <a:extLst>
              <a:ext uri="{FF2B5EF4-FFF2-40B4-BE49-F238E27FC236}">
                <a16:creationId xmlns:a16="http://schemas.microsoft.com/office/drawing/2014/main" id="{A42BDC87-D8C6-41E8-8E23-9E6B38BA8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07616" y="-657725"/>
            <a:ext cx="8065498" cy="381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2" name="TextBox 3581">
            <a:extLst>
              <a:ext uri="{FF2B5EF4-FFF2-40B4-BE49-F238E27FC236}">
                <a16:creationId xmlns:a16="http://schemas.microsoft.com/office/drawing/2014/main" id="{33CA3690-9FA1-406A-A2FA-88918381118B}"/>
              </a:ext>
            </a:extLst>
          </p:cNvPr>
          <p:cNvSpPr txBox="1"/>
          <p:nvPr/>
        </p:nvSpPr>
        <p:spPr>
          <a:xfrm>
            <a:off x="-5824909" y="-119063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3" name="TextBox 3582">
            <a:extLst>
              <a:ext uri="{FF2B5EF4-FFF2-40B4-BE49-F238E27FC236}">
                <a16:creationId xmlns:a16="http://schemas.microsoft.com/office/drawing/2014/main" id="{171B800E-F3E5-4076-929A-6A0925D3B595}"/>
              </a:ext>
            </a:extLst>
          </p:cNvPr>
          <p:cNvSpPr txBox="1"/>
          <p:nvPr/>
        </p:nvSpPr>
        <p:spPr>
          <a:xfrm>
            <a:off x="-5824909" y="313555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7" name="TextBox 3586">
            <a:extLst>
              <a:ext uri="{FF2B5EF4-FFF2-40B4-BE49-F238E27FC236}">
                <a16:creationId xmlns:a16="http://schemas.microsoft.com/office/drawing/2014/main" id="{61016301-80EC-48B4-B754-7B32E5A7232F}"/>
              </a:ext>
            </a:extLst>
          </p:cNvPr>
          <p:cNvSpPr txBox="1"/>
          <p:nvPr/>
        </p:nvSpPr>
        <p:spPr>
          <a:xfrm>
            <a:off x="-5824909" y="80005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88" name="Group 3587">
            <a:extLst>
              <a:ext uri="{FF2B5EF4-FFF2-40B4-BE49-F238E27FC236}">
                <a16:creationId xmlns:a16="http://schemas.microsoft.com/office/drawing/2014/main" id="{9EEF7718-BB86-423C-B892-13BDA7D0CCFF}"/>
              </a:ext>
            </a:extLst>
          </p:cNvPr>
          <p:cNvGrpSpPr/>
          <p:nvPr/>
        </p:nvGrpSpPr>
        <p:grpSpPr>
          <a:xfrm>
            <a:off x="3282646" y="-216047"/>
            <a:ext cx="3304043" cy="4287290"/>
            <a:chOff x="5730621" y="1151636"/>
            <a:chExt cx="3304043" cy="4287290"/>
          </a:xfrm>
        </p:grpSpPr>
        <p:sp>
          <p:nvSpPr>
            <p:cNvPr id="3589" name="object 782">
              <a:extLst>
                <a:ext uri="{FF2B5EF4-FFF2-40B4-BE49-F238E27FC236}">
                  <a16:creationId xmlns:a16="http://schemas.microsoft.com/office/drawing/2014/main" id="{ECE929E5-4FE8-41AB-A6BF-D44E28147B09}"/>
                </a:ext>
              </a:extLst>
            </p:cNvPr>
            <p:cNvSpPr/>
            <p:nvPr/>
          </p:nvSpPr>
          <p:spPr>
            <a:xfrm>
              <a:off x="7200900" y="2120900"/>
              <a:ext cx="215900" cy="190500"/>
            </a:xfrm>
            <a:custGeom>
              <a:avLst/>
              <a:gdLst/>
              <a:ahLst/>
              <a:cxnLst/>
              <a:rect l="l" t="t" r="r" b="b"/>
              <a:pathLst>
                <a:path w="215900" h="190500">
                  <a:moveTo>
                    <a:pt x="215900" y="0"/>
                  </a:moveTo>
                  <a:lnTo>
                    <a:pt x="0" y="1905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90" name="object 783">
              <a:extLst>
                <a:ext uri="{FF2B5EF4-FFF2-40B4-BE49-F238E27FC236}">
                  <a16:creationId xmlns:a16="http://schemas.microsoft.com/office/drawing/2014/main" id="{DE8D9DE1-83A9-46B5-AA94-8DEB493DE914}"/>
                </a:ext>
              </a:extLst>
            </p:cNvPr>
            <p:cNvSpPr/>
            <p:nvPr/>
          </p:nvSpPr>
          <p:spPr>
            <a:xfrm>
              <a:off x="7200900" y="2311400"/>
              <a:ext cx="25400" cy="266700"/>
            </a:xfrm>
            <a:custGeom>
              <a:avLst/>
              <a:gdLst/>
              <a:ahLst/>
              <a:cxnLst/>
              <a:rect l="l" t="t" r="r" b="b"/>
              <a:pathLst>
                <a:path w="25400" h="266700">
                  <a:moveTo>
                    <a:pt x="0" y="0"/>
                  </a:moveTo>
                  <a:lnTo>
                    <a:pt x="25400" y="2667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91" name="object 784">
              <a:extLst>
                <a:ext uri="{FF2B5EF4-FFF2-40B4-BE49-F238E27FC236}">
                  <a16:creationId xmlns:a16="http://schemas.microsoft.com/office/drawing/2014/main" id="{4FD44FEE-1D2D-4614-A1CB-7551B64AEDCD}"/>
                </a:ext>
              </a:extLst>
            </p:cNvPr>
            <p:cNvSpPr/>
            <p:nvPr/>
          </p:nvSpPr>
          <p:spPr>
            <a:xfrm>
              <a:off x="7226300" y="2578100"/>
              <a:ext cx="266700" cy="139700"/>
            </a:xfrm>
            <a:custGeom>
              <a:avLst/>
              <a:gdLst/>
              <a:ahLst/>
              <a:cxnLst/>
              <a:rect l="l" t="t" r="r" b="b"/>
              <a:pathLst>
                <a:path w="266700" h="139700">
                  <a:moveTo>
                    <a:pt x="0" y="0"/>
                  </a:moveTo>
                  <a:lnTo>
                    <a:pt x="266700" y="1397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92" name="object 785">
              <a:extLst>
                <a:ext uri="{FF2B5EF4-FFF2-40B4-BE49-F238E27FC236}">
                  <a16:creationId xmlns:a16="http://schemas.microsoft.com/office/drawing/2014/main" id="{6F7C5C6D-85FF-4F1D-A482-76602D3160EA}"/>
                </a:ext>
              </a:extLst>
            </p:cNvPr>
            <p:cNvSpPr/>
            <p:nvPr/>
          </p:nvSpPr>
          <p:spPr>
            <a:xfrm>
              <a:off x="7493000" y="2717800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0"/>
                  </a:moveTo>
                  <a:lnTo>
                    <a:pt x="0" y="2794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93" name="object 786">
              <a:extLst>
                <a:ext uri="{FF2B5EF4-FFF2-40B4-BE49-F238E27FC236}">
                  <a16:creationId xmlns:a16="http://schemas.microsoft.com/office/drawing/2014/main" id="{F4783F77-A9D5-4D8B-B674-29FB904ADB3D}"/>
                </a:ext>
              </a:extLst>
            </p:cNvPr>
            <p:cNvSpPr/>
            <p:nvPr/>
          </p:nvSpPr>
          <p:spPr>
            <a:xfrm>
              <a:off x="7264400" y="2997200"/>
              <a:ext cx="228600" cy="165100"/>
            </a:xfrm>
            <a:custGeom>
              <a:avLst/>
              <a:gdLst/>
              <a:ahLst/>
              <a:cxnLst/>
              <a:rect l="l" t="t" r="r" b="b"/>
              <a:pathLst>
                <a:path w="228600" h="165100">
                  <a:moveTo>
                    <a:pt x="228600" y="0"/>
                  </a:moveTo>
                  <a:lnTo>
                    <a:pt x="0" y="1651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94" name="object 787">
              <a:extLst>
                <a:ext uri="{FF2B5EF4-FFF2-40B4-BE49-F238E27FC236}">
                  <a16:creationId xmlns:a16="http://schemas.microsoft.com/office/drawing/2014/main" id="{B01168C7-6A48-40A6-AC5A-8776B336AEBA}"/>
                </a:ext>
              </a:extLst>
            </p:cNvPr>
            <p:cNvSpPr/>
            <p:nvPr/>
          </p:nvSpPr>
          <p:spPr>
            <a:xfrm>
              <a:off x="7264400" y="3162300"/>
              <a:ext cx="38100" cy="292100"/>
            </a:xfrm>
            <a:custGeom>
              <a:avLst/>
              <a:gdLst/>
              <a:ahLst/>
              <a:cxnLst/>
              <a:rect l="l" t="t" r="r" b="b"/>
              <a:pathLst>
                <a:path w="38100" h="292100">
                  <a:moveTo>
                    <a:pt x="0" y="0"/>
                  </a:moveTo>
                  <a:lnTo>
                    <a:pt x="38100" y="2921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95" name="object 788">
              <a:extLst>
                <a:ext uri="{FF2B5EF4-FFF2-40B4-BE49-F238E27FC236}">
                  <a16:creationId xmlns:a16="http://schemas.microsoft.com/office/drawing/2014/main" id="{BE8FDCD0-61C7-47B4-A81D-6A91754A6A6A}"/>
                </a:ext>
              </a:extLst>
            </p:cNvPr>
            <p:cNvSpPr/>
            <p:nvPr/>
          </p:nvSpPr>
          <p:spPr>
            <a:xfrm>
              <a:off x="7061200" y="3454400"/>
              <a:ext cx="241300" cy="165100"/>
            </a:xfrm>
            <a:custGeom>
              <a:avLst/>
              <a:gdLst/>
              <a:ahLst/>
              <a:cxnLst/>
              <a:rect l="l" t="t" r="r" b="b"/>
              <a:pathLst>
                <a:path w="241300" h="165100">
                  <a:moveTo>
                    <a:pt x="241300" y="0"/>
                  </a:moveTo>
                  <a:lnTo>
                    <a:pt x="0" y="1651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96" name="object 789">
              <a:extLst>
                <a:ext uri="{FF2B5EF4-FFF2-40B4-BE49-F238E27FC236}">
                  <a16:creationId xmlns:a16="http://schemas.microsoft.com/office/drawing/2014/main" id="{9E8472A6-5DF1-455C-955B-4374BE32A00F}"/>
                </a:ext>
              </a:extLst>
            </p:cNvPr>
            <p:cNvSpPr/>
            <p:nvPr/>
          </p:nvSpPr>
          <p:spPr>
            <a:xfrm>
              <a:off x="7048500" y="3619500"/>
              <a:ext cx="12700" cy="292100"/>
            </a:xfrm>
            <a:custGeom>
              <a:avLst/>
              <a:gdLst/>
              <a:ahLst/>
              <a:cxnLst/>
              <a:rect l="l" t="t" r="r" b="b"/>
              <a:pathLst>
                <a:path w="12700" h="292100">
                  <a:moveTo>
                    <a:pt x="12700" y="0"/>
                  </a:moveTo>
                  <a:lnTo>
                    <a:pt x="0" y="2921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97" name="object 790">
              <a:extLst>
                <a:ext uri="{FF2B5EF4-FFF2-40B4-BE49-F238E27FC236}">
                  <a16:creationId xmlns:a16="http://schemas.microsoft.com/office/drawing/2014/main" id="{82651FC1-2945-47FD-93A2-37DDBA9C1954}"/>
                </a:ext>
              </a:extLst>
            </p:cNvPr>
            <p:cNvSpPr/>
            <p:nvPr/>
          </p:nvSpPr>
          <p:spPr>
            <a:xfrm>
              <a:off x="7048500" y="3911600"/>
              <a:ext cx="254000" cy="152400"/>
            </a:xfrm>
            <a:custGeom>
              <a:avLst/>
              <a:gdLst/>
              <a:ahLst/>
              <a:cxnLst/>
              <a:rect l="l" t="t" r="r" b="b"/>
              <a:pathLst>
                <a:path w="254000" h="152400">
                  <a:moveTo>
                    <a:pt x="0" y="0"/>
                  </a:moveTo>
                  <a:lnTo>
                    <a:pt x="254000" y="1524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98" name="object 791">
              <a:extLst>
                <a:ext uri="{FF2B5EF4-FFF2-40B4-BE49-F238E27FC236}">
                  <a16:creationId xmlns:a16="http://schemas.microsoft.com/office/drawing/2014/main" id="{4800138C-2675-45E6-856C-BA88110A3DCE}"/>
                </a:ext>
              </a:extLst>
            </p:cNvPr>
            <p:cNvSpPr/>
            <p:nvPr/>
          </p:nvSpPr>
          <p:spPr>
            <a:xfrm>
              <a:off x="7302500" y="4064000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0"/>
                  </a:moveTo>
                  <a:lnTo>
                    <a:pt x="0" y="2794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99" name="object 792">
              <a:extLst>
                <a:ext uri="{FF2B5EF4-FFF2-40B4-BE49-F238E27FC236}">
                  <a16:creationId xmlns:a16="http://schemas.microsoft.com/office/drawing/2014/main" id="{7E38CAEC-467A-48E8-B031-A9E79F043CCA}"/>
                </a:ext>
              </a:extLst>
            </p:cNvPr>
            <p:cNvSpPr/>
            <p:nvPr/>
          </p:nvSpPr>
          <p:spPr>
            <a:xfrm>
              <a:off x="7302500" y="4343400"/>
              <a:ext cx="203200" cy="177800"/>
            </a:xfrm>
            <a:custGeom>
              <a:avLst/>
              <a:gdLst/>
              <a:ahLst/>
              <a:cxnLst/>
              <a:rect l="l" t="t" r="r" b="b"/>
              <a:pathLst>
                <a:path w="203200" h="177800">
                  <a:moveTo>
                    <a:pt x="0" y="0"/>
                  </a:moveTo>
                  <a:lnTo>
                    <a:pt x="203200" y="1778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00" name="object 793">
              <a:extLst>
                <a:ext uri="{FF2B5EF4-FFF2-40B4-BE49-F238E27FC236}">
                  <a16:creationId xmlns:a16="http://schemas.microsoft.com/office/drawing/2014/main" id="{509F5171-E8F4-4A75-8F80-9833C0B015E9}"/>
                </a:ext>
              </a:extLst>
            </p:cNvPr>
            <p:cNvSpPr/>
            <p:nvPr/>
          </p:nvSpPr>
          <p:spPr>
            <a:xfrm>
              <a:off x="7378700" y="4521200"/>
              <a:ext cx="127000" cy="279400"/>
            </a:xfrm>
            <a:custGeom>
              <a:avLst/>
              <a:gdLst/>
              <a:ahLst/>
              <a:cxnLst/>
              <a:rect l="l" t="t" r="r" b="b"/>
              <a:pathLst>
                <a:path w="127000" h="279400">
                  <a:moveTo>
                    <a:pt x="127000" y="0"/>
                  </a:moveTo>
                  <a:lnTo>
                    <a:pt x="0" y="2794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01" name="object 794">
              <a:extLst>
                <a:ext uri="{FF2B5EF4-FFF2-40B4-BE49-F238E27FC236}">
                  <a16:creationId xmlns:a16="http://schemas.microsoft.com/office/drawing/2014/main" id="{3CD21341-AD26-4F33-969C-2FDFBE0BDFB7}"/>
                </a:ext>
              </a:extLst>
            </p:cNvPr>
            <p:cNvSpPr/>
            <p:nvPr/>
          </p:nvSpPr>
          <p:spPr>
            <a:xfrm>
              <a:off x="7086600" y="4749800"/>
              <a:ext cx="292100" cy="50800"/>
            </a:xfrm>
            <a:custGeom>
              <a:avLst/>
              <a:gdLst/>
              <a:ahLst/>
              <a:cxnLst/>
              <a:rect l="l" t="t" r="r" b="b"/>
              <a:pathLst>
                <a:path w="292100" h="50800">
                  <a:moveTo>
                    <a:pt x="292100" y="50800"/>
                  </a:moveTo>
                  <a:lnTo>
                    <a:pt x="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02" name="object 795">
              <a:extLst>
                <a:ext uri="{FF2B5EF4-FFF2-40B4-BE49-F238E27FC236}">
                  <a16:creationId xmlns:a16="http://schemas.microsoft.com/office/drawing/2014/main" id="{42F2DB9B-EAFF-458A-A197-E590DD0A5D2E}"/>
                </a:ext>
              </a:extLst>
            </p:cNvPr>
            <p:cNvSpPr/>
            <p:nvPr/>
          </p:nvSpPr>
          <p:spPr>
            <a:xfrm>
              <a:off x="7061200" y="4343400"/>
              <a:ext cx="241300" cy="139700"/>
            </a:xfrm>
            <a:custGeom>
              <a:avLst/>
              <a:gdLst/>
              <a:ahLst/>
              <a:cxnLst/>
              <a:rect l="l" t="t" r="r" b="b"/>
              <a:pathLst>
                <a:path w="241300" h="139700">
                  <a:moveTo>
                    <a:pt x="241300" y="0"/>
                  </a:moveTo>
                  <a:lnTo>
                    <a:pt x="0" y="1397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03" name="object 796">
              <a:extLst>
                <a:ext uri="{FF2B5EF4-FFF2-40B4-BE49-F238E27FC236}">
                  <a16:creationId xmlns:a16="http://schemas.microsoft.com/office/drawing/2014/main" id="{1F43DB07-EB7A-4695-B38B-8806B9F176C9}"/>
                </a:ext>
              </a:extLst>
            </p:cNvPr>
            <p:cNvSpPr/>
            <p:nvPr/>
          </p:nvSpPr>
          <p:spPr>
            <a:xfrm>
              <a:off x="7061200" y="4483100"/>
              <a:ext cx="25400" cy="266700"/>
            </a:xfrm>
            <a:custGeom>
              <a:avLst/>
              <a:gdLst/>
              <a:ahLst/>
              <a:cxnLst/>
              <a:rect l="l" t="t" r="r" b="b"/>
              <a:pathLst>
                <a:path w="25400" h="266700">
                  <a:moveTo>
                    <a:pt x="25400" y="266700"/>
                  </a:moveTo>
                  <a:lnTo>
                    <a:pt x="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04" name="object 797">
              <a:extLst>
                <a:ext uri="{FF2B5EF4-FFF2-40B4-BE49-F238E27FC236}">
                  <a16:creationId xmlns:a16="http://schemas.microsoft.com/office/drawing/2014/main" id="{AA7F679C-0241-40D9-B84C-8D2F3E70562E}"/>
                </a:ext>
              </a:extLst>
            </p:cNvPr>
            <p:cNvSpPr/>
            <p:nvPr/>
          </p:nvSpPr>
          <p:spPr>
            <a:xfrm>
              <a:off x="6807200" y="4343400"/>
              <a:ext cx="254000" cy="139700"/>
            </a:xfrm>
            <a:custGeom>
              <a:avLst/>
              <a:gdLst/>
              <a:ahLst/>
              <a:cxnLst/>
              <a:rect l="l" t="t" r="r" b="b"/>
              <a:pathLst>
                <a:path w="254000" h="139700">
                  <a:moveTo>
                    <a:pt x="254000" y="139700"/>
                  </a:moveTo>
                  <a:lnTo>
                    <a:pt x="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05" name="object 798">
              <a:extLst>
                <a:ext uri="{FF2B5EF4-FFF2-40B4-BE49-F238E27FC236}">
                  <a16:creationId xmlns:a16="http://schemas.microsoft.com/office/drawing/2014/main" id="{152F3E0C-6117-435F-8039-52C4456FD2C8}"/>
                </a:ext>
              </a:extLst>
            </p:cNvPr>
            <p:cNvSpPr/>
            <p:nvPr/>
          </p:nvSpPr>
          <p:spPr>
            <a:xfrm>
              <a:off x="6807200" y="3911600"/>
              <a:ext cx="241300" cy="152400"/>
            </a:xfrm>
            <a:custGeom>
              <a:avLst/>
              <a:gdLst/>
              <a:ahLst/>
              <a:cxnLst/>
              <a:rect l="l" t="t" r="r" b="b"/>
              <a:pathLst>
                <a:path w="241300" h="152400">
                  <a:moveTo>
                    <a:pt x="241300" y="0"/>
                  </a:moveTo>
                  <a:lnTo>
                    <a:pt x="0" y="1524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06" name="object 799">
              <a:extLst>
                <a:ext uri="{FF2B5EF4-FFF2-40B4-BE49-F238E27FC236}">
                  <a16:creationId xmlns:a16="http://schemas.microsoft.com/office/drawing/2014/main" id="{0B9EF5A0-2D90-49C4-A25E-2E51FD28BECE}"/>
                </a:ext>
              </a:extLst>
            </p:cNvPr>
            <p:cNvSpPr/>
            <p:nvPr/>
          </p:nvSpPr>
          <p:spPr>
            <a:xfrm>
              <a:off x="6807200" y="4064000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279400"/>
                  </a:moveTo>
                  <a:lnTo>
                    <a:pt x="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07" name="object 800">
              <a:extLst>
                <a:ext uri="{FF2B5EF4-FFF2-40B4-BE49-F238E27FC236}">
                  <a16:creationId xmlns:a16="http://schemas.microsoft.com/office/drawing/2014/main" id="{4C9D189D-62EA-4A50-9860-1C60DE6CBCDF}"/>
                </a:ext>
              </a:extLst>
            </p:cNvPr>
            <p:cNvSpPr/>
            <p:nvPr/>
          </p:nvSpPr>
          <p:spPr>
            <a:xfrm>
              <a:off x="6527800" y="3898900"/>
              <a:ext cx="279400" cy="165100"/>
            </a:xfrm>
            <a:custGeom>
              <a:avLst/>
              <a:gdLst/>
              <a:ahLst/>
              <a:cxnLst/>
              <a:rect l="l" t="t" r="r" b="b"/>
              <a:pathLst>
                <a:path w="279400" h="165100">
                  <a:moveTo>
                    <a:pt x="279400" y="165100"/>
                  </a:moveTo>
                  <a:lnTo>
                    <a:pt x="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08" name="object 801">
              <a:extLst>
                <a:ext uri="{FF2B5EF4-FFF2-40B4-BE49-F238E27FC236}">
                  <a16:creationId xmlns:a16="http://schemas.microsoft.com/office/drawing/2014/main" id="{6F85C276-A03A-479A-9344-D1A54E664F06}"/>
                </a:ext>
              </a:extLst>
            </p:cNvPr>
            <p:cNvSpPr/>
            <p:nvPr/>
          </p:nvSpPr>
          <p:spPr>
            <a:xfrm>
              <a:off x="6527800" y="3632200"/>
              <a:ext cx="25400" cy="266700"/>
            </a:xfrm>
            <a:custGeom>
              <a:avLst/>
              <a:gdLst/>
              <a:ahLst/>
              <a:cxnLst/>
              <a:rect l="l" t="t" r="r" b="b"/>
              <a:pathLst>
                <a:path w="25400" h="266700">
                  <a:moveTo>
                    <a:pt x="0" y="266700"/>
                  </a:moveTo>
                  <a:lnTo>
                    <a:pt x="2540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09" name="object 802">
              <a:extLst>
                <a:ext uri="{FF2B5EF4-FFF2-40B4-BE49-F238E27FC236}">
                  <a16:creationId xmlns:a16="http://schemas.microsoft.com/office/drawing/2014/main" id="{8FA4F914-D9BC-431C-AF82-12FAC260A686}"/>
                </a:ext>
              </a:extLst>
            </p:cNvPr>
            <p:cNvSpPr/>
            <p:nvPr/>
          </p:nvSpPr>
          <p:spPr>
            <a:xfrm>
              <a:off x="6794500" y="3492500"/>
              <a:ext cx="266700" cy="127000"/>
            </a:xfrm>
            <a:custGeom>
              <a:avLst/>
              <a:gdLst/>
              <a:ahLst/>
              <a:cxnLst/>
              <a:rect l="l" t="t" r="r" b="b"/>
              <a:pathLst>
                <a:path w="266700" h="127000">
                  <a:moveTo>
                    <a:pt x="266700" y="127000"/>
                  </a:moveTo>
                  <a:lnTo>
                    <a:pt x="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10" name="object 803">
              <a:extLst>
                <a:ext uri="{FF2B5EF4-FFF2-40B4-BE49-F238E27FC236}">
                  <a16:creationId xmlns:a16="http://schemas.microsoft.com/office/drawing/2014/main" id="{65434AF6-EAA0-4B3D-857E-F049E7BD0D50}"/>
                </a:ext>
              </a:extLst>
            </p:cNvPr>
            <p:cNvSpPr/>
            <p:nvPr/>
          </p:nvSpPr>
          <p:spPr>
            <a:xfrm>
              <a:off x="6553200" y="3492500"/>
              <a:ext cx="241300" cy="139700"/>
            </a:xfrm>
            <a:custGeom>
              <a:avLst/>
              <a:gdLst/>
              <a:ahLst/>
              <a:cxnLst/>
              <a:rect l="l" t="t" r="r" b="b"/>
              <a:pathLst>
                <a:path w="241300" h="139700">
                  <a:moveTo>
                    <a:pt x="0" y="139700"/>
                  </a:moveTo>
                  <a:lnTo>
                    <a:pt x="24130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11" name="object 804">
              <a:extLst>
                <a:ext uri="{FF2B5EF4-FFF2-40B4-BE49-F238E27FC236}">
                  <a16:creationId xmlns:a16="http://schemas.microsoft.com/office/drawing/2014/main" id="{35982223-DF10-4984-AB03-1CDAA6AA9E70}"/>
                </a:ext>
              </a:extLst>
            </p:cNvPr>
            <p:cNvSpPr/>
            <p:nvPr/>
          </p:nvSpPr>
          <p:spPr>
            <a:xfrm>
              <a:off x="6769100" y="3200400"/>
              <a:ext cx="25400" cy="292100"/>
            </a:xfrm>
            <a:custGeom>
              <a:avLst/>
              <a:gdLst/>
              <a:ahLst/>
              <a:cxnLst/>
              <a:rect l="l" t="t" r="r" b="b"/>
              <a:pathLst>
                <a:path w="25400" h="292100">
                  <a:moveTo>
                    <a:pt x="25400" y="292100"/>
                  </a:moveTo>
                  <a:lnTo>
                    <a:pt x="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12" name="object 805">
              <a:extLst>
                <a:ext uri="{FF2B5EF4-FFF2-40B4-BE49-F238E27FC236}">
                  <a16:creationId xmlns:a16="http://schemas.microsoft.com/office/drawing/2014/main" id="{71436230-48C1-44C4-9D86-69ACD21191C5}"/>
                </a:ext>
              </a:extLst>
            </p:cNvPr>
            <p:cNvSpPr/>
            <p:nvPr/>
          </p:nvSpPr>
          <p:spPr>
            <a:xfrm>
              <a:off x="6997700" y="3035300"/>
              <a:ext cx="266700" cy="127000"/>
            </a:xfrm>
            <a:custGeom>
              <a:avLst/>
              <a:gdLst/>
              <a:ahLst/>
              <a:cxnLst/>
              <a:rect l="l" t="t" r="r" b="b"/>
              <a:pathLst>
                <a:path w="266700" h="127000">
                  <a:moveTo>
                    <a:pt x="266700" y="127000"/>
                  </a:moveTo>
                  <a:lnTo>
                    <a:pt x="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13" name="object 806">
              <a:extLst>
                <a:ext uri="{FF2B5EF4-FFF2-40B4-BE49-F238E27FC236}">
                  <a16:creationId xmlns:a16="http://schemas.microsoft.com/office/drawing/2014/main" id="{4D711420-851C-4569-9821-4DDAD3BDC403}"/>
                </a:ext>
              </a:extLst>
            </p:cNvPr>
            <p:cNvSpPr/>
            <p:nvPr/>
          </p:nvSpPr>
          <p:spPr>
            <a:xfrm>
              <a:off x="6769100" y="3035300"/>
              <a:ext cx="228600" cy="165100"/>
            </a:xfrm>
            <a:custGeom>
              <a:avLst/>
              <a:gdLst/>
              <a:ahLst/>
              <a:cxnLst/>
              <a:rect l="l" t="t" r="r" b="b"/>
              <a:pathLst>
                <a:path w="228600" h="165100">
                  <a:moveTo>
                    <a:pt x="0" y="165100"/>
                  </a:moveTo>
                  <a:lnTo>
                    <a:pt x="22860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14" name="object 807">
              <a:extLst>
                <a:ext uri="{FF2B5EF4-FFF2-40B4-BE49-F238E27FC236}">
                  <a16:creationId xmlns:a16="http://schemas.microsoft.com/office/drawing/2014/main" id="{53343090-5103-4B05-9A17-A01121B4A910}"/>
                </a:ext>
              </a:extLst>
            </p:cNvPr>
            <p:cNvSpPr/>
            <p:nvPr/>
          </p:nvSpPr>
          <p:spPr>
            <a:xfrm>
              <a:off x="6985000" y="2578100"/>
              <a:ext cx="241300" cy="177800"/>
            </a:xfrm>
            <a:custGeom>
              <a:avLst/>
              <a:gdLst/>
              <a:ahLst/>
              <a:cxnLst/>
              <a:rect l="l" t="t" r="r" b="b"/>
              <a:pathLst>
                <a:path w="241300" h="177800">
                  <a:moveTo>
                    <a:pt x="241300" y="0"/>
                  </a:moveTo>
                  <a:lnTo>
                    <a:pt x="0" y="1778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15" name="object 808">
              <a:extLst>
                <a:ext uri="{FF2B5EF4-FFF2-40B4-BE49-F238E27FC236}">
                  <a16:creationId xmlns:a16="http://schemas.microsoft.com/office/drawing/2014/main" id="{970E6C92-4A60-40F7-B2CB-4A9C5C5AE74C}"/>
                </a:ext>
              </a:extLst>
            </p:cNvPr>
            <p:cNvSpPr/>
            <p:nvPr/>
          </p:nvSpPr>
          <p:spPr>
            <a:xfrm>
              <a:off x="6985000" y="2755900"/>
              <a:ext cx="12700" cy="279400"/>
            </a:xfrm>
            <a:custGeom>
              <a:avLst/>
              <a:gdLst/>
              <a:ahLst/>
              <a:cxnLst/>
              <a:rect l="l" t="t" r="r" b="b"/>
              <a:pathLst>
                <a:path w="12700" h="279400">
                  <a:moveTo>
                    <a:pt x="12700" y="279400"/>
                  </a:moveTo>
                  <a:lnTo>
                    <a:pt x="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16" name="object 809">
              <a:extLst>
                <a:ext uri="{FF2B5EF4-FFF2-40B4-BE49-F238E27FC236}">
                  <a16:creationId xmlns:a16="http://schemas.microsoft.com/office/drawing/2014/main" id="{6FD69802-9022-4170-BF63-FFBD0DAF5D12}"/>
                </a:ext>
              </a:extLst>
            </p:cNvPr>
            <p:cNvSpPr/>
            <p:nvPr/>
          </p:nvSpPr>
          <p:spPr>
            <a:xfrm>
              <a:off x="6743700" y="2641600"/>
              <a:ext cx="241300" cy="114300"/>
            </a:xfrm>
            <a:custGeom>
              <a:avLst/>
              <a:gdLst/>
              <a:ahLst/>
              <a:cxnLst/>
              <a:rect l="l" t="t" r="r" b="b"/>
              <a:pathLst>
                <a:path w="241300" h="114300">
                  <a:moveTo>
                    <a:pt x="241300" y="114300"/>
                  </a:moveTo>
                  <a:lnTo>
                    <a:pt x="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17" name="object 810">
              <a:extLst>
                <a:ext uri="{FF2B5EF4-FFF2-40B4-BE49-F238E27FC236}">
                  <a16:creationId xmlns:a16="http://schemas.microsoft.com/office/drawing/2014/main" id="{31B286E6-5D50-4A69-AD99-83BE31690BB8}"/>
                </a:ext>
              </a:extLst>
            </p:cNvPr>
            <p:cNvSpPr/>
            <p:nvPr/>
          </p:nvSpPr>
          <p:spPr>
            <a:xfrm>
              <a:off x="6489700" y="2641600"/>
              <a:ext cx="254000" cy="152400"/>
            </a:xfrm>
            <a:custGeom>
              <a:avLst/>
              <a:gdLst/>
              <a:ahLst/>
              <a:cxnLst/>
              <a:rect l="l" t="t" r="r" b="b"/>
              <a:pathLst>
                <a:path w="254000" h="152400">
                  <a:moveTo>
                    <a:pt x="254000" y="0"/>
                  </a:moveTo>
                  <a:lnTo>
                    <a:pt x="0" y="1524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18" name="object 811">
              <a:extLst>
                <a:ext uri="{FF2B5EF4-FFF2-40B4-BE49-F238E27FC236}">
                  <a16:creationId xmlns:a16="http://schemas.microsoft.com/office/drawing/2014/main" id="{78FA0A44-0D79-4F07-B83D-C16097F83307}"/>
                </a:ext>
              </a:extLst>
            </p:cNvPr>
            <p:cNvSpPr/>
            <p:nvPr/>
          </p:nvSpPr>
          <p:spPr>
            <a:xfrm>
              <a:off x="6425209" y="2715768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170"/>
                  </a:moveTo>
                  <a:lnTo>
                    <a:pt x="133971" y="74257"/>
                  </a:lnTo>
                  <a:lnTo>
                    <a:pt x="130979" y="88224"/>
                  </a:lnTo>
                  <a:lnTo>
                    <a:pt x="125253" y="100952"/>
                  </a:lnTo>
                  <a:lnTo>
                    <a:pt x="117125" y="112107"/>
                  </a:lnTo>
                  <a:lnTo>
                    <a:pt x="106922" y="121360"/>
                  </a:lnTo>
                  <a:lnTo>
                    <a:pt x="94976" y="128379"/>
                  </a:lnTo>
                  <a:lnTo>
                    <a:pt x="81615" y="132833"/>
                  </a:lnTo>
                  <a:lnTo>
                    <a:pt x="67170" y="134391"/>
                  </a:lnTo>
                  <a:lnTo>
                    <a:pt x="60084" y="134021"/>
                  </a:lnTo>
                  <a:lnTo>
                    <a:pt x="46120" y="131024"/>
                  </a:lnTo>
                  <a:lnTo>
                    <a:pt x="33401" y="125291"/>
                  </a:lnTo>
                  <a:lnTo>
                    <a:pt x="22255" y="117153"/>
                  </a:lnTo>
                  <a:lnTo>
                    <a:pt x="13013" y="106940"/>
                  </a:lnTo>
                  <a:lnTo>
                    <a:pt x="6003" y="94985"/>
                  </a:lnTo>
                  <a:lnTo>
                    <a:pt x="1555" y="81618"/>
                  </a:lnTo>
                  <a:lnTo>
                    <a:pt x="0" y="67170"/>
                  </a:lnTo>
                  <a:lnTo>
                    <a:pt x="364" y="60131"/>
                  </a:lnTo>
                  <a:lnTo>
                    <a:pt x="3351" y="46170"/>
                  </a:lnTo>
                  <a:lnTo>
                    <a:pt x="9073" y="33446"/>
                  </a:lnTo>
                  <a:lnTo>
                    <a:pt x="17201" y="22291"/>
                  </a:lnTo>
                  <a:lnTo>
                    <a:pt x="27404" y="13037"/>
                  </a:lnTo>
                  <a:lnTo>
                    <a:pt x="39354" y="6015"/>
                  </a:lnTo>
                  <a:lnTo>
                    <a:pt x="52719" y="1559"/>
                  </a:lnTo>
                  <a:lnTo>
                    <a:pt x="67170" y="0"/>
                  </a:lnTo>
                  <a:lnTo>
                    <a:pt x="74218" y="365"/>
                  </a:lnTo>
                  <a:lnTo>
                    <a:pt x="88189" y="3356"/>
                  </a:lnTo>
                  <a:lnTo>
                    <a:pt x="100916" y="9084"/>
                  </a:lnTo>
                  <a:lnTo>
                    <a:pt x="112069" y="17219"/>
                  </a:lnTo>
                  <a:lnTo>
                    <a:pt x="121318" y="27426"/>
                  </a:lnTo>
                  <a:lnTo>
                    <a:pt x="128332" y="39376"/>
                  </a:lnTo>
                  <a:lnTo>
                    <a:pt x="132783" y="52734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19" name="object 812">
              <a:extLst>
                <a:ext uri="{FF2B5EF4-FFF2-40B4-BE49-F238E27FC236}">
                  <a16:creationId xmlns:a16="http://schemas.microsoft.com/office/drawing/2014/main" id="{B6EE4F94-9EE2-4DE7-AF36-48E00EA93878}"/>
                </a:ext>
              </a:extLst>
            </p:cNvPr>
            <p:cNvSpPr/>
            <p:nvPr/>
          </p:nvSpPr>
          <p:spPr>
            <a:xfrm>
              <a:off x="6481419" y="2793898"/>
              <a:ext cx="73113" cy="52197"/>
            </a:xfrm>
            <a:custGeom>
              <a:avLst/>
              <a:gdLst/>
              <a:ahLst/>
              <a:cxnLst/>
              <a:rect l="l" t="t" r="r" b="b"/>
              <a:pathLst>
                <a:path w="73113" h="52197">
                  <a:moveTo>
                    <a:pt x="0" y="51244"/>
                  </a:moveTo>
                  <a:lnTo>
                    <a:pt x="3619" y="51892"/>
                  </a:lnTo>
                  <a:lnTo>
                    <a:pt x="7289" y="52197"/>
                  </a:lnTo>
                  <a:lnTo>
                    <a:pt x="10960" y="52197"/>
                  </a:lnTo>
                  <a:lnTo>
                    <a:pt x="24944" y="50634"/>
                  </a:lnTo>
                  <a:lnTo>
                    <a:pt x="37906" y="46159"/>
                  </a:lnTo>
                  <a:lnTo>
                    <a:pt x="49466" y="39087"/>
                  </a:lnTo>
                  <a:lnTo>
                    <a:pt x="59240" y="29733"/>
                  </a:lnTo>
                  <a:lnTo>
                    <a:pt x="66849" y="18415"/>
                  </a:lnTo>
                  <a:lnTo>
                    <a:pt x="71910" y="5448"/>
                  </a:lnTo>
                  <a:lnTo>
                    <a:pt x="73113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20" name="object 813">
              <a:extLst>
                <a:ext uri="{FF2B5EF4-FFF2-40B4-BE49-F238E27FC236}">
                  <a16:creationId xmlns:a16="http://schemas.microsoft.com/office/drawing/2014/main" id="{6EC6AAFC-4D1B-4E82-B7D5-F19B0EE3EECF}"/>
                </a:ext>
              </a:extLst>
            </p:cNvPr>
            <p:cNvSpPr/>
            <p:nvPr/>
          </p:nvSpPr>
          <p:spPr>
            <a:xfrm>
              <a:off x="6497434" y="2807639"/>
              <a:ext cx="47929" cy="33540"/>
            </a:xfrm>
            <a:custGeom>
              <a:avLst/>
              <a:gdLst/>
              <a:ahLst/>
              <a:cxnLst/>
              <a:rect l="l" t="t" r="r" b="b"/>
              <a:pathLst>
                <a:path w="47929" h="33540">
                  <a:moveTo>
                    <a:pt x="0" y="33540"/>
                  </a:moveTo>
                  <a:lnTo>
                    <a:pt x="13138" y="30847"/>
                  </a:lnTo>
                  <a:lnTo>
                    <a:pt x="25126" y="25357"/>
                  </a:lnTo>
                  <a:lnTo>
                    <a:pt x="35544" y="17362"/>
                  </a:lnTo>
                  <a:lnTo>
                    <a:pt x="43969" y="7149"/>
                  </a:lnTo>
                  <a:lnTo>
                    <a:pt x="4792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21" name="object 814">
              <a:extLst>
                <a:ext uri="{FF2B5EF4-FFF2-40B4-BE49-F238E27FC236}">
                  <a16:creationId xmlns:a16="http://schemas.microsoft.com/office/drawing/2014/main" id="{AD496931-C5AD-415E-82AD-D09CA5C63216}"/>
                </a:ext>
              </a:extLst>
            </p:cNvPr>
            <p:cNvSpPr/>
            <p:nvPr/>
          </p:nvSpPr>
          <p:spPr>
            <a:xfrm>
              <a:off x="6514807" y="2820492"/>
              <a:ext cx="15074" cy="10566"/>
            </a:xfrm>
            <a:custGeom>
              <a:avLst/>
              <a:gdLst/>
              <a:ahLst/>
              <a:cxnLst/>
              <a:rect l="l" t="t" r="r" b="b"/>
              <a:pathLst>
                <a:path w="15074" h="10566">
                  <a:moveTo>
                    <a:pt x="0" y="10566"/>
                  </a:moveTo>
                  <a:lnTo>
                    <a:pt x="5600" y="7937"/>
                  </a:lnTo>
                  <a:lnTo>
                    <a:pt x="10706" y="4368"/>
                  </a:lnTo>
                  <a:lnTo>
                    <a:pt x="1507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22" name="object 815">
              <a:extLst>
                <a:ext uri="{FF2B5EF4-FFF2-40B4-BE49-F238E27FC236}">
                  <a16:creationId xmlns:a16="http://schemas.microsoft.com/office/drawing/2014/main" id="{86D32298-35F1-4834-A076-49339CA957C2}"/>
                </a:ext>
              </a:extLst>
            </p:cNvPr>
            <p:cNvSpPr/>
            <p:nvPr/>
          </p:nvSpPr>
          <p:spPr>
            <a:xfrm>
              <a:off x="6454381" y="2734271"/>
              <a:ext cx="20929" cy="20193"/>
            </a:xfrm>
            <a:custGeom>
              <a:avLst/>
              <a:gdLst/>
              <a:ahLst/>
              <a:cxnLst/>
              <a:rect l="l" t="t" r="r" b="b"/>
              <a:pathLst>
                <a:path w="20929" h="20193">
                  <a:moveTo>
                    <a:pt x="15278" y="0"/>
                  </a:moveTo>
                  <a:lnTo>
                    <a:pt x="20929" y="12153"/>
                  </a:lnTo>
                  <a:lnTo>
                    <a:pt x="16662" y="14135"/>
                  </a:lnTo>
                  <a:lnTo>
                    <a:pt x="12801" y="16865"/>
                  </a:lnTo>
                  <a:lnTo>
                    <a:pt x="9474" y="20192"/>
                  </a:lnTo>
                  <a:lnTo>
                    <a:pt x="0" y="10667"/>
                  </a:lnTo>
                  <a:lnTo>
                    <a:pt x="4406" y="6248"/>
                  </a:lnTo>
                  <a:lnTo>
                    <a:pt x="9575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23" name="object 816">
              <a:extLst>
                <a:ext uri="{FF2B5EF4-FFF2-40B4-BE49-F238E27FC236}">
                  <a16:creationId xmlns:a16="http://schemas.microsoft.com/office/drawing/2014/main" id="{A36AA9DA-E7DF-483C-A250-6753C01E731A}"/>
                </a:ext>
              </a:extLst>
            </p:cNvPr>
            <p:cNvSpPr/>
            <p:nvPr/>
          </p:nvSpPr>
          <p:spPr>
            <a:xfrm>
              <a:off x="6454381" y="2734271"/>
              <a:ext cx="20929" cy="20193"/>
            </a:xfrm>
            <a:custGeom>
              <a:avLst/>
              <a:gdLst/>
              <a:ahLst/>
              <a:cxnLst/>
              <a:rect l="l" t="t" r="r" b="b"/>
              <a:pathLst>
                <a:path w="20929" h="20193">
                  <a:moveTo>
                    <a:pt x="15278" y="0"/>
                  </a:moveTo>
                  <a:lnTo>
                    <a:pt x="9575" y="2628"/>
                  </a:lnTo>
                  <a:lnTo>
                    <a:pt x="4406" y="6248"/>
                  </a:lnTo>
                  <a:lnTo>
                    <a:pt x="0" y="10667"/>
                  </a:lnTo>
                  <a:lnTo>
                    <a:pt x="9474" y="20192"/>
                  </a:lnTo>
                  <a:lnTo>
                    <a:pt x="12801" y="16865"/>
                  </a:lnTo>
                  <a:lnTo>
                    <a:pt x="16662" y="14135"/>
                  </a:lnTo>
                  <a:lnTo>
                    <a:pt x="20929" y="12153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24" name="object 817">
              <a:extLst>
                <a:ext uri="{FF2B5EF4-FFF2-40B4-BE49-F238E27FC236}">
                  <a16:creationId xmlns:a16="http://schemas.microsoft.com/office/drawing/2014/main" id="{F832CFA2-D416-44E3-A56A-EC519327EA16}"/>
                </a:ext>
              </a:extLst>
            </p:cNvPr>
            <p:cNvSpPr/>
            <p:nvPr/>
          </p:nvSpPr>
          <p:spPr>
            <a:xfrm>
              <a:off x="6459093" y="2740317"/>
              <a:ext cx="13398" cy="9385"/>
            </a:xfrm>
            <a:custGeom>
              <a:avLst/>
              <a:gdLst/>
              <a:ahLst/>
              <a:cxnLst/>
              <a:rect l="l" t="t" r="r" b="b"/>
              <a:pathLst>
                <a:path w="13398" h="9385">
                  <a:moveTo>
                    <a:pt x="13398" y="0"/>
                  </a:moveTo>
                  <a:lnTo>
                    <a:pt x="8432" y="2336"/>
                  </a:lnTo>
                  <a:lnTo>
                    <a:pt x="3873" y="5511"/>
                  </a:lnTo>
                  <a:lnTo>
                    <a:pt x="0" y="938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25" name="object 818">
              <a:extLst>
                <a:ext uri="{FF2B5EF4-FFF2-40B4-BE49-F238E27FC236}">
                  <a16:creationId xmlns:a16="http://schemas.microsoft.com/office/drawing/2014/main" id="{B5CA3D5F-D5AE-47FA-9A9F-0B9D3251D633}"/>
                </a:ext>
              </a:extLst>
            </p:cNvPr>
            <p:cNvSpPr/>
            <p:nvPr/>
          </p:nvSpPr>
          <p:spPr>
            <a:xfrm>
              <a:off x="6461467" y="2738932"/>
              <a:ext cx="7848" cy="11010"/>
            </a:xfrm>
            <a:custGeom>
              <a:avLst/>
              <a:gdLst/>
              <a:ahLst/>
              <a:cxnLst/>
              <a:rect l="l" t="t" r="r" b="b"/>
              <a:pathLst>
                <a:path w="7848" h="11010">
                  <a:moveTo>
                    <a:pt x="7848" y="10960"/>
                  </a:moveTo>
                  <a:lnTo>
                    <a:pt x="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26" name="object 819">
              <a:extLst>
                <a:ext uri="{FF2B5EF4-FFF2-40B4-BE49-F238E27FC236}">
                  <a16:creationId xmlns:a16="http://schemas.microsoft.com/office/drawing/2014/main" id="{DBEF20CC-AA0B-4924-84B6-5CEE4D55898A}"/>
                </a:ext>
              </a:extLst>
            </p:cNvPr>
            <p:cNvSpPr/>
            <p:nvPr/>
          </p:nvSpPr>
          <p:spPr>
            <a:xfrm>
              <a:off x="6425209" y="2715768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170"/>
                  </a:moveTo>
                  <a:lnTo>
                    <a:pt x="132783" y="52734"/>
                  </a:lnTo>
                  <a:lnTo>
                    <a:pt x="128332" y="39376"/>
                  </a:lnTo>
                  <a:lnTo>
                    <a:pt x="121318" y="27426"/>
                  </a:lnTo>
                  <a:lnTo>
                    <a:pt x="112069" y="17219"/>
                  </a:lnTo>
                  <a:lnTo>
                    <a:pt x="100916" y="9084"/>
                  </a:lnTo>
                  <a:lnTo>
                    <a:pt x="88189" y="3356"/>
                  </a:lnTo>
                  <a:lnTo>
                    <a:pt x="74218" y="365"/>
                  </a:lnTo>
                  <a:lnTo>
                    <a:pt x="67170" y="0"/>
                  </a:lnTo>
                  <a:lnTo>
                    <a:pt x="52719" y="1559"/>
                  </a:lnTo>
                  <a:lnTo>
                    <a:pt x="39354" y="6015"/>
                  </a:lnTo>
                  <a:lnTo>
                    <a:pt x="27404" y="13037"/>
                  </a:lnTo>
                  <a:lnTo>
                    <a:pt x="17201" y="22291"/>
                  </a:lnTo>
                  <a:lnTo>
                    <a:pt x="9073" y="33446"/>
                  </a:lnTo>
                  <a:lnTo>
                    <a:pt x="3351" y="46170"/>
                  </a:lnTo>
                  <a:lnTo>
                    <a:pt x="364" y="60131"/>
                  </a:lnTo>
                  <a:lnTo>
                    <a:pt x="0" y="67170"/>
                  </a:lnTo>
                  <a:lnTo>
                    <a:pt x="1555" y="81618"/>
                  </a:lnTo>
                  <a:lnTo>
                    <a:pt x="6003" y="94985"/>
                  </a:lnTo>
                  <a:lnTo>
                    <a:pt x="13013" y="106940"/>
                  </a:lnTo>
                  <a:lnTo>
                    <a:pt x="22255" y="117153"/>
                  </a:lnTo>
                  <a:lnTo>
                    <a:pt x="33401" y="125291"/>
                  </a:lnTo>
                  <a:lnTo>
                    <a:pt x="46120" y="131024"/>
                  </a:lnTo>
                  <a:lnTo>
                    <a:pt x="60084" y="134021"/>
                  </a:lnTo>
                  <a:lnTo>
                    <a:pt x="67170" y="134391"/>
                  </a:lnTo>
                  <a:lnTo>
                    <a:pt x="81615" y="132833"/>
                  </a:lnTo>
                  <a:lnTo>
                    <a:pt x="94976" y="128379"/>
                  </a:lnTo>
                  <a:lnTo>
                    <a:pt x="106922" y="121360"/>
                  </a:lnTo>
                  <a:lnTo>
                    <a:pt x="117125" y="112107"/>
                  </a:lnTo>
                  <a:lnTo>
                    <a:pt x="125253" y="100952"/>
                  </a:lnTo>
                  <a:lnTo>
                    <a:pt x="130979" y="88224"/>
                  </a:lnTo>
                  <a:lnTo>
                    <a:pt x="133971" y="74257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27" name="object 820">
              <a:extLst>
                <a:ext uri="{FF2B5EF4-FFF2-40B4-BE49-F238E27FC236}">
                  <a16:creationId xmlns:a16="http://schemas.microsoft.com/office/drawing/2014/main" id="{9C93ADCD-2FDB-4D75-A041-20FE40D02EB9}"/>
                </a:ext>
              </a:extLst>
            </p:cNvPr>
            <p:cNvSpPr/>
            <p:nvPr/>
          </p:nvSpPr>
          <p:spPr>
            <a:xfrm>
              <a:off x="6572999" y="2782938"/>
              <a:ext cx="26936" cy="0"/>
            </a:xfrm>
            <a:custGeom>
              <a:avLst/>
              <a:gdLst/>
              <a:ahLst/>
              <a:cxnLst/>
              <a:rect l="l" t="t" r="r" b="b"/>
              <a:pathLst>
                <a:path w="26936">
                  <a:moveTo>
                    <a:pt x="26936" y="0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28" name="object 821">
              <a:extLst>
                <a:ext uri="{FF2B5EF4-FFF2-40B4-BE49-F238E27FC236}">
                  <a16:creationId xmlns:a16="http://schemas.microsoft.com/office/drawing/2014/main" id="{D70509E2-CBE8-4CBE-B079-BE795DE72ECF}"/>
                </a:ext>
              </a:extLst>
            </p:cNvPr>
            <p:cNvSpPr/>
            <p:nvPr/>
          </p:nvSpPr>
          <p:spPr>
            <a:xfrm>
              <a:off x="6569075" y="2749804"/>
              <a:ext cx="25552" cy="8280"/>
            </a:xfrm>
            <a:custGeom>
              <a:avLst/>
              <a:gdLst/>
              <a:ahLst/>
              <a:cxnLst/>
              <a:rect l="l" t="t" r="r" b="b"/>
              <a:pathLst>
                <a:path w="25552" h="8280">
                  <a:moveTo>
                    <a:pt x="25552" y="0"/>
                  </a:moveTo>
                  <a:lnTo>
                    <a:pt x="0" y="8280"/>
                  </a:lnTo>
                </a:path>
              </a:pathLst>
            </a:custGeom>
            <a:ln w="4698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29" name="object 822">
              <a:extLst>
                <a:ext uri="{FF2B5EF4-FFF2-40B4-BE49-F238E27FC236}">
                  <a16:creationId xmlns:a16="http://schemas.microsoft.com/office/drawing/2014/main" id="{3A8A9855-3A80-4806-813E-1E1DD8390A9A}"/>
                </a:ext>
              </a:extLst>
            </p:cNvPr>
            <p:cNvSpPr/>
            <p:nvPr/>
          </p:nvSpPr>
          <p:spPr>
            <a:xfrm>
              <a:off x="6557670" y="2719831"/>
              <a:ext cx="21678" cy="15722"/>
            </a:xfrm>
            <a:custGeom>
              <a:avLst/>
              <a:gdLst/>
              <a:ahLst/>
              <a:cxnLst/>
              <a:rect l="l" t="t" r="r" b="b"/>
              <a:pathLst>
                <a:path w="21678" h="15722">
                  <a:moveTo>
                    <a:pt x="21678" y="0"/>
                  </a:moveTo>
                  <a:lnTo>
                    <a:pt x="0" y="15722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30" name="object 823">
              <a:extLst>
                <a:ext uri="{FF2B5EF4-FFF2-40B4-BE49-F238E27FC236}">
                  <a16:creationId xmlns:a16="http://schemas.microsoft.com/office/drawing/2014/main" id="{39E8B40D-A25B-4BE0-8999-02C8D0BCD434}"/>
                </a:ext>
              </a:extLst>
            </p:cNvPr>
            <p:cNvSpPr/>
            <p:nvPr/>
          </p:nvSpPr>
          <p:spPr>
            <a:xfrm>
              <a:off x="6539750" y="2695968"/>
              <a:ext cx="15875" cy="21678"/>
            </a:xfrm>
            <a:custGeom>
              <a:avLst/>
              <a:gdLst/>
              <a:ahLst/>
              <a:cxnLst/>
              <a:rect l="l" t="t" r="r" b="b"/>
              <a:pathLst>
                <a:path w="15875" h="21678">
                  <a:moveTo>
                    <a:pt x="15875" y="0"/>
                  </a:moveTo>
                  <a:lnTo>
                    <a:pt x="0" y="21678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31" name="object 824">
              <a:extLst>
                <a:ext uri="{FF2B5EF4-FFF2-40B4-BE49-F238E27FC236}">
                  <a16:creationId xmlns:a16="http://schemas.microsoft.com/office/drawing/2014/main" id="{E4EB0718-D15D-4340-A45E-5B031A3B335B}"/>
                </a:ext>
              </a:extLst>
            </p:cNvPr>
            <p:cNvSpPr/>
            <p:nvPr/>
          </p:nvSpPr>
          <p:spPr>
            <a:xfrm>
              <a:off x="6517284" y="2680690"/>
              <a:ext cx="8331" cy="25552"/>
            </a:xfrm>
            <a:custGeom>
              <a:avLst/>
              <a:gdLst/>
              <a:ahLst/>
              <a:cxnLst/>
              <a:rect l="l" t="t" r="r" b="b"/>
              <a:pathLst>
                <a:path w="8331" h="25552">
                  <a:moveTo>
                    <a:pt x="8331" y="0"/>
                  </a:moveTo>
                  <a:lnTo>
                    <a:pt x="0" y="25552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32" name="object 825">
              <a:extLst>
                <a:ext uri="{FF2B5EF4-FFF2-40B4-BE49-F238E27FC236}">
                  <a16:creationId xmlns:a16="http://schemas.microsoft.com/office/drawing/2014/main" id="{815CDC05-58A2-44AA-9822-AD7474789713}"/>
                </a:ext>
              </a:extLst>
            </p:cNvPr>
            <p:cNvSpPr/>
            <p:nvPr/>
          </p:nvSpPr>
          <p:spPr>
            <a:xfrm>
              <a:off x="6492379" y="2675381"/>
              <a:ext cx="0" cy="26936"/>
            </a:xfrm>
            <a:custGeom>
              <a:avLst/>
              <a:gdLst/>
              <a:ahLst/>
              <a:cxnLst/>
              <a:rect l="l" t="t" r="r" b="b"/>
              <a:pathLst>
                <a:path h="26936">
                  <a:moveTo>
                    <a:pt x="0" y="0"/>
                  </a:moveTo>
                  <a:lnTo>
                    <a:pt x="0" y="26936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33" name="object 826">
              <a:extLst>
                <a:ext uri="{FF2B5EF4-FFF2-40B4-BE49-F238E27FC236}">
                  <a16:creationId xmlns:a16="http://schemas.microsoft.com/office/drawing/2014/main" id="{1F619264-C092-40AD-B8F7-509EDAE62718}"/>
                </a:ext>
              </a:extLst>
            </p:cNvPr>
            <p:cNvSpPr/>
            <p:nvPr/>
          </p:nvSpPr>
          <p:spPr>
            <a:xfrm>
              <a:off x="6569075" y="2807995"/>
              <a:ext cx="25552" cy="8229"/>
            </a:xfrm>
            <a:custGeom>
              <a:avLst/>
              <a:gdLst/>
              <a:ahLst/>
              <a:cxnLst/>
              <a:rect l="l" t="t" r="r" b="b"/>
              <a:pathLst>
                <a:path w="25552" h="8229">
                  <a:moveTo>
                    <a:pt x="25552" y="8229"/>
                  </a:moveTo>
                  <a:lnTo>
                    <a:pt x="0" y="0"/>
                  </a:lnTo>
                </a:path>
              </a:pathLst>
            </a:custGeom>
            <a:ln w="4698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34" name="object 828">
              <a:extLst>
                <a:ext uri="{FF2B5EF4-FFF2-40B4-BE49-F238E27FC236}">
                  <a16:creationId xmlns:a16="http://schemas.microsoft.com/office/drawing/2014/main" id="{FCA2D88A-DE3D-4FF4-9DB9-945E0FFD9CFF}"/>
                </a:ext>
              </a:extLst>
            </p:cNvPr>
            <p:cNvSpPr/>
            <p:nvPr/>
          </p:nvSpPr>
          <p:spPr>
            <a:xfrm>
              <a:off x="6737794" y="2643136"/>
              <a:ext cx="73177" cy="52235"/>
            </a:xfrm>
            <a:custGeom>
              <a:avLst/>
              <a:gdLst/>
              <a:ahLst/>
              <a:cxnLst/>
              <a:rect l="l" t="t" r="r" b="b"/>
              <a:pathLst>
                <a:path w="73177" h="52235">
                  <a:moveTo>
                    <a:pt x="0" y="51244"/>
                  </a:moveTo>
                  <a:lnTo>
                    <a:pt x="3619" y="51892"/>
                  </a:lnTo>
                  <a:lnTo>
                    <a:pt x="7289" y="52235"/>
                  </a:lnTo>
                  <a:lnTo>
                    <a:pt x="10960" y="52235"/>
                  </a:lnTo>
                  <a:lnTo>
                    <a:pt x="24952" y="50673"/>
                  </a:lnTo>
                  <a:lnTo>
                    <a:pt x="37919" y="46199"/>
                  </a:lnTo>
                  <a:lnTo>
                    <a:pt x="49481" y="39130"/>
                  </a:lnTo>
                  <a:lnTo>
                    <a:pt x="59260" y="29783"/>
                  </a:lnTo>
                  <a:lnTo>
                    <a:pt x="66877" y="18474"/>
                  </a:lnTo>
                  <a:lnTo>
                    <a:pt x="71952" y="5522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35" name="object 829">
              <a:extLst>
                <a:ext uri="{FF2B5EF4-FFF2-40B4-BE49-F238E27FC236}">
                  <a16:creationId xmlns:a16="http://schemas.microsoft.com/office/drawing/2014/main" id="{7D4786FF-C1CE-433E-A35A-5972048232E4}"/>
                </a:ext>
              </a:extLst>
            </p:cNvPr>
            <p:cNvSpPr/>
            <p:nvPr/>
          </p:nvSpPr>
          <p:spPr>
            <a:xfrm>
              <a:off x="6753872" y="2656878"/>
              <a:ext cx="47866" cy="33540"/>
            </a:xfrm>
            <a:custGeom>
              <a:avLst/>
              <a:gdLst/>
              <a:ahLst/>
              <a:cxnLst/>
              <a:rect l="l" t="t" r="r" b="b"/>
              <a:pathLst>
                <a:path w="47866" h="33540">
                  <a:moveTo>
                    <a:pt x="0" y="33540"/>
                  </a:moveTo>
                  <a:lnTo>
                    <a:pt x="13121" y="30863"/>
                  </a:lnTo>
                  <a:lnTo>
                    <a:pt x="25100" y="25366"/>
                  </a:lnTo>
                  <a:lnTo>
                    <a:pt x="35511" y="17349"/>
                  </a:lnTo>
                  <a:lnTo>
                    <a:pt x="43932" y="7111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36" name="object 830">
              <a:extLst>
                <a:ext uri="{FF2B5EF4-FFF2-40B4-BE49-F238E27FC236}">
                  <a16:creationId xmlns:a16="http://schemas.microsoft.com/office/drawing/2014/main" id="{C243DA4D-2013-44DF-A4DA-2D86A63AC149}"/>
                </a:ext>
              </a:extLst>
            </p:cNvPr>
            <p:cNvSpPr/>
            <p:nvPr/>
          </p:nvSpPr>
          <p:spPr>
            <a:xfrm>
              <a:off x="6771182" y="2669730"/>
              <a:ext cx="15125" cy="10566"/>
            </a:xfrm>
            <a:custGeom>
              <a:avLst/>
              <a:gdLst/>
              <a:ahLst/>
              <a:cxnLst/>
              <a:rect l="l" t="t" r="r" b="b"/>
              <a:pathLst>
                <a:path w="15125" h="10566">
                  <a:moveTo>
                    <a:pt x="0" y="10566"/>
                  </a:moveTo>
                  <a:lnTo>
                    <a:pt x="5651" y="7988"/>
                  </a:lnTo>
                  <a:lnTo>
                    <a:pt x="10769" y="4368"/>
                  </a:lnTo>
                  <a:lnTo>
                    <a:pt x="1512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37" name="object 831">
              <a:extLst>
                <a:ext uri="{FF2B5EF4-FFF2-40B4-BE49-F238E27FC236}">
                  <a16:creationId xmlns:a16="http://schemas.microsoft.com/office/drawing/2014/main" id="{4F91290F-3592-4A8F-8FFD-FB04AEA0AAF2}"/>
                </a:ext>
              </a:extLst>
            </p:cNvPr>
            <p:cNvSpPr/>
            <p:nvPr/>
          </p:nvSpPr>
          <p:spPr>
            <a:xfrm>
              <a:off x="6710756" y="2583510"/>
              <a:ext cx="20993" cy="20193"/>
            </a:xfrm>
            <a:custGeom>
              <a:avLst/>
              <a:gdLst/>
              <a:ahLst/>
              <a:cxnLst/>
              <a:rect l="l" t="t" r="r" b="b"/>
              <a:pathLst>
                <a:path w="20993" h="20193">
                  <a:moveTo>
                    <a:pt x="15328" y="0"/>
                  </a:moveTo>
                  <a:lnTo>
                    <a:pt x="20993" y="12153"/>
                  </a:lnTo>
                  <a:lnTo>
                    <a:pt x="16725" y="14135"/>
                  </a:lnTo>
                  <a:lnTo>
                    <a:pt x="12852" y="16865"/>
                  </a:lnTo>
                  <a:lnTo>
                    <a:pt x="9525" y="20193"/>
                  </a:lnTo>
                  <a:lnTo>
                    <a:pt x="0" y="10718"/>
                  </a:lnTo>
                  <a:lnTo>
                    <a:pt x="4470" y="6248"/>
                  </a:lnTo>
                  <a:lnTo>
                    <a:pt x="9626" y="2628"/>
                  </a:lnTo>
                  <a:lnTo>
                    <a:pt x="15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38" name="object 832">
              <a:extLst>
                <a:ext uri="{FF2B5EF4-FFF2-40B4-BE49-F238E27FC236}">
                  <a16:creationId xmlns:a16="http://schemas.microsoft.com/office/drawing/2014/main" id="{EA1F22F8-2404-41E3-81A3-93392E7D3F91}"/>
                </a:ext>
              </a:extLst>
            </p:cNvPr>
            <p:cNvSpPr/>
            <p:nvPr/>
          </p:nvSpPr>
          <p:spPr>
            <a:xfrm>
              <a:off x="6710756" y="2583510"/>
              <a:ext cx="20993" cy="20193"/>
            </a:xfrm>
            <a:custGeom>
              <a:avLst/>
              <a:gdLst/>
              <a:ahLst/>
              <a:cxnLst/>
              <a:rect l="l" t="t" r="r" b="b"/>
              <a:pathLst>
                <a:path w="20993" h="20193">
                  <a:moveTo>
                    <a:pt x="15328" y="0"/>
                  </a:moveTo>
                  <a:lnTo>
                    <a:pt x="9626" y="2628"/>
                  </a:lnTo>
                  <a:lnTo>
                    <a:pt x="4470" y="6248"/>
                  </a:lnTo>
                  <a:lnTo>
                    <a:pt x="0" y="10718"/>
                  </a:lnTo>
                  <a:lnTo>
                    <a:pt x="9525" y="20193"/>
                  </a:lnTo>
                  <a:lnTo>
                    <a:pt x="12852" y="16865"/>
                  </a:lnTo>
                  <a:lnTo>
                    <a:pt x="16725" y="14135"/>
                  </a:lnTo>
                  <a:lnTo>
                    <a:pt x="20993" y="12153"/>
                  </a:lnTo>
                  <a:lnTo>
                    <a:pt x="1532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39" name="object 833">
              <a:extLst>
                <a:ext uri="{FF2B5EF4-FFF2-40B4-BE49-F238E27FC236}">
                  <a16:creationId xmlns:a16="http://schemas.microsoft.com/office/drawing/2014/main" id="{9DCDCBBA-1AFF-40E8-8FC5-CDF2B90FC1C4}"/>
                </a:ext>
              </a:extLst>
            </p:cNvPr>
            <p:cNvSpPr/>
            <p:nvPr/>
          </p:nvSpPr>
          <p:spPr>
            <a:xfrm>
              <a:off x="6715518" y="2589555"/>
              <a:ext cx="13398" cy="9385"/>
            </a:xfrm>
            <a:custGeom>
              <a:avLst/>
              <a:gdLst/>
              <a:ahLst/>
              <a:cxnLst/>
              <a:rect l="l" t="t" r="r" b="b"/>
              <a:pathLst>
                <a:path w="13398" h="9385">
                  <a:moveTo>
                    <a:pt x="13398" y="0"/>
                  </a:moveTo>
                  <a:lnTo>
                    <a:pt x="8432" y="2336"/>
                  </a:lnTo>
                  <a:lnTo>
                    <a:pt x="3873" y="5511"/>
                  </a:lnTo>
                  <a:lnTo>
                    <a:pt x="0" y="938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40" name="object 834">
              <a:extLst>
                <a:ext uri="{FF2B5EF4-FFF2-40B4-BE49-F238E27FC236}">
                  <a16:creationId xmlns:a16="http://schemas.microsoft.com/office/drawing/2014/main" id="{1FDC490D-EB75-443D-B86C-36FD6E654549}"/>
                </a:ext>
              </a:extLst>
            </p:cNvPr>
            <p:cNvSpPr/>
            <p:nvPr/>
          </p:nvSpPr>
          <p:spPr>
            <a:xfrm>
              <a:off x="6717906" y="2588171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41" name="object 835">
              <a:extLst>
                <a:ext uri="{FF2B5EF4-FFF2-40B4-BE49-F238E27FC236}">
                  <a16:creationId xmlns:a16="http://schemas.microsoft.com/office/drawing/2014/main" id="{F718AB4D-B75B-4A3E-8B90-D31AD3A2BE75}"/>
                </a:ext>
              </a:extLst>
            </p:cNvPr>
            <p:cNvSpPr/>
            <p:nvPr/>
          </p:nvSpPr>
          <p:spPr>
            <a:xfrm>
              <a:off x="6681584" y="2565006"/>
              <a:ext cx="134391" cy="134391"/>
            </a:xfrm>
            <a:custGeom>
              <a:avLst/>
              <a:gdLst/>
              <a:ahLst/>
              <a:cxnLst/>
              <a:rect l="l" t="t" r="r" b="b"/>
              <a:pathLst>
                <a:path w="134391" h="134391">
                  <a:moveTo>
                    <a:pt x="134391" y="67221"/>
                  </a:moveTo>
                  <a:lnTo>
                    <a:pt x="132834" y="52778"/>
                  </a:lnTo>
                  <a:lnTo>
                    <a:pt x="128383" y="39415"/>
                  </a:lnTo>
                  <a:lnTo>
                    <a:pt x="121369" y="27463"/>
                  </a:lnTo>
                  <a:lnTo>
                    <a:pt x="112122" y="17252"/>
                  </a:lnTo>
                  <a:lnTo>
                    <a:pt x="100974" y="9113"/>
                  </a:lnTo>
                  <a:lnTo>
                    <a:pt x="88255" y="3376"/>
                  </a:lnTo>
                  <a:lnTo>
                    <a:pt x="74295" y="373"/>
                  </a:lnTo>
                  <a:lnTo>
                    <a:pt x="67170" y="0"/>
                  </a:lnTo>
                  <a:lnTo>
                    <a:pt x="52739" y="1558"/>
                  </a:lnTo>
                  <a:lnTo>
                    <a:pt x="39385" y="6012"/>
                  </a:lnTo>
                  <a:lnTo>
                    <a:pt x="27439" y="13031"/>
                  </a:lnTo>
                  <a:lnTo>
                    <a:pt x="17233" y="22283"/>
                  </a:lnTo>
                  <a:lnTo>
                    <a:pt x="9098" y="33439"/>
                  </a:lnTo>
                  <a:lnTo>
                    <a:pt x="3366" y="46166"/>
                  </a:lnTo>
                  <a:lnTo>
                    <a:pt x="369" y="60134"/>
                  </a:lnTo>
                  <a:lnTo>
                    <a:pt x="0" y="67221"/>
                  </a:lnTo>
                  <a:lnTo>
                    <a:pt x="1559" y="81672"/>
                  </a:lnTo>
                  <a:lnTo>
                    <a:pt x="6015" y="95037"/>
                  </a:lnTo>
                  <a:lnTo>
                    <a:pt x="13037" y="106986"/>
                  </a:lnTo>
                  <a:lnTo>
                    <a:pt x="22291" y="117189"/>
                  </a:lnTo>
                  <a:lnTo>
                    <a:pt x="33446" y="125317"/>
                  </a:lnTo>
                  <a:lnTo>
                    <a:pt x="46170" y="131039"/>
                  </a:lnTo>
                  <a:lnTo>
                    <a:pt x="60131" y="134026"/>
                  </a:lnTo>
                  <a:lnTo>
                    <a:pt x="67170" y="134391"/>
                  </a:lnTo>
                  <a:lnTo>
                    <a:pt x="81618" y="132835"/>
                  </a:lnTo>
                  <a:lnTo>
                    <a:pt x="94985" y="128387"/>
                  </a:lnTo>
                  <a:lnTo>
                    <a:pt x="106940" y="121378"/>
                  </a:lnTo>
                  <a:lnTo>
                    <a:pt x="117153" y="112135"/>
                  </a:lnTo>
                  <a:lnTo>
                    <a:pt x="125291" y="100989"/>
                  </a:lnTo>
                  <a:lnTo>
                    <a:pt x="131024" y="88270"/>
                  </a:lnTo>
                  <a:lnTo>
                    <a:pt x="134021" y="74307"/>
                  </a:lnTo>
                  <a:lnTo>
                    <a:pt x="134391" y="67221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42" name="object 836">
              <a:extLst>
                <a:ext uri="{FF2B5EF4-FFF2-40B4-BE49-F238E27FC236}">
                  <a16:creationId xmlns:a16="http://schemas.microsoft.com/office/drawing/2014/main" id="{E0A2C467-8B27-4A72-AA15-56E50D33DA3C}"/>
                </a:ext>
              </a:extLst>
            </p:cNvPr>
            <p:cNvSpPr/>
            <p:nvPr/>
          </p:nvSpPr>
          <p:spPr>
            <a:xfrm>
              <a:off x="6929145" y="2682722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221"/>
                  </a:moveTo>
                  <a:lnTo>
                    <a:pt x="133975" y="74268"/>
                  </a:lnTo>
                  <a:lnTo>
                    <a:pt x="130987" y="88240"/>
                  </a:lnTo>
                  <a:lnTo>
                    <a:pt x="125264" y="100967"/>
                  </a:lnTo>
                  <a:lnTo>
                    <a:pt x="117134" y="112119"/>
                  </a:lnTo>
                  <a:lnTo>
                    <a:pt x="106930" y="121368"/>
                  </a:lnTo>
                  <a:lnTo>
                    <a:pt x="94980" y="128383"/>
                  </a:lnTo>
                  <a:lnTo>
                    <a:pt x="81617" y="132834"/>
                  </a:lnTo>
                  <a:lnTo>
                    <a:pt x="67170" y="134391"/>
                  </a:lnTo>
                  <a:lnTo>
                    <a:pt x="60122" y="134026"/>
                  </a:lnTo>
                  <a:lnTo>
                    <a:pt x="46151" y="131039"/>
                  </a:lnTo>
                  <a:lnTo>
                    <a:pt x="33424" y="125317"/>
                  </a:lnTo>
                  <a:lnTo>
                    <a:pt x="22271" y="117189"/>
                  </a:lnTo>
                  <a:lnTo>
                    <a:pt x="13022" y="106986"/>
                  </a:lnTo>
                  <a:lnTo>
                    <a:pt x="6007" y="95037"/>
                  </a:lnTo>
                  <a:lnTo>
                    <a:pt x="1556" y="81672"/>
                  </a:lnTo>
                  <a:lnTo>
                    <a:pt x="0" y="67221"/>
                  </a:lnTo>
                  <a:lnTo>
                    <a:pt x="368" y="60134"/>
                  </a:lnTo>
                  <a:lnTo>
                    <a:pt x="3361" y="46166"/>
                  </a:lnTo>
                  <a:lnTo>
                    <a:pt x="9086" y="33439"/>
                  </a:lnTo>
                  <a:lnTo>
                    <a:pt x="17215" y="22283"/>
                  </a:lnTo>
                  <a:lnTo>
                    <a:pt x="27417" y="13031"/>
                  </a:lnTo>
                  <a:lnTo>
                    <a:pt x="39363" y="6012"/>
                  </a:lnTo>
                  <a:lnTo>
                    <a:pt x="52724" y="1558"/>
                  </a:lnTo>
                  <a:lnTo>
                    <a:pt x="67170" y="0"/>
                  </a:lnTo>
                  <a:lnTo>
                    <a:pt x="74254" y="369"/>
                  </a:lnTo>
                  <a:lnTo>
                    <a:pt x="88214" y="3366"/>
                  </a:lnTo>
                  <a:lnTo>
                    <a:pt x="100933" y="9099"/>
                  </a:lnTo>
                  <a:lnTo>
                    <a:pt x="112079" y="17238"/>
                  </a:lnTo>
                  <a:lnTo>
                    <a:pt x="121323" y="27450"/>
                  </a:lnTo>
                  <a:lnTo>
                    <a:pt x="128335" y="39405"/>
                  </a:lnTo>
                  <a:lnTo>
                    <a:pt x="132784" y="52772"/>
                  </a:lnTo>
                  <a:lnTo>
                    <a:pt x="134340" y="672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43" name="object 837">
              <a:extLst>
                <a:ext uri="{FF2B5EF4-FFF2-40B4-BE49-F238E27FC236}">
                  <a16:creationId xmlns:a16="http://schemas.microsoft.com/office/drawing/2014/main" id="{AEB9BA7E-452F-400B-80F1-C70E3A593F9D}"/>
                </a:ext>
              </a:extLst>
            </p:cNvPr>
            <p:cNvSpPr/>
            <p:nvPr/>
          </p:nvSpPr>
          <p:spPr>
            <a:xfrm>
              <a:off x="6985342" y="2760916"/>
              <a:ext cx="73126" cy="52184"/>
            </a:xfrm>
            <a:custGeom>
              <a:avLst/>
              <a:gdLst/>
              <a:ahLst/>
              <a:cxnLst/>
              <a:rect l="l" t="t" r="r" b="b"/>
              <a:pathLst>
                <a:path w="73126" h="52184">
                  <a:moveTo>
                    <a:pt x="0" y="51193"/>
                  </a:moveTo>
                  <a:lnTo>
                    <a:pt x="3619" y="51841"/>
                  </a:lnTo>
                  <a:lnTo>
                    <a:pt x="7302" y="52184"/>
                  </a:lnTo>
                  <a:lnTo>
                    <a:pt x="10972" y="52184"/>
                  </a:lnTo>
                  <a:lnTo>
                    <a:pt x="24974" y="50619"/>
                  </a:lnTo>
                  <a:lnTo>
                    <a:pt x="37941" y="46138"/>
                  </a:lnTo>
                  <a:lnTo>
                    <a:pt x="49497" y="39059"/>
                  </a:lnTo>
                  <a:lnTo>
                    <a:pt x="59264" y="29703"/>
                  </a:lnTo>
                  <a:lnTo>
                    <a:pt x="66866" y="18387"/>
                  </a:lnTo>
                  <a:lnTo>
                    <a:pt x="71924" y="5431"/>
                  </a:lnTo>
                  <a:lnTo>
                    <a:pt x="7312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44" name="object 838">
              <a:extLst>
                <a:ext uri="{FF2B5EF4-FFF2-40B4-BE49-F238E27FC236}">
                  <a16:creationId xmlns:a16="http://schemas.microsoft.com/office/drawing/2014/main" id="{38B2D409-C5A1-44A1-AFC4-42EFA718D3F5}"/>
                </a:ext>
              </a:extLst>
            </p:cNvPr>
            <p:cNvSpPr/>
            <p:nvPr/>
          </p:nvSpPr>
          <p:spPr>
            <a:xfrm>
              <a:off x="7001370" y="2774657"/>
              <a:ext cx="47917" cy="33477"/>
            </a:xfrm>
            <a:custGeom>
              <a:avLst/>
              <a:gdLst/>
              <a:ahLst/>
              <a:cxnLst/>
              <a:rect l="l" t="t" r="r" b="b"/>
              <a:pathLst>
                <a:path w="47917" h="33477">
                  <a:moveTo>
                    <a:pt x="0" y="33477"/>
                  </a:moveTo>
                  <a:lnTo>
                    <a:pt x="13147" y="30807"/>
                  </a:lnTo>
                  <a:lnTo>
                    <a:pt x="25139" y="25319"/>
                  </a:lnTo>
                  <a:lnTo>
                    <a:pt x="35557" y="17314"/>
                  </a:lnTo>
                  <a:lnTo>
                    <a:pt x="43980" y="7098"/>
                  </a:lnTo>
                  <a:lnTo>
                    <a:pt x="4791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45" name="object 839">
              <a:extLst>
                <a:ext uri="{FF2B5EF4-FFF2-40B4-BE49-F238E27FC236}">
                  <a16:creationId xmlns:a16="http://schemas.microsoft.com/office/drawing/2014/main" id="{8338279C-3B49-4BE5-B502-43E5F6BEE15C}"/>
                </a:ext>
              </a:extLst>
            </p:cNvPr>
            <p:cNvSpPr/>
            <p:nvPr/>
          </p:nvSpPr>
          <p:spPr>
            <a:xfrm>
              <a:off x="7018731" y="2787446"/>
              <a:ext cx="15087" cy="10566"/>
            </a:xfrm>
            <a:custGeom>
              <a:avLst/>
              <a:gdLst/>
              <a:ahLst/>
              <a:cxnLst/>
              <a:rect l="l" t="t" r="r" b="b"/>
              <a:pathLst>
                <a:path w="15087" h="10566">
                  <a:moveTo>
                    <a:pt x="0" y="10566"/>
                  </a:moveTo>
                  <a:lnTo>
                    <a:pt x="5613" y="7988"/>
                  </a:lnTo>
                  <a:lnTo>
                    <a:pt x="10718" y="4368"/>
                  </a:lnTo>
                  <a:lnTo>
                    <a:pt x="1508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46" name="object 840">
              <a:extLst>
                <a:ext uri="{FF2B5EF4-FFF2-40B4-BE49-F238E27FC236}">
                  <a16:creationId xmlns:a16="http://schemas.microsoft.com/office/drawing/2014/main" id="{CDE0315A-EBE9-40BB-BE5C-6B4F7D725FB6}"/>
                </a:ext>
              </a:extLst>
            </p:cNvPr>
            <p:cNvSpPr/>
            <p:nvPr/>
          </p:nvSpPr>
          <p:spPr>
            <a:xfrm>
              <a:off x="6958304" y="2701226"/>
              <a:ext cx="20993" cy="20193"/>
            </a:xfrm>
            <a:custGeom>
              <a:avLst/>
              <a:gdLst/>
              <a:ahLst/>
              <a:cxnLst/>
              <a:rect l="l" t="t" r="r" b="b"/>
              <a:pathLst>
                <a:path w="20993" h="20193">
                  <a:moveTo>
                    <a:pt x="15290" y="0"/>
                  </a:moveTo>
                  <a:lnTo>
                    <a:pt x="20993" y="12153"/>
                  </a:lnTo>
                  <a:lnTo>
                    <a:pt x="16725" y="14147"/>
                  </a:lnTo>
                  <a:lnTo>
                    <a:pt x="12801" y="16865"/>
                  </a:lnTo>
                  <a:lnTo>
                    <a:pt x="9486" y="20193"/>
                  </a:lnTo>
                  <a:lnTo>
                    <a:pt x="0" y="10718"/>
                  </a:lnTo>
                  <a:lnTo>
                    <a:pt x="4419" y="6261"/>
                  </a:lnTo>
                  <a:lnTo>
                    <a:pt x="9575" y="2628"/>
                  </a:lnTo>
                  <a:lnTo>
                    <a:pt x="15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47" name="object 841">
              <a:extLst>
                <a:ext uri="{FF2B5EF4-FFF2-40B4-BE49-F238E27FC236}">
                  <a16:creationId xmlns:a16="http://schemas.microsoft.com/office/drawing/2014/main" id="{2414DA19-C6FD-4C4B-917A-2B343D378449}"/>
                </a:ext>
              </a:extLst>
            </p:cNvPr>
            <p:cNvSpPr/>
            <p:nvPr/>
          </p:nvSpPr>
          <p:spPr>
            <a:xfrm>
              <a:off x="6958304" y="2701226"/>
              <a:ext cx="20993" cy="20193"/>
            </a:xfrm>
            <a:custGeom>
              <a:avLst/>
              <a:gdLst/>
              <a:ahLst/>
              <a:cxnLst/>
              <a:rect l="l" t="t" r="r" b="b"/>
              <a:pathLst>
                <a:path w="20993" h="20193">
                  <a:moveTo>
                    <a:pt x="15290" y="0"/>
                  </a:moveTo>
                  <a:lnTo>
                    <a:pt x="9575" y="2628"/>
                  </a:lnTo>
                  <a:lnTo>
                    <a:pt x="4419" y="6261"/>
                  </a:lnTo>
                  <a:lnTo>
                    <a:pt x="0" y="10718"/>
                  </a:lnTo>
                  <a:lnTo>
                    <a:pt x="9486" y="20193"/>
                  </a:lnTo>
                  <a:lnTo>
                    <a:pt x="12801" y="16865"/>
                  </a:lnTo>
                  <a:lnTo>
                    <a:pt x="16725" y="14147"/>
                  </a:lnTo>
                  <a:lnTo>
                    <a:pt x="20993" y="12153"/>
                  </a:lnTo>
                  <a:lnTo>
                    <a:pt x="1529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48" name="object 842">
              <a:extLst>
                <a:ext uri="{FF2B5EF4-FFF2-40B4-BE49-F238E27FC236}">
                  <a16:creationId xmlns:a16="http://schemas.microsoft.com/office/drawing/2014/main" id="{83291B5E-6808-45FF-B55A-574733C02FB3}"/>
                </a:ext>
              </a:extLst>
            </p:cNvPr>
            <p:cNvSpPr/>
            <p:nvPr/>
          </p:nvSpPr>
          <p:spPr>
            <a:xfrm>
              <a:off x="6963029" y="2707335"/>
              <a:ext cx="13385" cy="9321"/>
            </a:xfrm>
            <a:custGeom>
              <a:avLst/>
              <a:gdLst/>
              <a:ahLst/>
              <a:cxnLst/>
              <a:rect l="l" t="t" r="r" b="b"/>
              <a:pathLst>
                <a:path w="13385" h="9321">
                  <a:moveTo>
                    <a:pt x="13385" y="0"/>
                  </a:moveTo>
                  <a:lnTo>
                    <a:pt x="8432" y="2273"/>
                  </a:lnTo>
                  <a:lnTo>
                    <a:pt x="3911" y="5448"/>
                  </a:lnTo>
                  <a:lnTo>
                    <a:pt x="0" y="932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49" name="object 843">
              <a:extLst>
                <a:ext uri="{FF2B5EF4-FFF2-40B4-BE49-F238E27FC236}">
                  <a16:creationId xmlns:a16="http://schemas.microsoft.com/office/drawing/2014/main" id="{70BF54FB-DA15-40D6-9077-A02466854495}"/>
                </a:ext>
              </a:extLst>
            </p:cNvPr>
            <p:cNvSpPr/>
            <p:nvPr/>
          </p:nvSpPr>
          <p:spPr>
            <a:xfrm>
              <a:off x="6965403" y="2705887"/>
              <a:ext cx="7835" cy="11023"/>
            </a:xfrm>
            <a:custGeom>
              <a:avLst/>
              <a:gdLst/>
              <a:ahLst/>
              <a:cxnLst/>
              <a:rect l="l" t="t" r="r" b="b"/>
              <a:pathLst>
                <a:path w="7835" h="11023">
                  <a:moveTo>
                    <a:pt x="7835" y="10972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50" name="object 844">
              <a:extLst>
                <a:ext uri="{FF2B5EF4-FFF2-40B4-BE49-F238E27FC236}">
                  <a16:creationId xmlns:a16="http://schemas.microsoft.com/office/drawing/2014/main" id="{097F34E8-3DCC-4961-A68F-1E3E176BC820}"/>
                </a:ext>
              </a:extLst>
            </p:cNvPr>
            <p:cNvSpPr/>
            <p:nvPr/>
          </p:nvSpPr>
          <p:spPr>
            <a:xfrm>
              <a:off x="6929145" y="2682722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221"/>
                  </a:moveTo>
                  <a:lnTo>
                    <a:pt x="132784" y="52772"/>
                  </a:lnTo>
                  <a:lnTo>
                    <a:pt x="128335" y="39405"/>
                  </a:lnTo>
                  <a:lnTo>
                    <a:pt x="121323" y="27450"/>
                  </a:lnTo>
                  <a:lnTo>
                    <a:pt x="112079" y="17238"/>
                  </a:lnTo>
                  <a:lnTo>
                    <a:pt x="100933" y="9099"/>
                  </a:lnTo>
                  <a:lnTo>
                    <a:pt x="88214" y="3366"/>
                  </a:lnTo>
                  <a:lnTo>
                    <a:pt x="74254" y="369"/>
                  </a:lnTo>
                  <a:lnTo>
                    <a:pt x="67170" y="0"/>
                  </a:lnTo>
                  <a:lnTo>
                    <a:pt x="52724" y="1558"/>
                  </a:lnTo>
                  <a:lnTo>
                    <a:pt x="39363" y="6012"/>
                  </a:lnTo>
                  <a:lnTo>
                    <a:pt x="27417" y="13031"/>
                  </a:lnTo>
                  <a:lnTo>
                    <a:pt x="17215" y="22283"/>
                  </a:lnTo>
                  <a:lnTo>
                    <a:pt x="9086" y="33439"/>
                  </a:lnTo>
                  <a:lnTo>
                    <a:pt x="3361" y="46166"/>
                  </a:lnTo>
                  <a:lnTo>
                    <a:pt x="368" y="60134"/>
                  </a:lnTo>
                  <a:lnTo>
                    <a:pt x="0" y="67221"/>
                  </a:lnTo>
                  <a:lnTo>
                    <a:pt x="1556" y="81672"/>
                  </a:lnTo>
                  <a:lnTo>
                    <a:pt x="6007" y="95037"/>
                  </a:lnTo>
                  <a:lnTo>
                    <a:pt x="13022" y="106986"/>
                  </a:lnTo>
                  <a:lnTo>
                    <a:pt x="22271" y="117189"/>
                  </a:lnTo>
                  <a:lnTo>
                    <a:pt x="33424" y="125317"/>
                  </a:lnTo>
                  <a:lnTo>
                    <a:pt x="46151" y="131039"/>
                  </a:lnTo>
                  <a:lnTo>
                    <a:pt x="60122" y="134026"/>
                  </a:lnTo>
                  <a:lnTo>
                    <a:pt x="67170" y="134391"/>
                  </a:lnTo>
                  <a:lnTo>
                    <a:pt x="81617" y="132834"/>
                  </a:lnTo>
                  <a:lnTo>
                    <a:pt x="94980" y="128383"/>
                  </a:lnTo>
                  <a:lnTo>
                    <a:pt x="106930" y="121368"/>
                  </a:lnTo>
                  <a:lnTo>
                    <a:pt x="117134" y="112119"/>
                  </a:lnTo>
                  <a:lnTo>
                    <a:pt x="125264" y="100967"/>
                  </a:lnTo>
                  <a:lnTo>
                    <a:pt x="130987" y="88240"/>
                  </a:lnTo>
                  <a:lnTo>
                    <a:pt x="133975" y="74268"/>
                  </a:lnTo>
                  <a:lnTo>
                    <a:pt x="134340" y="67221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51" name="object 845">
              <a:extLst>
                <a:ext uri="{FF2B5EF4-FFF2-40B4-BE49-F238E27FC236}">
                  <a16:creationId xmlns:a16="http://schemas.microsoft.com/office/drawing/2014/main" id="{459AB735-31D5-4168-BD76-667E9BF78F91}"/>
                </a:ext>
              </a:extLst>
            </p:cNvPr>
            <p:cNvSpPr/>
            <p:nvPr/>
          </p:nvSpPr>
          <p:spPr>
            <a:xfrm>
              <a:off x="6941845" y="2963164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3975" y="74218"/>
                  </a:lnTo>
                  <a:lnTo>
                    <a:pt x="130987" y="88189"/>
                  </a:lnTo>
                  <a:lnTo>
                    <a:pt x="125264" y="100916"/>
                  </a:lnTo>
                  <a:lnTo>
                    <a:pt x="117134" y="112069"/>
                  </a:lnTo>
                  <a:lnTo>
                    <a:pt x="106930" y="121318"/>
                  </a:lnTo>
                  <a:lnTo>
                    <a:pt x="94980" y="128332"/>
                  </a:lnTo>
                  <a:lnTo>
                    <a:pt x="81617" y="132783"/>
                  </a:lnTo>
                  <a:lnTo>
                    <a:pt x="67170" y="134340"/>
                  </a:lnTo>
                  <a:lnTo>
                    <a:pt x="60122" y="133975"/>
                  </a:lnTo>
                  <a:lnTo>
                    <a:pt x="46151" y="130989"/>
                  </a:lnTo>
                  <a:lnTo>
                    <a:pt x="33424" y="125266"/>
                  </a:lnTo>
                  <a:lnTo>
                    <a:pt x="22271" y="117139"/>
                  </a:lnTo>
                  <a:lnTo>
                    <a:pt x="13022" y="106935"/>
                  </a:lnTo>
                  <a:lnTo>
                    <a:pt x="6007" y="94986"/>
                  </a:lnTo>
                  <a:lnTo>
                    <a:pt x="1556" y="81621"/>
                  </a:lnTo>
                  <a:lnTo>
                    <a:pt x="0" y="67170"/>
                  </a:lnTo>
                  <a:lnTo>
                    <a:pt x="364" y="60124"/>
                  </a:lnTo>
                  <a:lnTo>
                    <a:pt x="3351" y="46156"/>
                  </a:lnTo>
                  <a:lnTo>
                    <a:pt x="9073" y="33429"/>
                  </a:lnTo>
                  <a:lnTo>
                    <a:pt x="17201" y="22276"/>
                  </a:lnTo>
                  <a:lnTo>
                    <a:pt x="27404" y="13026"/>
                  </a:lnTo>
                  <a:lnTo>
                    <a:pt x="39354" y="6009"/>
                  </a:lnTo>
                  <a:lnTo>
                    <a:pt x="52719" y="1557"/>
                  </a:lnTo>
                  <a:lnTo>
                    <a:pt x="67170" y="0"/>
                  </a:lnTo>
                  <a:lnTo>
                    <a:pt x="74216" y="365"/>
                  </a:lnTo>
                  <a:lnTo>
                    <a:pt x="88184" y="3352"/>
                  </a:lnTo>
                  <a:lnTo>
                    <a:pt x="100910" y="9076"/>
                  </a:lnTo>
                  <a:lnTo>
                    <a:pt x="112064" y="17205"/>
                  </a:lnTo>
                  <a:lnTo>
                    <a:pt x="121314" y="27410"/>
                  </a:lnTo>
                  <a:lnTo>
                    <a:pt x="128330" y="39359"/>
                  </a:lnTo>
                  <a:lnTo>
                    <a:pt x="132783" y="52723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52" name="object 846">
              <a:extLst>
                <a:ext uri="{FF2B5EF4-FFF2-40B4-BE49-F238E27FC236}">
                  <a16:creationId xmlns:a16="http://schemas.microsoft.com/office/drawing/2014/main" id="{38EDDDA7-3390-4FFA-81E4-0B33B7D6320B}"/>
                </a:ext>
              </a:extLst>
            </p:cNvPr>
            <p:cNvSpPr/>
            <p:nvPr/>
          </p:nvSpPr>
          <p:spPr>
            <a:xfrm>
              <a:off x="6998042" y="3041307"/>
              <a:ext cx="73126" cy="52184"/>
            </a:xfrm>
            <a:custGeom>
              <a:avLst/>
              <a:gdLst/>
              <a:ahLst/>
              <a:cxnLst/>
              <a:rect l="l" t="t" r="r" b="b"/>
              <a:pathLst>
                <a:path w="73126" h="52184">
                  <a:moveTo>
                    <a:pt x="0" y="51244"/>
                  </a:moveTo>
                  <a:lnTo>
                    <a:pt x="3619" y="51892"/>
                  </a:lnTo>
                  <a:lnTo>
                    <a:pt x="7302" y="52184"/>
                  </a:lnTo>
                  <a:lnTo>
                    <a:pt x="10972" y="52184"/>
                  </a:lnTo>
                  <a:lnTo>
                    <a:pt x="24974" y="50622"/>
                  </a:lnTo>
                  <a:lnTo>
                    <a:pt x="37941" y="46148"/>
                  </a:lnTo>
                  <a:lnTo>
                    <a:pt x="49497" y="39077"/>
                  </a:lnTo>
                  <a:lnTo>
                    <a:pt x="59264" y="29725"/>
                  </a:lnTo>
                  <a:lnTo>
                    <a:pt x="66866" y="18407"/>
                  </a:lnTo>
                  <a:lnTo>
                    <a:pt x="71924" y="5439"/>
                  </a:lnTo>
                  <a:lnTo>
                    <a:pt x="7312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53" name="object 847">
              <a:extLst>
                <a:ext uri="{FF2B5EF4-FFF2-40B4-BE49-F238E27FC236}">
                  <a16:creationId xmlns:a16="http://schemas.microsoft.com/office/drawing/2014/main" id="{893AB426-1BC9-466C-87A7-5D11A5D3220A}"/>
                </a:ext>
              </a:extLst>
            </p:cNvPr>
            <p:cNvSpPr/>
            <p:nvPr/>
          </p:nvSpPr>
          <p:spPr>
            <a:xfrm>
              <a:off x="7014070" y="3055048"/>
              <a:ext cx="47917" cy="33527"/>
            </a:xfrm>
            <a:custGeom>
              <a:avLst/>
              <a:gdLst/>
              <a:ahLst/>
              <a:cxnLst/>
              <a:rect l="l" t="t" r="r" b="b"/>
              <a:pathLst>
                <a:path w="47917" h="33527">
                  <a:moveTo>
                    <a:pt x="0" y="33527"/>
                  </a:moveTo>
                  <a:lnTo>
                    <a:pt x="13140" y="30839"/>
                  </a:lnTo>
                  <a:lnTo>
                    <a:pt x="25128" y="25351"/>
                  </a:lnTo>
                  <a:lnTo>
                    <a:pt x="35543" y="17353"/>
                  </a:lnTo>
                  <a:lnTo>
                    <a:pt x="43966" y="7135"/>
                  </a:lnTo>
                  <a:lnTo>
                    <a:pt x="4791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54" name="object 848">
              <a:extLst>
                <a:ext uri="{FF2B5EF4-FFF2-40B4-BE49-F238E27FC236}">
                  <a16:creationId xmlns:a16="http://schemas.microsoft.com/office/drawing/2014/main" id="{1F362257-F652-44F7-8B73-6F2AC099A56C}"/>
                </a:ext>
              </a:extLst>
            </p:cNvPr>
            <p:cNvSpPr/>
            <p:nvPr/>
          </p:nvSpPr>
          <p:spPr>
            <a:xfrm>
              <a:off x="7031431" y="3067888"/>
              <a:ext cx="15087" cy="10566"/>
            </a:xfrm>
            <a:custGeom>
              <a:avLst/>
              <a:gdLst/>
              <a:ahLst/>
              <a:cxnLst/>
              <a:rect l="l" t="t" r="r" b="b"/>
              <a:pathLst>
                <a:path w="15087" h="10566">
                  <a:moveTo>
                    <a:pt x="0" y="10566"/>
                  </a:moveTo>
                  <a:lnTo>
                    <a:pt x="5613" y="7937"/>
                  </a:lnTo>
                  <a:lnTo>
                    <a:pt x="10718" y="4368"/>
                  </a:lnTo>
                  <a:lnTo>
                    <a:pt x="1508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55" name="object 849">
              <a:extLst>
                <a:ext uri="{FF2B5EF4-FFF2-40B4-BE49-F238E27FC236}">
                  <a16:creationId xmlns:a16="http://schemas.microsoft.com/office/drawing/2014/main" id="{D7B23B07-574F-4994-9744-32746B10EFAC}"/>
                </a:ext>
              </a:extLst>
            </p:cNvPr>
            <p:cNvSpPr/>
            <p:nvPr/>
          </p:nvSpPr>
          <p:spPr>
            <a:xfrm>
              <a:off x="6971004" y="2981617"/>
              <a:ext cx="20993" cy="20243"/>
            </a:xfrm>
            <a:custGeom>
              <a:avLst/>
              <a:gdLst/>
              <a:ahLst/>
              <a:cxnLst/>
              <a:rect l="l" t="t" r="r" b="b"/>
              <a:pathLst>
                <a:path w="20993" h="20243">
                  <a:moveTo>
                    <a:pt x="15290" y="0"/>
                  </a:moveTo>
                  <a:lnTo>
                    <a:pt x="20993" y="12204"/>
                  </a:lnTo>
                  <a:lnTo>
                    <a:pt x="16725" y="14198"/>
                  </a:lnTo>
                  <a:lnTo>
                    <a:pt x="12801" y="16916"/>
                  </a:lnTo>
                  <a:lnTo>
                    <a:pt x="9486" y="20243"/>
                  </a:lnTo>
                  <a:lnTo>
                    <a:pt x="0" y="10718"/>
                  </a:lnTo>
                  <a:lnTo>
                    <a:pt x="4419" y="6311"/>
                  </a:lnTo>
                  <a:lnTo>
                    <a:pt x="9575" y="2679"/>
                  </a:lnTo>
                  <a:lnTo>
                    <a:pt x="15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56" name="object 850">
              <a:extLst>
                <a:ext uri="{FF2B5EF4-FFF2-40B4-BE49-F238E27FC236}">
                  <a16:creationId xmlns:a16="http://schemas.microsoft.com/office/drawing/2014/main" id="{B161F1E8-B044-4CD2-832C-0401A485647D}"/>
                </a:ext>
              </a:extLst>
            </p:cNvPr>
            <p:cNvSpPr/>
            <p:nvPr/>
          </p:nvSpPr>
          <p:spPr>
            <a:xfrm>
              <a:off x="6971004" y="2981617"/>
              <a:ext cx="20993" cy="20243"/>
            </a:xfrm>
            <a:custGeom>
              <a:avLst/>
              <a:gdLst/>
              <a:ahLst/>
              <a:cxnLst/>
              <a:rect l="l" t="t" r="r" b="b"/>
              <a:pathLst>
                <a:path w="20993" h="20243">
                  <a:moveTo>
                    <a:pt x="15290" y="0"/>
                  </a:moveTo>
                  <a:lnTo>
                    <a:pt x="9575" y="2679"/>
                  </a:lnTo>
                  <a:lnTo>
                    <a:pt x="4419" y="6311"/>
                  </a:lnTo>
                  <a:lnTo>
                    <a:pt x="0" y="10718"/>
                  </a:lnTo>
                  <a:lnTo>
                    <a:pt x="9486" y="20243"/>
                  </a:lnTo>
                  <a:lnTo>
                    <a:pt x="12801" y="16916"/>
                  </a:lnTo>
                  <a:lnTo>
                    <a:pt x="16725" y="14198"/>
                  </a:lnTo>
                  <a:lnTo>
                    <a:pt x="20993" y="12204"/>
                  </a:lnTo>
                  <a:lnTo>
                    <a:pt x="1529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57" name="object 851">
              <a:extLst>
                <a:ext uri="{FF2B5EF4-FFF2-40B4-BE49-F238E27FC236}">
                  <a16:creationId xmlns:a16="http://schemas.microsoft.com/office/drawing/2014/main" id="{A34DD722-E6FD-41DC-902E-5A873AF6F40F}"/>
                </a:ext>
              </a:extLst>
            </p:cNvPr>
            <p:cNvSpPr/>
            <p:nvPr/>
          </p:nvSpPr>
          <p:spPr>
            <a:xfrm>
              <a:off x="6975729" y="2987725"/>
              <a:ext cx="13385" cy="9372"/>
            </a:xfrm>
            <a:custGeom>
              <a:avLst/>
              <a:gdLst/>
              <a:ahLst/>
              <a:cxnLst/>
              <a:rect l="l" t="t" r="r" b="b"/>
              <a:pathLst>
                <a:path w="13385" h="9372">
                  <a:moveTo>
                    <a:pt x="13385" y="0"/>
                  </a:moveTo>
                  <a:lnTo>
                    <a:pt x="8432" y="2336"/>
                  </a:lnTo>
                  <a:lnTo>
                    <a:pt x="3911" y="5511"/>
                  </a:lnTo>
                  <a:lnTo>
                    <a:pt x="0" y="9372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58" name="object 852">
              <a:extLst>
                <a:ext uri="{FF2B5EF4-FFF2-40B4-BE49-F238E27FC236}">
                  <a16:creationId xmlns:a16="http://schemas.microsoft.com/office/drawing/2014/main" id="{F2DF184B-A2BB-4FFD-B223-2BD182AC9C00}"/>
                </a:ext>
              </a:extLst>
            </p:cNvPr>
            <p:cNvSpPr/>
            <p:nvPr/>
          </p:nvSpPr>
          <p:spPr>
            <a:xfrm>
              <a:off x="6978103" y="2986341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59" name="object 853">
              <a:extLst>
                <a:ext uri="{FF2B5EF4-FFF2-40B4-BE49-F238E27FC236}">
                  <a16:creationId xmlns:a16="http://schemas.microsoft.com/office/drawing/2014/main" id="{54167DCA-FB45-40AF-B84A-D48CDB995635}"/>
                </a:ext>
              </a:extLst>
            </p:cNvPr>
            <p:cNvSpPr/>
            <p:nvPr/>
          </p:nvSpPr>
          <p:spPr>
            <a:xfrm>
              <a:off x="6941845" y="2963164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2783" y="52723"/>
                  </a:lnTo>
                  <a:lnTo>
                    <a:pt x="128330" y="39359"/>
                  </a:lnTo>
                  <a:lnTo>
                    <a:pt x="121314" y="27410"/>
                  </a:lnTo>
                  <a:lnTo>
                    <a:pt x="112064" y="17205"/>
                  </a:lnTo>
                  <a:lnTo>
                    <a:pt x="100910" y="9076"/>
                  </a:lnTo>
                  <a:lnTo>
                    <a:pt x="88184" y="3352"/>
                  </a:lnTo>
                  <a:lnTo>
                    <a:pt x="74216" y="365"/>
                  </a:lnTo>
                  <a:lnTo>
                    <a:pt x="67170" y="0"/>
                  </a:lnTo>
                  <a:lnTo>
                    <a:pt x="52719" y="1557"/>
                  </a:lnTo>
                  <a:lnTo>
                    <a:pt x="39354" y="6009"/>
                  </a:lnTo>
                  <a:lnTo>
                    <a:pt x="27404" y="13026"/>
                  </a:lnTo>
                  <a:lnTo>
                    <a:pt x="17201" y="22276"/>
                  </a:lnTo>
                  <a:lnTo>
                    <a:pt x="9073" y="33429"/>
                  </a:lnTo>
                  <a:lnTo>
                    <a:pt x="3351" y="46156"/>
                  </a:lnTo>
                  <a:lnTo>
                    <a:pt x="364" y="60124"/>
                  </a:lnTo>
                  <a:lnTo>
                    <a:pt x="0" y="67170"/>
                  </a:lnTo>
                  <a:lnTo>
                    <a:pt x="1556" y="81621"/>
                  </a:lnTo>
                  <a:lnTo>
                    <a:pt x="6007" y="94986"/>
                  </a:lnTo>
                  <a:lnTo>
                    <a:pt x="13022" y="106935"/>
                  </a:lnTo>
                  <a:lnTo>
                    <a:pt x="22271" y="117139"/>
                  </a:lnTo>
                  <a:lnTo>
                    <a:pt x="33424" y="125266"/>
                  </a:lnTo>
                  <a:lnTo>
                    <a:pt x="46151" y="130989"/>
                  </a:lnTo>
                  <a:lnTo>
                    <a:pt x="60122" y="133975"/>
                  </a:lnTo>
                  <a:lnTo>
                    <a:pt x="67170" y="134340"/>
                  </a:lnTo>
                  <a:lnTo>
                    <a:pt x="81617" y="132783"/>
                  </a:lnTo>
                  <a:lnTo>
                    <a:pt x="94980" y="128332"/>
                  </a:lnTo>
                  <a:lnTo>
                    <a:pt x="106930" y="121318"/>
                  </a:lnTo>
                  <a:lnTo>
                    <a:pt x="117134" y="112069"/>
                  </a:lnTo>
                  <a:lnTo>
                    <a:pt x="125264" y="100916"/>
                  </a:lnTo>
                  <a:lnTo>
                    <a:pt x="130987" y="88189"/>
                  </a:lnTo>
                  <a:lnTo>
                    <a:pt x="133975" y="74218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60" name="object 854">
              <a:extLst>
                <a:ext uri="{FF2B5EF4-FFF2-40B4-BE49-F238E27FC236}">
                  <a16:creationId xmlns:a16="http://schemas.microsoft.com/office/drawing/2014/main" id="{07781F3B-F73D-4EC1-959B-F687334ADF3F}"/>
                </a:ext>
              </a:extLst>
            </p:cNvPr>
            <p:cNvSpPr/>
            <p:nvPr/>
          </p:nvSpPr>
          <p:spPr>
            <a:xfrm>
              <a:off x="7089622" y="3030334"/>
              <a:ext cx="26936" cy="0"/>
            </a:xfrm>
            <a:custGeom>
              <a:avLst/>
              <a:gdLst/>
              <a:ahLst/>
              <a:cxnLst/>
              <a:rect l="l" t="t" r="r" b="b"/>
              <a:pathLst>
                <a:path w="26936">
                  <a:moveTo>
                    <a:pt x="26936" y="0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61" name="object 855">
              <a:extLst>
                <a:ext uri="{FF2B5EF4-FFF2-40B4-BE49-F238E27FC236}">
                  <a16:creationId xmlns:a16="http://schemas.microsoft.com/office/drawing/2014/main" id="{DE348BC2-B1C3-41C9-8DE3-BFF6DFD9157C}"/>
                </a:ext>
              </a:extLst>
            </p:cNvPr>
            <p:cNvSpPr/>
            <p:nvPr/>
          </p:nvSpPr>
          <p:spPr>
            <a:xfrm>
              <a:off x="7085710" y="2997047"/>
              <a:ext cx="25539" cy="8293"/>
            </a:xfrm>
            <a:custGeom>
              <a:avLst/>
              <a:gdLst/>
              <a:ahLst/>
              <a:cxnLst/>
              <a:rect l="l" t="t" r="r" b="b"/>
              <a:pathLst>
                <a:path w="25539" h="8293">
                  <a:moveTo>
                    <a:pt x="25539" y="0"/>
                  </a:moveTo>
                  <a:lnTo>
                    <a:pt x="0" y="8293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62" name="object 856">
              <a:extLst>
                <a:ext uri="{FF2B5EF4-FFF2-40B4-BE49-F238E27FC236}">
                  <a16:creationId xmlns:a16="http://schemas.microsoft.com/office/drawing/2014/main" id="{21B8E57D-5D04-4AC4-A81F-1567F61ED0C5}"/>
                </a:ext>
              </a:extLst>
            </p:cNvPr>
            <p:cNvSpPr/>
            <p:nvPr/>
          </p:nvSpPr>
          <p:spPr>
            <a:xfrm>
              <a:off x="7074293" y="2967088"/>
              <a:ext cx="21678" cy="15773"/>
            </a:xfrm>
            <a:custGeom>
              <a:avLst/>
              <a:gdLst/>
              <a:ahLst/>
              <a:cxnLst/>
              <a:rect l="l" t="t" r="r" b="b"/>
              <a:pathLst>
                <a:path w="21678" h="15773">
                  <a:moveTo>
                    <a:pt x="21678" y="0"/>
                  </a:moveTo>
                  <a:lnTo>
                    <a:pt x="0" y="15773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63" name="object 857">
              <a:extLst>
                <a:ext uri="{FF2B5EF4-FFF2-40B4-BE49-F238E27FC236}">
                  <a16:creationId xmlns:a16="http://schemas.microsoft.com/office/drawing/2014/main" id="{8C16EF9F-8E12-437E-BC78-1D4D3BC7F944}"/>
                </a:ext>
              </a:extLst>
            </p:cNvPr>
            <p:cNvSpPr/>
            <p:nvPr/>
          </p:nvSpPr>
          <p:spPr>
            <a:xfrm>
              <a:off x="7056386" y="2943225"/>
              <a:ext cx="15875" cy="21831"/>
            </a:xfrm>
            <a:custGeom>
              <a:avLst/>
              <a:gdLst/>
              <a:ahLst/>
              <a:cxnLst/>
              <a:rect l="l" t="t" r="r" b="b"/>
              <a:pathLst>
                <a:path w="15875" h="21831">
                  <a:moveTo>
                    <a:pt x="15875" y="0"/>
                  </a:moveTo>
                  <a:lnTo>
                    <a:pt x="0" y="21831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64" name="object 858">
              <a:extLst>
                <a:ext uri="{FF2B5EF4-FFF2-40B4-BE49-F238E27FC236}">
                  <a16:creationId xmlns:a16="http://schemas.microsoft.com/office/drawing/2014/main" id="{E5798D66-B4E7-4C0F-A946-D3B47D4C4581}"/>
                </a:ext>
              </a:extLst>
            </p:cNvPr>
            <p:cNvSpPr/>
            <p:nvPr/>
          </p:nvSpPr>
          <p:spPr>
            <a:xfrm>
              <a:off x="7056386" y="3095625"/>
              <a:ext cx="15875" cy="21729"/>
            </a:xfrm>
            <a:custGeom>
              <a:avLst/>
              <a:gdLst/>
              <a:ahLst/>
              <a:cxnLst/>
              <a:rect l="l" t="t" r="r" b="b"/>
              <a:pathLst>
                <a:path w="15875" h="21729">
                  <a:moveTo>
                    <a:pt x="15875" y="21729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65" name="object 859">
              <a:extLst>
                <a:ext uri="{FF2B5EF4-FFF2-40B4-BE49-F238E27FC236}">
                  <a16:creationId xmlns:a16="http://schemas.microsoft.com/office/drawing/2014/main" id="{46401049-6075-457E-B54C-A882DDA87CD7}"/>
                </a:ext>
              </a:extLst>
            </p:cNvPr>
            <p:cNvSpPr/>
            <p:nvPr/>
          </p:nvSpPr>
          <p:spPr>
            <a:xfrm>
              <a:off x="7074293" y="3077718"/>
              <a:ext cx="21678" cy="15875"/>
            </a:xfrm>
            <a:custGeom>
              <a:avLst/>
              <a:gdLst/>
              <a:ahLst/>
              <a:cxnLst/>
              <a:rect l="l" t="t" r="r" b="b"/>
              <a:pathLst>
                <a:path w="21678" h="15875">
                  <a:moveTo>
                    <a:pt x="21678" y="15874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66" name="object 860">
              <a:extLst>
                <a:ext uri="{FF2B5EF4-FFF2-40B4-BE49-F238E27FC236}">
                  <a16:creationId xmlns:a16="http://schemas.microsoft.com/office/drawing/2014/main" id="{FB809C61-DDC7-4B65-969F-337146C4B637}"/>
                </a:ext>
              </a:extLst>
            </p:cNvPr>
            <p:cNvSpPr/>
            <p:nvPr/>
          </p:nvSpPr>
          <p:spPr>
            <a:xfrm>
              <a:off x="7085710" y="3055239"/>
              <a:ext cx="25539" cy="8242"/>
            </a:xfrm>
            <a:custGeom>
              <a:avLst/>
              <a:gdLst/>
              <a:ahLst/>
              <a:cxnLst/>
              <a:rect l="l" t="t" r="r" b="b"/>
              <a:pathLst>
                <a:path w="25539" h="8242">
                  <a:moveTo>
                    <a:pt x="25539" y="8242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67" name="object 861">
              <a:extLst>
                <a:ext uri="{FF2B5EF4-FFF2-40B4-BE49-F238E27FC236}">
                  <a16:creationId xmlns:a16="http://schemas.microsoft.com/office/drawing/2014/main" id="{EA0F9FAD-F8B5-49A8-BDA7-29576D022302}"/>
                </a:ext>
              </a:extLst>
            </p:cNvPr>
            <p:cNvSpPr/>
            <p:nvPr/>
          </p:nvSpPr>
          <p:spPr>
            <a:xfrm>
              <a:off x="6713588" y="3132836"/>
              <a:ext cx="134391" cy="134391"/>
            </a:xfrm>
            <a:custGeom>
              <a:avLst/>
              <a:gdLst/>
              <a:ahLst/>
              <a:cxnLst/>
              <a:rect l="l" t="t" r="r" b="b"/>
              <a:pathLst>
                <a:path w="134391" h="134391">
                  <a:moveTo>
                    <a:pt x="134391" y="67170"/>
                  </a:moveTo>
                  <a:lnTo>
                    <a:pt x="134021" y="74257"/>
                  </a:lnTo>
                  <a:lnTo>
                    <a:pt x="131025" y="88224"/>
                  </a:lnTo>
                  <a:lnTo>
                    <a:pt x="125293" y="100952"/>
                  </a:lnTo>
                  <a:lnTo>
                    <a:pt x="117158" y="112107"/>
                  </a:lnTo>
                  <a:lnTo>
                    <a:pt x="106951" y="121360"/>
                  </a:lnTo>
                  <a:lnTo>
                    <a:pt x="95005" y="128379"/>
                  </a:lnTo>
                  <a:lnTo>
                    <a:pt x="81651" y="132833"/>
                  </a:lnTo>
                  <a:lnTo>
                    <a:pt x="67221" y="134391"/>
                  </a:lnTo>
                  <a:lnTo>
                    <a:pt x="60087" y="134017"/>
                  </a:lnTo>
                  <a:lnTo>
                    <a:pt x="46116" y="131014"/>
                  </a:lnTo>
                  <a:lnTo>
                    <a:pt x="33394" y="125278"/>
                  </a:lnTo>
                  <a:lnTo>
                    <a:pt x="22248" y="117139"/>
                  </a:lnTo>
                  <a:lnTo>
                    <a:pt x="13007" y="106928"/>
                  </a:lnTo>
                  <a:lnTo>
                    <a:pt x="6000" y="94976"/>
                  </a:lnTo>
                  <a:lnTo>
                    <a:pt x="1554" y="81613"/>
                  </a:lnTo>
                  <a:lnTo>
                    <a:pt x="0" y="67170"/>
                  </a:lnTo>
                  <a:lnTo>
                    <a:pt x="368" y="60084"/>
                  </a:lnTo>
                  <a:lnTo>
                    <a:pt x="3361" y="46120"/>
                  </a:lnTo>
                  <a:lnTo>
                    <a:pt x="9088" y="33401"/>
                  </a:lnTo>
                  <a:lnTo>
                    <a:pt x="17220" y="22255"/>
                  </a:lnTo>
                  <a:lnTo>
                    <a:pt x="27428" y="13013"/>
                  </a:lnTo>
                  <a:lnTo>
                    <a:pt x="39383" y="6003"/>
                  </a:lnTo>
                  <a:lnTo>
                    <a:pt x="52757" y="1555"/>
                  </a:lnTo>
                  <a:lnTo>
                    <a:pt x="67221" y="0"/>
                  </a:lnTo>
                  <a:lnTo>
                    <a:pt x="74260" y="364"/>
                  </a:lnTo>
                  <a:lnTo>
                    <a:pt x="88220" y="3351"/>
                  </a:lnTo>
                  <a:lnTo>
                    <a:pt x="100944" y="9073"/>
                  </a:lnTo>
                  <a:lnTo>
                    <a:pt x="112099" y="17201"/>
                  </a:lnTo>
                  <a:lnTo>
                    <a:pt x="121354" y="27404"/>
                  </a:lnTo>
                  <a:lnTo>
                    <a:pt x="128375" y="39354"/>
                  </a:lnTo>
                  <a:lnTo>
                    <a:pt x="132832" y="52719"/>
                  </a:lnTo>
                  <a:lnTo>
                    <a:pt x="134391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68" name="object 862">
              <a:extLst>
                <a:ext uri="{FF2B5EF4-FFF2-40B4-BE49-F238E27FC236}">
                  <a16:creationId xmlns:a16="http://schemas.microsoft.com/office/drawing/2014/main" id="{8A63743C-C1E8-473C-AC0C-E0236D7DC3F2}"/>
                </a:ext>
              </a:extLst>
            </p:cNvPr>
            <p:cNvSpPr/>
            <p:nvPr/>
          </p:nvSpPr>
          <p:spPr>
            <a:xfrm>
              <a:off x="6769849" y="3211017"/>
              <a:ext cx="73113" cy="52133"/>
            </a:xfrm>
            <a:custGeom>
              <a:avLst/>
              <a:gdLst/>
              <a:ahLst/>
              <a:cxnLst/>
              <a:rect l="l" t="t" r="r" b="b"/>
              <a:pathLst>
                <a:path w="73113" h="52133">
                  <a:moveTo>
                    <a:pt x="0" y="51193"/>
                  </a:moveTo>
                  <a:lnTo>
                    <a:pt x="3568" y="51841"/>
                  </a:lnTo>
                  <a:lnTo>
                    <a:pt x="7289" y="52133"/>
                  </a:lnTo>
                  <a:lnTo>
                    <a:pt x="10960" y="52133"/>
                  </a:lnTo>
                  <a:lnTo>
                    <a:pt x="24950" y="50570"/>
                  </a:lnTo>
                  <a:lnTo>
                    <a:pt x="37916" y="46094"/>
                  </a:lnTo>
                  <a:lnTo>
                    <a:pt x="49477" y="39022"/>
                  </a:lnTo>
                  <a:lnTo>
                    <a:pt x="59252" y="29670"/>
                  </a:lnTo>
                  <a:lnTo>
                    <a:pt x="66860" y="18356"/>
                  </a:lnTo>
                  <a:lnTo>
                    <a:pt x="71919" y="5398"/>
                  </a:lnTo>
                  <a:lnTo>
                    <a:pt x="73113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69" name="object 863">
              <a:extLst>
                <a:ext uri="{FF2B5EF4-FFF2-40B4-BE49-F238E27FC236}">
                  <a16:creationId xmlns:a16="http://schemas.microsoft.com/office/drawing/2014/main" id="{B84C81FD-D678-4687-8BE3-8D79FECC2B97}"/>
                </a:ext>
              </a:extLst>
            </p:cNvPr>
            <p:cNvSpPr/>
            <p:nvPr/>
          </p:nvSpPr>
          <p:spPr>
            <a:xfrm>
              <a:off x="6785864" y="3224707"/>
              <a:ext cx="47878" cy="33540"/>
            </a:xfrm>
            <a:custGeom>
              <a:avLst/>
              <a:gdLst/>
              <a:ahLst/>
              <a:cxnLst/>
              <a:rect l="l" t="t" r="r" b="b"/>
              <a:pathLst>
                <a:path w="47878" h="33540">
                  <a:moveTo>
                    <a:pt x="0" y="33540"/>
                  </a:moveTo>
                  <a:lnTo>
                    <a:pt x="13141" y="30844"/>
                  </a:lnTo>
                  <a:lnTo>
                    <a:pt x="25122" y="25348"/>
                  </a:lnTo>
                  <a:lnTo>
                    <a:pt x="35528" y="17342"/>
                  </a:lnTo>
                  <a:lnTo>
                    <a:pt x="43942" y="7117"/>
                  </a:lnTo>
                  <a:lnTo>
                    <a:pt x="4787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70" name="object 864">
              <a:extLst>
                <a:ext uri="{FF2B5EF4-FFF2-40B4-BE49-F238E27FC236}">
                  <a16:creationId xmlns:a16="http://schemas.microsoft.com/office/drawing/2014/main" id="{B2C33CFD-CA86-476F-AA26-DC26364F9A53}"/>
                </a:ext>
              </a:extLst>
            </p:cNvPr>
            <p:cNvSpPr/>
            <p:nvPr/>
          </p:nvSpPr>
          <p:spPr>
            <a:xfrm>
              <a:off x="6803237" y="3237560"/>
              <a:ext cx="15074" cy="10566"/>
            </a:xfrm>
            <a:custGeom>
              <a:avLst/>
              <a:gdLst/>
              <a:ahLst/>
              <a:cxnLst/>
              <a:rect l="l" t="t" r="r" b="b"/>
              <a:pathLst>
                <a:path w="15074" h="10566">
                  <a:moveTo>
                    <a:pt x="0" y="10566"/>
                  </a:moveTo>
                  <a:lnTo>
                    <a:pt x="5600" y="7937"/>
                  </a:lnTo>
                  <a:lnTo>
                    <a:pt x="10706" y="4368"/>
                  </a:lnTo>
                  <a:lnTo>
                    <a:pt x="1507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71" name="object 865">
              <a:extLst>
                <a:ext uri="{FF2B5EF4-FFF2-40B4-BE49-F238E27FC236}">
                  <a16:creationId xmlns:a16="http://schemas.microsoft.com/office/drawing/2014/main" id="{8031734C-BC2D-4F1E-8243-E6EFA2F55CED}"/>
                </a:ext>
              </a:extLst>
            </p:cNvPr>
            <p:cNvSpPr/>
            <p:nvPr/>
          </p:nvSpPr>
          <p:spPr>
            <a:xfrm>
              <a:off x="6742760" y="3151289"/>
              <a:ext cx="20980" cy="20243"/>
            </a:xfrm>
            <a:custGeom>
              <a:avLst/>
              <a:gdLst/>
              <a:ahLst/>
              <a:cxnLst/>
              <a:rect l="l" t="t" r="r" b="b"/>
              <a:pathLst>
                <a:path w="20980" h="20243">
                  <a:moveTo>
                    <a:pt x="15328" y="0"/>
                  </a:moveTo>
                  <a:lnTo>
                    <a:pt x="20980" y="12204"/>
                  </a:lnTo>
                  <a:lnTo>
                    <a:pt x="16713" y="14185"/>
                  </a:lnTo>
                  <a:lnTo>
                    <a:pt x="12852" y="16916"/>
                  </a:lnTo>
                  <a:lnTo>
                    <a:pt x="9525" y="20243"/>
                  </a:lnTo>
                  <a:lnTo>
                    <a:pt x="0" y="10718"/>
                  </a:lnTo>
                  <a:lnTo>
                    <a:pt x="4457" y="6299"/>
                  </a:lnTo>
                  <a:lnTo>
                    <a:pt x="9626" y="2679"/>
                  </a:lnTo>
                  <a:lnTo>
                    <a:pt x="15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72" name="object 866">
              <a:extLst>
                <a:ext uri="{FF2B5EF4-FFF2-40B4-BE49-F238E27FC236}">
                  <a16:creationId xmlns:a16="http://schemas.microsoft.com/office/drawing/2014/main" id="{A895AA75-3256-445A-A922-CFF53F84AF69}"/>
                </a:ext>
              </a:extLst>
            </p:cNvPr>
            <p:cNvSpPr/>
            <p:nvPr/>
          </p:nvSpPr>
          <p:spPr>
            <a:xfrm>
              <a:off x="6742760" y="3151289"/>
              <a:ext cx="20980" cy="20243"/>
            </a:xfrm>
            <a:custGeom>
              <a:avLst/>
              <a:gdLst/>
              <a:ahLst/>
              <a:cxnLst/>
              <a:rect l="l" t="t" r="r" b="b"/>
              <a:pathLst>
                <a:path w="20980" h="20243">
                  <a:moveTo>
                    <a:pt x="15328" y="0"/>
                  </a:moveTo>
                  <a:lnTo>
                    <a:pt x="9626" y="2679"/>
                  </a:lnTo>
                  <a:lnTo>
                    <a:pt x="4457" y="6299"/>
                  </a:lnTo>
                  <a:lnTo>
                    <a:pt x="0" y="10718"/>
                  </a:lnTo>
                  <a:lnTo>
                    <a:pt x="9525" y="20243"/>
                  </a:lnTo>
                  <a:lnTo>
                    <a:pt x="12852" y="16916"/>
                  </a:lnTo>
                  <a:lnTo>
                    <a:pt x="16713" y="14185"/>
                  </a:lnTo>
                  <a:lnTo>
                    <a:pt x="20980" y="12204"/>
                  </a:lnTo>
                  <a:lnTo>
                    <a:pt x="1532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73" name="object 867">
              <a:extLst>
                <a:ext uri="{FF2B5EF4-FFF2-40B4-BE49-F238E27FC236}">
                  <a16:creationId xmlns:a16="http://schemas.microsoft.com/office/drawing/2014/main" id="{EA8D2D82-CD2B-48D4-B5ED-A9AB41012066}"/>
                </a:ext>
              </a:extLst>
            </p:cNvPr>
            <p:cNvSpPr/>
            <p:nvPr/>
          </p:nvSpPr>
          <p:spPr>
            <a:xfrm>
              <a:off x="6747522" y="3157385"/>
              <a:ext cx="13385" cy="9385"/>
            </a:xfrm>
            <a:custGeom>
              <a:avLst/>
              <a:gdLst/>
              <a:ahLst/>
              <a:cxnLst/>
              <a:rect l="l" t="t" r="r" b="b"/>
              <a:pathLst>
                <a:path w="13385" h="9385">
                  <a:moveTo>
                    <a:pt x="13385" y="0"/>
                  </a:moveTo>
                  <a:lnTo>
                    <a:pt x="8432" y="2336"/>
                  </a:lnTo>
                  <a:lnTo>
                    <a:pt x="3860" y="5511"/>
                  </a:lnTo>
                  <a:lnTo>
                    <a:pt x="0" y="938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74" name="object 868">
              <a:extLst>
                <a:ext uri="{FF2B5EF4-FFF2-40B4-BE49-F238E27FC236}">
                  <a16:creationId xmlns:a16="http://schemas.microsoft.com/office/drawing/2014/main" id="{92A26EF7-DFB5-4BA6-AD6C-A5D1C85CBA2A}"/>
                </a:ext>
              </a:extLst>
            </p:cNvPr>
            <p:cNvSpPr/>
            <p:nvPr/>
          </p:nvSpPr>
          <p:spPr>
            <a:xfrm>
              <a:off x="6749897" y="3156000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75" name="object 869">
              <a:extLst>
                <a:ext uri="{FF2B5EF4-FFF2-40B4-BE49-F238E27FC236}">
                  <a16:creationId xmlns:a16="http://schemas.microsoft.com/office/drawing/2014/main" id="{B8089DC8-0051-466A-9E01-95F80BDB1676}"/>
                </a:ext>
              </a:extLst>
            </p:cNvPr>
            <p:cNvSpPr/>
            <p:nvPr/>
          </p:nvSpPr>
          <p:spPr>
            <a:xfrm>
              <a:off x="6713588" y="3132836"/>
              <a:ext cx="134391" cy="134391"/>
            </a:xfrm>
            <a:custGeom>
              <a:avLst/>
              <a:gdLst/>
              <a:ahLst/>
              <a:cxnLst/>
              <a:rect l="l" t="t" r="r" b="b"/>
              <a:pathLst>
                <a:path w="134391" h="134391">
                  <a:moveTo>
                    <a:pt x="134391" y="67170"/>
                  </a:moveTo>
                  <a:lnTo>
                    <a:pt x="132832" y="52719"/>
                  </a:lnTo>
                  <a:lnTo>
                    <a:pt x="128375" y="39354"/>
                  </a:lnTo>
                  <a:lnTo>
                    <a:pt x="121354" y="27404"/>
                  </a:lnTo>
                  <a:lnTo>
                    <a:pt x="112099" y="17201"/>
                  </a:lnTo>
                  <a:lnTo>
                    <a:pt x="100944" y="9073"/>
                  </a:lnTo>
                  <a:lnTo>
                    <a:pt x="88220" y="3351"/>
                  </a:lnTo>
                  <a:lnTo>
                    <a:pt x="74260" y="364"/>
                  </a:lnTo>
                  <a:lnTo>
                    <a:pt x="67221" y="0"/>
                  </a:lnTo>
                  <a:lnTo>
                    <a:pt x="52757" y="1555"/>
                  </a:lnTo>
                  <a:lnTo>
                    <a:pt x="39383" y="6003"/>
                  </a:lnTo>
                  <a:lnTo>
                    <a:pt x="27428" y="13013"/>
                  </a:lnTo>
                  <a:lnTo>
                    <a:pt x="17220" y="22255"/>
                  </a:lnTo>
                  <a:lnTo>
                    <a:pt x="9088" y="33401"/>
                  </a:lnTo>
                  <a:lnTo>
                    <a:pt x="3361" y="46120"/>
                  </a:lnTo>
                  <a:lnTo>
                    <a:pt x="368" y="60084"/>
                  </a:lnTo>
                  <a:lnTo>
                    <a:pt x="0" y="67170"/>
                  </a:lnTo>
                  <a:lnTo>
                    <a:pt x="1554" y="81613"/>
                  </a:lnTo>
                  <a:lnTo>
                    <a:pt x="6000" y="94976"/>
                  </a:lnTo>
                  <a:lnTo>
                    <a:pt x="13007" y="106928"/>
                  </a:lnTo>
                  <a:lnTo>
                    <a:pt x="22248" y="117139"/>
                  </a:lnTo>
                  <a:lnTo>
                    <a:pt x="33394" y="125278"/>
                  </a:lnTo>
                  <a:lnTo>
                    <a:pt x="46116" y="131014"/>
                  </a:lnTo>
                  <a:lnTo>
                    <a:pt x="60087" y="134017"/>
                  </a:lnTo>
                  <a:lnTo>
                    <a:pt x="67221" y="134391"/>
                  </a:lnTo>
                  <a:lnTo>
                    <a:pt x="81651" y="132833"/>
                  </a:lnTo>
                  <a:lnTo>
                    <a:pt x="95005" y="128379"/>
                  </a:lnTo>
                  <a:lnTo>
                    <a:pt x="106951" y="121360"/>
                  </a:lnTo>
                  <a:lnTo>
                    <a:pt x="117158" y="112107"/>
                  </a:lnTo>
                  <a:lnTo>
                    <a:pt x="125293" y="100952"/>
                  </a:lnTo>
                  <a:lnTo>
                    <a:pt x="131025" y="88224"/>
                  </a:lnTo>
                  <a:lnTo>
                    <a:pt x="134021" y="74257"/>
                  </a:lnTo>
                  <a:lnTo>
                    <a:pt x="134391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76" name="object 870">
              <a:extLst>
                <a:ext uri="{FF2B5EF4-FFF2-40B4-BE49-F238E27FC236}">
                  <a16:creationId xmlns:a16="http://schemas.microsoft.com/office/drawing/2014/main" id="{F936C609-1B36-4F06-8F8B-FAB2A01B6D8B}"/>
                </a:ext>
              </a:extLst>
            </p:cNvPr>
            <p:cNvSpPr/>
            <p:nvPr/>
          </p:nvSpPr>
          <p:spPr>
            <a:xfrm>
              <a:off x="6861568" y="3200006"/>
              <a:ext cx="26797" cy="0"/>
            </a:xfrm>
            <a:custGeom>
              <a:avLst/>
              <a:gdLst/>
              <a:ahLst/>
              <a:cxnLst/>
              <a:rect l="l" t="t" r="r" b="b"/>
              <a:pathLst>
                <a:path w="26797">
                  <a:moveTo>
                    <a:pt x="26797" y="0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77" name="object 871">
              <a:extLst>
                <a:ext uri="{FF2B5EF4-FFF2-40B4-BE49-F238E27FC236}">
                  <a16:creationId xmlns:a16="http://schemas.microsoft.com/office/drawing/2014/main" id="{B4EDCE46-EFDF-4B14-B6C7-0AE442980977}"/>
                </a:ext>
              </a:extLst>
            </p:cNvPr>
            <p:cNvSpPr/>
            <p:nvPr/>
          </p:nvSpPr>
          <p:spPr>
            <a:xfrm>
              <a:off x="6857504" y="3166770"/>
              <a:ext cx="25641" cy="8381"/>
            </a:xfrm>
            <a:custGeom>
              <a:avLst/>
              <a:gdLst/>
              <a:ahLst/>
              <a:cxnLst/>
              <a:rect l="l" t="t" r="r" b="b"/>
              <a:pathLst>
                <a:path w="25641" h="8381">
                  <a:moveTo>
                    <a:pt x="25641" y="0"/>
                  </a:moveTo>
                  <a:lnTo>
                    <a:pt x="0" y="8382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78" name="object 872">
              <a:extLst>
                <a:ext uri="{FF2B5EF4-FFF2-40B4-BE49-F238E27FC236}">
                  <a16:creationId xmlns:a16="http://schemas.microsoft.com/office/drawing/2014/main" id="{0804BD15-7FC1-417B-90E4-25986EC50BC4}"/>
                </a:ext>
              </a:extLst>
            </p:cNvPr>
            <p:cNvSpPr/>
            <p:nvPr/>
          </p:nvSpPr>
          <p:spPr>
            <a:xfrm>
              <a:off x="6846049" y="3136747"/>
              <a:ext cx="21869" cy="15875"/>
            </a:xfrm>
            <a:custGeom>
              <a:avLst/>
              <a:gdLst/>
              <a:ahLst/>
              <a:cxnLst/>
              <a:rect l="l" t="t" r="r" b="b"/>
              <a:pathLst>
                <a:path w="21869" h="15875">
                  <a:moveTo>
                    <a:pt x="21869" y="0"/>
                  </a:moveTo>
                  <a:lnTo>
                    <a:pt x="0" y="15875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79" name="object 873">
              <a:extLst>
                <a:ext uri="{FF2B5EF4-FFF2-40B4-BE49-F238E27FC236}">
                  <a16:creationId xmlns:a16="http://schemas.microsoft.com/office/drawing/2014/main" id="{20BB6BA3-C7AE-4908-AA64-2B5DC4E3A9A1}"/>
                </a:ext>
              </a:extLst>
            </p:cNvPr>
            <p:cNvSpPr/>
            <p:nvPr/>
          </p:nvSpPr>
          <p:spPr>
            <a:xfrm>
              <a:off x="6828282" y="3113036"/>
              <a:ext cx="15722" cy="21678"/>
            </a:xfrm>
            <a:custGeom>
              <a:avLst/>
              <a:gdLst/>
              <a:ahLst/>
              <a:cxnLst/>
              <a:rect l="l" t="t" r="r" b="b"/>
              <a:pathLst>
                <a:path w="15722" h="21678">
                  <a:moveTo>
                    <a:pt x="15722" y="0"/>
                  </a:moveTo>
                  <a:lnTo>
                    <a:pt x="0" y="21678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80" name="object 874">
              <a:extLst>
                <a:ext uri="{FF2B5EF4-FFF2-40B4-BE49-F238E27FC236}">
                  <a16:creationId xmlns:a16="http://schemas.microsoft.com/office/drawing/2014/main" id="{9D3744CE-3DC3-4E00-829C-4E183A440EB3}"/>
                </a:ext>
              </a:extLst>
            </p:cNvPr>
            <p:cNvSpPr/>
            <p:nvPr/>
          </p:nvSpPr>
          <p:spPr>
            <a:xfrm>
              <a:off x="6846049" y="3247377"/>
              <a:ext cx="21869" cy="15875"/>
            </a:xfrm>
            <a:custGeom>
              <a:avLst/>
              <a:gdLst/>
              <a:ahLst/>
              <a:cxnLst/>
              <a:rect l="l" t="t" r="r" b="b"/>
              <a:pathLst>
                <a:path w="21869" h="15875">
                  <a:moveTo>
                    <a:pt x="21869" y="15875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81" name="object 875">
              <a:extLst>
                <a:ext uri="{FF2B5EF4-FFF2-40B4-BE49-F238E27FC236}">
                  <a16:creationId xmlns:a16="http://schemas.microsoft.com/office/drawing/2014/main" id="{A92E7FD7-A5D7-48B4-B795-28EC77E45A67}"/>
                </a:ext>
              </a:extLst>
            </p:cNvPr>
            <p:cNvSpPr/>
            <p:nvPr/>
          </p:nvSpPr>
          <p:spPr>
            <a:xfrm>
              <a:off x="6857504" y="3224911"/>
              <a:ext cx="25641" cy="8381"/>
            </a:xfrm>
            <a:custGeom>
              <a:avLst/>
              <a:gdLst/>
              <a:ahLst/>
              <a:cxnLst/>
              <a:rect l="l" t="t" r="r" b="b"/>
              <a:pathLst>
                <a:path w="25641" h="8381">
                  <a:moveTo>
                    <a:pt x="25641" y="8381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82" name="object 877">
              <a:extLst>
                <a:ext uri="{FF2B5EF4-FFF2-40B4-BE49-F238E27FC236}">
                  <a16:creationId xmlns:a16="http://schemas.microsoft.com/office/drawing/2014/main" id="{2D966E75-9FDE-4242-BFC2-3816F309BC99}"/>
                </a:ext>
              </a:extLst>
            </p:cNvPr>
            <p:cNvSpPr/>
            <p:nvPr/>
          </p:nvSpPr>
          <p:spPr>
            <a:xfrm>
              <a:off x="6791032" y="3491014"/>
              <a:ext cx="73164" cy="52184"/>
            </a:xfrm>
            <a:custGeom>
              <a:avLst/>
              <a:gdLst/>
              <a:ahLst/>
              <a:cxnLst/>
              <a:rect l="l" t="t" r="r" b="b"/>
              <a:pathLst>
                <a:path w="73164" h="52184">
                  <a:moveTo>
                    <a:pt x="0" y="51244"/>
                  </a:moveTo>
                  <a:lnTo>
                    <a:pt x="3619" y="51892"/>
                  </a:lnTo>
                  <a:lnTo>
                    <a:pt x="7289" y="52184"/>
                  </a:lnTo>
                  <a:lnTo>
                    <a:pt x="10960" y="52184"/>
                  </a:lnTo>
                  <a:lnTo>
                    <a:pt x="24955" y="50624"/>
                  </a:lnTo>
                  <a:lnTo>
                    <a:pt x="37918" y="46154"/>
                  </a:lnTo>
                  <a:lnTo>
                    <a:pt x="49474" y="39089"/>
                  </a:lnTo>
                  <a:lnTo>
                    <a:pt x="59247" y="29745"/>
                  </a:lnTo>
                  <a:lnTo>
                    <a:pt x="66862" y="18436"/>
                  </a:lnTo>
                  <a:lnTo>
                    <a:pt x="71942" y="5479"/>
                  </a:lnTo>
                  <a:lnTo>
                    <a:pt x="7316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83" name="object 878">
              <a:extLst>
                <a:ext uri="{FF2B5EF4-FFF2-40B4-BE49-F238E27FC236}">
                  <a16:creationId xmlns:a16="http://schemas.microsoft.com/office/drawing/2014/main" id="{AD6207CB-D72B-4DEC-B2AE-984F7A56D17E}"/>
                </a:ext>
              </a:extLst>
            </p:cNvPr>
            <p:cNvSpPr/>
            <p:nvPr/>
          </p:nvSpPr>
          <p:spPr>
            <a:xfrm>
              <a:off x="6807098" y="3504755"/>
              <a:ext cx="47878" cy="33528"/>
            </a:xfrm>
            <a:custGeom>
              <a:avLst/>
              <a:gdLst/>
              <a:ahLst/>
              <a:cxnLst/>
              <a:rect l="l" t="t" r="r" b="b"/>
              <a:pathLst>
                <a:path w="47878" h="33528">
                  <a:moveTo>
                    <a:pt x="0" y="33528"/>
                  </a:moveTo>
                  <a:lnTo>
                    <a:pt x="13121" y="30831"/>
                  </a:lnTo>
                  <a:lnTo>
                    <a:pt x="25100" y="25327"/>
                  </a:lnTo>
                  <a:lnTo>
                    <a:pt x="35513" y="17316"/>
                  </a:lnTo>
                  <a:lnTo>
                    <a:pt x="43939" y="7096"/>
                  </a:lnTo>
                  <a:lnTo>
                    <a:pt x="4787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84" name="object 879">
              <a:extLst>
                <a:ext uri="{FF2B5EF4-FFF2-40B4-BE49-F238E27FC236}">
                  <a16:creationId xmlns:a16="http://schemas.microsoft.com/office/drawing/2014/main" id="{06930B43-F78F-4129-A612-227DA93AFAD4}"/>
                </a:ext>
              </a:extLst>
            </p:cNvPr>
            <p:cNvSpPr/>
            <p:nvPr/>
          </p:nvSpPr>
          <p:spPr>
            <a:xfrm>
              <a:off x="6824408" y="3517607"/>
              <a:ext cx="15138" cy="10566"/>
            </a:xfrm>
            <a:custGeom>
              <a:avLst/>
              <a:gdLst/>
              <a:ahLst/>
              <a:cxnLst/>
              <a:rect l="l" t="t" r="r" b="b"/>
              <a:pathLst>
                <a:path w="15138" h="10566">
                  <a:moveTo>
                    <a:pt x="0" y="10566"/>
                  </a:moveTo>
                  <a:lnTo>
                    <a:pt x="5613" y="7937"/>
                  </a:lnTo>
                  <a:lnTo>
                    <a:pt x="10718" y="4356"/>
                  </a:lnTo>
                  <a:lnTo>
                    <a:pt x="151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85" name="object 880">
              <a:extLst>
                <a:ext uri="{FF2B5EF4-FFF2-40B4-BE49-F238E27FC236}">
                  <a16:creationId xmlns:a16="http://schemas.microsoft.com/office/drawing/2014/main" id="{DE8E17A1-D499-4FF7-90E8-DD79365CA691}"/>
                </a:ext>
              </a:extLst>
            </p:cNvPr>
            <p:cNvSpPr/>
            <p:nvPr/>
          </p:nvSpPr>
          <p:spPr>
            <a:xfrm>
              <a:off x="6763994" y="3431336"/>
              <a:ext cx="20980" cy="20231"/>
            </a:xfrm>
            <a:custGeom>
              <a:avLst/>
              <a:gdLst/>
              <a:ahLst/>
              <a:cxnLst/>
              <a:rect l="l" t="t" r="r" b="b"/>
              <a:pathLst>
                <a:path w="20980" h="20231">
                  <a:moveTo>
                    <a:pt x="15278" y="0"/>
                  </a:moveTo>
                  <a:lnTo>
                    <a:pt x="20980" y="12204"/>
                  </a:lnTo>
                  <a:lnTo>
                    <a:pt x="16713" y="14185"/>
                  </a:lnTo>
                  <a:lnTo>
                    <a:pt x="12788" y="16916"/>
                  </a:lnTo>
                  <a:lnTo>
                    <a:pt x="9525" y="20231"/>
                  </a:lnTo>
                  <a:lnTo>
                    <a:pt x="0" y="10706"/>
                  </a:lnTo>
                  <a:lnTo>
                    <a:pt x="4406" y="6299"/>
                  </a:lnTo>
                  <a:lnTo>
                    <a:pt x="9613" y="2679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86" name="object 881">
              <a:extLst>
                <a:ext uri="{FF2B5EF4-FFF2-40B4-BE49-F238E27FC236}">
                  <a16:creationId xmlns:a16="http://schemas.microsoft.com/office/drawing/2014/main" id="{BDEED6A4-AFE7-4122-A9D7-FCB754FDA4C9}"/>
                </a:ext>
              </a:extLst>
            </p:cNvPr>
            <p:cNvSpPr/>
            <p:nvPr/>
          </p:nvSpPr>
          <p:spPr>
            <a:xfrm>
              <a:off x="6763994" y="3431336"/>
              <a:ext cx="20980" cy="20231"/>
            </a:xfrm>
            <a:custGeom>
              <a:avLst/>
              <a:gdLst/>
              <a:ahLst/>
              <a:cxnLst/>
              <a:rect l="l" t="t" r="r" b="b"/>
              <a:pathLst>
                <a:path w="20980" h="20231">
                  <a:moveTo>
                    <a:pt x="15278" y="0"/>
                  </a:moveTo>
                  <a:lnTo>
                    <a:pt x="9613" y="2679"/>
                  </a:lnTo>
                  <a:lnTo>
                    <a:pt x="4406" y="6299"/>
                  </a:lnTo>
                  <a:lnTo>
                    <a:pt x="0" y="10706"/>
                  </a:lnTo>
                  <a:lnTo>
                    <a:pt x="9525" y="20231"/>
                  </a:lnTo>
                  <a:lnTo>
                    <a:pt x="12788" y="16916"/>
                  </a:lnTo>
                  <a:lnTo>
                    <a:pt x="16713" y="14185"/>
                  </a:lnTo>
                  <a:lnTo>
                    <a:pt x="20980" y="12204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87" name="object 882">
              <a:extLst>
                <a:ext uri="{FF2B5EF4-FFF2-40B4-BE49-F238E27FC236}">
                  <a16:creationId xmlns:a16="http://schemas.microsoft.com/office/drawing/2014/main" id="{3DCFA3AC-62FE-40FB-B84D-4BDF1D23F562}"/>
                </a:ext>
              </a:extLst>
            </p:cNvPr>
            <p:cNvSpPr/>
            <p:nvPr/>
          </p:nvSpPr>
          <p:spPr>
            <a:xfrm>
              <a:off x="6768757" y="3437432"/>
              <a:ext cx="13335" cy="9372"/>
            </a:xfrm>
            <a:custGeom>
              <a:avLst/>
              <a:gdLst/>
              <a:ahLst/>
              <a:cxnLst/>
              <a:rect l="l" t="t" r="r" b="b"/>
              <a:pathLst>
                <a:path w="13335" h="9372">
                  <a:moveTo>
                    <a:pt x="13335" y="0"/>
                  </a:moveTo>
                  <a:lnTo>
                    <a:pt x="8382" y="2336"/>
                  </a:lnTo>
                  <a:lnTo>
                    <a:pt x="3860" y="5511"/>
                  </a:lnTo>
                  <a:lnTo>
                    <a:pt x="0" y="937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88" name="object 883">
              <a:extLst>
                <a:ext uri="{FF2B5EF4-FFF2-40B4-BE49-F238E27FC236}">
                  <a16:creationId xmlns:a16="http://schemas.microsoft.com/office/drawing/2014/main" id="{2D944B1C-3A9C-4ECA-B670-43A0F39D1437}"/>
                </a:ext>
              </a:extLst>
            </p:cNvPr>
            <p:cNvSpPr/>
            <p:nvPr/>
          </p:nvSpPr>
          <p:spPr>
            <a:xfrm>
              <a:off x="6771081" y="3436048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89" name="object 884">
              <a:extLst>
                <a:ext uri="{FF2B5EF4-FFF2-40B4-BE49-F238E27FC236}">
                  <a16:creationId xmlns:a16="http://schemas.microsoft.com/office/drawing/2014/main" id="{D6CD0C6A-CD45-47B9-B9F0-6D57945CF379}"/>
                </a:ext>
              </a:extLst>
            </p:cNvPr>
            <p:cNvSpPr/>
            <p:nvPr/>
          </p:nvSpPr>
          <p:spPr>
            <a:xfrm>
              <a:off x="6734822" y="3412871"/>
              <a:ext cx="134340" cy="134353"/>
            </a:xfrm>
            <a:custGeom>
              <a:avLst/>
              <a:gdLst/>
              <a:ahLst/>
              <a:cxnLst/>
              <a:rect l="l" t="t" r="r" b="b"/>
              <a:pathLst>
                <a:path w="134340" h="134353">
                  <a:moveTo>
                    <a:pt x="134340" y="67182"/>
                  </a:moveTo>
                  <a:lnTo>
                    <a:pt x="132783" y="52732"/>
                  </a:lnTo>
                  <a:lnTo>
                    <a:pt x="128333" y="39367"/>
                  </a:lnTo>
                  <a:lnTo>
                    <a:pt x="121320" y="27416"/>
                  </a:lnTo>
                  <a:lnTo>
                    <a:pt x="112073" y="17210"/>
                  </a:lnTo>
                  <a:lnTo>
                    <a:pt x="100921" y="9080"/>
                  </a:lnTo>
                  <a:lnTo>
                    <a:pt x="88196" y="3355"/>
                  </a:lnTo>
                  <a:lnTo>
                    <a:pt x="74227" y="366"/>
                  </a:lnTo>
                  <a:lnTo>
                    <a:pt x="67170" y="0"/>
                  </a:lnTo>
                  <a:lnTo>
                    <a:pt x="52720" y="1557"/>
                  </a:lnTo>
                  <a:lnTo>
                    <a:pt x="39356" y="6008"/>
                  </a:lnTo>
                  <a:lnTo>
                    <a:pt x="27408" y="13024"/>
                  </a:lnTo>
                  <a:lnTo>
                    <a:pt x="17204" y="22274"/>
                  </a:lnTo>
                  <a:lnTo>
                    <a:pt x="9076" y="33428"/>
                  </a:lnTo>
                  <a:lnTo>
                    <a:pt x="3354" y="46155"/>
                  </a:lnTo>
                  <a:lnTo>
                    <a:pt x="365" y="60125"/>
                  </a:lnTo>
                  <a:lnTo>
                    <a:pt x="0" y="67182"/>
                  </a:lnTo>
                  <a:lnTo>
                    <a:pt x="1556" y="81630"/>
                  </a:lnTo>
                  <a:lnTo>
                    <a:pt x="6007" y="94993"/>
                  </a:lnTo>
                  <a:lnTo>
                    <a:pt x="13022" y="106942"/>
                  </a:lnTo>
                  <a:lnTo>
                    <a:pt x="22271" y="117147"/>
                  </a:lnTo>
                  <a:lnTo>
                    <a:pt x="33424" y="125276"/>
                  </a:lnTo>
                  <a:lnTo>
                    <a:pt x="46151" y="131000"/>
                  </a:lnTo>
                  <a:lnTo>
                    <a:pt x="60122" y="133988"/>
                  </a:lnTo>
                  <a:lnTo>
                    <a:pt x="67170" y="134353"/>
                  </a:lnTo>
                  <a:lnTo>
                    <a:pt x="81621" y="132795"/>
                  </a:lnTo>
                  <a:lnTo>
                    <a:pt x="94986" y="128343"/>
                  </a:lnTo>
                  <a:lnTo>
                    <a:pt x="106935" y="121327"/>
                  </a:lnTo>
                  <a:lnTo>
                    <a:pt x="117139" y="112076"/>
                  </a:lnTo>
                  <a:lnTo>
                    <a:pt x="125266" y="100923"/>
                  </a:lnTo>
                  <a:lnTo>
                    <a:pt x="130989" y="88197"/>
                  </a:lnTo>
                  <a:lnTo>
                    <a:pt x="133975" y="74228"/>
                  </a:lnTo>
                  <a:lnTo>
                    <a:pt x="134340" y="67182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90" name="object 885">
              <a:extLst>
                <a:ext uri="{FF2B5EF4-FFF2-40B4-BE49-F238E27FC236}">
                  <a16:creationId xmlns:a16="http://schemas.microsoft.com/office/drawing/2014/main" id="{0709EAD7-2343-469B-8416-1F90DB6BF555}"/>
                </a:ext>
              </a:extLst>
            </p:cNvPr>
            <p:cNvSpPr/>
            <p:nvPr/>
          </p:nvSpPr>
          <p:spPr>
            <a:xfrm>
              <a:off x="6498082" y="3557536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3975" y="74218"/>
                  </a:lnTo>
                  <a:lnTo>
                    <a:pt x="130989" y="88189"/>
                  </a:lnTo>
                  <a:lnTo>
                    <a:pt x="125266" y="100916"/>
                  </a:lnTo>
                  <a:lnTo>
                    <a:pt x="117139" y="112069"/>
                  </a:lnTo>
                  <a:lnTo>
                    <a:pt x="106935" y="121318"/>
                  </a:lnTo>
                  <a:lnTo>
                    <a:pt x="94986" y="128332"/>
                  </a:lnTo>
                  <a:lnTo>
                    <a:pt x="81621" y="132783"/>
                  </a:lnTo>
                  <a:lnTo>
                    <a:pt x="67170" y="134340"/>
                  </a:lnTo>
                  <a:lnTo>
                    <a:pt x="60122" y="133975"/>
                  </a:lnTo>
                  <a:lnTo>
                    <a:pt x="46151" y="130989"/>
                  </a:lnTo>
                  <a:lnTo>
                    <a:pt x="33424" y="125266"/>
                  </a:lnTo>
                  <a:lnTo>
                    <a:pt x="22271" y="117139"/>
                  </a:lnTo>
                  <a:lnTo>
                    <a:pt x="13022" y="106935"/>
                  </a:lnTo>
                  <a:lnTo>
                    <a:pt x="6007" y="94986"/>
                  </a:lnTo>
                  <a:lnTo>
                    <a:pt x="1556" y="81621"/>
                  </a:lnTo>
                  <a:lnTo>
                    <a:pt x="0" y="67170"/>
                  </a:lnTo>
                  <a:lnTo>
                    <a:pt x="364" y="60122"/>
                  </a:lnTo>
                  <a:lnTo>
                    <a:pt x="3351" y="46151"/>
                  </a:lnTo>
                  <a:lnTo>
                    <a:pt x="9073" y="33424"/>
                  </a:lnTo>
                  <a:lnTo>
                    <a:pt x="17201" y="22271"/>
                  </a:lnTo>
                  <a:lnTo>
                    <a:pt x="27404" y="13022"/>
                  </a:lnTo>
                  <a:lnTo>
                    <a:pt x="39354" y="6007"/>
                  </a:lnTo>
                  <a:lnTo>
                    <a:pt x="52719" y="1556"/>
                  </a:lnTo>
                  <a:lnTo>
                    <a:pt x="67170" y="0"/>
                  </a:lnTo>
                  <a:lnTo>
                    <a:pt x="74218" y="364"/>
                  </a:lnTo>
                  <a:lnTo>
                    <a:pt x="88189" y="3351"/>
                  </a:lnTo>
                  <a:lnTo>
                    <a:pt x="100916" y="9073"/>
                  </a:lnTo>
                  <a:lnTo>
                    <a:pt x="112069" y="17201"/>
                  </a:lnTo>
                  <a:lnTo>
                    <a:pt x="121318" y="27404"/>
                  </a:lnTo>
                  <a:lnTo>
                    <a:pt x="128332" y="39354"/>
                  </a:lnTo>
                  <a:lnTo>
                    <a:pt x="132783" y="52719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91" name="object 886">
              <a:extLst>
                <a:ext uri="{FF2B5EF4-FFF2-40B4-BE49-F238E27FC236}">
                  <a16:creationId xmlns:a16="http://schemas.microsoft.com/office/drawing/2014/main" id="{2BD00FC1-2334-4129-8BE2-76EBDC882990}"/>
                </a:ext>
              </a:extLst>
            </p:cNvPr>
            <p:cNvSpPr/>
            <p:nvPr/>
          </p:nvSpPr>
          <p:spPr>
            <a:xfrm>
              <a:off x="6554292" y="3635667"/>
              <a:ext cx="73177" cy="52196"/>
            </a:xfrm>
            <a:custGeom>
              <a:avLst/>
              <a:gdLst/>
              <a:ahLst/>
              <a:cxnLst/>
              <a:rect l="l" t="t" r="r" b="b"/>
              <a:pathLst>
                <a:path w="73177" h="52196">
                  <a:moveTo>
                    <a:pt x="0" y="51257"/>
                  </a:moveTo>
                  <a:lnTo>
                    <a:pt x="3619" y="51841"/>
                  </a:lnTo>
                  <a:lnTo>
                    <a:pt x="7289" y="52196"/>
                  </a:lnTo>
                  <a:lnTo>
                    <a:pt x="10960" y="52196"/>
                  </a:lnTo>
                  <a:lnTo>
                    <a:pt x="24956" y="50633"/>
                  </a:lnTo>
                  <a:lnTo>
                    <a:pt x="37926" y="46156"/>
                  </a:lnTo>
                  <a:lnTo>
                    <a:pt x="49491" y="39084"/>
                  </a:lnTo>
                  <a:lnTo>
                    <a:pt x="59271" y="29736"/>
                  </a:lnTo>
                  <a:lnTo>
                    <a:pt x="66886" y="18431"/>
                  </a:lnTo>
                  <a:lnTo>
                    <a:pt x="71958" y="5489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92" name="object 887">
              <a:extLst>
                <a:ext uri="{FF2B5EF4-FFF2-40B4-BE49-F238E27FC236}">
                  <a16:creationId xmlns:a16="http://schemas.microsoft.com/office/drawing/2014/main" id="{D233D63A-E586-4729-A05E-3DBBA2847849}"/>
                </a:ext>
              </a:extLst>
            </p:cNvPr>
            <p:cNvSpPr/>
            <p:nvPr/>
          </p:nvSpPr>
          <p:spPr>
            <a:xfrm>
              <a:off x="6570370" y="3649408"/>
              <a:ext cx="47866" cy="33540"/>
            </a:xfrm>
            <a:custGeom>
              <a:avLst/>
              <a:gdLst/>
              <a:ahLst/>
              <a:cxnLst/>
              <a:rect l="l" t="t" r="r" b="b"/>
              <a:pathLst>
                <a:path w="47866" h="33540">
                  <a:moveTo>
                    <a:pt x="0" y="33540"/>
                  </a:moveTo>
                  <a:lnTo>
                    <a:pt x="13116" y="30844"/>
                  </a:lnTo>
                  <a:lnTo>
                    <a:pt x="25094" y="25338"/>
                  </a:lnTo>
                  <a:lnTo>
                    <a:pt x="35508" y="17323"/>
                  </a:lnTo>
                  <a:lnTo>
                    <a:pt x="43932" y="7098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93" name="object 888">
              <a:extLst>
                <a:ext uri="{FF2B5EF4-FFF2-40B4-BE49-F238E27FC236}">
                  <a16:creationId xmlns:a16="http://schemas.microsoft.com/office/drawing/2014/main" id="{85B25232-2492-4E58-896E-0674E0976FD4}"/>
                </a:ext>
              </a:extLst>
            </p:cNvPr>
            <p:cNvSpPr/>
            <p:nvPr/>
          </p:nvSpPr>
          <p:spPr>
            <a:xfrm>
              <a:off x="6587680" y="3662210"/>
              <a:ext cx="15125" cy="10617"/>
            </a:xfrm>
            <a:custGeom>
              <a:avLst/>
              <a:gdLst/>
              <a:ahLst/>
              <a:cxnLst/>
              <a:rect l="l" t="t" r="r" b="b"/>
              <a:pathLst>
                <a:path w="15125" h="10617">
                  <a:moveTo>
                    <a:pt x="0" y="10617"/>
                  </a:moveTo>
                  <a:lnTo>
                    <a:pt x="5600" y="7988"/>
                  </a:lnTo>
                  <a:lnTo>
                    <a:pt x="10756" y="4419"/>
                  </a:lnTo>
                  <a:lnTo>
                    <a:pt x="15125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94" name="object 889">
              <a:extLst>
                <a:ext uri="{FF2B5EF4-FFF2-40B4-BE49-F238E27FC236}">
                  <a16:creationId xmlns:a16="http://schemas.microsoft.com/office/drawing/2014/main" id="{137A748D-FB36-4789-AFBD-4A27C0739C63}"/>
                </a:ext>
              </a:extLst>
            </p:cNvPr>
            <p:cNvSpPr/>
            <p:nvPr/>
          </p:nvSpPr>
          <p:spPr>
            <a:xfrm>
              <a:off x="6527253" y="3575989"/>
              <a:ext cx="20980" cy="20192"/>
            </a:xfrm>
            <a:custGeom>
              <a:avLst/>
              <a:gdLst/>
              <a:ahLst/>
              <a:cxnLst/>
              <a:rect l="l" t="t" r="r" b="b"/>
              <a:pathLst>
                <a:path w="20980" h="20192">
                  <a:moveTo>
                    <a:pt x="15278" y="0"/>
                  </a:moveTo>
                  <a:lnTo>
                    <a:pt x="20980" y="12153"/>
                  </a:lnTo>
                  <a:lnTo>
                    <a:pt x="16713" y="14147"/>
                  </a:lnTo>
                  <a:lnTo>
                    <a:pt x="12852" y="16865"/>
                  </a:lnTo>
                  <a:lnTo>
                    <a:pt x="9525" y="20192"/>
                  </a:lnTo>
                  <a:lnTo>
                    <a:pt x="0" y="10718"/>
                  </a:lnTo>
                  <a:lnTo>
                    <a:pt x="4419" y="6299"/>
                  </a:lnTo>
                  <a:lnTo>
                    <a:pt x="9626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95" name="object 890">
              <a:extLst>
                <a:ext uri="{FF2B5EF4-FFF2-40B4-BE49-F238E27FC236}">
                  <a16:creationId xmlns:a16="http://schemas.microsoft.com/office/drawing/2014/main" id="{53FA4962-F4D8-435F-8EEB-C25665CE26C8}"/>
                </a:ext>
              </a:extLst>
            </p:cNvPr>
            <p:cNvSpPr/>
            <p:nvPr/>
          </p:nvSpPr>
          <p:spPr>
            <a:xfrm>
              <a:off x="6527253" y="3575989"/>
              <a:ext cx="20980" cy="20192"/>
            </a:xfrm>
            <a:custGeom>
              <a:avLst/>
              <a:gdLst/>
              <a:ahLst/>
              <a:cxnLst/>
              <a:rect l="l" t="t" r="r" b="b"/>
              <a:pathLst>
                <a:path w="20980" h="20192">
                  <a:moveTo>
                    <a:pt x="15278" y="0"/>
                  </a:moveTo>
                  <a:lnTo>
                    <a:pt x="9626" y="2628"/>
                  </a:lnTo>
                  <a:lnTo>
                    <a:pt x="4419" y="6299"/>
                  </a:lnTo>
                  <a:lnTo>
                    <a:pt x="0" y="10718"/>
                  </a:lnTo>
                  <a:lnTo>
                    <a:pt x="9525" y="20192"/>
                  </a:lnTo>
                  <a:lnTo>
                    <a:pt x="12852" y="16865"/>
                  </a:lnTo>
                  <a:lnTo>
                    <a:pt x="16713" y="14147"/>
                  </a:lnTo>
                  <a:lnTo>
                    <a:pt x="20980" y="12153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96" name="object 891">
              <a:extLst>
                <a:ext uri="{FF2B5EF4-FFF2-40B4-BE49-F238E27FC236}">
                  <a16:creationId xmlns:a16="http://schemas.microsoft.com/office/drawing/2014/main" id="{C403762D-388D-4A18-AFD5-8F24F634CF8F}"/>
                </a:ext>
              </a:extLst>
            </p:cNvPr>
            <p:cNvSpPr/>
            <p:nvPr/>
          </p:nvSpPr>
          <p:spPr>
            <a:xfrm>
              <a:off x="6532016" y="3582098"/>
              <a:ext cx="13398" cy="9321"/>
            </a:xfrm>
            <a:custGeom>
              <a:avLst/>
              <a:gdLst/>
              <a:ahLst/>
              <a:cxnLst/>
              <a:rect l="l" t="t" r="r" b="b"/>
              <a:pathLst>
                <a:path w="13398" h="9321">
                  <a:moveTo>
                    <a:pt x="13398" y="0"/>
                  </a:moveTo>
                  <a:lnTo>
                    <a:pt x="8381" y="2273"/>
                  </a:lnTo>
                  <a:lnTo>
                    <a:pt x="3873" y="5448"/>
                  </a:lnTo>
                  <a:lnTo>
                    <a:pt x="0" y="932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97" name="object 892">
              <a:extLst>
                <a:ext uri="{FF2B5EF4-FFF2-40B4-BE49-F238E27FC236}">
                  <a16:creationId xmlns:a16="http://schemas.microsoft.com/office/drawing/2014/main" id="{13AE02A9-15E1-4C57-BA10-B24059460EE8}"/>
                </a:ext>
              </a:extLst>
            </p:cNvPr>
            <p:cNvSpPr/>
            <p:nvPr/>
          </p:nvSpPr>
          <p:spPr>
            <a:xfrm>
              <a:off x="6534353" y="3580650"/>
              <a:ext cx="7835" cy="11023"/>
            </a:xfrm>
            <a:custGeom>
              <a:avLst/>
              <a:gdLst/>
              <a:ahLst/>
              <a:cxnLst/>
              <a:rect l="l" t="t" r="r" b="b"/>
              <a:pathLst>
                <a:path w="7835" h="11023">
                  <a:moveTo>
                    <a:pt x="7835" y="11023"/>
                  </a:moveTo>
                  <a:lnTo>
                    <a:pt x="8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98" name="object 893">
              <a:extLst>
                <a:ext uri="{FF2B5EF4-FFF2-40B4-BE49-F238E27FC236}">
                  <a16:creationId xmlns:a16="http://schemas.microsoft.com/office/drawing/2014/main" id="{3FC09479-80A3-4ED5-ABD9-5454ABA156B7}"/>
                </a:ext>
              </a:extLst>
            </p:cNvPr>
            <p:cNvSpPr/>
            <p:nvPr/>
          </p:nvSpPr>
          <p:spPr>
            <a:xfrm>
              <a:off x="6498082" y="3557536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2783" y="52719"/>
                  </a:lnTo>
                  <a:lnTo>
                    <a:pt x="128332" y="39354"/>
                  </a:lnTo>
                  <a:lnTo>
                    <a:pt x="121318" y="27404"/>
                  </a:lnTo>
                  <a:lnTo>
                    <a:pt x="112069" y="17201"/>
                  </a:lnTo>
                  <a:lnTo>
                    <a:pt x="100916" y="9073"/>
                  </a:lnTo>
                  <a:lnTo>
                    <a:pt x="88189" y="3351"/>
                  </a:lnTo>
                  <a:lnTo>
                    <a:pt x="74218" y="364"/>
                  </a:lnTo>
                  <a:lnTo>
                    <a:pt x="67170" y="0"/>
                  </a:lnTo>
                  <a:lnTo>
                    <a:pt x="52719" y="1556"/>
                  </a:lnTo>
                  <a:lnTo>
                    <a:pt x="39354" y="6007"/>
                  </a:lnTo>
                  <a:lnTo>
                    <a:pt x="27404" y="13022"/>
                  </a:lnTo>
                  <a:lnTo>
                    <a:pt x="17201" y="22271"/>
                  </a:lnTo>
                  <a:lnTo>
                    <a:pt x="9073" y="33424"/>
                  </a:lnTo>
                  <a:lnTo>
                    <a:pt x="3351" y="46151"/>
                  </a:lnTo>
                  <a:lnTo>
                    <a:pt x="364" y="60122"/>
                  </a:lnTo>
                  <a:lnTo>
                    <a:pt x="0" y="67170"/>
                  </a:lnTo>
                  <a:lnTo>
                    <a:pt x="1556" y="81621"/>
                  </a:lnTo>
                  <a:lnTo>
                    <a:pt x="6007" y="94986"/>
                  </a:lnTo>
                  <a:lnTo>
                    <a:pt x="13022" y="106935"/>
                  </a:lnTo>
                  <a:lnTo>
                    <a:pt x="22271" y="117139"/>
                  </a:lnTo>
                  <a:lnTo>
                    <a:pt x="33424" y="125266"/>
                  </a:lnTo>
                  <a:lnTo>
                    <a:pt x="46151" y="130989"/>
                  </a:lnTo>
                  <a:lnTo>
                    <a:pt x="60122" y="133975"/>
                  </a:lnTo>
                  <a:lnTo>
                    <a:pt x="67170" y="134340"/>
                  </a:lnTo>
                  <a:lnTo>
                    <a:pt x="81621" y="132783"/>
                  </a:lnTo>
                  <a:lnTo>
                    <a:pt x="94986" y="128332"/>
                  </a:lnTo>
                  <a:lnTo>
                    <a:pt x="106935" y="121318"/>
                  </a:lnTo>
                  <a:lnTo>
                    <a:pt x="117139" y="112069"/>
                  </a:lnTo>
                  <a:lnTo>
                    <a:pt x="125266" y="100916"/>
                  </a:lnTo>
                  <a:lnTo>
                    <a:pt x="130989" y="88189"/>
                  </a:lnTo>
                  <a:lnTo>
                    <a:pt x="133975" y="74218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99" name="object 894">
              <a:extLst>
                <a:ext uri="{FF2B5EF4-FFF2-40B4-BE49-F238E27FC236}">
                  <a16:creationId xmlns:a16="http://schemas.microsoft.com/office/drawing/2014/main" id="{7C1700C6-AF05-4518-8B17-5FACF0BBD382}"/>
                </a:ext>
              </a:extLst>
            </p:cNvPr>
            <p:cNvSpPr/>
            <p:nvPr/>
          </p:nvSpPr>
          <p:spPr>
            <a:xfrm>
              <a:off x="6473075" y="3831336"/>
              <a:ext cx="134353" cy="134391"/>
            </a:xfrm>
            <a:custGeom>
              <a:avLst/>
              <a:gdLst/>
              <a:ahLst/>
              <a:cxnLst/>
              <a:rect l="l" t="t" r="r" b="b"/>
              <a:pathLst>
                <a:path w="134353" h="134391">
                  <a:moveTo>
                    <a:pt x="134353" y="67170"/>
                  </a:moveTo>
                  <a:lnTo>
                    <a:pt x="133983" y="74266"/>
                  </a:lnTo>
                  <a:lnTo>
                    <a:pt x="130987" y="88232"/>
                  </a:lnTo>
                  <a:lnTo>
                    <a:pt x="125259" y="100957"/>
                  </a:lnTo>
                  <a:lnTo>
                    <a:pt x="117128" y="112111"/>
                  </a:lnTo>
                  <a:lnTo>
                    <a:pt x="106924" y="121362"/>
                  </a:lnTo>
                  <a:lnTo>
                    <a:pt x="94976" y="128380"/>
                  </a:lnTo>
                  <a:lnTo>
                    <a:pt x="81615" y="132833"/>
                  </a:lnTo>
                  <a:lnTo>
                    <a:pt x="67170" y="134391"/>
                  </a:lnTo>
                  <a:lnTo>
                    <a:pt x="60086" y="134021"/>
                  </a:lnTo>
                  <a:lnTo>
                    <a:pt x="46125" y="131024"/>
                  </a:lnTo>
                  <a:lnTo>
                    <a:pt x="33407" y="125291"/>
                  </a:lnTo>
                  <a:lnTo>
                    <a:pt x="22260" y="117153"/>
                  </a:lnTo>
                  <a:lnTo>
                    <a:pt x="13016" y="106940"/>
                  </a:lnTo>
                  <a:lnTo>
                    <a:pt x="6005" y="94985"/>
                  </a:lnTo>
                  <a:lnTo>
                    <a:pt x="1556" y="81618"/>
                  </a:lnTo>
                  <a:lnTo>
                    <a:pt x="0" y="67170"/>
                  </a:lnTo>
                  <a:lnTo>
                    <a:pt x="365" y="60122"/>
                  </a:lnTo>
                  <a:lnTo>
                    <a:pt x="3352" y="46151"/>
                  </a:lnTo>
                  <a:lnTo>
                    <a:pt x="9076" y="33424"/>
                  </a:lnTo>
                  <a:lnTo>
                    <a:pt x="17205" y="22271"/>
                  </a:lnTo>
                  <a:lnTo>
                    <a:pt x="27410" y="13022"/>
                  </a:lnTo>
                  <a:lnTo>
                    <a:pt x="39359" y="6007"/>
                  </a:lnTo>
                  <a:lnTo>
                    <a:pt x="52723" y="1556"/>
                  </a:lnTo>
                  <a:lnTo>
                    <a:pt x="67170" y="0"/>
                  </a:lnTo>
                  <a:lnTo>
                    <a:pt x="74227" y="365"/>
                  </a:lnTo>
                  <a:lnTo>
                    <a:pt x="88198" y="3354"/>
                  </a:lnTo>
                  <a:lnTo>
                    <a:pt x="100925" y="9076"/>
                  </a:lnTo>
                  <a:lnTo>
                    <a:pt x="112078" y="17204"/>
                  </a:lnTo>
                  <a:lnTo>
                    <a:pt x="121328" y="27408"/>
                  </a:lnTo>
                  <a:lnTo>
                    <a:pt x="128344" y="39356"/>
                  </a:lnTo>
                  <a:lnTo>
                    <a:pt x="132796" y="52720"/>
                  </a:lnTo>
                  <a:lnTo>
                    <a:pt x="134353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00" name="object 895">
              <a:extLst>
                <a:ext uri="{FF2B5EF4-FFF2-40B4-BE49-F238E27FC236}">
                  <a16:creationId xmlns:a16="http://schemas.microsoft.com/office/drawing/2014/main" id="{7D3701C8-9953-48CC-ACF6-577E694CDC68}"/>
                </a:ext>
              </a:extLst>
            </p:cNvPr>
            <p:cNvSpPr/>
            <p:nvPr/>
          </p:nvSpPr>
          <p:spPr>
            <a:xfrm>
              <a:off x="6529285" y="3909517"/>
              <a:ext cx="73177" cy="52133"/>
            </a:xfrm>
            <a:custGeom>
              <a:avLst/>
              <a:gdLst/>
              <a:ahLst/>
              <a:cxnLst/>
              <a:rect l="l" t="t" r="r" b="b"/>
              <a:pathLst>
                <a:path w="73177" h="52133">
                  <a:moveTo>
                    <a:pt x="0" y="51193"/>
                  </a:moveTo>
                  <a:lnTo>
                    <a:pt x="3619" y="51841"/>
                  </a:lnTo>
                  <a:lnTo>
                    <a:pt x="7289" y="52133"/>
                  </a:lnTo>
                  <a:lnTo>
                    <a:pt x="10960" y="52133"/>
                  </a:lnTo>
                  <a:lnTo>
                    <a:pt x="24964" y="50572"/>
                  </a:lnTo>
                  <a:lnTo>
                    <a:pt x="37934" y="46101"/>
                  </a:lnTo>
                  <a:lnTo>
                    <a:pt x="49494" y="39037"/>
                  </a:lnTo>
                  <a:lnTo>
                    <a:pt x="59269" y="29695"/>
                  </a:lnTo>
                  <a:lnTo>
                    <a:pt x="66884" y="18393"/>
                  </a:lnTo>
                  <a:lnTo>
                    <a:pt x="71961" y="5447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01" name="object 896">
              <a:extLst>
                <a:ext uri="{FF2B5EF4-FFF2-40B4-BE49-F238E27FC236}">
                  <a16:creationId xmlns:a16="http://schemas.microsoft.com/office/drawing/2014/main" id="{D22F5518-AD6C-487A-920F-3865D7FC11F6}"/>
                </a:ext>
              </a:extLst>
            </p:cNvPr>
            <p:cNvSpPr/>
            <p:nvPr/>
          </p:nvSpPr>
          <p:spPr>
            <a:xfrm>
              <a:off x="6545364" y="3923207"/>
              <a:ext cx="47866" cy="33540"/>
            </a:xfrm>
            <a:custGeom>
              <a:avLst/>
              <a:gdLst/>
              <a:ahLst/>
              <a:cxnLst/>
              <a:rect l="l" t="t" r="r" b="b"/>
              <a:pathLst>
                <a:path w="47866" h="33540">
                  <a:moveTo>
                    <a:pt x="0" y="33540"/>
                  </a:moveTo>
                  <a:lnTo>
                    <a:pt x="13121" y="30843"/>
                  </a:lnTo>
                  <a:lnTo>
                    <a:pt x="25100" y="25345"/>
                  </a:lnTo>
                  <a:lnTo>
                    <a:pt x="35511" y="17337"/>
                  </a:lnTo>
                  <a:lnTo>
                    <a:pt x="43932" y="7109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02" name="object 897">
              <a:extLst>
                <a:ext uri="{FF2B5EF4-FFF2-40B4-BE49-F238E27FC236}">
                  <a16:creationId xmlns:a16="http://schemas.microsoft.com/office/drawing/2014/main" id="{961A7137-7033-49A6-90FA-A7474B63C8D2}"/>
                </a:ext>
              </a:extLst>
            </p:cNvPr>
            <p:cNvSpPr/>
            <p:nvPr/>
          </p:nvSpPr>
          <p:spPr>
            <a:xfrm>
              <a:off x="6562674" y="3936060"/>
              <a:ext cx="15087" cy="10566"/>
            </a:xfrm>
            <a:custGeom>
              <a:avLst/>
              <a:gdLst/>
              <a:ahLst/>
              <a:cxnLst/>
              <a:rect l="l" t="t" r="r" b="b"/>
              <a:pathLst>
                <a:path w="15087" h="10566">
                  <a:moveTo>
                    <a:pt x="0" y="10566"/>
                  </a:moveTo>
                  <a:lnTo>
                    <a:pt x="5613" y="7937"/>
                  </a:lnTo>
                  <a:lnTo>
                    <a:pt x="10718" y="4368"/>
                  </a:lnTo>
                  <a:lnTo>
                    <a:pt x="1508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03" name="object 898">
              <a:extLst>
                <a:ext uri="{FF2B5EF4-FFF2-40B4-BE49-F238E27FC236}">
                  <a16:creationId xmlns:a16="http://schemas.microsoft.com/office/drawing/2014/main" id="{B4651B9F-072F-4430-A1F0-DC8779926E62}"/>
                </a:ext>
              </a:extLst>
            </p:cNvPr>
            <p:cNvSpPr/>
            <p:nvPr/>
          </p:nvSpPr>
          <p:spPr>
            <a:xfrm>
              <a:off x="6502247" y="3849789"/>
              <a:ext cx="20993" cy="20243"/>
            </a:xfrm>
            <a:custGeom>
              <a:avLst/>
              <a:gdLst/>
              <a:ahLst/>
              <a:cxnLst/>
              <a:rect l="l" t="t" r="r" b="b"/>
              <a:pathLst>
                <a:path w="20993" h="20243">
                  <a:moveTo>
                    <a:pt x="15278" y="0"/>
                  </a:moveTo>
                  <a:lnTo>
                    <a:pt x="20993" y="12204"/>
                  </a:lnTo>
                  <a:lnTo>
                    <a:pt x="16725" y="14185"/>
                  </a:lnTo>
                  <a:lnTo>
                    <a:pt x="12801" y="16916"/>
                  </a:lnTo>
                  <a:lnTo>
                    <a:pt x="9474" y="20243"/>
                  </a:lnTo>
                  <a:lnTo>
                    <a:pt x="0" y="10718"/>
                  </a:lnTo>
                  <a:lnTo>
                    <a:pt x="4419" y="6299"/>
                  </a:lnTo>
                  <a:lnTo>
                    <a:pt x="9575" y="2679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04" name="object 899">
              <a:extLst>
                <a:ext uri="{FF2B5EF4-FFF2-40B4-BE49-F238E27FC236}">
                  <a16:creationId xmlns:a16="http://schemas.microsoft.com/office/drawing/2014/main" id="{32CC210B-CE34-4C58-84F3-C770AF512421}"/>
                </a:ext>
              </a:extLst>
            </p:cNvPr>
            <p:cNvSpPr/>
            <p:nvPr/>
          </p:nvSpPr>
          <p:spPr>
            <a:xfrm>
              <a:off x="6502247" y="3849789"/>
              <a:ext cx="20993" cy="20243"/>
            </a:xfrm>
            <a:custGeom>
              <a:avLst/>
              <a:gdLst/>
              <a:ahLst/>
              <a:cxnLst/>
              <a:rect l="l" t="t" r="r" b="b"/>
              <a:pathLst>
                <a:path w="20993" h="20243">
                  <a:moveTo>
                    <a:pt x="15278" y="0"/>
                  </a:moveTo>
                  <a:lnTo>
                    <a:pt x="9575" y="2679"/>
                  </a:lnTo>
                  <a:lnTo>
                    <a:pt x="4419" y="6299"/>
                  </a:lnTo>
                  <a:lnTo>
                    <a:pt x="0" y="10718"/>
                  </a:lnTo>
                  <a:lnTo>
                    <a:pt x="9474" y="20243"/>
                  </a:lnTo>
                  <a:lnTo>
                    <a:pt x="12801" y="16916"/>
                  </a:lnTo>
                  <a:lnTo>
                    <a:pt x="16725" y="14185"/>
                  </a:lnTo>
                  <a:lnTo>
                    <a:pt x="20993" y="12204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05" name="object 900">
              <a:extLst>
                <a:ext uri="{FF2B5EF4-FFF2-40B4-BE49-F238E27FC236}">
                  <a16:creationId xmlns:a16="http://schemas.microsoft.com/office/drawing/2014/main" id="{7244FED0-5A0F-44CE-9384-6203B93778AD}"/>
                </a:ext>
              </a:extLst>
            </p:cNvPr>
            <p:cNvSpPr/>
            <p:nvPr/>
          </p:nvSpPr>
          <p:spPr>
            <a:xfrm>
              <a:off x="6507010" y="3855885"/>
              <a:ext cx="13347" cy="9385"/>
            </a:xfrm>
            <a:custGeom>
              <a:avLst/>
              <a:gdLst/>
              <a:ahLst/>
              <a:cxnLst/>
              <a:rect l="l" t="t" r="r" b="b"/>
              <a:pathLst>
                <a:path w="13347" h="9385">
                  <a:moveTo>
                    <a:pt x="13347" y="0"/>
                  </a:moveTo>
                  <a:lnTo>
                    <a:pt x="8381" y="2336"/>
                  </a:lnTo>
                  <a:lnTo>
                    <a:pt x="3873" y="5511"/>
                  </a:lnTo>
                  <a:lnTo>
                    <a:pt x="0" y="938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06" name="object 901">
              <a:extLst>
                <a:ext uri="{FF2B5EF4-FFF2-40B4-BE49-F238E27FC236}">
                  <a16:creationId xmlns:a16="http://schemas.microsoft.com/office/drawing/2014/main" id="{3E50DDE9-D3E4-4716-A815-6EACE41C9AD4}"/>
                </a:ext>
              </a:extLst>
            </p:cNvPr>
            <p:cNvSpPr/>
            <p:nvPr/>
          </p:nvSpPr>
          <p:spPr>
            <a:xfrm>
              <a:off x="6509346" y="3854500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07" name="object 902">
              <a:extLst>
                <a:ext uri="{FF2B5EF4-FFF2-40B4-BE49-F238E27FC236}">
                  <a16:creationId xmlns:a16="http://schemas.microsoft.com/office/drawing/2014/main" id="{8D442355-67A6-4CBE-8847-CB9B0ACEB2F8}"/>
                </a:ext>
              </a:extLst>
            </p:cNvPr>
            <p:cNvSpPr/>
            <p:nvPr/>
          </p:nvSpPr>
          <p:spPr>
            <a:xfrm>
              <a:off x="6473075" y="3831336"/>
              <a:ext cx="134353" cy="134391"/>
            </a:xfrm>
            <a:custGeom>
              <a:avLst/>
              <a:gdLst/>
              <a:ahLst/>
              <a:cxnLst/>
              <a:rect l="l" t="t" r="r" b="b"/>
              <a:pathLst>
                <a:path w="134353" h="134391">
                  <a:moveTo>
                    <a:pt x="134353" y="67170"/>
                  </a:moveTo>
                  <a:lnTo>
                    <a:pt x="132796" y="52720"/>
                  </a:lnTo>
                  <a:lnTo>
                    <a:pt x="128344" y="39356"/>
                  </a:lnTo>
                  <a:lnTo>
                    <a:pt x="121328" y="27408"/>
                  </a:lnTo>
                  <a:lnTo>
                    <a:pt x="112078" y="17204"/>
                  </a:lnTo>
                  <a:lnTo>
                    <a:pt x="100925" y="9076"/>
                  </a:lnTo>
                  <a:lnTo>
                    <a:pt x="88198" y="3354"/>
                  </a:lnTo>
                  <a:lnTo>
                    <a:pt x="74227" y="365"/>
                  </a:lnTo>
                  <a:lnTo>
                    <a:pt x="67170" y="0"/>
                  </a:lnTo>
                  <a:lnTo>
                    <a:pt x="52723" y="1556"/>
                  </a:lnTo>
                  <a:lnTo>
                    <a:pt x="39359" y="6007"/>
                  </a:lnTo>
                  <a:lnTo>
                    <a:pt x="27410" y="13022"/>
                  </a:lnTo>
                  <a:lnTo>
                    <a:pt x="17205" y="22271"/>
                  </a:lnTo>
                  <a:lnTo>
                    <a:pt x="9076" y="33424"/>
                  </a:lnTo>
                  <a:lnTo>
                    <a:pt x="3352" y="46151"/>
                  </a:lnTo>
                  <a:lnTo>
                    <a:pt x="365" y="60122"/>
                  </a:lnTo>
                  <a:lnTo>
                    <a:pt x="0" y="67170"/>
                  </a:lnTo>
                  <a:lnTo>
                    <a:pt x="1556" y="81618"/>
                  </a:lnTo>
                  <a:lnTo>
                    <a:pt x="6005" y="94985"/>
                  </a:lnTo>
                  <a:lnTo>
                    <a:pt x="13016" y="106940"/>
                  </a:lnTo>
                  <a:lnTo>
                    <a:pt x="22260" y="117153"/>
                  </a:lnTo>
                  <a:lnTo>
                    <a:pt x="33407" y="125291"/>
                  </a:lnTo>
                  <a:lnTo>
                    <a:pt x="46125" y="131024"/>
                  </a:lnTo>
                  <a:lnTo>
                    <a:pt x="60086" y="134021"/>
                  </a:lnTo>
                  <a:lnTo>
                    <a:pt x="67170" y="134391"/>
                  </a:lnTo>
                  <a:lnTo>
                    <a:pt x="81615" y="132833"/>
                  </a:lnTo>
                  <a:lnTo>
                    <a:pt x="94976" y="128380"/>
                  </a:lnTo>
                  <a:lnTo>
                    <a:pt x="106924" y="121362"/>
                  </a:lnTo>
                  <a:lnTo>
                    <a:pt x="117128" y="112111"/>
                  </a:lnTo>
                  <a:lnTo>
                    <a:pt x="125259" y="100957"/>
                  </a:lnTo>
                  <a:lnTo>
                    <a:pt x="130987" y="88232"/>
                  </a:lnTo>
                  <a:lnTo>
                    <a:pt x="133983" y="74266"/>
                  </a:lnTo>
                  <a:lnTo>
                    <a:pt x="134353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08" name="object 903">
              <a:extLst>
                <a:ext uri="{FF2B5EF4-FFF2-40B4-BE49-F238E27FC236}">
                  <a16:creationId xmlns:a16="http://schemas.microsoft.com/office/drawing/2014/main" id="{57DD6057-EF10-425D-BB9B-F7507D5A1B49}"/>
                </a:ext>
              </a:extLst>
            </p:cNvPr>
            <p:cNvSpPr/>
            <p:nvPr/>
          </p:nvSpPr>
          <p:spPr>
            <a:xfrm>
              <a:off x="6750304" y="3984129"/>
              <a:ext cx="134391" cy="134340"/>
            </a:xfrm>
            <a:custGeom>
              <a:avLst/>
              <a:gdLst/>
              <a:ahLst/>
              <a:cxnLst/>
              <a:rect l="l" t="t" r="r" b="b"/>
              <a:pathLst>
                <a:path w="134391" h="134340">
                  <a:moveTo>
                    <a:pt x="134391" y="67170"/>
                  </a:moveTo>
                  <a:lnTo>
                    <a:pt x="134021" y="74256"/>
                  </a:lnTo>
                  <a:lnTo>
                    <a:pt x="131023" y="88219"/>
                  </a:lnTo>
                  <a:lnTo>
                    <a:pt x="125288" y="100938"/>
                  </a:lnTo>
                  <a:lnTo>
                    <a:pt x="117148" y="112084"/>
                  </a:lnTo>
                  <a:lnTo>
                    <a:pt x="106935" y="121327"/>
                  </a:lnTo>
                  <a:lnTo>
                    <a:pt x="94980" y="128337"/>
                  </a:lnTo>
                  <a:lnTo>
                    <a:pt x="81614" y="132784"/>
                  </a:lnTo>
                  <a:lnTo>
                    <a:pt x="67170" y="134340"/>
                  </a:lnTo>
                  <a:lnTo>
                    <a:pt x="60131" y="133975"/>
                  </a:lnTo>
                  <a:lnTo>
                    <a:pt x="46170" y="130989"/>
                  </a:lnTo>
                  <a:lnTo>
                    <a:pt x="33446" y="125266"/>
                  </a:lnTo>
                  <a:lnTo>
                    <a:pt x="22291" y="117139"/>
                  </a:lnTo>
                  <a:lnTo>
                    <a:pt x="13037" y="106935"/>
                  </a:lnTo>
                  <a:lnTo>
                    <a:pt x="6015" y="94986"/>
                  </a:lnTo>
                  <a:lnTo>
                    <a:pt x="1559" y="81621"/>
                  </a:lnTo>
                  <a:lnTo>
                    <a:pt x="0" y="67170"/>
                  </a:lnTo>
                  <a:lnTo>
                    <a:pt x="365" y="60122"/>
                  </a:lnTo>
                  <a:lnTo>
                    <a:pt x="3356" y="46151"/>
                  </a:lnTo>
                  <a:lnTo>
                    <a:pt x="9084" y="33424"/>
                  </a:lnTo>
                  <a:lnTo>
                    <a:pt x="17219" y="22271"/>
                  </a:lnTo>
                  <a:lnTo>
                    <a:pt x="27426" y="13022"/>
                  </a:lnTo>
                  <a:lnTo>
                    <a:pt x="39376" y="6007"/>
                  </a:lnTo>
                  <a:lnTo>
                    <a:pt x="52734" y="1556"/>
                  </a:lnTo>
                  <a:lnTo>
                    <a:pt x="67170" y="0"/>
                  </a:lnTo>
                  <a:lnTo>
                    <a:pt x="74254" y="368"/>
                  </a:lnTo>
                  <a:lnTo>
                    <a:pt x="88220" y="3361"/>
                  </a:lnTo>
                  <a:lnTo>
                    <a:pt x="100946" y="9086"/>
                  </a:lnTo>
                  <a:lnTo>
                    <a:pt x="112102" y="17215"/>
                  </a:lnTo>
                  <a:lnTo>
                    <a:pt x="121356" y="27417"/>
                  </a:lnTo>
                  <a:lnTo>
                    <a:pt x="128377" y="39363"/>
                  </a:lnTo>
                  <a:lnTo>
                    <a:pt x="132832" y="52724"/>
                  </a:lnTo>
                  <a:lnTo>
                    <a:pt x="134391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09" name="object 904">
              <a:extLst>
                <a:ext uri="{FF2B5EF4-FFF2-40B4-BE49-F238E27FC236}">
                  <a16:creationId xmlns:a16="http://schemas.microsoft.com/office/drawing/2014/main" id="{C750F4B4-F1C6-4E34-B87D-050A773BB809}"/>
                </a:ext>
              </a:extLst>
            </p:cNvPr>
            <p:cNvSpPr/>
            <p:nvPr/>
          </p:nvSpPr>
          <p:spPr>
            <a:xfrm>
              <a:off x="6806501" y="4062260"/>
              <a:ext cx="73177" cy="52197"/>
            </a:xfrm>
            <a:custGeom>
              <a:avLst/>
              <a:gdLst/>
              <a:ahLst/>
              <a:cxnLst/>
              <a:rect l="l" t="t" r="r" b="b"/>
              <a:pathLst>
                <a:path w="73177" h="52197">
                  <a:moveTo>
                    <a:pt x="0" y="51244"/>
                  </a:moveTo>
                  <a:lnTo>
                    <a:pt x="3619" y="51841"/>
                  </a:lnTo>
                  <a:lnTo>
                    <a:pt x="7302" y="52197"/>
                  </a:lnTo>
                  <a:lnTo>
                    <a:pt x="10972" y="52197"/>
                  </a:lnTo>
                  <a:lnTo>
                    <a:pt x="24969" y="50633"/>
                  </a:lnTo>
                  <a:lnTo>
                    <a:pt x="37939" y="46154"/>
                  </a:lnTo>
                  <a:lnTo>
                    <a:pt x="49502" y="39081"/>
                  </a:lnTo>
                  <a:lnTo>
                    <a:pt x="59279" y="29731"/>
                  </a:lnTo>
                  <a:lnTo>
                    <a:pt x="66892" y="18424"/>
                  </a:lnTo>
                  <a:lnTo>
                    <a:pt x="71961" y="5479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10" name="object 905">
              <a:extLst>
                <a:ext uri="{FF2B5EF4-FFF2-40B4-BE49-F238E27FC236}">
                  <a16:creationId xmlns:a16="http://schemas.microsoft.com/office/drawing/2014/main" id="{14FD3E61-7D25-46B0-A974-59FEBE5346EE}"/>
                </a:ext>
              </a:extLst>
            </p:cNvPr>
            <p:cNvSpPr/>
            <p:nvPr/>
          </p:nvSpPr>
          <p:spPr>
            <a:xfrm>
              <a:off x="6822579" y="4076001"/>
              <a:ext cx="47866" cy="33540"/>
            </a:xfrm>
            <a:custGeom>
              <a:avLst/>
              <a:gdLst/>
              <a:ahLst/>
              <a:cxnLst/>
              <a:rect l="l" t="t" r="r" b="b"/>
              <a:pathLst>
                <a:path w="47866" h="33540">
                  <a:moveTo>
                    <a:pt x="0" y="33540"/>
                  </a:moveTo>
                  <a:lnTo>
                    <a:pt x="13121" y="30839"/>
                  </a:lnTo>
                  <a:lnTo>
                    <a:pt x="25100" y="25333"/>
                  </a:lnTo>
                  <a:lnTo>
                    <a:pt x="35511" y="17320"/>
                  </a:lnTo>
                  <a:lnTo>
                    <a:pt x="43932" y="7098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11" name="object 906">
              <a:extLst>
                <a:ext uri="{FF2B5EF4-FFF2-40B4-BE49-F238E27FC236}">
                  <a16:creationId xmlns:a16="http://schemas.microsoft.com/office/drawing/2014/main" id="{C2B53186-7CA6-4AA4-99F4-DEC69E2BC042}"/>
                </a:ext>
              </a:extLst>
            </p:cNvPr>
            <p:cNvSpPr/>
            <p:nvPr/>
          </p:nvSpPr>
          <p:spPr>
            <a:xfrm>
              <a:off x="6839889" y="4088803"/>
              <a:ext cx="15138" cy="10617"/>
            </a:xfrm>
            <a:custGeom>
              <a:avLst/>
              <a:gdLst/>
              <a:ahLst/>
              <a:cxnLst/>
              <a:rect l="l" t="t" r="r" b="b"/>
              <a:pathLst>
                <a:path w="15138" h="10617">
                  <a:moveTo>
                    <a:pt x="0" y="10617"/>
                  </a:moveTo>
                  <a:lnTo>
                    <a:pt x="5664" y="7988"/>
                  </a:lnTo>
                  <a:lnTo>
                    <a:pt x="10769" y="4419"/>
                  </a:lnTo>
                  <a:lnTo>
                    <a:pt x="151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12" name="object 907">
              <a:extLst>
                <a:ext uri="{FF2B5EF4-FFF2-40B4-BE49-F238E27FC236}">
                  <a16:creationId xmlns:a16="http://schemas.microsoft.com/office/drawing/2014/main" id="{1BEA729E-0F9D-4E3B-8DCA-5F96224F639A}"/>
                </a:ext>
              </a:extLst>
            </p:cNvPr>
            <p:cNvSpPr/>
            <p:nvPr/>
          </p:nvSpPr>
          <p:spPr>
            <a:xfrm>
              <a:off x="6779463" y="4002582"/>
              <a:ext cx="20993" cy="20193"/>
            </a:xfrm>
            <a:custGeom>
              <a:avLst/>
              <a:gdLst/>
              <a:ahLst/>
              <a:cxnLst/>
              <a:rect l="l" t="t" r="r" b="b"/>
              <a:pathLst>
                <a:path w="20993" h="20193">
                  <a:moveTo>
                    <a:pt x="15290" y="0"/>
                  </a:moveTo>
                  <a:lnTo>
                    <a:pt x="20993" y="12153"/>
                  </a:lnTo>
                  <a:lnTo>
                    <a:pt x="16725" y="14185"/>
                  </a:lnTo>
                  <a:lnTo>
                    <a:pt x="12852" y="16865"/>
                  </a:lnTo>
                  <a:lnTo>
                    <a:pt x="9525" y="20193"/>
                  </a:lnTo>
                  <a:lnTo>
                    <a:pt x="0" y="10718"/>
                  </a:lnTo>
                  <a:lnTo>
                    <a:pt x="4419" y="6299"/>
                  </a:lnTo>
                  <a:lnTo>
                    <a:pt x="9626" y="2628"/>
                  </a:lnTo>
                  <a:lnTo>
                    <a:pt x="15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13" name="object 908">
              <a:extLst>
                <a:ext uri="{FF2B5EF4-FFF2-40B4-BE49-F238E27FC236}">
                  <a16:creationId xmlns:a16="http://schemas.microsoft.com/office/drawing/2014/main" id="{CE827C71-E993-4AD1-9069-B82B366AE4D9}"/>
                </a:ext>
              </a:extLst>
            </p:cNvPr>
            <p:cNvSpPr/>
            <p:nvPr/>
          </p:nvSpPr>
          <p:spPr>
            <a:xfrm>
              <a:off x="6779463" y="4002582"/>
              <a:ext cx="20993" cy="20193"/>
            </a:xfrm>
            <a:custGeom>
              <a:avLst/>
              <a:gdLst/>
              <a:ahLst/>
              <a:cxnLst/>
              <a:rect l="l" t="t" r="r" b="b"/>
              <a:pathLst>
                <a:path w="20993" h="20193">
                  <a:moveTo>
                    <a:pt x="15290" y="0"/>
                  </a:moveTo>
                  <a:lnTo>
                    <a:pt x="9626" y="2628"/>
                  </a:lnTo>
                  <a:lnTo>
                    <a:pt x="4419" y="6299"/>
                  </a:lnTo>
                  <a:lnTo>
                    <a:pt x="0" y="10718"/>
                  </a:lnTo>
                  <a:lnTo>
                    <a:pt x="9525" y="20193"/>
                  </a:lnTo>
                  <a:lnTo>
                    <a:pt x="12852" y="16865"/>
                  </a:lnTo>
                  <a:lnTo>
                    <a:pt x="16725" y="14185"/>
                  </a:lnTo>
                  <a:lnTo>
                    <a:pt x="20993" y="12153"/>
                  </a:lnTo>
                  <a:lnTo>
                    <a:pt x="15290" y="0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14" name="object 909">
              <a:extLst>
                <a:ext uri="{FF2B5EF4-FFF2-40B4-BE49-F238E27FC236}">
                  <a16:creationId xmlns:a16="http://schemas.microsoft.com/office/drawing/2014/main" id="{65DABD6E-EB80-4DCC-B64E-7684D7D70A4E}"/>
                </a:ext>
              </a:extLst>
            </p:cNvPr>
            <p:cNvSpPr/>
            <p:nvPr/>
          </p:nvSpPr>
          <p:spPr>
            <a:xfrm>
              <a:off x="6784225" y="4008691"/>
              <a:ext cx="13398" cy="9372"/>
            </a:xfrm>
            <a:custGeom>
              <a:avLst/>
              <a:gdLst/>
              <a:ahLst/>
              <a:cxnLst/>
              <a:rect l="l" t="t" r="r" b="b"/>
              <a:pathLst>
                <a:path w="13398" h="9372">
                  <a:moveTo>
                    <a:pt x="13398" y="0"/>
                  </a:moveTo>
                  <a:lnTo>
                    <a:pt x="8432" y="2324"/>
                  </a:lnTo>
                  <a:lnTo>
                    <a:pt x="3873" y="5499"/>
                  </a:lnTo>
                  <a:lnTo>
                    <a:pt x="0" y="937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15" name="object 910">
              <a:extLst>
                <a:ext uri="{FF2B5EF4-FFF2-40B4-BE49-F238E27FC236}">
                  <a16:creationId xmlns:a16="http://schemas.microsoft.com/office/drawing/2014/main" id="{8CF140E8-AC58-438F-AAD4-D7D3D341FDA8}"/>
                </a:ext>
              </a:extLst>
            </p:cNvPr>
            <p:cNvSpPr/>
            <p:nvPr/>
          </p:nvSpPr>
          <p:spPr>
            <a:xfrm>
              <a:off x="6786613" y="4007243"/>
              <a:ext cx="7785" cy="11010"/>
            </a:xfrm>
            <a:custGeom>
              <a:avLst/>
              <a:gdLst/>
              <a:ahLst/>
              <a:cxnLst/>
              <a:rect l="l" t="t" r="r" b="b"/>
              <a:pathLst>
                <a:path w="7785" h="11010">
                  <a:moveTo>
                    <a:pt x="7785" y="11010"/>
                  </a:moveTo>
                  <a:lnTo>
                    <a:pt x="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16" name="object 911">
              <a:extLst>
                <a:ext uri="{FF2B5EF4-FFF2-40B4-BE49-F238E27FC236}">
                  <a16:creationId xmlns:a16="http://schemas.microsoft.com/office/drawing/2014/main" id="{570A3A82-38F5-436D-ACF2-09C1CEF75FEA}"/>
                </a:ext>
              </a:extLst>
            </p:cNvPr>
            <p:cNvSpPr/>
            <p:nvPr/>
          </p:nvSpPr>
          <p:spPr>
            <a:xfrm>
              <a:off x="6750304" y="3984129"/>
              <a:ext cx="134391" cy="134340"/>
            </a:xfrm>
            <a:custGeom>
              <a:avLst/>
              <a:gdLst/>
              <a:ahLst/>
              <a:cxnLst/>
              <a:rect l="l" t="t" r="r" b="b"/>
              <a:pathLst>
                <a:path w="134391" h="134340">
                  <a:moveTo>
                    <a:pt x="134391" y="67170"/>
                  </a:moveTo>
                  <a:lnTo>
                    <a:pt x="132832" y="52724"/>
                  </a:lnTo>
                  <a:lnTo>
                    <a:pt x="128377" y="39363"/>
                  </a:lnTo>
                  <a:lnTo>
                    <a:pt x="121356" y="27417"/>
                  </a:lnTo>
                  <a:lnTo>
                    <a:pt x="112102" y="17215"/>
                  </a:lnTo>
                  <a:lnTo>
                    <a:pt x="100946" y="9086"/>
                  </a:lnTo>
                  <a:lnTo>
                    <a:pt x="88220" y="3361"/>
                  </a:lnTo>
                  <a:lnTo>
                    <a:pt x="74254" y="368"/>
                  </a:lnTo>
                  <a:lnTo>
                    <a:pt x="67170" y="0"/>
                  </a:lnTo>
                  <a:lnTo>
                    <a:pt x="52734" y="1556"/>
                  </a:lnTo>
                  <a:lnTo>
                    <a:pt x="39376" y="6007"/>
                  </a:lnTo>
                  <a:lnTo>
                    <a:pt x="27426" y="13022"/>
                  </a:lnTo>
                  <a:lnTo>
                    <a:pt x="17219" y="22271"/>
                  </a:lnTo>
                  <a:lnTo>
                    <a:pt x="9084" y="33424"/>
                  </a:lnTo>
                  <a:lnTo>
                    <a:pt x="3356" y="46151"/>
                  </a:lnTo>
                  <a:lnTo>
                    <a:pt x="365" y="60122"/>
                  </a:lnTo>
                  <a:lnTo>
                    <a:pt x="0" y="67170"/>
                  </a:lnTo>
                  <a:lnTo>
                    <a:pt x="1559" y="81621"/>
                  </a:lnTo>
                  <a:lnTo>
                    <a:pt x="6015" y="94986"/>
                  </a:lnTo>
                  <a:lnTo>
                    <a:pt x="13037" y="106935"/>
                  </a:lnTo>
                  <a:lnTo>
                    <a:pt x="22291" y="117139"/>
                  </a:lnTo>
                  <a:lnTo>
                    <a:pt x="33446" y="125266"/>
                  </a:lnTo>
                  <a:lnTo>
                    <a:pt x="46170" y="130989"/>
                  </a:lnTo>
                  <a:lnTo>
                    <a:pt x="60131" y="133975"/>
                  </a:lnTo>
                  <a:lnTo>
                    <a:pt x="67170" y="134340"/>
                  </a:lnTo>
                  <a:lnTo>
                    <a:pt x="81614" y="132784"/>
                  </a:lnTo>
                  <a:lnTo>
                    <a:pt x="94980" y="128337"/>
                  </a:lnTo>
                  <a:lnTo>
                    <a:pt x="106935" y="121327"/>
                  </a:lnTo>
                  <a:lnTo>
                    <a:pt x="117148" y="112084"/>
                  </a:lnTo>
                  <a:lnTo>
                    <a:pt x="125288" y="100938"/>
                  </a:lnTo>
                  <a:lnTo>
                    <a:pt x="131023" y="88219"/>
                  </a:lnTo>
                  <a:lnTo>
                    <a:pt x="134021" y="74256"/>
                  </a:lnTo>
                  <a:lnTo>
                    <a:pt x="134391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17" name="object 912">
              <a:extLst>
                <a:ext uri="{FF2B5EF4-FFF2-40B4-BE49-F238E27FC236}">
                  <a16:creationId xmlns:a16="http://schemas.microsoft.com/office/drawing/2014/main" id="{AF21B275-71B0-4460-B192-0F540662C7C7}"/>
                </a:ext>
              </a:extLst>
            </p:cNvPr>
            <p:cNvSpPr/>
            <p:nvPr/>
          </p:nvSpPr>
          <p:spPr>
            <a:xfrm>
              <a:off x="6747522" y="4269384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3975" y="74218"/>
                  </a:lnTo>
                  <a:lnTo>
                    <a:pt x="130989" y="88189"/>
                  </a:lnTo>
                  <a:lnTo>
                    <a:pt x="125266" y="100916"/>
                  </a:lnTo>
                  <a:lnTo>
                    <a:pt x="117139" y="112069"/>
                  </a:lnTo>
                  <a:lnTo>
                    <a:pt x="106935" y="121318"/>
                  </a:lnTo>
                  <a:lnTo>
                    <a:pt x="94986" y="128332"/>
                  </a:lnTo>
                  <a:lnTo>
                    <a:pt x="81621" y="132783"/>
                  </a:lnTo>
                  <a:lnTo>
                    <a:pt x="67170" y="134340"/>
                  </a:lnTo>
                  <a:lnTo>
                    <a:pt x="60122" y="133975"/>
                  </a:lnTo>
                  <a:lnTo>
                    <a:pt x="46151" y="130989"/>
                  </a:lnTo>
                  <a:lnTo>
                    <a:pt x="33424" y="125266"/>
                  </a:lnTo>
                  <a:lnTo>
                    <a:pt x="22271" y="117139"/>
                  </a:lnTo>
                  <a:lnTo>
                    <a:pt x="13022" y="106935"/>
                  </a:lnTo>
                  <a:lnTo>
                    <a:pt x="6007" y="94986"/>
                  </a:lnTo>
                  <a:lnTo>
                    <a:pt x="1556" y="81621"/>
                  </a:lnTo>
                  <a:lnTo>
                    <a:pt x="0" y="67170"/>
                  </a:lnTo>
                  <a:lnTo>
                    <a:pt x="364" y="60122"/>
                  </a:lnTo>
                  <a:lnTo>
                    <a:pt x="3351" y="46151"/>
                  </a:lnTo>
                  <a:lnTo>
                    <a:pt x="9073" y="33424"/>
                  </a:lnTo>
                  <a:lnTo>
                    <a:pt x="17201" y="22271"/>
                  </a:lnTo>
                  <a:lnTo>
                    <a:pt x="27404" y="13022"/>
                  </a:lnTo>
                  <a:lnTo>
                    <a:pt x="39354" y="6007"/>
                  </a:lnTo>
                  <a:lnTo>
                    <a:pt x="52719" y="1556"/>
                  </a:lnTo>
                  <a:lnTo>
                    <a:pt x="67170" y="0"/>
                  </a:lnTo>
                  <a:lnTo>
                    <a:pt x="74218" y="364"/>
                  </a:lnTo>
                  <a:lnTo>
                    <a:pt x="88189" y="3351"/>
                  </a:lnTo>
                  <a:lnTo>
                    <a:pt x="100916" y="9073"/>
                  </a:lnTo>
                  <a:lnTo>
                    <a:pt x="112069" y="17201"/>
                  </a:lnTo>
                  <a:lnTo>
                    <a:pt x="121318" y="27404"/>
                  </a:lnTo>
                  <a:lnTo>
                    <a:pt x="128332" y="39354"/>
                  </a:lnTo>
                  <a:lnTo>
                    <a:pt x="132783" y="52719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18" name="object 913">
              <a:extLst>
                <a:ext uri="{FF2B5EF4-FFF2-40B4-BE49-F238E27FC236}">
                  <a16:creationId xmlns:a16="http://schemas.microsoft.com/office/drawing/2014/main" id="{F2CAB3B3-6D04-4A59-94D1-A32B7427BEDD}"/>
                </a:ext>
              </a:extLst>
            </p:cNvPr>
            <p:cNvSpPr/>
            <p:nvPr/>
          </p:nvSpPr>
          <p:spPr>
            <a:xfrm>
              <a:off x="6803732" y="4347514"/>
              <a:ext cx="73164" cy="52197"/>
            </a:xfrm>
            <a:custGeom>
              <a:avLst/>
              <a:gdLst/>
              <a:ahLst/>
              <a:cxnLst/>
              <a:rect l="l" t="t" r="r" b="b"/>
              <a:pathLst>
                <a:path w="73164" h="52197">
                  <a:moveTo>
                    <a:pt x="0" y="51193"/>
                  </a:moveTo>
                  <a:lnTo>
                    <a:pt x="3619" y="51841"/>
                  </a:lnTo>
                  <a:lnTo>
                    <a:pt x="7289" y="52197"/>
                  </a:lnTo>
                  <a:lnTo>
                    <a:pt x="10960" y="52197"/>
                  </a:lnTo>
                  <a:lnTo>
                    <a:pt x="24953" y="50633"/>
                  </a:lnTo>
                  <a:lnTo>
                    <a:pt x="37916" y="46154"/>
                  </a:lnTo>
                  <a:lnTo>
                    <a:pt x="49471" y="39081"/>
                  </a:lnTo>
                  <a:lnTo>
                    <a:pt x="59244" y="29731"/>
                  </a:lnTo>
                  <a:lnTo>
                    <a:pt x="66859" y="18424"/>
                  </a:lnTo>
                  <a:lnTo>
                    <a:pt x="71940" y="5479"/>
                  </a:lnTo>
                  <a:lnTo>
                    <a:pt x="7316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19" name="object 914">
              <a:extLst>
                <a:ext uri="{FF2B5EF4-FFF2-40B4-BE49-F238E27FC236}">
                  <a16:creationId xmlns:a16="http://schemas.microsoft.com/office/drawing/2014/main" id="{7EF1BEB1-2A80-4854-A7D0-6EE2B4197392}"/>
                </a:ext>
              </a:extLst>
            </p:cNvPr>
            <p:cNvSpPr/>
            <p:nvPr/>
          </p:nvSpPr>
          <p:spPr>
            <a:xfrm>
              <a:off x="6819798" y="4361256"/>
              <a:ext cx="47878" cy="33540"/>
            </a:xfrm>
            <a:custGeom>
              <a:avLst/>
              <a:gdLst/>
              <a:ahLst/>
              <a:cxnLst/>
              <a:rect l="l" t="t" r="r" b="b"/>
              <a:pathLst>
                <a:path w="47878" h="33540">
                  <a:moveTo>
                    <a:pt x="0" y="33540"/>
                  </a:moveTo>
                  <a:lnTo>
                    <a:pt x="13119" y="30839"/>
                  </a:lnTo>
                  <a:lnTo>
                    <a:pt x="25097" y="25335"/>
                  </a:lnTo>
                  <a:lnTo>
                    <a:pt x="35510" y="17325"/>
                  </a:lnTo>
                  <a:lnTo>
                    <a:pt x="43935" y="7106"/>
                  </a:lnTo>
                  <a:lnTo>
                    <a:pt x="4787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20" name="object 915">
              <a:extLst>
                <a:ext uri="{FF2B5EF4-FFF2-40B4-BE49-F238E27FC236}">
                  <a16:creationId xmlns:a16="http://schemas.microsoft.com/office/drawing/2014/main" id="{3B2C6AFA-6BFF-4CFC-9DCF-FBC08EECED2C}"/>
                </a:ext>
              </a:extLst>
            </p:cNvPr>
            <p:cNvSpPr/>
            <p:nvPr/>
          </p:nvSpPr>
          <p:spPr>
            <a:xfrm>
              <a:off x="6837108" y="4374057"/>
              <a:ext cx="15138" cy="10566"/>
            </a:xfrm>
            <a:custGeom>
              <a:avLst/>
              <a:gdLst/>
              <a:ahLst/>
              <a:cxnLst/>
              <a:rect l="l" t="t" r="r" b="b"/>
              <a:pathLst>
                <a:path w="15138" h="10566">
                  <a:moveTo>
                    <a:pt x="0" y="10566"/>
                  </a:moveTo>
                  <a:lnTo>
                    <a:pt x="5613" y="7988"/>
                  </a:lnTo>
                  <a:lnTo>
                    <a:pt x="10718" y="4419"/>
                  </a:lnTo>
                  <a:lnTo>
                    <a:pt x="151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21" name="object 916">
              <a:extLst>
                <a:ext uri="{FF2B5EF4-FFF2-40B4-BE49-F238E27FC236}">
                  <a16:creationId xmlns:a16="http://schemas.microsoft.com/office/drawing/2014/main" id="{88CA9816-DD93-408F-B858-ED775105BAF5}"/>
                </a:ext>
              </a:extLst>
            </p:cNvPr>
            <p:cNvSpPr/>
            <p:nvPr/>
          </p:nvSpPr>
          <p:spPr>
            <a:xfrm>
              <a:off x="6776694" y="4287837"/>
              <a:ext cx="20980" cy="20192"/>
            </a:xfrm>
            <a:custGeom>
              <a:avLst/>
              <a:gdLst/>
              <a:ahLst/>
              <a:cxnLst/>
              <a:rect l="l" t="t" r="r" b="b"/>
              <a:pathLst>
                <a:path w="20980" h="20192">
                  <a:moveTo>
                    <a:pt x="15278" y="0"/>
                  </a:moveTo>
                  <a:lnTo>
                    <a:pt x="20980" y="12153"/>
                  </a:lnTo>
                  <a:lnTo>
                    <a:pt x="16713" y="14135"/>
                  </a:lnTo>
                  <a:lnTo>
                    <a:pt x="12788" y="16865"/>
                  </a:lnTo>
                  <a:lnTo>
                    <a:pt x="9525" y="20192"/>
                  </a:lnTo>
                  <a:lnTo>
                    <a:pt x="0" y="10718"/>
                  </a:lnTo>
                  <a:lnTo>
                    <a:pt x="4406" y="6248"/>
                  </a:lnTo>
                  <a:lnTo>
                    <a:pt x="9613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22" name="object 917">
              <a:extLst>
                <a:ext uri="{FF2B5EF4-FFF2-40B4-BE49-F238E27FC236}">
                  <a16:creationId xmlns:a16="http://schemas.microsoft.com/office/drawing/2014/main" id="{D6F6F92A-B8CC-49E7-95ED-CB1522CD7256}"/>
                </a:ext>
              </a:extLst>
            </p:cNvPr>
            <p:cNvSpPr/>
            <p:nvPr/>
          </p:nvSpPr>
          <p:spPr>
            <a:xfrm>
              <a:off x="6776694" y="4287837"/>
              <a:ext cx="20980" cy="20192"/>
            </a:xfrm>
            <a:custGeom>
              <a:avLst/>
              <a:gdLst/>
              <a:ahLst/>
              <a:cxnLst/>
              <a:rect l="l" t="t" r="r" b="b"/>
              <a:pathLst>
                <a:path w="20980" h="20192">
                  <a:moveTo>
                    <a:pt x="15278" y="0"/>
                  </a:moveTo>
                  <a:lnTo>
                    <a:pt x="9613" y="2628"/>
                  </a:lnTo>
                  <a:lnTo>
                    <a:pt x="4406" y="6248"/>
                  </a:lnTo>
                  <a:lnTo>
                    <a:pt x="0" y="10718"/>
                  </a:lnTo>
                  <a:lnTo>
                    <a:pt x="9525" y="20192"/>
                  </a:lnTo>
                  <a:lnTo>
                    <a:pt x="12788" y="16865"/>
                  </a:lnTo>
                  <a:lnTo>
                    <a:pt x="16713" y="14135"/>
                  </a:lnTo>
                  <a:lnTo>
                    <a:pt x="20980" y="12153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23" name="object 918">
              <a:extLst>
                <a:ext uri="{FF2B5EF4-FFF2-40B4-BE49-F238E27FC236}">
                  <a16:creationId xmlns:a16="http://schemas.microsoft.com/office/drawing/2014/main" id="{CF1FEA58-4421-43AC-BECA-BF4376E2BD57}"/>
                </a:ext>
              </a:extLst>
            </p:cNvPr>
            <p:cNvSpPr/>
            <p:nvPr/>
          </p:nvSpPr>
          <p:spPr>
            <a:xfrm>
              <a:off x="6781457" y="4293933"/>
              <a:ext cx="13335" cy="9385"/>
            </a:xfrm>
            <a:custGeom>
              <a:avLst/>
              <a:gdLst/>
              <a:ahLst/>
              <a:cxnLst/>
              <a:rect l="l" t="t" r="r" b="b"/>
              <a:pathLst>
                <a:path w="13335" h="9385">
                  <a:moveTo>
                    <a:pt x="13335" y="0"/>
                  </a:moveTo>
                  <a:lnTo>
                    <a:pt x="8382" y="2286"/>
                  </a:lnTo>
                  <a:lnTo>
                    <a:pt x="3860" y="5461"/>
                  </a:lnTo>
                  <a:lnTo>
                    <a:pt x="0" y="938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24" name="object 919">
              <a:extLst>
                <a:ext uri="{FF2B5EF4-FFF2-40B4-BE49-F238E27FC236}">
                  <a16:creationId xmlns:a16="http://schemas.microsoft.com/office/drawing/2014/main" id="{A95D63A0-CEE1-4EB3-AAC7-409FE3BBC1A2}"/>
                </a:ext>
              </a:extLst>
            </p:cNvPr>
            <p:cNvSpPr/>
            <p:nvPr/>
          </p:nvSpPr>
          <p:spPr>
            <a:xfrm>
              <a:off x="6783781" y="4292498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25" name="object 920">
              <a:extLst>
                <a:ext uri="{FF2B5EF4-FFF2-40B4-BE49-F238E27FC236}">
                  <a16:creationId xmlns:a16="http://schemas.microsoft.com/office/drawing/2014/main" id="{61074F13-5AED-4688-B34B-FE7D3FA31091}"/>
                </a:ext>
              </a:extLst>
            </p:cNvPr>
            <p:cNvSpPr/>
            <p:nvPr/>
          </p:nvSpPr>
          <p:spPr>
            <a:xfrm>
              <a:off x="6747522" y="4269384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2783" y="52719"/>
                  </a:lnTo>
                  <a:lnTo>
                    <a:pt x="128332" y="39354"/>
                  </a:lnTo>
                  <a:lnTo>
                    <a:pt x="121318" y="27404"/>
                  </a:lnTo>
                  <a:lnTo>
                    <a:pt x="112069" y="17201"/>
                  </a:lnTo>
                  <a:lnTo>
                    <a:pt x="100916" y="9073"/>
                  </a:lnTo>
                  <a:lnTo>
                    <a:pt x="88189" y="3351"/>
                  </a:lnTo>
                  <a:lnTo>
                    <a:pt x="74218" y="364"/>
                  </a:lnTo>
                  <a:lnTo>
                    <a:pt x="67170" y="0"/>
                  </a:lnTo>
                  <a:lnTo>
                    <a:pt x="52719" y="1556"/>
                  </a:lnTo>
                  <a:lnTo>
                    <a:pt x="39354" y="6007"/>
                  </a:lnTo>
                  <a:lnTo>
                    <a:pt x="27404" y="13022"/>
                  </a:lnTo>
                  <a:lnTo>
                    <a:pt x="17201" y="22271"/>
                  </a:lnTo>
                  <a:lnTo>
                    <a:pt x="9073" y="33424"/>
                  </a:lnTo>
                  <a:lnTo>
                    <a:pt x="3351" y="46151"/>
                  </a:lnTo>
                  <a:lnTo>
                    <a:pt x="364" y="60122"/>
                  </a:lnTo>
                  <a:lnTo>
                    <a:pt x="0" y="67170"/>
                  </a:lnTo>
                  <a:lnTo>
                    <a:pt x="1556" y="81621"/>
                  </a:lnTo>
                  <a:lnTo>
                    <a:pt x="6007" y="94986"/>
                  </a:lnTo>
                  <a:lnTo>
                    <a:pt x="13022" y="106935"/>
                  </a:lnTo>
                  <a:lnTo>
                    <a:pt x="22271" y="117139"/>
                  </a:lnTo>
                  <a:lnTo>
                    <a:pt x="33424" y="125266"/>
                  </a:lnTo>
                  <a:lnTo>
                    <a:pt x="46151" y="130989"/>
                  </a:lnTo>
                  <a:lnTo>
                    <a:pt x="60122" y="133975"/>
                  </a:lnTo>
                  <a:lnTo>
                    <a:pt x="67170" y="134340"/>
                  </a:lnTo>
                  <a:lnTo>
                    <a:pt x="81621" y="132783"/>
                  </a:lnTo>
                  <a:lnTo>
                    <a:pt x="94986" y="128332"/>
                  </a:lnTo>
                  <a:lnTo>
                    <a:pt x="106935" y="121318"/>
                  </a:lnTo>
                  <a:lnTo>
                    <a:pt x="117139" y="112069"/>
                  </a:lnTo>
                  <a:lnTo>
                    <a:pt x="125266" y="100916"/>
                  </a:lnTo>
                  <a:lnTo>
                    <a:pt x="130989" y="88189"/>
                  </a:lnTo>
                  <a:lnTo>
                    <a:pt x="133975" y="74218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26" name="object 921">
              <a:extLst>
                <a:ext uri="{FF2B5EF4-FFF2-40B4-BE49-F238E27FC236}">
                  <a16:creationId xmlns:a16="http://schemas.microsoft.com/office/drawing/2014/main" id="{85EE6A88-BCBD-4894-861A-2DD5BE4A05FE}"/>
                </a:ext>
              </a:extLst>
            </p:cNvPr>
            <p:cNvSpPr/>
            <p:nvPr/>
          </p:nvSpPr>
          <p:spPr>
            <a:xfrm>
              <a:off x="6727571" y="4273296"/>
              <a:ext cx="21831" cy="15875"/>
            </a:xfrm>
            <a:custGeom>
              <a:avLst/>
              <a:gdLst/>
              <a:ahLst/>
              <a:cxnLst/>
              <a:rect l="l" t="t" r="r" b="b"/>
              <a:pathLst>
                <a:path w="21831" h="15875">
                  <a:moveTo>
                    <a:pt x="0" y="0"/>
                  </a:moveTo>
                  <a:lnTo>
                    <a:pt x="21831" y="15875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27" name="object 922">
              <a:extLst>
                <a:ext uri="{FF2B5EF4-FFF2-40B4-BE49-F238E27FC236}">
                  <a16:creationId xmlns:a16="http://schemas.microsoft.com/office/drawing/2014/main" id="{DF0BDBDD-5486-4578-809B-8C9487A185A5}"/>
                </a:ext>
              </a:extLst>
            </p:cNvPr>
            <p:cNvSpPr/>
            <p:nvPr/>
          </p:nvSpPr>
          <p:spPr>
            <a:xfrm>
              <a:off x="6712343" y="4303268"/>
              <a:ext cx="25501" cy="8382"/>
            </a:xfrm>
            <a:custGeom>
              <a:avLst/>
              <a:gdLst/>
              <a:ahLst/>
              <a:cxnLst/>
              <a:rect l="l" t="t" r="r" b="b"/>
              <a:pathLst>
                <a:path w="25501" h="8382">
                  <a:moveTo>
                    <a:pt x="0" y="0"/>
                  </a:moveTo>
                  <a:lnTo>
                    <a:pt x="25501" y="8382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28" name="object 923">
              <a:extLst>
                <a:ext uri="{FF2B5EF4-FFF2-40B4-BE49-F238E27FC236}">
                  <a16:creationId xmlns:a16="http://schemas.microsoft.com/office/drawing/2014/main" id="{F5070EEC-0C32-4D96-9C8E-CD3705F841DF}"/>
                </a:ext>
              </a:extLst>
            </p:cNvPr>
            <p:cNvSpPr/>
            <p:nvPr/>
          </p:nvSpPr>
          <p:spPr>
            <a:xfrm>
              <a:off x="6707136" y="4336554"/>
              <a:ext cx="26784" cy="0"/>
            </a:xfrm>
            <a:custGeom>
              <a:avLst/>
              <a:gdLst/>
              <a:ahLst/>
              <a:cxnLst/>
              <a:rect l="l" t="t" r="r" b="b"/>
              <a:pathLst>
                <a:path w="26784">
                  <a:moveTo>
                    <a:pt x="0" y="0"/>
                  </a:moveTo>
                  <a:lnTo>
                    <a:pt x="26784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29" name="object 924">
              <a:extLst>
                <a:ext uri="{FF2B5EF4-FFF2-40B4-BE49-F238E27FC236}">
                  <a16:creationId xmlns:a16="http://schemas.microsoft.com/office/drawing/2014/main" id="{2C726FBF-AA44-475F-AD02-6FD2854F151C}"/>
                </a:ext>
              </a:extLst>
            </p:cNvPr>
            <p:cNvSpPr/>
            <p:nvPr/>
          </p:nvSpPr>
          <p:spPr>
            <a:xfrm>
              <a:off x="6712343" y="4361459"/>
              <a:ext cx="25501" cy="8331"/>
            </a:xfrm>
            <a:custGeom>
              <a:avLst/>
              <a:gdLst/>
              <a:ahLst/>
              <a:cxnLst/>
              <a:rect l="l" t="t" r="r" b="b"/>
              <a:pathLst>
                <a:path w="25501" h="8331">
                  <a:moveTo>
                    <a:pt x="0" y="8331"/>
                  </a:moveTo>
                  <a:lnTo>
                    <a:pt x="25501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30" name="object 925">
              <a:extLst>
                <a:ext uri="{FF2B5EF4-FFF2-40B4-BE49-F238E27FC236}">
                  <a16:creationId xmlns:a16="http://schemas.microsoft.com/office/drawing/2014/main" id="{3D7BCFD5-93ED-4B47-B482-73C9BA3E43F0}"/>
                </a:ext>
              </a:extLst>
            </p:cNvPr>
            <p:cNvSpPr/>
            <p:nvPr/>
          </p:nvSpPr>
          <p:spPr>
            <a:xfrm>
              <a:off x="6727571" y="4383925"/>
              <a:ext cx="21831" cy="15875"/>
            </a:xfrm>
            <a:custGeom>
              <a:avLst/>
              <a:gdLst/>
              <a:ahLst/>
              <a:cxnLst/>
              <a:rect l="l" t="t" r="r" b="b"/>
              <a:pathLst>
                <a:path w="21831" h="15875">
                  <a:moveTo>
                    <a:pt x="0" y="15875"/>
                  </a:moveTo>
                  <a:lnTo>
                    <a:pt x="21831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31" name="object 926">
              <a:extLst>
                <a:ext uri="{FF2B5EF4-FFF2-40B4-BE49-F238E27FC236}">
                  <a16:creationId xmlns:a16="http://schemas.microsoft.com/office/drawing/2014/main" id="{8CE2AAE0-F5C7-479D-808E-E58C0BB6BE69}"/>
                </a:ext>
              </a:extLst>
            </p:cNvPr>
            <p:cNvSpPr/>
            <p:nvPr/>
          </p:nvSpPr>
          <p:spPr>
            <a:xfrm>
              <a:off x="6751434" y="4401845"/>
              <a:ext cx="15786" cy="21678"/>
            </a:xfrm>
            <a:custGeom>
              <a:avLst/>
              <a:gdLst/>
              <a:ahLst/>
              <a:cxnLst/>
              <a:rect l="l" t="t" r="r" b="b"/>
              <a:pathLst>
                <a:path w="15786" h="21678">
                  <a:moveTo>
                    <a:pt x="0" y="21678"/>
                  </a:moveTo>
                  <a:lnTo>
                    <a:pt x="15786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32" name="object 927">
              <a:extLst>
                <a:ext uri="{FF2B5EF4-FFF2-40B4-BE49-F238E27FC236}">
                  <a16:creationId xmlns:a16="http://schemas.microsoft.com/office/drawing/2014/main" id="{33686813-1172-4EE7-A3FD-D841D503F0F9}"/>
                </a:ext>
              </a:extLst>
            </p:cNvPr>
            <p:cNvSpPr/>
            <p:nvPr/>
          </p:nvSpPr>
          <p:spPr>
            <a:xfrm>
              <a:off x="7000621" y="4409325"/>
              <a:ext cx="134353" cy="134353"/>
            </a:xfrm>
            <a:custGeom>
              <a:avLst/>
              <a:gdLst/>
              <a:ahLst/>
              <a:cxnLst/>
              <a:rect l="l" t="t" r="r" b="b"/>
              <a:pathLst>
                <a:path w="134353" h="134353">
                  <a:moveTo>
                    <a:pt x="134353" y="67170"/>
                  </a:moveTo>
                  <a:lnTo>
                    <a:pt x="133987" y="74227"/>
                  </a:lnTo>
                  <a:lnTo>
                    <a:pt x="130998" y="88198"/>
                  </a:lnTo>
                  <a:lnTo>
                    <a:pt x="125273" y="100925"/>
                  </a:lnTo>
                  <a:lnTo>
                    <a:pt x="117143" y="112078"/>
                  </a:lnTo>
                  <a:lnTo>
                    <a:pt x="106939" y="121328"/>
                  </a:lnTo>
                  <a:lnTo>
                    <a:pt x="94991" y="128344"/>
                  </a:lnTo>
                  <a:lnTo>
                    <a:pt x="81628" y="132796"/>
                  </a:lnTo>
                  <a:lnTo>
                    <a:pt x="67182" y="134353"/>
                  </a:lnTo>
                  <a:lnTo>
                    <a:pt x="60115" y="133986"/>
                  </a:lnTo>
                  <a:lnTo>
                    <a:pt x="46147" y="130995"/>
                  </a:lnTo>
                  <a:lnTo>
                    <a:pt x="33422" y="125269"/>
                  </a:lnTo>
                  <a:lnTo>
                    <a:pt x="22270" y="117139"/>
                  </a:lnTo>
                  <a:lnTo>
                    <a:pt x="13022" y="106933"/>
                  </a:lnTo>
                  <a:lnTo>
                    <a:pt x="6007" y="94983"/>
                  </a:lnTo>
                  <a:lnTo>
                    <a:pt x="1556" y="81619"/>
                  </a:lnTo>
                  <a:lnTo>
                    <a:pt x="0" y="67170"/>
                  </a:lnTo>
                  <a:lnTo>
                    <a:pt x="366" y="60115"/>
                  </a:lnTo>
                  <a:lnTo>
                    <a:pt x="3355" y="46148"/>
                  </a:lnTo>
                  <a:lnTo>
                    <a:pt x="9080" y="33424"/>
                  </a:lnTo>
                  <a:lnTo>
                    <a:pt x="17210" y="22272"/>
                  </a:lnTo>
                  <a:lnTo>
                    <a:pt x="27416" y="13023"/>
                  </a:lnTo>
                  <a:lnTo>
                    <a:pt x="39367" y="6008"/>
                  </a:lnTo>
                  <a:lnTo>
                    <a:pt x="52732" y="1557"/>
                  </a:lnTo>
                  <a:lnTo>
                    <a:pt x="67182" y="0"/>
                  </a:lnTo>
                  <a:lnTo>
                    <a:pt x="74228" y="365"/>
                  </a:lnTo>
                  <a:lnTo>
                    <a:pt x="88197" y="3352"/>
                  </a:lnTo>
                  <a:lnTo>
                    <a:pt x="100923" y="9076"/>
                  </a:lnTo>
                  <a:lnTo>
                    <a:pt x="112076" y="17205"/>
                  </a:lnTo>
                  <a:lnTo>
                    <a:pt x="121327" y="27410"/>
                  </a:lnTo>
                  <a:lnTo>
                    <a:pt x="128343" y="39359"/>
                  </a:lnTo>
                  <a:lnTo>
                    <a:pt x="132795" y="52723"/>
                  </a:lnTo>
                  <a:lnTo>
                    <a:pt x="134353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33" name="object 928">
              <a:extLst>
                <a:ext uri="{FF2B5EF4-FFF2-40B4-BE49-F238E27FC236}">
                  <a16:creationId xmlns:a16="http://schemas.microsoft.com/office/drawing/2014/main" id="{C5752DD2-105D-4310-BBFA-F1AC51D2BE4A}"/>
                </a:ext>
              </a:extLst>
            </p:cNvPr>
            <p:cNvSpPr/>
            <p:nvPr/>
          </p:nvSpPr>
          <p:spPr>
            <a:xfrm>
              <a:off x="7056831" y="4487468"/>
              <a:ext cx="73177" cy="52184"/>
            </a:xfrm>
            <a:custGeom>
              <a:avLst/>
              <a:gdLst/>
              <a:ahLst/>
              <a:cxnLst/>
              <a:rect l="l" t="t" r="r" b="b"/>
              <a:pathLst>
                <a:path w="73177" h="52184">
                  <a:moveTo>
                    <a:pt x="0" y="51244"/>
                  </a:moveTo>
                  <a:lnTo>
                    <a:pt x="3619" y="51841"/>
                  </a:lnTo>
                  <a:lnTo>
                    <a:pt x="7289" y="52184"/>
                  </a:lnTo>
                  <a:lnTo>
                    <a:pt x="10972" y="52184"/>
                  </a:lnTo>
                  <a:lnTo>
                    <a:pt x="24967" y="50621"/>
                  </a:lnTo>
                  <a:lnTo>
                    <a:pt x="37931" y="46144"/>
                  </a:lnTo>
                  <a:lnTo>
                    <a:pt x="49487" y="39071"/>
                  </a:lnTo>
                  <a:lnTo>
                    <a:pt x="59260" y="29722"/>
                  </a:lnTo>
                  <a:lnTo>
                    <a:pt x="66875" y="18416"/>
                  </a:lnTo>
                  <a:lnTo>
                    <a:pt x="71955" y="5470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34" name="object 929">
              <a:extLst>
                <a:ext uri="{FF2B5EF4-FFF2-40B4-BE49-F238E27FC236}">
                  <a16:creationId xmlns:a16="http://schemas.microsoft.com/office/drawing/2014/main" id="{CA7F2283-7E9C-47A8-B3A2-2DF8DC3CEFFB}"/>
                </a:ext>
              </a:extLst>
            </p:cNvPr>
            <p:cNvSpPr/>
            <p:nvPr/>
          </p:nvSpPr>
          <p:spPr>
            <a:xfrm>
              <a:off x="7072909" y="4501210"/>
              <a:ext cx="47866" cy="33527"/>
            </a:xfrm>
            <a:custGeom>
              <a:avLst/>
              <a:gdLst/>
              <a:ahLst/>
              <a:cxnLst/>
              <a:rect l="l" t="t" r="r" b="b"/>
              <a:pathLst>
                <a:path w="47866" h="33527">
                  <a:moveTo>
                    <a:pt x="0" y="33527"/>
                  </a:moveTo>
                  <a:lnTo>
                    <a:pt x="13123" y="30831"/>
                  </a:lnTo>
                  <a:lnTo>
                    <a:pt x="25103" y="25325"/>
                  </a:lnTo>
                  <a:lnTo>
                    <a:pt x="35515" y="17311"/>
                  </a:lnTo>
                  <a:lnTo>
                    <a:pt x="43936" y="7088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35" name="object 930">
              <a:extLst>
                <a:ext uri="{FF2B5EF4-FFF2-40B4-BE49-F238E27FC236}">
                  <a16:creationId xmlns:a16="http://schemas.microsoft.com/office/drawing/2014/main" id="{E3B9D387-F1A4-485D-8100-62F9AC503EEC}"/>
                </a:ext>
              </a:extLst>
            </p:cNvPr>
            <p:cNvSpPr/>
            <p:nvPr/>
          </p:nvSpPr>
          <p:spPr>
            <a:xfrm>
              <a:off x="7090219" y="4514011"/>
              <a:ext cx="15138" cy="10617"/>
            </a:xfrm>
            <a:custGeom>
              <a:avLst/>
              <a:gdLst/>
              <a:ahLst/>
              <a:cxnLst/>
              <a:rect l="l" t="t" r="r" b="b"/>
              <a:pathLst>
                <a:path w="15138" h="10617">
                  <a:moveTo>
                    <a:pt x="0" y="10617"/>
                  </a:moveTo>
                  <a:lnTo>
                    <a:pt x="5613" y="7975"/>
                  </a:lnTo>
                  <a:lnTo>
                    <a:pt x="10718" y="4406"/>
                  </a:lnTo>
                  <a:lnTo>
                    <a:pt x="151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36" name="object 931">
              <a:extLst>
                <a:ext uri="{FF2B5EF4-FFF2-40B4-BE49-F238E27FC236}">
                  <a16:creationId xmlns:a16="http://schemas.microsoft.com/office/drawing/2014/main" id="{4A04C9EF-702D-4A69-89DB-D9688B958CEE}"/>
                </a:ext>
              </a:extLst>
            </p:cNvPr>
            <p:cNvSpPr/>
            <p:nvPr/>
          </p:nvSpPr>
          <p:spPr>
            <a:xfrm>
              <a:off x="7029792" y="4427791"/>
              <a:ext cx="20993" cy="20180"/>
            </a:xfrm>
            <a:custGeom>
              <a:avLst/>
              <a:gdLst/>
              <a:ahLst/>
              <a:cxnLst/>
              <a:rect l="l" t="t" r="r" b="b"/>
              <a:pathLst>
                <a:path w="20993" h="20180">
                  <a:moveTo>
                    <a:pt x="15278" y="0"/>
                  </a:moveTo>
                  <a:lnTo>
                    <a:pt x="20993" y="12192"/>
                  </a:lnTo>
                  <a:lnTo>
                    <a:pt x="16725" y="14185"/>
                  </a:lnTo>
                  <a:lnTo>
                    <a:pt x="12852" y="16865"/>
                  </a:lnTo>
                  <a:lnTo>
                    <a:pt x="9525" y="20180"/>
                  </a:lnTo>
                  <a:lnTo>
                    <a:pt x="0" y="10706"/>
                  </a:lnTo>
                  <a:lnTo>
                    <a:pt x="4470" y="6299"/>
                  </a:lnTo>
                  <a:lnTo>
                    <a:pt x="9626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37" name="object 932">
              <a:extLst>
                <a:ext uri="{FF2B5EF4-FFF2-40B4-BE49-F238E27FC236}">
                  <a16:creationId xmlns:a16="http://schemas.microsoft.com/office/drawing/2014/main" id="{CC1ED087-5778-4FB3-B707-19ACBD0C6BA4}"/>
                </a:ext>
              </a:extLst>
            </p:cNvPr>
            <p:cNvSpPr/>
            <p:nvPr/>
          </p:nvSpPr>
          <p:spPr>
            <a:xfrm>
              <a:off x="7029792" y="4427791"/>
              <a:ext cx="20993" cy="20180"/>
            </a:xfrm>
            <a:custGeom>
              <a:avLst/>
              <a:gdLst/>
              <a:ahLst/>
              <a:cxnLst/>
              <a:rect l="l" t="t" r="r" b="b"/>
              <a:pathLst>
                <a:path w="20993" h="20180">
                  <a:moveTo>
                    <a:pt x="15278" y="0"/>
                  </a:moveTo>
                  <a:lnTo>
                    <a:pt x="9626" y="2628"/>
                  </a:lnTo>
                  <a:lnTo>
                    <a:pt x="4470" y="6299"/>
                  </a:lnTo>
                  <a:lnTo>
                    <a:pt x="0" y="10706"/>
                  </a:lnTo>
                  <a:lnTo>
                    <a:pt x="9525" y="20180"/>
                  </a:lnTo>
                  <a:lnTo>
                    <a:pt x="12852" y="16865"/>
                  </a:lnTo>
                  <a:lnTo>
                    <a:pt x="16725" y="14185"/>
                  </a:lnTo>
                  <a:lnTo>
                    <a:pt x="20993" y="12192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38" name="object 933">
              <a:extLst>
                <a:ext uri="{FF2B5EF4-FFF2-40B4-BE49-F238E27FC236}">
                  <a16:creationId xmlns:a16="http://schemas.microsoft.com/office/drawing/2014/main" id="{849FF106-3711-4058-9A68-85062663F1DE}"/>
                </a:ext>
              </a:extLst>
            </p:cNvPr>
            <p:cNvSpPr/>
            <p:nvPr/>
          </p:nvSpPr>
          <p:spPr>
            <a:xfrm>
              <a:off x="7034555" y="4433887"/>
              <a:ext cx="13347" cy="9372"/>
            </a:xfrm>
            <a:custGeom>
              <a:avLst/>
              <a:gdLst/>
              <a:ahLst/>
              <a:cxnLst/>
              <a:rect l="l" t="t" r="r" b="b"/>
              <a:pathLst>
                <a:path w="13347" h="9372">
                  <a:moveTo>
                    <a:pt x="13347" y="0"/>
                  </a:moveTo>
                  <a:lnTo>
                    <a:pt x="8381" y="2286"/>
                  </a:lnTo>
                  <a:lnTo>
                    <a:pt x="3873" y="5511"/>
                  </a:lnTo>
                  <a:lnTo>
                    <a:pt x="0" y="937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39" name="object 934">
              <a:extLst>
                <a:ext uri="{FF2B5EF4-FFF2-40B4-BE49-F238E27FC236}">
                  <a16:creationId xmlns:a16="http://schemas.microsoft.com/office/drawing/2014/main" id="{D87DD8FA-F235-475B-8A22-5816400758C8}"/>
                </a:ext>
              </a:extLst>
            </p:cNvPr>
            <p:cNvSpPr/>
            <p:nvPr/>
          </p:nvSpPr>
          <p:spPr>
            <a:xfrm>
              <a:off x="7036892" y="4432452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101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40" name="object 935">
              <a:extLst>
                <a:ext uri="{FF2B5EF4-FFF2-40B4-BE49-F238E27FC236}">
                  <a16:creationId xmlns:a16="http://schemas.microsoft.com/office/drawing/2014/main" id="{694DF76E-1DEF-429B-ACF7-D014DF1C15A9}"/>
                </a:ext>
              </a:extLst>
            </p:cNvPr>
            <p:cNvSpPr/>
            <p:nvPr/>
          </p:nvSpPr>
          <p:spPr>
            <a:xfrm>
              <a:off x="7000621" y="4409325"/>
              <a:ext cx="134353" cy="134353"/>
            </a:xfrm>
            <a:custGeom>
              <a:avLst/>
              <a:gdLst/>
              <a:ahLst/>
              <a:cxnLst/>
              <a:rect l="l" t="t" r="r" b="b"/>
              <a:pathLst>
                <a:path w="134353" h="134353">
                  <a:moveTo>
                    <a:pt x="134353" y="67170"/>
                  </a:moveTo>
                  <a:lnTo>
                    <a:pt x="132795" y="52723"/>
                  </a:lnTo>
                  <a:lnTo>
                    <a:pt x="128343" y="39359"/>
                  </a:lnTo>
                  <a:lnTo>
                    <a:pt x="121327" y="27410"/>
                  </a:lnTo>
                  <a:lnTo>
                    <a:pt x="112076" y="17205"/>
                  </a:lnTo>
                  <a:lnTo>
                    <a:pt x="100923" y="9076"/>
                  </a:lnTo>
                  <a:lnTo>
                    <a:pt x="88197" y="3352"/>
                  </a:lnTo>
                  <a:lnTo>
                    <a:pt x="74228" y="365"/>
                  </a:lnTo>
                  <a:lnTo>
                    <a:pt x="67182" y="0"/>
                  </a:lnTo>
                  <a:lnTo>
                    <a:pt x="52732" y="1557"/>
                  </a:lnTo>
                  <a:lnTo>
                    <a:pt x="39367" y="6008"/>
                  </a:lnTo>
                  <a:lnTo>
                    <a:pt x="27416" y="13023"/>
                  </a:lnTo>
                  <a:lnTo>
                    <a:pt x="17210" y="22272"/>
                  </a:lnTo>
                  <a:lnTo>
                    <a:pt x="9080" y="33424"/>
                  </a:lnTo>
                  <a:lnTo>
                    <a:pt x="3355" y="46148"/>
                  </a:lnTo>
                  <a:lnTo>
                    <a:pt x="366" y="60115"/>
                  </a:lnTo>
                  <a:lnTo>
                    <a:pt x="0" y="67170"/>
                  </a:lnTo>
                  <a:lnTo>
                    <a:pt x="1556" y="81619"/>
                  </a:lnTo>
                  <a:lnTo>
                    <a:pt x="6007" y="94983"/>
                  </a:lnTo>
                  <a:lnTo>
                    <a:pt x="13022" y="106933"/>
                  </a:lnTo>
                  <a:lnTo>
                    <a:pt x="22270" y="117139"/>
                  </a:lnTo>
                  <a:lnTo>
                    <a:pt x="33422" y="125269"/>
                  </a:lnTo>
                  <a:lnTo>
                    <a:pt x="46147" y="130995"/>
                  </a:lnTo>
                  <a:lnTo>
                    <a:pt x="60115" y="133986"/>
                  </a:lnTo>
                  <a:lnTo>
                    <a:pt x="67182" y="134353"/>
                  </a:lnTo>
                  <a:lnTo>
                    <a:pt x="81628" y="132796"/>
                  </a:lnTo>
                  <a:lnTo>
                    <a:pt x="94991" y="128344"/>
                  </a:lnTo>
                  <a:lnTo>
                    <a:pt x="106939" y="121328"/>
                  </a:lnTo>
                  <a:lnTo>
                    <a:pt x="117143" y="112078"/>
                  </a:lnTo>
                  <a:lnTo>
                    <a:pt x="125273" y="100925"/>
                  </a:lnTo>
                  <a:lnTo>
                    <a:pt x="130998" y="88198"/>
                  </a:lnTo>
                  <a:lnTo>
                    <a:pt x="133987" y="74227"/>
                  </a:lnTo>
                  <a:lnTo>
                    <a:pt x="134353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41" name="object 936">
              <a:extLst>
                <a:ext uri="{FF2B5EF4-FFF2-40B4-BE49-F238E27FC236}">
                  <a16:creationId xmlns:a16="http://schemas.microsoft.com/office/drawing/2014/main" id="{14B8994E-4B3F-4452-803E-71398F0BF769}"/>
                </a:ext>
              </a:extLst>
            </p:cNvPr>
            <p:cNvSpPr/>
            <p:nvPr/>
          </p:nvSpPr>
          <p:spPr>
            <a:xfrm>
              <a:off x="7004697" y="4389488"/>
              <a:ext cx="15722" cy="21729"/>
            </a:xfrm>
            <a:custGeom>
              <a:avLst/>
              <a:gdLst/>
              <a:ahLst/>
              <a:cxnLst/>
              <a:rect l="l" t="t" r="r" b="b"/>
              <a:pathLst>
                <a:path w="15722" h="21729">
                  <a:moveTo>
                    <a:pt x="0" y="0"/>
                  </a:moveTo>
                  <a:lnTo>
                    <a:pt x="15722" y="21729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42" name="object 937">
              <a:extLst>
                <a:ext uri="{FF2B5EF4-FFF2-40B4-BE49-F238E27FC236}">
                  <a16:creationId xmlns:a16="http://schemas.microsoft.com/office/drawing/2014/main" id="{BE496D0F-8BB1-4B22-8FC9-44993EE5654E}"/>
                </a:ext>
              </a:extLst>
            </p:cNvPr>
            <p:cNvSpPr/>
            <p:nvPr/>
          </p:nvSpPr>
          <p:spPr>
            <a:xfrm>
              <a:off x="6980834" y="4413250"/>
              <a:ext cx="21831" cy="15875"/>
            </a:xfrm>
            <a:custGeom>
              <a:avLst/>
              <a:gdLst/>
              <a:ahLst/>
              <a:cxnLst/>
              <a:rect l="l" t="t" r="r" b="b"/>
              <a:pathLst>
                <a:path w="21831" h="15875">
                  <a:moveTo>
                    <a:pt x="0" y="0"/>
                  </a:moveTo>
                  <a:lnTo>
                    <a:pt x="21831" y="15875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43" name="object 938">
              <a:extLst>
                <a:ext uri="{FF2B5EF4-FFF2-40B4-BE49-F238E27FC236}">
                  <a16:creationId xmlns:a16="http://schemas.microsoft.com/office/drawing/2014/main" id="{5D6D398B-B218-4490-B894-5495760B3B8B}"/>
                </a:ext>
              </a:extLst>
            </p:cNvPr>
            <p:cNvSpPr/>
            <p:nvPr/>
          </p:nvSpPr>
          <p:spPr>
            <a:xfrm>
              <a:off x="6965556" y="4443209"/>
              <a:ext cx="25539" cy="8394"/>
            </a:xfrm>
            <a:custGeom>
              <a:avLst/>
              <a:gdLst/>
              <a:ahLst/>
              <a:cxnLst/>
              <a:rect l="l" t="t" r="r" b="b"/>
              <a:pathLst>
                <a:path w="25539" h="8394">
                  <a:moveTo>
                    <a:pt x="0" y="0"/>
                  </a:moveTo>
                  <a:lnTo>
                    <a:pt x="25539" y="8394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44" name="object 939">
              <a:extLst>
                <a:ext uri="{FF2B5EF4-FFF2-40B4-BE49-F238E27FC236}">
                  <a16:creationId xmlns:a16="http://schemas.microsoft.com/office/drawing/2014/main" id="{C89EBCA6-C04C-459C-8C35-6976EBE1F623}"/>
                </a:ext>
              </a:extLst>
            </p:cNvPr>
            <p:cNvSpPr/>
            <p:nvPr/>
          </p:nvSpPr>
          <p:spPr>
            <a:xfrm>
              <a:off x="6960349" y="4476496"/>
              <a:ext cx="26835" cy="0"/>
            </a:xfrm>
            <a:custGeom>
              <a:avLst/>
              <a:gdLst/>
              <a:ahLst/>
              <a:cxnLst/>
              <a:rect l="l" t="t" r="r" b="b"/>
              <a:pathLst>
                <a:path w="26835">
                  <a:moveTo>
                    <a:pt x="0" y="0"/>
                  </a:moveTo>
                  <a:lnTo>
                    <a:pt x="26835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45" name="object 940">
              <a:extLst>
                <a:ext uri="{FF2B5EF4-FFF2-40B4-BE49-F238E27FC236}">
                  <a16:creationId xmlns:a16="http://schemas.microsoft.com/office/drawing/2014/main" id="{F6751BD0-1A9A-4284-B4D8-714B19090614}"/>
                </a:ext>
              </a:extLst>
            </p:cNvPr>
            <p:cNvSpPr/>
            <p:nvPr/>
          </p:nvSpPr>
          <p:spPr>
            <a:xfrm>
              <a:off x="6965556" y="4501400"/>
              <a:ext cx="25539" cy="8394"/>
            </a:xfrm>
            <a:custGeom>
              <a:avLst/>
              <a:gdLst/>
              <a:ahLst/>
              <a:cxnLst/>
              <a:rect l="l" t="t" r="r" b="b"/>
              <a:pathLst>
                <a:path w="25539" h="8394">
                  <a:moveTo>
                    <a:pt x="0" y="8394"/>
                  </a:moveTo>
                  <a:lnTo>
                    <a:pt x="25539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46" name="object 941">
              <a:extLst>
                <a:ext uri="{FF2B5EF4-FFF2-40B4-BE49-F238E27FC236}">
                  <a16:creationId xmlns:a16="http://schemas.microsoft.com/office/drawing/2014/main" id="{D026A45F-BC4B-4CC3-B92E-094C075F225F}"/>
                </a:ext>
              </a:extLst>
            </p:cNvPr>
            <p:cNvSpPr/>
            <p:nvPr/>
          </p:nvSpPr>
          <p:spPr>
            <a:xfrm>
              <a:off x="6980834" y="4523879"/>
              <a:ext cx="21831" cy="15875"/>
            </a:xfrm>
            <a:custGeom>
              <a:avLst/>
              <a:gdLst/>
              <a:ahLst/>
              <a:cxnLst/>
              <a:rect l="l" t="t" r="r" b="b"/>
              <a:pathLst>
                <a:path w="21831" h="15875">
                  <a:moveTo>
                    <a:pt x="0" y="15875"/>
                  </a:moveTo>
                  <a:lnTo>
                    <a:pt x="21831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47" name="object 942">
              <a:extLst>
                <a:ext uri="{FF2B5EF4-FFF2-40B4-BE49-F238E27FC236}">
                  <a16:creationId xmlns:a16="http://schemas.microsoft.com/office/drawing/2014/main" id="{F8A472CD-7B8B-44EA-91B5-448B1C7B98CD}"/>
                </a:ext>
              </a:extLst>
            </p:cNvPr>
            <p:cNvSpPr/>
            <p:nvPr/>
          </p:nvSpPr>
          <p:spPr>
            <a:xfrm>
              <a:off x="7004697" y="4541786"/>
              <a:ext cx="15722" cy="21678"/>
            </a:xfrm>
            <a:custGeom>
              <a:avLst/>
              <a:gdLst/>
              <a:ahLst/>
              <a:cxnLst/>
              <a:rect l="l" t="t" r="r" b="b"/>
              <a:pathLst>
                <a:path w="15722" h="21678">
                  <a:moveTo>
                    <a:pt x="0" y="21678"/>
                  </a:moveTo>
                  <a:lnTo>
                    <a:pt x="15722" y="0"/>
                  </a:lnTo>
                </a:path>
              </a:pathLst>
            </a:custGeom>
            <a:ln w="4698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48" name="object 943">
              <a:extLst>
                <a:ext uri="{FF2B5EF4-FFF2-40B4-BE49-F238E27FC236}">
                  <a16:creationId xmlns:a16="http://schemas.microsoft.com/office/drawing/2014/main" id="{8A30CE06-D2DB-4BA0-96FC-CB6419CCD736}"/>
                </a:ext>
              </a:extLst>
            </p:cNvPr>
            <p:cNvSpPr/>
            <p:nvPr/>
          </p:nvSpPr>
          <p:spPr>
            <a:xfrm>
              <a:off x="7025525" y="4681093"/>
              <a:ext cx="134353" cy="134391"/>
            </a:xfrm>
            <a:custGeom>
              <a:avLst/>
              <a:gdLst/>
              <a:ahLst/>
              <a:cxnLst/>
              <a:rect l="l" t="t" r="r" b="b"/>
              <a:pathLst>
                <a:path w="134353" h="134391">
                  <a:moveTo>
                    <a:pt x="134353" y="67170"/>
                  </a:moveTo>
                  <a:lnTo>
                    <a:pt x="133983" y="74266"/>
                  </a:lnTo>
                  <a:lnTo>
                    <a:pt x="130987" y="88232"/>
                  </a:lnTo>
                  <a:lnTo>
                    <a:pt x="125259" y="100957"/>
                  </a:lnTo>
                  <a:lnTo>
                    <a:pt x="117128" y="112111"/>
                  </a:lnTo>
                  <a:lnTo>
                    <a:pt x="106924" y="121362"/>
                  </a:lnTo>
                  <a:lnTo>
                    <a:pt x="94976" y="128380"/>
                  </a:lnTo>
                  <a:lnTo>
                    <a:pt x="81615" y="132833"/>
                  </a:lnTo>
                  <a:lnTo>
                    <a:pt x="67170" y="134391"/>
                  </a:lnTo>
                  <a:lnTo>
                    <a:pt x="60086" y="134021"/>
                  </a:lnTo>
                  <a:lnTo>
                    <a:pt x="46125" y="131024"/>
                  </a:lnTo>
                  <a:lnTo>
                    <a:pt x="33407" y="125291"/>
                  </a:lnTo>
                  <a:lnTo>
                    <a:pt x="22260" y="117153"/>
                  </a:lnTo>
                  <a:lnTo>
                    <a:pt x="13016" y="106940"/>
                  </a:lnTo>
                  <a:lnTo>
                    <a:pt x="6005" y="94985"/>
                  </a:lnTo>
                  <a:lnTo>
                    <a:pt x="1556" y="81618"/>
                  </a:lnTo>
                  <a:lnTo>
                    <a:pt x="0" y="67170"/>
                  </a:lnTo>
                  <a:lnTo>
                    <a:pt x="365" y="60131"/>
                  </a:lnTo>
                  <a:lnTo>
                    <a:pt x="3352" y="46170"/>
                  </a:lnTo>
                  <a:lnTo>
                    <a:pt x="9076" y="33446"/>
                  </a:lnTo>
                  <a:lnTo>
                    <a:pt x="17205" y="22291"/>
                  </a:lnTo>
                  <a:lnTo>
                    <a:pt x="27410" y="13037"/>
                  </a:lnTo>
                  <a:lnTo>
                    <a:pt x="39359" y="6015"/>
                  </a:lnTo>
                  <a:lnTo>
                    <a:pt x="52723" y="1559"/>
                  </a:lnTo>
                  <a:lnTo>
                    <a:pt x="67170" y="0"/>
                  </a:lnTo>
                  <a:lnTo>
                    <a:pt x="74227" y="366"/>
                  </a:lnTo>
                  <a:lnTo>
                    <a:pt x="88198" y="3358"/>
                  </a:lnTo>
                  <a:lnTo>
                    <a:pt x="100925" y="9088"/>
                  </a:lnTo>
                  <a:lnTo>
                    <a:pt x="112078" y="17222"/>
                  </a:lnTo>
                  <a:lnTo>
                    <a:pt x="121328" y="27430"/>
                  </a:lnTo>
                  <a:lnTo>
                    <a:pt x="128344" y="39378"/>
                  </a:lnTo>
                  <a:lnTo>
                    <a:pt x="132796" y="52735"/>
                  </a:lnTo>
                  <a:lnTo>
                    <a:pt x="134353" y="671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49" name="object 944">
              <a:extLst>
                <a:ext uri="{FF2B5EF4-FFF2-40B4-BE49-F238E27FC236}">
                  <a16:creationId xmlns:a16="http://schemas.microsoft.com/office/drawing/2014/main" id="{4C745EC9-3DA4-4156-AFB4-B47CEC9C4E52}"/>
                </a:ext>
              </a:extLst>
            </p:cNvPr>
            <p:cNvSpPr/>
            <p:nvPr/>
          </p:nvSpPr>
          <p:spPr>
            <a:xfrm>
              <a:off x="7081735" y="4759223"/>
              <a:ext cx="73177" cy="52196"/>
            </a:xfrm>
            <a:custGeom>
              <a:avLst/>
              <a:gdLst/>
              <a:ahLst/>
              <a:cxnLst/>
              <a:rect l="l" t="t" r="r" b="b"/>
              <a:pathLst>
                <a:path w="73177" h="52196">
                  <a:moveTo>
                    <a:pt x="0" y="51244"/>
                  </a:moveTo>
                  <a:lnTo>
                    <a:pt x="3619" y="51892"/>
                  </a:lnTo>
                  <a:lnTo>
                    <a:pt x="7289" y="52196"/>
                  </a:lnTo>
                  <a:lnTo>
                    <a:pt x="10960" y="52196"/>
                  </a:lnTo>
                  <a:lnTo>
                    <a:pt x="24957" y="50636"/>
                  </a:lnTo>
                  <a:lnTo>
                    <a:pt x="37921" y="46166"/>
                  </a:lnTo>
                  <a:lnTo>
                    <a:pt x="49478" y="39101"/>
                  </a:lnTo>
                  <a:lnTo>
                    <a:pt x="59252" y="29758"/>
                  </a:lnTo>
                  <a:lnTo>
                    <a:pt x="66867" y="18451"/>
                  </a:lnTo>
                  <a:lnTo>
                    <a:pt x="71950" y="5497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50" name="object 945">
              <a:extLst>
                <a:ext uri="{FF2B5EF4-FFF2-40B4-BE49-F238E27FC236}">
                  <a16:creationId xmlns:a16="http://schemas.microsoft.com/office/drawing/2014/main" id="{33D1B13D-4CB8-477A-8071-44D31C988D78}"/>
                </a:ext>
              </a:extLst>
            </p:cNvPr>
            <p:cNvSpPr/>
            <p:nvPr/>
          </p:nvSpPr>
          <p:spPr>
            <a:xfrm>
              <a:off x="7097814" y="4772964"/>
              <a:ext cx="47866" cy="33540"/>
            </a:xfrm>
            <a:custGeom>
              <a:avLst/>
              <a:gdLst/>
              <a:ahLst/>
              <a:cxnLst/>
              <a:rect l="l" t="t" r="r" b="b"/>
              <a:pathLst>
                <a:path w="47866" h="33540">
                  <a:moveTo>
                    <a:pt x="0" y="33540"/>
                  </a:moveTo>
                  <a:lnTo>
                    <a:pt x="13121" y="30843"/>
                  </a:lnTo>
                  <a:lnTo>
                    <a:pt x="25100" y="25345"/>
                  </a:lnTo>
                  <a:lnTo>
                    <a:pt x="35511" y="17337"/>
                  </a:lnTo>
                  <a:lnTo>
                    <a:pt x="43932" y="7109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51" name="object 946">
              <a:extLst>
                <a:ext uri="{FF2B5EF4-FFF2-40B4-BE49-F238E27FC236}">
                  <a16:creationId xmlns:a16="http://schemas.microsoft.com/office/drawing/2014/main" id="{EF5546C4-A696-4A0E-A855-F6C96B5390CC}"/>
                </a:ext>
              </a:extLst>
            </p:cNvPr>
            <p:cNvSpPr/>
            <p:nvPr/>
          </p:nvSpPr>
          <p:spPr>
            <a:xfrm>
              <a:off x="7115124" y="4785817"/>
              <a:ext cx="15087" cy="10566"/>
            </a:xfrm>
            <a:custGeom>
              <a:avLst/>
              <a:gdLst/>
              <a:ahLst/>
              <a:cxnLst/>
              <a:rect l="l" t="t" r="r" b="b"/>
              <a:pathLst>
                <a:path w="15087" h="10566">
                  <a:moveTo>
                    <a:pt x="0" y="10566"/>
                  </a:moveTo>
                  <a:lnTo>
                    <a:pt x="5613" y="7937"/>
                  </a:lnTo>
                  <a:lnTo>
                    <a:pt x="10718" y="4368"/>
                  </a:lnTo>
                  <a:lnTo>
                    <a:pt x="1508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52" name="object 947">
              <a:extLst>
                <a:ext uri="{FF2B5EF4-FFF2-40B4-BE49-F238E27FC236}">
                  <a16:creationId xmlns:a16="http://schemas.microsoft.com/office/drawing/2014/main" id="{B58F0748-2A63-484A-8CE6-E9C982C9F9A8}"/>
                </a:ext>
              </a:extLst>
            </p:cNvPr>
            <p:cNvSpPr/>
            <p:nvPr/>
          </p:nvSpPr>
          <p:spPr>
            <a:xfrm>
              <a:off x="7054697" y="4699596"/>
              <a:ext cx="20993" cy="20192"/>
            </a:xfrm>
            <a:custGeom>
              <a:avLst/>
              <a:gdLst/>
              <a:ahLst/>
              <a:cxnLst/>
              <a:rect l="l" t="t" r="r" b="b"/>
              <a:pathLst>
                <a:path w="20993" h="20192">
                  <a:moveTo>
                    <a:pt x="15278" y="0"/>
                  </a:moveTo>
                  <a:lnTo>
                    <a:pt x="20993" y="12153"/>
                  </a:lnTo>
                  <a:lnTo>
                    <a:pt x="16725" y="14135"/>
                  </a:lnTo>
                  <a:lnTo>
                    <a:pt x="12801" y="16865"/>
                  </a:lnTo>
                  <a:lnTo>
                    <a:pt x="9474" y="20192"/>
                  </a:lnTo>
                  <a:lnTo>
                    <a:pt x="0" y="10667"/>
                  </a:lnTo>
                  <a:lnTo>
                    <a:pt x="4419" y="6248"/>
                  </a:lnTo>
                  <a:lnTo>
                    <a:pt x="9575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53" name="object 948">
              <a:extLst>
                <a:ext uri="{FF2B5EF4-FFF2-40B4-BE49-F238E27FC236}">
                  <a16:creationId xmlns:a16="http://schemas.microsoft.com/office/drawing/2014/main" id="{3F87BF3C-5106-41A8-9766-A21B657A73C0}"/>
                </a:ext>
              </a:extLst>
            </p:cNvPr>
            <p:cNvSpPr/>
            <p:nvPr/>
          </p:nvSpPr>
          <p:spPr>
            <a:xfrm>
              <a:off x="7054697" y="4699596"/>
              <a:ext cx="20993" cy="20192"/>
            </a:xfrm>
            <a:custGeom>
              <a:avLst/>
              <a:gdLst/>
              <a:ahLst/>
              <a:cxnLst/>
              <a:rect l="l" t="t" r="r" b="b"/>
              <a:pathLst>
                <a:path w="20993" h="20192">
                  <a:moveTo>
                    <a:pt x="15278" y="0"/>
                  </a:moveTo>
                  <a:lnTo>
                    <a:pt x="9575" y="2628"/>
                  </a:lnTo>
                  <a:lnTo>
                    <a:pt x="4419" y="6248"/>
                  </a:lnTo>
                  <a:lnTo>
                    <a:pt x="0" y="10667"/>
                  </a:lnTo>
                  <a:lnTo>
                    <a:pt x="9474" y="20192"/>
                  </a:lnTo>
                  <a:lnTo>
                    <a:pt x="12801" y="16865"/>
                  </a:lnTo>
                  <a:lnTo>
                    <a:pt x="16725" y="14135"/>
                  </a:lnTo>
                  <a:lnTo>
                    <a:pt x="20993" y="12153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54" name="object 949">
              <a:extLst>
                <a:ext uri="{FF2B5EF4-FFF2-40B4-BE49-F238E27FC236}">
                  <a16:creationId xmlns:a16="http://schemas.microsoft.com/office/drawing/2014/main" id="{E3BF1567-AA88-468C-9C84-A41816B62C1C}"/>
                </a:ext>
              </a:extLst>
            </p:cNvPr>
            <p:cNvSpPr/>
            <p:nvPr/>
          </p:nvSpPr>
          <p:spPr>
            <a:xfrm>
              <a:off x="7059460" y="4705642"/>
              <a:ext cx="13347" cy="9385"/>
            </a:xfrm>
            <a:custGeom>
              <a:avLst/>
              <a:gdLst/>
              <a:ahLst/>
              <a:cxnLst/>
              <a:rect l="l" t="t" r="r" b="b"/>
              <a:pathLst>
                <a:path w="13347" h="9385">
                  <a:moveTo>
                    <a:pt x="13347" y="0"/>
                  </a:moveTo>
                  <a:lnTo>
                    <a:pt x="8381" y="2336"/>
                  </a:lnTo>
                  <a:lnTo>
                    <a:pt x="3873" y="5511"/>
                  </a:lnTo>
                  <a:lnTo>
                    <a:pt x="0" y="938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55" name="object 950">
              <a:extLst>
                <a:ext uri="{FF2B5EF4-FFF2-40B4-BE49-F238E27FC236}">
                  <a16:creationId xmlns:a16="http://schemas.microsoft.com/office/drawing/2014/main" id="{F7AECAF3-0D8E-4888-B056-EAB3C5C774FA}"/>
                </a:ext>
              </a:extLst>
            </p:cNvPr>
            <p:cNvSpPr/>
            <p:nvPr/>
          </p:nvSpPr>
          <p:spPr>
            <a:xfrm>
              <a:off x="7061796" y="4704257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56" name="object 952">
              <a:extLst>
                <a:ext uri="{FF2B5EF4-FFF2-40B4-BE49-F238E27FC236}">
                  <a16:creationId xmlns:a16="http://schemas.microsoft.com/office/drawing/2014/main" id="{1D3A23FE-6780-466A-8E80-C5C96069E7A5}"/>
                </a:ext>
              </a:extLst>
            </p:cNvPr>
            <p:cNvSpPr/>
            <p:nvPr/>
          </p:nvSpPr>
          <p:spPr>
            <a:xfrm>
              <a:off x="7319670" y="4722863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221"/>
                  </a:moveTo>
                  <a:lnTo>
                    <a:pt x="133975" y="74260"/>
                  </a:lnTo>
                  <a:lnTo>
                    <a:pt x="130987" y="88220"/>
                  </a:lnTo>
                  <a:lnTo>
                    <a:pt x="125264" y="100944"/>
                  </a:lnTo>
                  <a:lnTo>
                    <a:pt x="117134" y="112099"/>
                  </a:lnTo>
                  <a:lnTo>
                    <a:pt x="106930" y="121354"/>
                  </a:lnTo>
                  <a:lnTo>
                    <a:pt x="94980" y="128375"/>
                  </a:lnTo>
                  <a:lnTo>
                    <a:pt x="81617" y="132832"/>
                  </a:lnTo>
                  <a:lnTo>
                    <a:pt x="67170" y="134391"/>
                  </a:lnTo>
                  <a:lnTo>
                    <a:pt x="60122" y="134025"/>
                  </a:lnTo>
                  <a:lnTo>
                    <a:pt x="46151" y="131035"/>
                  </a:lnTo>
                  <a:lnTo>
                    <a:pt x="33424" y="125306"/>
                  </a:lnTo>
                  <a:lnTo>
                    <a:pt x="22271" y="117172"/>
                  </a:lnTo>
                  <a:lnTo>
                    <a:pt x="13022" y="106964"/>
                  </a:lnTo>
                  <a:lnTo>
                    <a:pt x="6007" y="95015"/>
                  </a:lnTo>
                  <a:lnTo>
                    <a:pt x="1556" y="81656"/>
                  </a:lnTo>
                  <a:lnTo>
                    <a:pt x="0" y="67221"/>
                  </a:lnTo>
                  <a:lnTo>
                    <a:pt x="368" y="60125"/>
                  </a:lnTo>
                  <a:lnTo>
                    <a:pt x="3361" y="46147"/>
                  </a:lnTo>
                  <a:lnTo>
                    <a:pt x="9086" y="33416"/>
                  </a:lnTo>
                  <a:lnTo>
                    <a:pt x="17215" y="22263"/>
                  </a:lnTo>
                  <a:lnTo>
                    <a:pt x="27417" y="13016"/>
                  </a:lnTo>
                  <a:lnTo>
                    <a:pt x="39363" y="6004"/>
                  </a:lnTo>
                  <a:lnTo>
                    <a:pt x="52724" y="1555"/>
                  </a:lnTo>
                  <a:lnTo>
                    <a:pt x="67170" y="0"/>
                  </a:lnTo>
                  <a:lnTo>
                    <a:pt x="74254" y="368"/>
                  </a:lnTo>
                  <a:lnTo>
                    <a:pt x="88214" y="3361"/>
                  </a:lnTo>
                  <a:lnTo>
                    <a:pt x="100933" y="9088"/>
                  </a:lnTo>
                  <a:lnTo>
                    <a:pt x="112079" y="17220"/>
                  </a:lnTo>
                  <a:lnTo>
                    <a:pt x="121323" y="27428"/>
                  </a:lnTo>
                  <a:lnTo>
                    <a:pt x="128335" y="39383"/>
                  </a:lnTo>
                  <a:lnTo>
                    <a:pt x="132784" y="52757"/>
                  </a:lnTo>
                  <a:lnTo>
                    <a:pt x="134340" y="672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57" name="object 953">
              <a:extLst>
                <a:ext uri="{FF2B5EF4-FFF2-40B4-BE49-F238E27FC236}">
                  <a16:creationId xmlns:a16="http://schemas.microsoft.com/office/drawing/2014/main" id="{13B4E33F-E869-4A4F-87EC-D5EAE2452721}"/>
                </a:ext>
              </a:extLst>
            </p:cNvPr>
            <p:cNvSpPr/>
            <p:nvPr/>
          </p:nvSpPr>
          <p:spPr>
            <a:xfrm>
              <a:off x="7375867" y="4801044"/>
              <a:ext cx="73126" cy="52196"/>
            </a:xfrm>
            <a:custGeom>
              <a:avLst/>
              <a:gdLst/>
              <a:ahLst/>
              <a:cxnLst/>
              <a:rect l="l" t="t" r="r" b="b"/>
              <a:pathLst>
                <a:path w="73126" h="52196">
                  <a:moveTo>
                    <a:pt x="0" y="51193"/>
                  </a:moveTo>
                  <a:lnTo>
                    <a:pt x="3619" y="51841"/>
                  </a:lnTo>
                  <a:lnTo>
                    <a:pt x="7302" y="52196"/>
                  </a:lnTo>
                  <a:lnTo>
                    <a:pt x="10972" y="52196"/>
                  </a:lnTo>
                  <a:lnTo>
                    <a:pt x="24972" y="50631"/>
                  </a:lnTo>
                  <a:lnTo>
                    <a:pt x="37939" y="46149"/>
                  </a:lnTo>
                  <a:lnTo>
                    <a:pt x="49494" y="39069"/>
                  </a:lnTo>
                  <a:lnTo>
                    <a:pt x="59261" y="29711"/>
                  </a:lnTo>
                  <a:lnTo>
                    <a:pt x="66862" y="18394"/>
                  </a:lnTo>
                  <a:lnTo>
                    <a:pt x="71921" y="5440"/>
                  </a:lnTo>
                  <a:lnTo>
                    <a:pt x="7312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58" name="object 954">
              <a:extLst>
                <a:ext uri="{FF2B5EF4-FFF2-40B4-BE49-F238E27FC236}">
                  <a16:creationId xmlns:a16="http://schemas.microsoft.com/office/drawing/2014/main" id="{40AB46B2-BAA6-421D-A414-4BDD6B9A7912}"/>
                </a:ext>
              </a:extLst>
            </p:cNvPr>
            <p:cNvSpPr/>
            <p:nvPr/>
          </p:nvSpPr>
          <p:spPr>
            <a:xfrm>
              <a:off x="7391895" y="4814735"/>
              <a:ext cx="47917" cy="33540"/>
            </a:xfrm>
            <a:custGeom>
              <a:avLst/>
              <a:gdLst/>
              <a:ahLst/>
              <a:cxnLst/>
              <a:rect l="l" t="t" r="r" b="b"/>
              <a:pathLst>
                <a:path w="47917" h="33540">
                  <a:moveTo>
                    <a:pt x="0" y="33540"/>
                  </a:moveTo>
                  <a:lnTo>
                    <a:pt x="13139" y="30866"/>
                  </a:lnTo>
                  <a:lnTo>
                    <a:pt x="25125" y="25376"/>
                  </a:lnTo>
                  <a:lnTo>
                    <a:pt x="35540" y="17369"/>
                  </a:lnTo>
                  <a:lnTo>
                    <a:pt x="43962" y="7143"/>
                  </a:lnTo>
                  <a:lnTo>
                    <a:pt x="4791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59" name="object 955">
              <a:extLst>
                <a:ext uri="{FF2B5EF4-FFF2-40B4-BE49-F238E27FC236}">
                  <a16:creationId xmlns:a16="http://schemas.microsoft.com/office/drawing/2014/main" id="{BC106DB7-A7C9-4927-B013-B1B901F471CF}"/>
                </a:ext>
              </a:extLst>
            </p:cNvPr>
            <p:cNvSpPr/>
            <p:nvPr/>
          </p:nvSpPr>
          <p:spPr>
            <a:xfrm>
              <a:off x="7409256" y="4827587"/>
              <a:ext cx="15087" cy="10566"/>
            </a:xfrm>
            <a:custGeom>
              <a:avLst/>
              <a:gdLst/>
              <a:ahLst/>
              <a:cxnLst/>
              <a:rect l="l" t="t" r="r" b="b"/>
              <a:pathLst>
                <a:path w="15087" h="10566">
                  <a:moveTo>
                    <a:pt x="0" y="10566"/>
                  </a:moveTo>
                  <a:lnTo>
                    <a:pt x="5613" y="7988"/>
                  </a:lnTo>
                  <a:lnTo>
                    <a:pt x="10718" y="4368"/>
                  </a:lnTo>
                  <a:lnTo>
                    <a:pt x="1508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60" name="object 956">
              <a:extLst>
                <a:ext uri="{FF2B5EF4-FFF2-40B4-BE49-F238E27FC236}">
                  <a16:creationId xmlns:a16="http://schemas.microsoft.com/office/drawing/2014/main" id="{17C0C29B-83E6-4F4B-8F1E-5F2C4FDF8947}"/>
                </a:ext>
              </a:extLst>
            </p:cNvPr>
            <p:cNvSpPr/>
            <p:nvPr/>
          </p:nvSpPr>
          <p:spPr>
            <a:xfrm>
              <a:off x="7348829" y="4741367"/>
              <a:ext cx="20993" cy="20192"/>
            </a:xfrm>
            <a:custGeom>
              <a:avLst/>
              <a:gdLst/>
              <a:ahLst/>
              <a:cxnLst/>
              <a:rect l="l" t="t" r="r" b="b"/>
              <a:pathLst>
                <a:path w="20993" h="20192">
                  <a:moveTo>
                    <a:pt x="15290" y="0"/>
                  </a:moveTo>
                  <a:lnTo>
                    <a:pt x="20993" y="12153"/>
                  </a:lnTo>
                  <a:lnTo>
                    <a:pt x="16725" y="14135"/>
                  </a:lnTo>
                  <a:lnTo>
                    <a:pt x="12801" y="16865"/>
                  </a:lnTo>
                  <a:lnTo>
                    <a:pt x="9486" y="20192"/>
                  </a:lnTo>
                  <a:lnTo>
                    <a:pt x="0" y="10667"/>
                  </a:lnTo>
                  <a:lnTo>
                    <a:pt x="4419" y="6248"/>
                  </a:lnTo>
                  <a:lnTo>
                    <a:pt x="9575" y="2628"/>
                  </a:lnTo>
                  <a:lnTo>
                    <a:pt x="15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61" name="object 957">
              <a:extLst>
                <a:ext uri="{FF2B5EF4-FFF2-40B4-BE49-F238E27FC236}">
                  <a16:creationId xmlns:a16="http://schemas.microsoft.com/office/drawing/2014/main" id="{3D193CCA-6D84-44A9-A8EB-68C0A5FB676F}"/>
                </a:ext>
              </a:extLst>
            </p:cNvPr>
            <p:cNvSpPr/>
            <p:nvPr/>
          </p:nvSpPr>
          <p:spPr>
            <a:xfrm>
              <a:off x="7348829" y="4741367"/>
              <a:ext cx="20993" cy="20192"/>
            </a:xfrm>
            <a:custGeom>
              <a:avLst/>
              <a:gdLst/>
              <a:ahLst/>
              <a:cxnLst/>
              <a:rect l="l" t="t" r="r" b="b"/>
              <a:pathLst>
                <a:path w="20993" h="20192">
                  <a:moveTo>
                    <a:pt x="15290" y="0"/>
                  </a:moveTo>
                  <a:lnTo>
                    <a:pt x="9575" y="2628"/>
                  </a:lnTo>
                  <a:lnTo>
                    <a:pt x="4419" y="6248"/>
                  </a:lnTo>
                  <a:lnTo>
                    <a:pt x="0" y="10667"/>
                  </a:lnTo>
                  <a:lnTo>
                    <a:pt x="9486" y="20192"/>
                  </a:lnTo>
                  <a:lnTo>
                    <a:pt x="12801" y="16865"/>
                  </a:lnTo>
                  <a:lnTo>
                    <a:pt x="16725" y="14135"/>
                  </a:lnTo>
                  <a:lnTo>
                    <a:pt x="20993" y="12153"/>
                  </a:lnTo>
                  <a:lnTo>
                    <a:pt x="1529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62" name="object 958">
              <a:extLst>
                <a:ext uri="{FF2B5EF4-FFF2-40B4-BE49-F238E27FC236}">
                  <a16:creationId xmlns:a16="http://schemas.microsoft.com/office/drawing/2014/main" id="{3500DC99-6784-40FF-863A-7F7D155247D9}"/>
                </a:ext>
              </a:extLst>
            </p:cNvPr>
            <p:cNvSpPr/>
            <p:nvPr/>
          </p:nvSpPr>
          <p:spPr>
            <a:xfrm>
              <a:off x="7353554" y="4747412"/>
              <a:ext cx="13385" cy="9385"/>
            </a:xfrm>
            <a:custGeom>
              <a:avLst/>
              <a:gdLst/>
              <a:ahLst/>
              <a:cxnLst/>
              <a:rect l="l" t="t" r="r" b="b"/>
              <a:pathLst>
                <a:path w="13385" h="9385">
                  <a:moveTo>
                    <a:pt x="13385" y="0"/>
                  </a:moveTo>
                  <a:lnTo>
                    <a:pt x="8432" y="2336"/>
                  </a:lnTo>
                  <a:lnTo>
                    <a:pt x="3911" y="5511"/>
                  </a:lnTo>
                  <a:lnTo>
                    <a:pt x="0" y="938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63" name="object 959">
              <a:extLst>
                <a:ext uri="{FF2B5EF4-FFF2-40B4-BE49-F238E27FC236}">
                  <a16:creationId xmlns:a16="http://schemas.microsoft.com/office/drawing/2014/main" id="{07A79433-1E63-4FBE-B9E5-6044A955271D}"/>
                </a:ext>
              </a:extLst>
            </p:cNvPr>
            <p:cNvSpPr/>
            <p:nvPr/>
          </p:nvSpPr>
          <p:spPr>
            <a:xfrm>
              <a:off x="7355928" y="4746028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64" name="object 960">
              <a:extLst>
                <a:ext uri="{FF2B5EF4-FFF2-40B4-BE49-F238E27FC236}">
                  <a16:creationId xmlns:a16="http://schemas.microsoft.com/office/drawing/2014/main" id="{5637DA43-DE98-4577-A6B4-317C3D2F0592}"/>
                </a:ext>
              </a:extLst>
            </p:cNvPr>
            <p:cNvSpPr/>
            <p:nvPr/>
          </p:nvSpPr>
          <p:spPr>
            <a:xfrm>
              <a:off x="7319670" y="4722863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221"/>
                  </a:moveTo>
                  <a:lnTo>
                    <a:pt x="132784" y="52757"/>
                  </a:lnTo>
                  <a:lnTo>
                    <a:pt x="128335" y="39383"/>
                  </a:lnTo>
                  <a:lnTo>
                    <a:pt x="121323" y="27428"/>
                  </a:lnTo>
                  <a:lnTo>
                    <a:pt x="112079" y="17220"/>
                  </a:lnTo>
                  <a:lnTo>
                    <a:pt x="100933" y="9088"/>
                  </a:lnTo>
                  <a:lnTo>
                    <a:pt x="88214" y="3361"/>
                  </a:lnTo>
                  <a:lnTo>
                    <a:pt x="74254" y="368"/>
                  </a:lnTo>
                  <a:lnTo>
                    <a:pt x="67170" y="0"/>
                  </a:lnTo>
                  <a:lnTo>
                    <a:pt x="52724" y="1555"/>
                  </a:lnTo>
                  <a:lnTo>
                    <a:pt x="39363" y="6004"/>
                  </a:lnTo>
                  <a:lnTo>
                    <a:pt x="27417" y="13016"/>
                  </a:lnTo>
                  <a:lnTo>
                    <a:pt x="17215" y="22263"/>
                  </a:lnTo>
                  <a:lnTo>
                    <a:pt x="9086" y="33416"/>
                  </a:lnTo>
                  <a:lnTo>
                    <a:pt x="3361" y="46147"/>
                  </a:lnTo>
                  <a:lnTo>
                    <a:pt x="368" y="60125"/>
                  </a:lnTo>
                  <a:lnTo>
                    <a:pt x="0" y="67221"/>
                  </a:lnTo>
                  <a:lnTo>
                    <a:pt x="1556" y="81656"/>
                  </a:lnTo>
                  <a:lnTo>
                    <a:pt x="6007" y="95015"/>
                  </a:lnTo>
                  <a:lnTo>
                    <a:pt x="13022" y="106964"/>
                  </a:lnTo>
                  <a:lnTo>
                    <a:pt x="22271" y="117172"/>
                  </a:lnTo>
                  <a:lnTo>
                    <a:pt x="33424" y="125306"/>
                  </a:lnTo>
                  <a:lnTo>
                    <a:pt x="46151" y="131035"/>
                  </a:lnTo>
                  <a:lnTo>
                    <a:pt x="60122" y="134025"/>
                  </a:lnTo>
                  <a:lnTo>
                    <a:pt x="67170" y="134391"/>
                  </a:lnTo>
                  <a:lnTo>
                    <a:pt x="81617" y="132832"/>
                  </a:lnTo>
                  <a:lnTo>
                    <a:pt x="94980" y="128375"/>
                  </a:lnTo>
                  <a:lnTo>
                    <a:pt x="106930" y="121354"/>
                  </a:lnTo>
                  <a:lnTo>
                    <a:pt x="117134" y="112099"/>
                  </a:lnTo>
                  <a:lnTo>
                    <a:pt x="125264" y="100944"/>
                  </a:lnTo>
                  <a:lnTo>
                    <a:pt x="130987" y="88220"/>
                  </a:lnTo>
                  <a:lnTo>
                    <a:pt x="133975" y="74260"/>
                  </a:lnTo>
                  <a:lnTo>
                    <a:pt x="134340" y="67221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65" name="object 961">
              <a:extLst>
                <a:ext uri="{FF2B5EF4-FFF2-40B4-BE49-F238E27FC236}">
                  <a16:creationId xmlns:a16="http://schemas.microsoft.com/office/drawing/2014/main" id="{64B1537A-FBF0-45B1-A94F-848D67E438FB}"/>
                </a:ext>
              </a:extLst>
            </p:cNvPr>
            <p:cNvSpPr/>
            <p:nvPr/>
          </p:nvSpPr>
          <p:spPr>
            <a:xfrm>
              <a:off x="7299820" y="4837404"/>
              <a:ext cx="21882" cy="15786"/>
            </a:xfrm>
            <a:custGeom>
              <a:avLst/>
              <a:gdLst/>
              <a:ahLst/>
              <a:cxnLst/>
              <a:rect l="l" t="t" r="r" b="b"/>
              <a:pathLst>
                <a:path w="21882" h="15786">
                  <a:moveTo>
                    <a:pt x="0" y="15786"/>
                  </a:moveTo>
                  <a:lnTo>
                    <a:pt x="21882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66" name="object 962">
              <a:extLst>
                <a:ext uri="{FF2B5EF4-FFF2-40B4-BE49-F238E27FC236}">
                  <a16:creationId xmlns:a16="http://schemas.microsoft.com/office/drawing/2014/main" id="{2ECF0604-6111-4CAC-80E5-531939485012}"/>
                </a:ext>
              </a:extLst>
            </p:cNvPr>
            <p:cNvSpPr/>
            <p:nvPr/>
          </p:nvSpPr>
          <p:spPr>
            <a:xfrm>
              <a:off x="7323734" y="4855222"/>
              <a:ext cx="15722" cy="21831"/>
            </a:xfrm>
            <a:custGeom>
              <a:avLst/>
              <a:gdLst/>
              <a:ahLst/>
              <a:cxnLst/>
              <a:rect l="l" t="t" r="r" b="b"/>
              <a:pathLst>
                <a:path w="15722" h="21831">
                  <a:moveTo>
                    <a:pt x="0" y="21831"/>
                  </a:moveTo>
                  <a:lnTo>
                    <a:pt x="15722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67" name="object 963">
              <a:extLst>
                <a:ext uri="{FF2B5EF4-FFF2-40B4-BE49-F238E27FC236}">
                  <a16:creationId xmlns:a16="http://schemas.microsoft.com/office/drawing/2014/main" id="{D5AC736D-69C8-4FA0-99F3-F5A854F4634B}"/>
                </a:ext>
              </a:extLst>
            </p:cNvPr>
            <p:cNvSpPr/>
            <p:nvPr/>
          </p:nvSpPr>
          <p:spPr>
            <a:xfrm>
              <a:off x="7353693" y="4866779"/>
              <a:ext cx="8242" cy="25501"/>
            </a:xfrm>
            <a:custGeom>
              <a:avLst/>
              <a:gdLst/>
              <a:ahLst/>
              <a:cxnLst/>
              <a:rect l="l" t="t" r="r" b="b"/>
              <a:pathLst>
                <a:path w="8242" h="25501">
                  <a:moveTo>
                    <a:pt x="0" y="25501"/>
                  </a:moveTo>
                  <a:lnTo>
                    <a:pt x="8242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68" name="object 964">
              <a:extLst>
                <a:ext uri="{FF2B5EF4-FFF2-40B4-BE49-F238E27FC236}">
                  <a16:creationId xmlns:a16="http://schemas.microsoft.com/office/drawing/2014/main" id="{4451B1EA-A3A7-4DBC-BA2B-471EFE0C57A9}"/>
                </a:ext>
              </a:extLst>
            </p:cNvPr>
            <p:cNvSpPr/>
            <p:nvPr/>
          </p:nvSpPr>
          <p:spPr>
            <a:xfrm>
              <a:off x="7386840" y="4870704"/>
              <a:ext cx="0" cy="26936"/>
            </a:xfrm>
            <a:custGeom>
              <a:avLst/>
              <a:gdLst/>
              <a:ahLst/>
              <a:cxnLst/>
              <a:rect l="l" t="t" r="r" b="b"/>
              <a:pathLst>
                <a:path h="26936">
                  <a:moveTo>
                    <a:pt x="0" y="26936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69" name="object 965">
              <a:extLst>
                <a:ext uri="{FF2B5EF4-FFF2-40B4-BE49-F238E27FC236}">
                  <a16:creationId xmlns:a16="http://schemas.microsoft.com/office/drawing/2014/main" id="{F7E5DCA3-D8F6-4B95-A583-D7C8AE3B5F3C}"/>
                </a:ext>
              </a:extLst>
            </p:cNvPr>
            <p:cNvSpPr/>
            <p:nvPr/>
          </p:nvSpPr>
          <p:spPr>
            <a:xfrm>
              <a:off x="7411834" y="4866779"/>
              <a:ext cx="8293" cy="25501"/>
            </a:xfrm>
            <a:custGeom>
              <a:avLst/>
              <a:gdLst/>
              <a:ahLst/>
              <a:cxnLst/>
              <a:rect l="l" t="t" r="r" b="b"/>
              <a:pathLst>
                <a:path w="8293" h="25501">
                  <a:moveTo>
                    <a:pt x="8293" y="25501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70" name="object 966">
              <a:extLst>
                <a:ext uri="{FF2B5EF4-FFF2-40B4-BE49-F238E27FC236}">
                  <a16:creationId xmlns:a16="http://schemas.microsoft.com/office/drawing/2014/main" id="{D1990E97-EEB9-4457-B973-AAFEE668B4DA}"/>
                </a:ext>
              </a:extLst>
            </p:cNvPr>
            <p:cNvSpPr/>
            <p:nvPr/>
          </p:nvSpPr>
          <p:spPr>
            <a:xfrm>
              <a:off x="7434313" y="4855222"/>
              <a:ext cx="15773" cy="21831"/>
            </a:xfrm>
            <a:custGeom>
              <a:avLst/>
              <a:gdLst/>
              <a:ahLst/>
              <a:cxnLst/>
              <a:rect l="l" t="t" r="r" b="b"/>
              <a:pathLst>
                <a:path w="15773" h="21831">
                  <a:moveTo>
                    <a:pt x="15773" y="21831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71" name="object 967">
              <a:extLst>
                <a:ext uri="{FF2B5EF4-FFF2-40B4-BE49-F238E27FC236}">
                  <a16:creationId xmlns:a16="http://schemas.microsoft.com/office/drawing/2014/main" id="{DC09737C-CD48-4394-ADD4-1D900E2D9744}"/>
                </a:ext>
              </a:extLst>
            </p:cNvPr>
            <p:cNvSpPr/>
            <p:nvPr/>
          </p:nvSpPr>
          <p:spPr>
            <a:xfrm>
              <a:off x="7452118" y="4837404"/>
              <a:ext cx="21831" cy="15786"/>
            </a:xfrm>
            <a:custGeom>
              <a:avLst/>
              <a:gdLst/>
              <a:ahLst/>
              <a:cxnLst/>
              <a:rect l="l" t="t" r="r" b="b"/>
              <a:pathLst>
                <a:path w="21831" h="15786">
                  <a:moveTo>
                    <a:pt x="21831" y="15786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72" name="object 969">
              <a:extLst>
                <a:ext uri="{FF2B5EF4-FFF2-40B4-BE49-F238E27FC236}">
                  <a16:creationId xmlns:a16="http://schemas.microsoft.com/office/drawing/2014/main" id="{48D9EABA-4A35-4AE4-BF60-5C758FCB738D}"/>
                </a:ext>
              </a:extLst>
            </p:cNvPr>
            <p:cNvSpPr/>
            <p:nvPr/>
          </p:nvSpPr>
          <p:spPr>
            <a:xfrm>
              <a:off x="7500442" y="4532058"/>
              <a:ext cx="73177" cy="52196"/>
            </a:xfrm>
            <a:custGeom>
              <a:avLst/>
              <a:gdLst/>
              <a:ahLst/>
              <a:cxnLst/>
              <a:rect l="l" t="t" r="r" b="b"/>
              <a:pathLst>
                <a:path w="73177" h="52196">
                  <a:moveTo>
                    <a:pt x="0" y="51206"/>
                  </a:moveTo>
                  <a:lnTo>
                    <a:pt x="3619" y="51854"/>
                  </a:lnTo>
                  <a:lnTo>
                    <a:pt x="7289" y="52196"/>
                  </a:lnTo>
                  <a:lnTo>
                    <a:pt x="10960" y="52196"/>
                  </a:lnTo>
                  <a:lnTo>
                    <a:pt x="24956" y="50633"/>
                  </a:lnTo>
                  <a:lnTo>
                    <a:pt x="37926" y="46156"/>
                  </a:lnTo>
                  <a:lnTo>
                    <a:pt x="49491" y="39084"/>
                  </a:lnTo>
                  <a:lnTo>
                    <a:pt x="59271" y="29736"/>
                  </a:lnTo>
                  <a:lnTo>
                    <a:pt x="66886" y="18431"/>
                  </a:lnTo>
                  <a:lnTo>
                    <a:pt x="71958" y="5489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73" name="object 970">
              <a:extLst>
                <a:ext uri="{FF2B5EF4-FFF2-40B4-BE49-F238E27FC236}">
                  <a16:creationId xmlns:a16="http://schemas.microsoft.com/office/drawing/2014/main" id="{5453C0B1-3C12-4215-9D44-B335EA7DB480}"/>
                </a:ext>
              </a:extLst>
            </p:cNvPr>
            <p:cNvSpPr/>
            <p:nvPr/>
          </p:nvSpPr>
          <p:spPr>
            <a:xfrm>
              <a:off x="7516520" y="4545761"/>
              <a:ext cx="47866" cy="33527"/>
            </a:xfrm>
            <a:custGeom>
              <a:avLst/>
              <a:gdLst/>
              <a:ahLst/>
              <a:cxnLst/>
              <a:rect l="l" t="t" r="r" b="b"/>
              <a:pathLst>
                <a:path w="47866" h="33527">
                  <a:moveTo>
                    <a:pt x="0" y="33527"/>
                  </a:moveTo>
                  <a:lnTo>
                    <a:pt x="13118" y="30857"/>
                  </a:lnTo>
                  <a:lnTo>
                    <a:pt x="25097" y="25362"/>
                  </a:lnTo>
                  <a:lnTo>
                    <a:pt x="35512" y="17345"/>
                  </a:lnTo>
                  <a:lnTo>
                    <a:pt x="43935" y="7105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74" name="object 971">
              <a:extLst>
                <a:ext uri="{FF2B5EF4-FFF2-40B4-BE49-F238E27FC236}">
                  <a16:creationId xmlns:a16="http://schemas.microsoft.com/office/drawing/2014/main" id="{946D5C14-9F38-4C75-A1B1-4AEC28256CF4}"/>
                </a:ext>
              </a:extLst>
            </p:cNvPr>
            <p:cNvSpPr/>
            <p:nvPr/>
          </p:nvSpPr>
          <p:spPr>
            <a:xfrm>
              <a:off x="7533830" y="4558601"/>
              <a:ext cx="15125" cy="10566"/>
            </a:xfrm>
            <a:custGeom>
              <a:avLst/>
              <a:gdLst/>
              <a:ahLst/>
              <a:cxnLst/>
              <a:rect l="l" t="t" r="r" b="b"/>
              <a:pathLst>
                <a:path w="15125" h="10566">
                  <a:moveTo>
                    <a:pt x="0" y="10566"/>
                  </a:moveTo>
                  <a:lnTo>
                    <a:pt x="5600" y="7937"/>
                  </a:lnTo>
                  <a:lnTo>
                    <a:pt x="10756" y="4368"/>
                  </a:lnTo>
                  <a:lnTo>
                    <a:pt x="15125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75" name="object 972">
              <a:extLst>
                <a:ext uri="{FF2B5EF4-FFF2-40B4-BE49-F238E27FC236}">
                  <a16:creationId xmlns:a16="http://schemas.microsoft.com/office/drawing/2014/main" id="{57AC8CC1-FA23-4576-A2C8-F72702D41547}"/>
                </a:ext>
              </a:extLst>
            </p:cNvPr>
            <p:cNvSpPr/>
            <p:nvPr/>
          </p:nvSpPr>
          <p:spPr>
            <a:xfrm>
              <a:off x="7473403" y="4472381"/>
              <a:ext cx="20980" cy="20192"/>
            </a:xfrm>
            <a:custGeom>
              <a:avLst/>
              <a:gdLst/>
              <a:ahLst/>
              <a:cxnLst/>
              <a:rect l="l" t="t" r="r" b="b"/>
              <a:pathLst>
                <a:path w="20980" h="20192">
                  <a:moveTo>
                    <a:pt x="15278" y="0"/>
                  </a:moveTo>
                  <a:lnTo>
                    <a:pt x="20980" y="12153"/>
                  </a:lnTo>
                  <a:lnTo>
                    <a:pt x="16713" y="14147"/>
                  </a:lnTo>
                  <a:lnTo>
                    <a:pt x="12852" y="16865"/>
                  </a:lnTo>
                  <a:lnTo>
                    <a:pt x="9525" y="20192"/>
                  </a:lnTo>
                  <a:lnTo>
                    <a:pt x="0" y="10667"/>
                  </a:lnTo>
                  <a:lnTo>
                    <a:pt x="4419" y="6248"/>
                  </a:lnTo>
                  <a:lnTo>
                    <a:pt x="9626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76" name="object 973">
              <a:extLst>
                <a:ext uri="{FF2B5EF4-FFF2-40B4-BE49-F238E27FC236}">
                  <a16:creationId xmlns:a16="http://schemas.microsoft.com/office/drawing/2014/main" id="{EAD76ABF-4E59-43B4-91B9-120A530EDAD7}"/>
                </a:ext>
              </a:extLst>
            </p:cNvPr>
            <p:cNvSpPr/>
            <p:nvPr/>
          </p:nvSpPr>
          <p:spPr>
            <a:xfrm>
              <a:off x="7473403" y="4472381"/>
              <a:ext cx="20980" cy="20192"/>
            </a:xfrm>
            <a:custGeom>
              <a:avLst/>
              <a:gdLst/>
              <a:ahLst/>
              <a:cxnLst/>
              <a:rect l="l" t="t" r="r" b="b"/>
              <a:pathLst>
                <a:path w="20980" h="20192">
                  <a:moveTo>
                    <a:pt x="15278" y="0"/>
                  </a:moveTo>
                  <a:lnTo>
                    <a:pt x="9626" y="2628"/>
                  </a:lnTo>
                  <a:lnTo>
                    <a:pt x="4419" y="6248"/>
                  </a:lnTo>
                  <a:lnTo>
                    <a:pt x="0" y="10667"/>
                  </a:lnTo>
                  <a:lnTo>
                    <a:pt x="9525" y="20192"/>
                  </a:lnTo>
                  <a:lnTo>
                    <a:pt x="12852" y="16865"/>
                  </a:lnTo>
                  <a:lnTo>
                    <a:pt x="16713" y="14147"/>
                  </a:lnTo>
                  <a:lnTo>
                    <a:pt x="20980" y="12153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77" name="object 974">
              <a:extLst>
                <a:ext uri="{FF2B5EF4-FFF2-40B4-BE49-F238E27FC236}">
                  <a16:creationId xmlns:a16="http://schemas.microsoft.com/office/drawing/2014/main" id="{5E087AD5-3EB0-466C-A01B-534EFCE343A2}"/>
                </a:ext>
              </a:extLst>
            </p:cNvPr>
            <p:cNvSpPr/>
            <p:nvPr/>
          </p:nvSpPr>
          <p:spPr>
            <a:xfrm>
              <a:off x="7478166" y="4478439"/>
              <a:ext cx="13398" cy="9372"/>
            </a:xfrm>
            <a:custGeom>
              <a:avLst/>
              <a:gdLst/>
              <a:ahLst/>
              <a:cxnLst/>
              <a:rect l="l" t="t" r="r" b="b"/>
              <a:pathLst>
                <a:path w="13398" h="9372">
                  <a:moveTo>
                    <a:pt x="13398" y="0"/>
                  </a:moveTo>
                  <a:lnTo>
                    <a:pt x="8381" y="2324"/>
                  </a:lnTo>
                  <a:lnTo>
                    <a:pt x="3873" y="5499"/>
                  </a:lnTo>
                  <a:lnTo>
                    <a:pt x="0" y="937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78" name="object 975">
              <a:extLst>
                <a:ext uri="{FF2B5EF4-FFF2-40B4-BE49-F238E27FC236}">
                  <a16:creationId xmlns:a16="http://schemas.microsoft.com/office/drawing/2014/main" id="{7A9E0F2E-1F45-4405-8D3E-653CD7162D48}"/>
                </a:ext>
              </a:extLst>
            </p:cNvPr>
            <p:cNvSpPr/>
            <p:nvPr/>
          </p:nvSpPr>
          <p:spPr>
            <a:xfrm>
              <a:off x="7480503" y="4477042"/>
              <a:ext cx="7835" cy="11023"/>
            </a:xfrm>
            <a:custGeom>
              <a:avLst/>
              <a:gdLst/>
              <a:ahLst/>
              <a:cxnLst/>
              <a:rect l="l" t="t" r="r" b="b"/>
              <a:pathLst>
                <a:path w="7835" h="11023">
                  <a:moveTo>
                    <a:pt x="7835" y="10972"/>
                  </a:moveTo>
                  <a:lnTo>
                    <a:pt x="8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79" name="object 976">
              <a:extLst>
                <a:ext uri="{FF2B5EF4-FFF2-40B4-BE49-F238E27FC236}">
                  <a16:creationId xmlns:a16="http://schemas.microsoft.com/office/drawing/2014/main" id="{8C887F84-4DCC-485D-8F9C-6F34AA5B834E}"/>
                </a:ext>
              </a:extLst>
            </p:cNvPr>
            <p:cNvSpPr/>
            <p:nvPr/>
          </p:nvSpPr>
          <p:spPr>
            <a:xfrm>
              <a:off x="7444232" y="4453877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170"/>
                  </a:moveTo>
                  <a:lnTo>
                    <a:pt x="132783" y="52719"/>
                  </a:lnTo>
                  <a:lnTo>
                    <a:pt x="128332" y="39354"/>
                  </a:lnTo>
                  <a:lnTo>
                    <a:pt x="121318" y="27404"/>
                  </a:lnTo>
                  <a:lnTo>
                    <a:pt x="112069" y="17201"/>
                  </a:lnTo>
                  <a:lnTo>
                    <a:pt x="100916" y="9073"/>
                  </a:lnTo>
                  <a:lnTo>
                    <a:pt x="88189" y="3351"/>
                  </a:lnTo>
                  <a:lnTo>
                    <a:pt x="74218" y="364"/>
                  </a:lnTo>
                  <a:lnTo>
                    <a:pt x="67170" y="0"/>
                  </a:lnTo>
                  <a:lnTo>
                    <a:pt x="52719" y="1556"/>
                  </a:lnTo>
                  <a:lnTo>
                    <a:pt x="39354" y="6007"/>
                  </a:lnTo>
                  <a:lnTo>
                    <a:pt x="27404" y="13022"/>
                  </a:lnTo>
                  <a:lnTo>
                    <a:pt x="17201" y="22271"/>
                  </a:lnTo>
                  <a:lnTo>
                    <a:pt x="9073" y="33424"/>
                  </a:lnTo>
                  <a:lnTo>
                    <a:pt x="3351" y="46151"/>
                  </a:lnTo>
                  <a:lnTo>
                    <a:pt x="364" y="60122"/>
                  </a:lnTo>
                  <a:lnTo>
                    <a:pt x="0" y="67170"/>
                  </a:lnTo>
                  <a:lnTo>
                    <a:pt x="1555" y="81618"/>
                  </a:lnTo>
                  <a:lnTo>
                    <a:pt x="6003" y="94985"/>
                  </a:lnTo>
                  <a:lnTo>
                    <a:pt x="13013" y="106940"/>
                  </a:lnTo>
                  <a:lnTo>
                    <a:pt x="22255" y="117153"/>
                  </a:lnTo>
                  <a:lnTo>
                    <a:pt x="33401" y="125291"/>
                  </a:lnTo>
                  <a:lnTo>
                    <a:pt x="46120" y="131024"/>
                  </a:lnTo>
                  <a:lnTo>
                    <a:pt x="60084" y="134021"/>
                  </a:lnTo>
                  <a:lnTo>
                    <a:pt x="67170" y="134391"/>
                  </a:lnTo>
                  <a:lnTo>
                    <a:pt x="81615" y="132833"/>
                  </a:lnTo>
                  <a:lnTo>
                    <a:pt x="94976" y="128379"/>
                  </a:lnTo>
                  <a:lnTo>
                    <a:pt x="106922" y="121360"/>
                  </a:lnTo>
                  <a:lnTo>
                    <a:pt x="117125" y="112107"/>
                  </a:lnTo>
                  <a:lnTo>
                    <a:pt x="125253" y="100952"/>
                  </a:lnTo>
                  <a:lnTo>
                    <a:pt x="130979" y="88224"/>
                  </a:lnTo>
                  <a:lnTo>
                    <a:pt x="133971" y="74257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80" name="object 977">
              <a:extLst>
                <a:ext uri="{FF2B5EF4-FFF2-40B4-BE49-F238E27FC236}">
                  <a16:creationId xmlns:a16="http://schemas.microsoft.com/office/drawing/2014/main" id="{23B7073D-1A07-4A47-856D-B0D2DDF9AB7A}"/>
                </a:ext>
              </a:extLst>
            </p:cNvPr>
            <p:cNvSpPr/>
            <p:nvPr/>
          </p:nvSpPr>
          <p:spPr>
            <a:xfrm>
              <a:off x="7243965" y="4270121"/>
              <a:ext cx="134340" cy="134353"/>
            </a:xfrm>
            <a:custGeom>
              <a:avLst/>
              <a:gdLst/>
              <a:ahLst/>
              <a:cxnLst/>
              <a:rect l="l" t="t" r="r" b="b"/>
              <a:pathLst>
                <a:path w="134340" h="134353">
                  <a:moveTo>
                    <a:pt x="134340" y="67182"/>
                  </a:moveTo>
                  <a:lnTo>
                    <a:pt x="133975" y="74228"/>
                  </a:lnTo>
                  <a:lnTo>
                    <a:pt x="130989" y="88197"/>
                  </a:lnTo>
                  <a:lnTo>
                    <a:pt x="125266" y="100923"/>
                  </a:lnTo>
                  <a:lnTo>
                    <a:pt x="117139" y="112076"/>
                  </a:lnTo>
                  <a:lnTo>
                    <a:pt x="106935" y="121327"/>
                  </a:lnTo>
                  <a:lnTo>
                    <a:pt x="94986" y="128343"/>
                  </a:lnTo>
                  <a:lnTo>
                    <a:pt x="81621" y="132795"/>
                  </a:lnTo>
                  <a:lnTo>
                    <a:pt x="67170" y="134353"/>
                  </a:lnTo>
                  <a:lnTo>
                    <a:pt x="60122" y="133988"/>
                  </a:lnTo>
                  <a:lnTo>
                    <a:pt x="46151" y="131000"/>
                  </a:lnTo>
                  <a:lnTo>
                    <a:pt x="33424" y="125276"/>
                  </a:lnTo>
                  <a:lnTo>
                    <a:pt x="22271" y="117147"/>
                  </a:lnTo>
                  <a:lnTo>
                    <a:pt x="13022" y="106942"/>
                  </a:lnTo>
                  <a:lnTo>
                    <a:pt x="6007" y="94993"/>
                  </a:lnTo>
                  <a:lnTo>
                    <a:pt x="1556" y="81630"/>
                  </a:lnTo>
                  <a:lnTo>
                    <a:pt x="0" y="67182"/>
                  </a:lnTo>
                  <a:lnTo>
                    <a:pt x="365" y="60125"/>
                  </a:lnTo>
                  <a:lnTo>
                    <a:pt x="3354" y="46155"/>
                  </a:lnTo>
                  <a:lnTo>
                    <a:pt x="9076" y="33428"/>
                  </a:lnTo>
                  <a:lnTo>
                    <a:pt x="17204" y="22274"/>
                  </a:lnTo>
                  <a:lnTo>
                    <a:pt x="27408" y="13024"/>
                  </a:lnTo>
                  <a:lnTo>
                    <a:pt x="39356" y="6008"/>
                  </a:lnTo>
                  <a:lnTo>
                    <a:pt x="52720" y="1557"/>
                  </a:lnTo>
                  <a:lnTo>
                    <a:pt x="67170" y="0"/>
                  </a:lnTo>
                  <a:lnTo>
                    <a:pt x="74227" y="366"/>
                  </a:lnTo>
                  <a:lnTo>
                    <a:pt x="88196" y="3355"/>
                  </a:lnTo>
                  <a:lnTo>
                    <a:pt x="100921" y="9080"/>
                  </a:lnTo>
                  <a:lnTo>
                    <a:pt x="112073" y="17210"/>
                  </a:lnTo>
                  <a:lnTo>
                    <a:pt x="121320" y="27416"/>
                  </a:lnTo>
                  <a:lnTo>
                    <a:pt x="128333" y="39367"/>
                  </a:lnTo>
                  <a:lnTo>
                    <a:pt x="132783" y="52732"/>
                  </a:lnTo>
                  <a:lnTo>
                    <a:pt x="134340" y="67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81" name="object 978">
              <a:extLst>
                <a:ext uri="{FF2B5EF4-FFF2-40B4-BE49-F238E27FC236}">
                  <a16:creationId xmlns:a16="http://schemas.microsoft.com/office/drawing/2014/main" id="{F07CDBCB-32B7-459F-BE14-43EC200D38FB}"/>
                </a:ext>
              </a:extLst>
            </p:cNvPr>
            <p:cNvSpPr/>
            <p:nvPr/>
          </p:nvSpPr>
          <p:spPr>
            <a:xfrm>
              <a:off x="7300163" y="4348264"/>
              <a:ext cx="73177" cy="52184"/>
            </a:xfrm>
            <a:custGeom>
              <a:avLst/>
              <a:gdLst/>
              <a:ahLst/>
              <a:cxnLst/>
              <a:rect l="l" t="t" r="r" b="b"/>
              <a:pathLst>
                <a:path w="73177" h="52184">
                  <a:moveTo>
                    <a:pt x="0" y="51244"/>
                  </a:moveTo>
                  <a:lnTo>
                    <a:pt x="3632" y="51892"/>
                  </a:lnTo>
                  <a:lnTo>
                    <a:pt x="7302" y="52184"/>
                  </a:lnTo>
                  <a:lnTo>
                    <a:pt x="10972" y="52184"/>
                  </a:lnTo>
                  <a:lnTo>
                    <a:pt x="24967" y="50624"/>
                  </a:lnTo>
                  <a:lnTo>
                    <a:pt x="37931" y="46154"/>
                  </a:lnTo>
                  <a:lnTo>
                    <a:pt x="49487" y="39089"/>
                  </a:lnTo>
                  <a:lnTo>
                    <a:pt x="59260" y="29745"/>
                  </a:lnTo>
                  <a:lnTo>
                    <a:pt x="66875" y="18436"/>
                  </a:lnTo>
                  <a:lnTo>
                    <a:pt x="71955" y="5479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82" name="object 979">
              <a:extLst>
                <a:ext uri="{FF2B5EF4-FFF2-40B4-BE49-F238E27FC236}">
                  <a16:creationId xmlns:a16="http://schemas.microsoft.com/office/drawing/2014/main" id="{D1E5628E-D54F-4DBC-9D4D-C36ABDE0BBDC}"/>
                </a:ext>
              </a:extLst>
            </p:cNvPr>
            <p:cNvSpPr/>
            <p:nvPr/>
          </p:nvSpPr>
          <p:spPr>
            <a:xfrm>
              <a:off x="7316241" y="4362005"/>
              <a:ext cx="47878" cy="33528"/>
            </a:xfrm>
            <a:custGeom>
              <a:avLst/>
              <a:gdLst/>
              <a:ahLst/>
              <a:cxnLst/>
              <a:rect l="l" t="t" r="r" b="b"/>
              <a:pathLst>
                <a:path w="47878" h="33528">
                  <a:moveTo>
                    <a:pt x="0" y="33528"/>
                  </a:moveTo>
                  <a:lnTo>
                    <a:pt x="13121" y="30831"/>
                  </a:lnTo>
                  <a:lnTo>
                    <a:pt x="25100" y="25327"/>
                  </a:lnTo>
                  <a:lnTo>
                    <a:pt x="35513" y="17316"/>
                  </a:lnTo>
                  <a:lnTo>
                    <a:pt x="43939" y="7096"/>
                  </a:lnTo>
                  <a:lnTo>
                    <a:pt x="4787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83" name="object 980">
              <a:extLst>
                <a:ext uri="{FF2B5EF4-FFF2-40B4-BE49-F238E27FC236}">
                  <a16:creationId xmlns:a16="http://schemas.microsoft.com/office/drawing/2014/main" id="{4403AF01-3443-4C3C-98AA-2D76680B050D}"/>
                </a:ext>
              </a:extLst>
            </p:cNvPr>
            <p:cNvSpPr/>
            <p:nvPr/>
          </p:nvSpPr>
          <p:spPr>
            <a:xfrm>
              <a:off x="7333551" y="4374857"/>
              <a:ext cx="15138" cy="10566"/>
            </a:xfrm>
            <a:custGeom>
              <a:avLst/>
              <a:gdLst/>
              <a:ahLst/>
              <a:cxnLst/>
              <a:rect l="l" t="t" r="r" b="b"/>
              <a:pathLst>
                <a:path w="15138" h="10566">
                  <a:moveTo>
                    <a:pt x="0" y="10566"/>
                  </a:moveTo>
                  <a:lnTo>
                    <a:pt x="5613" y="7937"/>
                  </a:lnTo>
                  <a:lnTo>
                    <a:pt x="10718" y="4356"/>
                  </a:lnTo>
                  <a:lnTo>
                    <a:pt x="151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84" name="object 981">
              <a:extLst>
                <a:ext uri="{FF2B5EF4-FFF2-40B4-BE49-F238E27FC236}">
                  <a16:creationId xmlns:a16="http://schemas.microsoft.com/office/drawing/2014/main" id="{E856C037-FB90-47EF-9131-E1B4571CD346}"/>
                </a:ext>
              </a:extLst>
            </p:cNvPr>
            <p:cNvSpPr/>
            <p:nvPr/>
          </p:nvSpPr>
          <p:spPr>
            <a:xfrm>
              <a:off x="7273137" y="4288586"/>
              <a:ext cx="20980" cy="20231"/>
            </a:xfrm>
            <a:custGeom>
              <a:avLst/>
              <a:gdLst/>
              <a:ahLst/>
              <a:cxnLst/>
              <a:rect l="l" t="t" r="r" b="b"/>
              <a:pathLst>
                <a:path w="20980" h="20231">
                  <a:moveTo>
                    <a:pt x="15278" y="0"/>
                  </a:moveTo>
                  <a:lnTo>
                    <a:pt x="20980" y="12204"/>
                  </a:lnTo>
                  <a:lnTo>
                    <a:pt x="16713" y="14185"/>
                  </a:lnTo>
                  <a:lnTo>
                    <a:pt x="12788" y="16916"/>
                  </a:lnTo>
                  <a:lnTo>
                    <a:pt x="9525" y="20231"/>
                  </a:lnTo>
                  <a:lnTo>
                    <a:pt x="0" y="10706"/>
                  </a:lnTo>
                  <a:lnTo>
                    <a:pt x="4406" y="6299"/>
                  </a:lnTo>
                  <a:lnTo>
                    <a:pt x="9613" y="2679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85" name="object 982">
              <a:extLst>
                <a:ext uri="{FF2B5EF4-FFF2-40B4-BE49-F238E27FC236}">
                  <a16:creationId xmlns:a16="http://schemas.microsoft.com/office/drawing/2014/main" id="{4A8B1FAE-CFD8-4113-8DF0-A7EFC596BBEF}"/>
                </a:ext>
              </a:extLst>
            </p:cNvPr>
            <p:cNvSpPr/>
            <p:nvPr/>
          </p:nvSpPr>
          <p:spPr>
            <a:xfrm>
              <a:off x="7273137" y="4288586"/>
              <a:ext cx="20980" cy="20231"/>
            </a:xfrm>
            <a:custGeom>
              <a:avLst/>
              <a:gdLst/>
              <a:ahLst/>
              <a:cxnLst/>
              <a:rect l="l" t="t" r="r" b="b"/>
              <a:pathLst>
                <a:path w="20980" h="20231">
                  <a:moveTo>
                    <a:pt x="15278" y="0"/>
                  </a:moveTo>
                  <a:lnTo>
                    <a:pt x="9613" y="2679"/>
                  </a:lnTo>
                  <a:lnTo>
                    <a:pt x="4406" y="6299"/>
                  </a:lnTo>
                  <a:lnTo>
                    <a:pt x="0" y="10706"/>
                  </a:lnTo>
                  <a:lnTo>
                    <a:pt x="9525" y="20231"/>
                  </a:lnTo>
                  <a:lnTo>
                    <a:pt x="12788" y="16916"/>
                  </a:lnTo>
                  <a:lnTo>
                    <a:pt x="16713" y="14185"/>
                  </a:lnTo>
                  <a:lnTo>
                    <a:pt x="20980" y="12204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86" name="object 983">
              <a:extLst>
                <a:ext uri="{FF2B5EF4-FFF2-40B4-BE49-F238E27FC236}">
                  <a16:creationId xmlns:a16="http://schemas.microsoft.com/office/drawing/2014/main" id="{E43996B4-F6DD-4FE3-A990-10EA66D51C3D}"/>
                </a:ext>
              </a:extLst>
            </p:cNvPr>
            <p:cNvSpPr/>
            <p:nvPr/>
          </p:nvSpPr>
          <p:spPr>
            <a:xfrm>
              <a:off x="7277887" y="4294682"/>
              <a:ext cx="13347" cy="9372"/>
            </a:xfrm>
            <a:custGeom>
              <a:avLst/>
              <a:gdLst/>
              <a:ahLst/>
              <a:cxnLst/>
              <a:rect l="l" t="t" r="r" b="b"/>
              <a:pathLst>
                <a:path w="13347" h="9372">
                  <a:moveTo>
                    <a:pt x="13347" y="0"/>
                  </a:moveTo>
                  <a:lnTo>
                    <a:pt x="8394" y="2336"/>
                  </a:lnTo>
                  <a:lnTo>
                    <a:pt x="3873" y="5511"/>
                  </a:lnTo>
                  <a:lnTo>
                    <a:pt x="0" y="937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87" name="object 984">
              <a:extLst>
                <a:ext uri="{FF2B5EF4-FFF2-40B4-BE49-F238E27FC236}">
                  <a16:creationId xmlns:a16="http://schemas.microsoft.com/office/drawing/2014/main" id="{A4CE6AFE-B140-4B05-9B95-2AA5A063E0AE}"/>
                </a:ext>
              </a:extLst>
            </p:cNvPr>
            <p:cNvSpPr/>
            <p:nvPr/>
          </p:nvSpPr>
          <p:spPr>
            <a:xfrm>
              <a:off x="7280224" y="4293298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88" name="object 985">
              <a:extLst>
                <a:ext uri="{FF2B5EF4-FFF2-40B4-BE49-F238E27FC236}">
                  <a16:creationId xmlns:a16="http://schemas.microsoft.com/office/drawing/2014/main" id="{71E36FF1-5436-4B34-8B96-B0982BFE03CD}"/>
                </a:ext>
              </a:extLst>
            </p:cNvPr>
            <p:cNvSpPr/>
            <p:nvPr/>
          </p:nvSpPr>
          <p:spPr>
            <a:xfrm>
              <a:off x="7243965" y="4270121"/>
              <a:ext cx="134340" cy="134353"/>
            </a:xfrm>
            <a:custGeom>
              <a:avLst/>
              <a:gdLst/>
              <a:ahLst/>
              <a:cxnLst/>
              <a:rect l="l" t="t" r="r" b="b"/>
              <a:pathLst>
                <a:path w="134340" h="134353">
                  <a:moveTo>
                    <a:pt x="134340" y="67182"/>
                  </a:moveTo>
                  <a:lnTo>
                    <a:pt x="132783" y="52732"/>
                  </a:lnTo>
                  <a:lnTo>
                    <a:pt x="128333" y="39367"/>
                  </a:lnTo>
                  <a:lnTo>
                    <a:pt x="121320" y="27416"/>
                  </a:lnTo>
                  <a:lnTo>
                    <a:pt x="112073" y="17210"/>
                  </a:lnTo>
                  <a:lnTo>
                    <a:pt x="100921" y="9080"/>
                  </a:lnTo>
                  <a:lnTo>
                    <a:pt x="88196" y="3355"/>
                  </a:lnTo>
                  <a:lnTo>
                    <a:pt x="74227" y="366"/>
                  </a:lnTo>
                  <a:lnTo>
                    <a:pt x="67170" y="0"/>
                  </a:lnTo>
                  <a:lnTo>
                    <a:pt x="52720" y="1557"/>
                  </a:lnTo>
                  <a:lnTo>
                    <a:pt x="39356" y="6008"/>
                  </a:lnTo>
                  <a:lnTo>
                    <a:pt x="27408" y="13024"/>
                  </a:lnTo>
                  <a:lnTo>
                    <a:pt x="17204" y="22274"/>
                  </a:lnTo>
                  <a:lnTo>
                    <a:pt x="9076" y="33428"/>
                  </a:lnTo>
                  <a:lnTo>
                    <a:pt x="3354" y="46155"/>
                  </a:lnTo>
                  <a:lnTo>
                    <a:pt x="365" y="60125"/>
                  </a:lnTo>
                  <a:lnTo>
                    <a:pt x="0" y="67182"/>
                  </a:lnTo>
                  <a:lnTo>
                    <a:pt x="1556" y="81630"/>
                  </a:lnTo>
                  <a:lnTo>
                    <a:pt x="6007" y="94993"/>
                  </a:lnTo>
                  <a:lnTo>
                    <a:pt x="13022" y="106942"/>
                  </a:lnTo>
                  <a:lnTo>
                    <a:pt x="22271" y="117147"/>
                  </a:lnTo>
                  <a:lnTo>
                    <a:pt x="33424" y="125276"/>
                  </a:lnTo>
                  <a:lnTo>
                    <a:pt x="46151" y="131000"/>
                  </a:lnTo>
                  <a:lnTo>
                    <a:pt x="60122" y="133988"/>
                  </a:lnTo>
                  <a:lnTo>
                    <a:pt x="67170" y="134353"/>
                  </a:lnTo>
                  <a:lnTo>
                    <a:pt x="81621" y="132795"/>
                  </a:lnTo>
                  <a:lnTo>
                    <a:pt x="94986" y="128343"/>
                  </a:lnTo>
                  <a:lnTo>
                    <a:pt x="106935" y="121327"/>
                  </a:lnTo>
                  <a:lnTo>
                    <a:pt x="117139" y="112076"/>
                  </a:lnTo>
                  <a:lnTo>
                    <a:pt x="125266" y="100923"/>
                  </a:lnTo>
                  <a:lnTo>
                    <a:pt x="130989" y="88197"/>
                  </a:lnTo>
                  <a:lnTo>
                    <a:pt x="133975" y="74228"/>
                  </a:lnTo>
                  <a:lnTo>
                    <a:pt x="134340" y="67182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89" name="object 986">
              <a:extLst>
                <a:ext uri="{FF2B5EF4-FFF2-40B4-BE49-F238E27FC236}">
                  <a16:creationId xmlns:a16="http://schemas.microsoft.com/office/drawing/2014/main" id="{EB75D888-8FBB-4013-A279-0F38C3CE04E5}"/>
                </a:ext>
              </a:extLst>
            </p:cNvPr>
            <p:cNvSpPr/>
            <p:nvPr/>
          </p:nvSpPr>
          <p:spPr>
            <a:xfrm>
              <a:off x="7237361" y="3985767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170"/>
                  </a:moveTo>
                  <a:lnTo>
                    <a:pt x="133971" y="74257"/>
                  </a:lnTo>
                  <a:lnTo>
                    <a:pt x="130979" y="88224"/>
                  </a:lnTo>
                  <a:lnTo>
                    <a:pt x="125253" y="100952"/>
                  </a:lnTo>
                  <a:lnTo>
                    <a:pt x="117125" y="112107"/>
                  </a:lnTo>
                  <a:lnTo>
                    <a:pt x="106922" y="121360"/>
                  </a:lnTo>
                  <a:lnTo>
                    <a:pt x="94976" y="128379"/>
                  </a:lnTo>
                  <a:lnTo>
                    <a:pt x="81615" y="132833"/>
                  </a:lnTo>
                  <a:lnTo>
                    <a:pt x="67170" y="134391"/>
                  </a:lnTo>
                  <a:lnTo>
                    <a:pt x="60084" y="134021"/>
                  </a:lnTo>
                  <a:lnTo>
                    <a:pt x="46120" y="131024"/>
                  </a:lnTo>
                  <a:lnTo>
                    <a:pt x="33401" y="125291"/>
                  </a:lnTo>
                  <a:lnTo>
                    <a:pt x="22255" y="117153"/>
                  </a:lnTo>
                  <a:lnTo>
                    <a:pt x="13013" y="106940"/>
                  </a:lnTo>
                  <a:lnTo>
                    <a:pt x="6003" y="94985"/>
                  </a:lnTo>
                  <a:lnTo>
                    <a:pt x="1555" y="81618"/>
                  </a:lnTo>
                  <a:lnTo>
                    <a:pt x="0" y="67170"/>
                  </a:lnTo>
                  <a:lnTo>
                    <a:pt x="364" y="60131"/>
                  </a:lnTo>
                  <a:lnTo>
                    <a:pt x="3351" y="46170"/>
                  </a:lnTo>
                  <a:lnTo>
                    <a:pt x="9073" y="33446"/>
                  </a:lnTo>
                  <a:lnTo>
                    <a:pt x="17201" y="22291"/>
                  </a:lnTo>
                  <a:lnTo>
                    <a:pt x="27404" y="13037"/>
                  </a:lnTo>
                  <a:lnTo>
                    <a:pt x="39354" y="6015"/>
                  </a:lnTo>
                  <a:lnTo>
                    <a:pt x="52719" y="1559"/>
                  </a:lnTo>
                  <a:lnTo>
                    <a:pt x="67170" y="0"/>
                  </a:lnTo>
                  <a:lnTo>
                    <a:pt x="74218" y="365"/>
                  </a:lnTo>
                  <a:lnTo>
                    <a:pt x="88189" y="3356"/>
                  </a:lnTo>
                  <a:lnTo>
                    <a:pt x="100916" y="9084"/>
                  </a:lnTo>
                  <a:lnTo>
                    <a:pt x="112069" y="17219"/>
                  </a:lnTo>
                  <a:lnTo>
                    <a:pt x="121318" y="27426"/>
                  </a:lnTo>
                  <a:lnTo>
                    <a:pt x="128332" y="39376"/>
                  </a:lnTo>
                  <a:lnTo>
                    <a:pt x="132783" y="52734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90" name="object 987">
              <a:extLst>
                <a:ext uri="{FF2B5EF4-FFF2-40B4-BE49-F238E27FC236}">
                  <a16:creationId xmlns:a16="http://schemas.microsoft.com/office/drawing/2014/main" id="{1B4F3D6F-BCCC-463A-8E88-2B2007EC1591}"/>
                </a:ext>
              </a:extLst>
            </p:cNvPr>
            <p:cNvSpPr/>
            <p:nvPr/>
          </p:nvSpPr>
          <p:spPr>
            <a:xfrm>
              <a:off x="7293571" y="4063898"/>
              <a:ext cx="73177" cy="52196"/>
            </a:xfrm>
            <a:custGeom>
              <a:avLst/>
              <a:gdLst/>
              <a:ahLst/>
              <a:cxnLst/>
              <a:rect l="l" t="t" r="r" b="b"/>
              <a:pathLst>
                <a:path w="73177" h="52196">
                  <a:moveTo>
                    <a:pt x="0" y="51244"/>
                  </a:moveTo>
                  <a:lnTo>
                    <a:pt x="3619" y="51892"/>
                  </a:lnTo>
                  <a:lnTo>
                    <a:pt x="7289" y="52196"/>
                  </a:lnTo>
                  <a:lnTo>
                    <a:pt x="10960" y="52196"/>
                  </a:lnTo>
                  <a:lnTo>
                    <a:pt x="24953" y="50636"/>
                  </a:lnTo>
                  <a:lnTo>
                    <a:pt x="37916" y="46166"/>
                  </a:lnTo>
                  <a:lnTo>
                    <a:pt x="49473" y="39101"/>
                  </a:lnTo>
                  <a:lnTo>
                    <a:pt x="59248" y="29758"/>
                  </a:lnTo>
                  <a:lnTo>
                    <a:pt x="66866" y="18451"/>
                  </a:lnTo>
                  <a:lnTo>
                    <a:pt x="71950" y="5497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91" name="object 988">
              <a:extLst>
                <a:ext uri="{FF2B5EF4-FFF2-40B4-BE49-F238E27FC236}">
                  <a16:creationId xmlns:a16="http://schemas.microsoft.com/office/drawing/2014/main" id="{CA764775-852A-4E08-AFC4-F26F51B3EE9F}"/>
                </a:ext>
              </a:extLst>
            </p:cNvPr>
            <p:cNvSpPr/>
            <p:nvPr/>
          </p:nvSpPr>
          <p:spPr>
            <a:xfrm>
              <a:off x="7309637" y="4077639"/>
              <a:ext cx="47878" cy="33540"/>
            </a:xfrm>
            <a:custGeom>
              <a:avLst/>
              <a:gdLst/>
              <a:ahLst/>
              <a:cxnLst/>
              <a:rect l="l" t="t" r="r" b="b"/>
              <a:pathLst>
                <a:path w="47878" h="33540">
                  <a:moveTo>
                    <a:pt x="0" y="33540"/>
                  </a:moveTo>
                  <a:lnTo>
                    <a:pt x="13121" y="30844"/>
                  </a:lnTo>
                  <a:lnTo>
                    <a:pt x="25101" y="25348"/>
                  </a:lnTo>
                  <a:lnTo>
                    <a:pt x="35515" y="17342"/>
                  </a:lnTo>
                  <a:lnTo>
                    <a:pt x="43939" y="7117"/>
                  </a:lnTo>
                  <a:lnTo>
                    <a:pt x="47878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92" name="object 989">
              <a:extLst>
                <a:ext uri="{FF2B5EF4-FFF2-40B4-BE49-F238E27FC236}">
                  <a16:creationId xmlns:a16="http://schemas.microsoft.com/office/drawing/2014/main" id="{F1639652-E170-48F8-A0F2-9652A4C82AA9}"/>
                </a:ext>
              </a:extLst>
            </p:cNvPr>
            <p:cNvSpPr/>
            <p:nvPr/>
          </p:nvSpPr>
          <p:spPr>
            <a:xfrm>
              <a:off x="7326960" y="4090492"/>
              <a:ext cx="15074" cy="10566"/>
            </a:xfrm>
            <a:custGeom>
              <a:avLst/>
              <a:gdLst/>
              <a:ahLst/>
              <a:cxnLst/>
              <a:rect l="l" t="t" r="r" b="b"/>
              <a:pathLst>
                <a:path w="15074" h="10566">
                  <a:moveTo>
                    <a:pt x="0" y="10566"/>
                  </a:moveTo>
                  <a:lnTo>
                    <a:pt x="5600" y="7937"/>
                  </a:lnTo>
                  <a:lnTo>
                    <a:pt x="10718" y="4368"/>
                  </a:lnTo>
                  <a:lnTo>
                    <a:pt x="1507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93" name="object 990">
              <a:extLst>
                <a:ext uri="{FF2B5EF4-FFF2-40B4-BE49-F238E27FC236}">
                  <a16:creationId xmlns:a16="http://schemas.microsoft.com/office/drawing/2014/main" id="{BA2677A5-5245-4C95-8AD4-6E48EB3276E2}"/>
                </a:ext>
              </a:extLst>
            </p:cNvPr>
            <p:cNvSpPr/>
            <p:nvPr/>
          </p:nvSpPr>
          <p:spPr>
            <a:xfrm>
              <a:off x="7266533" y="4004271"/>
              <a:ext cx="20980" cy="20192"/>
            </a:xfrm>
            <a:custGeom>
              <a:avLst/>
              <a:gdLst/>
              <a:ahLst/>
              <a:cxnLst/>
              <a:rect l="l" t="t" r="r" b="b"/>
              <a:pathLst>
                <a:path w="20980" h="20192">
                  <a:moveTo>
                    <a:pt x="15278" y="0"/>
                  </a:moveTo>
                  <a:lnTo>
                    <a:pt x="20980" y="12153"/>
                  </a:lnTo>
                  <a:lnTo>
                    <a:pt x="16713" y="14135"/>
                  </a:lnTo>
                  <a:lnTo>
                    <a:pt x="12801" y="16865"/>
                  </a:lnTo>
                  <a:lnTo>
                    <a:pt x="9474" y="20192"/>
                  </a:lnTo>
                  <a:lnTo>
                    <a:pt x="0" y="10667"/>
                  </a:lnTo>
                  <a:lnTo>
                    <a:pt x="4419" y="6248"/>
                  </a:lnTo>
                  <a:lnTo>
                    <a:pt x="9626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94" name="object 991">
              <a:extLst>
                <a:ext uri="{FF2B5EF4-FFF2-40B4-BE49-F238E27FC236}">
                  <a16:creationId xmlns:a16="http://schemas.microsoft.com/office/drawing/2014/main" id="{13FE472E-3732-4876-8F97-D9A389266341}"/>
                </a:ext>
              </a:extLst>
            </p:cNvPr>
            <p:cNvSpPr/>
            <p:nvPr/>
          </p:nvSpPr>
          <p:spPr>
            <a:xfrm>
              <a:off x="7266533" y="4004271"/>
              <a:ext cx="20980" cy="20192"/>
            </a:xfrm>
            <a:custGeom>
              <a:avLst/>
              <a:gdLst/>
              <a:ahLst/>
              <a:cxnLst/>
              <a:rect l="l" t="t" r="r" b="b"/>
              <a:pathLst>
                <a:path w="20980" h="20192">
                  <a:moveTo>
                    <a:pt x="15278" y="0"/>
                  </a:moveTo>
                  <a:lnTo>
                    <a:pt x="9626" y="2628"/>
                  </a:lnTo>
                  <a:lnTo>
                    <a:pt x="4419" y="6248"/>
                  </a:lnTo>
                  <a:lnTo>
                    <a:pt x="0" y="10667"/>
                  </a:lnTo>
                  <a:lnTo>
                    <a:pt x="9474" y="20192"/>
                  </a:lnTo>
                  <a:lnTo>
                    <a:pt x="12801" y="16865"/>
                  </a:lnTo>
                  <a:lnTo>
                    <a:pt x="16713" y="14135"/>
                  </a:lnTo>
                  <a:lnTo>
                    <a:pt x="20980" y="12153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95" name="object 992">
              <a:extLst>
                <a:ext uri="{FF2B5EF4-FFF2-40B4-BE49-F238E27FC236}">
                  <a16:creationId xmlns:a16="http://schemas.microsoft.com/office/drawing/2014/main" id="{C4C2A210-EAAD-4232-8F62-A745CE74ED34}"/>
                </a:ext>
              </a:extLst>
            </p:cNvPr>
            <p:cNvSpPr/>
            <p:nvPr/>
          </p:nvSpPr>
          <p:spPr>
            <a:xfrm>
              <a:off x="7271245" y="4010317"/>
              <a:ext cx="13398" cy="9385"/>
            </a:xfrm>
            <a:custGeom>
              <a:avLst/>
              <a:gdLst/>
              <a:ahLst/>
              <a:cxnLst/>
              <a:rect l="l" t="t" r="r" b="b"/>
              <a:pathLst>
                <a:path w="13398" h="9385">
                  <a:moveTo>
                    <a:pt x="13398" y="0"/>
                  </a:moveTo>
                  <a:lnTo>
                    <a:pt x="8432" y="2336"/>
                  </a:lnTo>
                  <a:lnTo>
                    <a:pt x="3924" y="5511"/>
                  </a:lnTo>
                  <a:lnTo>
                    <a:pt x="0" y="938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96" name="object 993">
              <a:extLst>
                <a:ext uri="{FF2B5EF4-FFF2-40B4-BE49-F238E27FC236}">
                  <a16:creationId xmlns:a16="http://schemas.microsoft.com/office/drawing/2014/main" id="{53D2187A-7836-4F7B-AD26-6B66AC768E08}"/>
                </a:ext>
              </a:extLst>
            </p:cNvPr>
            <p:cNvSpPr/>
            <p:nvPr/>
          </p:nvSpPr>
          <p:spPr>
            <a:xfrm>
              <a:off x="7273632" y="4008932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8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97" name="object 994">
              <a:extLst>
                <a:ext uri="{FF2B5EF4-FFF2-40B4-BE49-F238E27FC236}">
                  <a16:creationId xmlns:a16="http://schemas.microsoft.com/office/drawing/2014/main" id="{2EB378C4-2651-40A1-85EA-FF44A12734EF}"/>
                </a:ext>
              </a:extLst>
            </p:cNvPr>
            <p:cNvSpPr/>
            <p:nvPr/>
          </p:nvSpPr>
          <p:spPr>
            <a:xfrm>
              <a:off x="7237361" y="3985767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170"/>
                  </a:moveTo>
                  <a:lnTo>
                    <a:pt x="132783" y="52734"/>
                  </a:lnTo>
                  <a:lnTo>
                    <a:pt x="128332" y="39376"/>
                  </a:lnTo>
                  <a:lnTo>
                    <a:pt x="121318" y="27426"/>
                  </a:lnTo>
                  <a:lnTo>
                    <a:pt x="112069" y="17219"/>
                  </a:lnTo>
                  <a:lnTo>
                    <a:pt x="100916" y="9084"/>
                  </a:lnTo>
                  <a:lnTo>
                    <a:pt x="88189" y="3356"/>
                  </a:lnTo>
                  <a:lnTo>
                    <a:pt x="74218" y="365"/>
                  </a:lnTo>
                  <a:lnTo>
                    <a:pt x="67170" y="0"/>
                  </a:lnTo>
                  <a:lnTo>
                    <a:pt x="52719" y="1559"/>
                  </a:lnTo>
                  <a:lnTo>
                    <a:pt x="39354" y="6015"/>
                  </a:lnTo>
                  <a:lnTo>
                    <a:pt x="27404" y="13037"/>
                  </a:lnTo>
                  <a:lnTo>
                    <a:pt x="17201" y="22291"/>
                  </a:lnTo>
                  <a:lnTo>
                    <a:pt x="9073" y="33446"/>
                  </a:lnTo>
                  <a:lnTo>
                    <a:pt x="3351" y="46170"/>
                  </a:lnTo>
                  <a:lnTo>
                    <a:pt x="364" y="60131"/>
                  </a:lnTo>
                  <a:lnTo>
                    <a:pt x="0" y="67170"/>
                  </a:lnTo>
                  <a:lnTo>
                    <a:pt x="1555" y="81618"/>
                  </a:lnTo>
                  <a:lnTo>
                    <a:pt x="6003" y="94985"/>
                  </a:lnTo>
                  <a:lnTo>
                    <a:pt x="13013" y="106940"/>
                  </a:lnTo>
                  <a:lnTo>
                    <a:pt x="22255" y="117153"/>
                  </a:lnTo>
                  <a:lnTo>
                    <a:pt x="33401" y="125291"/>
                  </a:lnTo>
                  <a:lnTo>
                    <a:pt x="46120" y="131024"/>
                  </a:lnTo>
                  <a:lnTo>
                    <a:pt x="60084" y="134021"/>
                  </a:lnTo>
                  <a:lnTo>
                    <a:pt x="67170" y="134391"/>
                  </a:lnTo>
                  <a:lnTo>
                    <a:pt x="81615" y="132833"/>
                  </a:lnTo>
                  <a:lnTo>
                    <a:pt x="94976" y="128379"/>
                  </a:lnTo>
                  <a:lnTo>
                    <a:pt x="106922" y="121360"/>
                  </a:lnTo>
                  <a:lnTo>
                    <a:pt x="117125" y="112107"/>
                  </a:lnTo>
                  <a:lnTo>
                    <a:pt x="125253" y="100952"/>
                  </a:lnTo>
                  <a:lnTo>
                    <a:pt x="130979" y="88224"/>
                  </a:lnTo>
                  <a:lnTo>
                    <a:pt x="133971" y="74257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98" name="object 995">
              <a:extLst>
                <a:ext uri="{FF2B5EF4-FFF2-40B4-BE49-F238E27FC236}">
                  <a16:creationId xmlns:a16="http://schemas.microsoft.com/office/drawing/2014/main" id="{319863F7-2476-4FE9-9A6A-C06E70D694F2}"/>
                </a:ext>
              </a:extLst>
            </p:cNvPr>
            <p:cNvSpPr/>
            <p:nvPr/>
          </p:nvSpPr>
          <p:spPr>
            <a:xfrm>
              <a:off x="6991743" y="3832225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3975" y="74218"/>
                  </a:lnTo>
                  <a:lnTo>
                    <a:pt x="130989" y="88189"/>
                  </a:lnTo>
                  <a:lnTo>
                    <a:pt x="125266" y="100916"/>
                  </a:lnTo>
                  <a:lnTo>
                    <a:pt x="117139" y="112069"/>
                  </a:lnTo>
                  <a:lnTo>
                    <a:pt x="106935" y="121318"/>
                  </a:lnTo>
                  <a:lnTo>
                    <a:pt x="94986" y="128332"/>
                  </a:lnTo>
                  <a:lnTo>
                    <a:pt x="81621" y="132783"/>
                  </a:lnTo>
                  <a:lnTo>
                    <a:pt x="67170" y="134340"/>
                  </a:lnTo>
                  <a:lnTo>
                    <a:pt x="60122" y="133975"/>
                  </a:lnTo>
                  <a:lnTo>
                    <a:pt x="46151" y="130989"/>
                  </a:lnTo>
                  <a:lnTo>
                    <a:pt x="33424" y="125266"/>
                  </a:lnTo>
                  <a:lnTo>
                    <a:pt x="22271" y="117139"/>
                  </a:lnTo>
                  <a:lnTo>
                    <a:pt x="13022" y="106935"/>
                  </a:lnTo>
                  <a:lnTo>
                    <a:pt x="6007" y="94986"/>
                  </a:lnTo>
                  <a:lnTo>
                    <a:pt x="1556" y="81621"/>
                  </a:lnTo>
                  <a:lnTo>
                    <a:pt x="0" y="67170"/>
                  </a:lnTo>
                  <a:lnTo>
                    <a:pt x="364" y="60122"/>
                  </a:lnTo>
                  <a:lnTo>
                    <a:pt x="3351" y="46151"/>
                  </a:lnTo>
                  <a:lnTo>
                    <a:pt x="9073" y="33424"/>
                  </a:lnTo>
                  <a:lnTo>
                    <a:pt x="17201" y="22271"/>
                  </a:lnTo>
                  <a:lnTo>
                    <a:pt x="27404" y="13022"/>
                  </a:lnTo>
                  <a:lnTo>
                    <a:pt x="39354" y="6007"/>
                  </a:lnTo>
                  <a:lnTo>
                    <a:pt x="52719" y="1556"/>
                  </a:lnTo>
                  <a:lnTo>
                    <a:pt x="67170" y="0"/>
                  </a:lnTo>
                  <a:lnTo>
                    <a:pt x="74218" y="364"/>
                  </a:lnTo>
                  <a:lnTo>
                    <a:pt x="88189" y="3351"/>
                  </a:lnTo>
                  <a:lnTo>
                    <a:pt x="100916" y="9073"/>
                  </a:lnTo>
                  <a:lnTo>
                    <a:pt x="112069" y="17201"/>
                  </a:lnTo>
                  <a:lnTo>
                    <a:pt x="121318" y="27404"/>
                  </a:lnTo>
                  <a:lnTo>
                    <a:pt x="128332" y="39354"/>
                  </a:lnTo>
                  <a:lnTo>
                    <a:pt x="132783" y="52719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99" name="object 996">
              <a:extLst>
                <a:ext uri="{FF2B5EF4-FFF2-40B4-BE49-F238E27FC236}">
                  <a16:creationId xmlns:a16="http://schemas.microsoft.com/office/drawing/2014/main" id="{3241116A-24C9-4EAB-A31C-CE93995B2252}"/>
                </a:ext>
              </a:extLst>
            </p:cNvPr>
            <p:cNvSpPr/>
            <p:nvPr/>
          </p:nvSpPr>
          <p:spPr>
            <a:xfrm>
              <a:off x="7047953" y="3910355"/>
              <a:ext cx="73177" cy="52197"/>
            </a:xfrm>
            <a:custGeom>
              <a:avLst/>
              <a:gdLst/>
              <a:ahLst/>
              <a:cxnLst/>
              <a:rect l="l" t="t" r="r" b="b"/>
              <a:pathLst>
                <a:path w="73177" h="52197">
                  <a:moveTo>
                    <a:pt x="0" y="51257"/>
                  </a:moveTo>
                  <a:lnTo>
                    <a:pt x="3619" y="51892"/>
                  </a:lnTo>
                  <a:lnTo>
                    <a:pt x="7289" y="52197"/>
                  </a:lnTo>
                  <a:lnTo>
                    <a:pt x="10960" y="52197"/>
                  </a:lnTo>
                  <a:lnTo>
                    <a:pt x="24953" y="50636"/>
                  </a:lnTo>
                  <a:lnTo>
                    <a:pt x="37916" y="46166"/>
                  </a:lnTo>
                  <a:lnTo>
                    <a:pt x="49473" y="39101"/>
                  </a:lnTo>
                  <a:lnTo>
                    <a:pt x="59248" y="29758"/>
                  </a:lnTo>
                  <a:lnTo>
                    <a:pt x="66866" y="18451"/>
                  </a:lnTo>
                  <a:lnTo>
                    <a:pt x="71950" y="5497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00" name="object 997">
              <a:extLst>
                <a:ext uri="{FF2B5EF4-FFF2-40B4-BE49-F238E27FC236}">
                  <a16:creationId xmlns:a16="http://schemas.microsoft.com/office/drawing/2014/main" id="{5BCFBC83-3634-4294-86D7-983D28FAF65D}"/>
                </a:ext>
              </a:extLst>
            </p:cNvPr>
            <p:cNvSpPr/>
            <p:nvPr/>
          </p:nvSpPr>
          <p:spPr>
            <a:xfrm>
              <a:off x="7064032" y="3924096"/>
              <a:ext cx="47866" cy="33540"/>
            </a:xfrm>
            <a:custGeom>
              <a:avLst/>
              <a:gdLst/>
              <a:ahLst/>
              <a:cxnLst/>
              <a:rect l="l" t="t" r="r" b="b"/>
              <a:pathLst>
                <a:path w="47866" h="33540">
                  <a:moveTo>
                    <a:pt x="0" y="33540"/>
                  </a:moveTo>
                  <a:lnTo>
                    <a:pt x="13116" y="30844"/>
                  </a:lnTo>
                  <a:lnTo>
                    <a:pt x="25094" y="25349"/>
                  </a:lnTo>
                  <a:lnTo>
                    <a:pt x="35508" y="17343"/>
                  </a:lnTo>
                  <a:lnTo>
                    <a:pt x="43932" y="7113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01" name="object 998">
              <a:extLst>
                <a:ext uri="{FF2B5EF4-FFF2-40B4-BE49-F238E27FC236}">
                  <a16:creationId xmlns:a16="http://schemas.microsoft.com/office/drawing/2014/main" id="{B8C0D51E-6618-4549-AFD4-34BDF2AEC738}"/>
                </a:ext>
              </a:extLst>
            </p:cNvPr>
            <p:cNvSpPr/>
            <p:nvPr/>
          </p:nvSpPr>
          <p:spPr>
            <a:xfrm>
              <a:off x="7081342" y="3936949"/>
              <a:ext cx="15074" cy="10566"/>
            </a:xfrm>
            <a:custGeom>
              <a:avLst/>
              <a:gdLst/>
              <a:ahLst/>
              <a:cxnLst/>
              <a:rect l="l" t="t" r="r" b="b"/>
              <a:pathLst>
                <a:path w="15074" h="10566">
                  <a:moveTo>
                    <a:pt x="0" y="10566"/>
                  </a:moveTo>
                  <a:lnTo>
                    <a:pt x="5600" y="7937"/>
                  </a:lnTo>
                  <a:lnTo>
                    <a:pt x="10718" y="4368"/>
                  </a:lnTo>
                  <a:lnTo>
                    <a:pt x="1507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02" name="object 999">
              <a:extLst>
                <a:ext uri="{FF2B5EF4-FFF2-40B4-BE49-F238E27FC236}">
                  <a16:creationId xmlns:a16="http://schemas.microsoft.com/office/drawing/2014/main" id="{3832F8CC-DE77-4A7B-A4C6-5D4850D5A0B0}"/>
                </a:ext>
              </a:extLst>
            </p:cNvPr>
            <p:cNvSpPr/>
            <p:nvPr/>
          </p:nvSpPr>
          <p:spPr>
            <a:xfrm>
              <a:off x="7020915" y="3850678"/>
              <a:ext cx="20980" cy="20243"/>
            </a:xfrm>
            <a:custGeom>
              <a:avLst/>
              <a:gdLst/>
              <a:ahLst/>
              <a:cxnLst/>
              <a:rect l="l" t="t" r="r" b="b"/>
              <a:pathLst>
                <a:path w="20980" h="20243">
                  <a:moveTo>
                    <a:pt x="15278" y="0"/>
                  </a:moveTo>
                  <a:lnTo>
                    <a:pt x="20980" y="12204"/>
                  </a:lnTo>
                  <a:lnTo>
                    <a:pt x="16725" y="14185"/>
                  </a:lnTo>
                  <a:lnTo>
                    <a:pt x="12852" y="16916"/>
                  </a:lnTo>
                  <a:lnTo>
                    <a:pt x="9474" y="20243"/>
                  </a:lnTo>
                  <a:lnTo>
                    <a:pt x="0" y="10718"/>
                  </a:lnTo>
                  <a:lnTo>
                    <a:pt x="4419" y="6299"/>
                  </a:lnTo>
                  <a:lnTo>
                    <a:pt x="9626" y="2679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03" name="object 1000">
              <a:extLst>
                <a:ext uri="{FF2B5EF4-FFF2-40B4-BE49-F238E27FC236}">
                  <a16:creationId xmlns:a16="http://schemas.microsoft.com/office/drawing/2014/main" id="{FFECABB3-E579-48A6-9E36-244DA752C331}"/>
                </a:ext>
              </a:extLst>
            </p:cNvPr>
            <p:cNvSpPr/>
            <p:nvPr/>
          </p:nvSpPr>
          <p:spPr>
            <a:xfrm>
              <a:off x="7020915" y="3850678"/>
              <a:ext cx="20980" cy="20243"/>
            </a:xfrm>
            <a:custGeom>
              <a:avLst/>
              <a:gdLst/>
              <a:ahLst/>
              <a:cxnLst/>
              <a:rect l="l" t="t" r="r" b="b"/>
              <a:pathLst>
                <a:path w="20980" h="20243">
                  <a:moveTo>
                    <a:pt x="15278" y="0"/>
                  </a:moveTo>
                  <a:lnTo>
                    <a:pt x="9626" y="2679"/>
                  </a:lnTo>
                  <a:lnTo>
                    <a:pt x="4419" y="6299"/>
                  </a:lnTo>
                  <a:lnTo>
                    <a:pt x="0" y="10718"/>
                  </a:lnTo>
                  <a:lnTo>
                    <a:pt x="9474" y="20243"/>
                  </a:lnTo>
                  <a:lnTo>
                    <a:pt x="12852" y="16916"/>
                  </a:lnTo>
                  <a:lnTo>
                    <a:pt x="16725" y="14185"/>
                  </a:lnTo>
                  <a:lnTo>
                    <a:pt x="20980" y="12204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04" name="object 1001">
              <a:extLst>
                <a:ext uri="{FF2B5EF4-FFF2-40B4-BE49-F238E27FC236}">
                  <a16:creationId xmlns:a16="http://schemas.microsoft.com/office/drawing/2014/main" id="{35A2AB27-9804-40C8-8DE6-7D6C0AF60093}"/>
                </a:ext>
              </a:extLst>
            </p:cNvPr>
            <p:cNvSpPr/>
            <p:nvPr/>
          </p:nvSpPr>
          <p:spPr>
            <a:xfrm>
              <a:off x="7025678" y="3856786"/>
              <a:ext cx="13347" cy="9372"/>
            </a:xfrm>
            <a:custGeom>
              <a:avLst/>
              <a:gdLst/>
              <a:ahLst/>
              <a:cxnLst/>
              <a:rect l="l" t="t" r="r" b="b"/>
              <a:pathLst>
                <a:path w="13347" h="9372">
                  <a:moveTo>
                    <a:pt x="13347" y="0"/>
                  </a:moveTo>
                  <a:lnTo>
                    <a:pt x="8382" y="2324"/>
                  </a:lnTo>
                  <a:lnTo>
                    <a:pt x="3873" y="5499"/>
                  </a:lnTo>
                  <a:lnTo>
                    <a:pt x="0" y="937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05" name="object 1002">
              <a:extLst>
                <a:ext uri="{FF2B5EF4-FFF2-40B4-BE49-F238E27FC236}">
                  <a16:creationId xmlns:a16="http://schemas.microsoft.com/office/drawing/2014/main" id="{3787F6B3-45AD-43DC-AB2D-AA5844DF6706}"/>
                </a:ext>
              </a:extLst>
            </p:cNvPr>
            <p:cNvSpPr/>
            <p:nvPr/>
          </p:nvSpPr>
          <p:spPr>
            <a:xfrm>
              <a:off x="7028014" y="3855389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72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06" name="object 1003">
              <a:extLst>
                <a:ext uri="{FF2B5EF4-FFF2-40B4-BE49-F238E27FC236}">
                  <a16:creationId xmlns:a16="http://schemas.microsoft.com/office/drawing/2014/main" id="{A90C6342-B7BF-485D-8675-7C820EEADD48}"/>
                </a:ext>
              </a:extLst>
            </p:cNvPr>
            <p:cNvSpPr/>
            <p:nvPr/>
          </p:nvSpPr>
          <p:spPr>
            <a:xfrm>
              <a:off x="6991743" y="3832225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2783" y="52719"/>
                  </a:lnTo>
                  <a:lnTo>
                    <a:pt x="128332" y="39354"/>
                  </a:lnTo>
                  <a:lnTo>
                    <a:pt x="121318" y="27404"/>
                  </a:lnTo>
                  <a:lnTo>
                    <a:pt x="112069" y="17201"/>
                  </a:lnTo>
                  <a:lnTo>
                    <a:pt x="100916" y="9073"/>
                  </a:lnTo>
                  <a:lnTo>
                    <a:pt x="88189" y="3351"/>
                  </a:lnTo>
                  <a:lnTo>
                    <a:pt x="74218" y="364"/>
                  </a:lnTo>
                  <a:lnTo>
                    <a:pt x="67170" y="0"/>
                  </a:lnTo>
                  <a:lnTo>
                    <a:pt x="52719" y="1556"/>
                  </a:lnTo>
                  <a:lnTo>
                    <a:pt x="39354" y="6007"/>
                  </a:lnTo>
                  <a:lnTo>
                    <a:pt x="27404" y="13022"/>
                  </a:lnTo>
                  <a:lnTo>
                    <a:pt x="17201" y="22271"/>
                  </a:lnTo>
                  <a:lnTo>
                    <a:pt x="9073" y="33424"/>
                  </a:lnTo>
                  <a:lnTo>
                    <a:pt x="3351" y="46151"/>
                  </a:lnTo>
                  <a:lnTo>
                    <a:pt x="364" y="60122"/>
                  </a:lnTo>
                  <a:lnTo>
                    <a:pt x="0" y="67170"/>
                  </a:lnTo>
                  <a:lnTo>
                    <a:pt x="1556" y="81621"/>
                  </a:lnTo>
                  <a:lnTo>
                    <a:pt x="6007" y="94986"/>
                  </a:lnTo>
                  <a:lnTo>
                    <a:pt x="13022" y="106935"/>
                  </a:lnTo>
                  <a:lnTo>
                    <a:pt x="22271" y="117139"/>
                  </a:lnTo>
                  <a:lnTo>
                    <a:pt x="33424" y="125266"/>
                  </a:lnTo>
                  <a:lnTo>
                    <a:pt x="46151" y="130989"/>
                  </a:lnTo>
                  <a:lnTo>
                    <a:pt x="60122" y="133975"/>
                  </a:lnTo>
                  <a:lnTo>
                    <a:pt x="67170" y="134340"/>
                  </a:lnTo>
                  <a:lnTo>
                    <a:pt x="81621" y="132783"/>
                  </a:lnTo>
                  <a:lnTo>
                    <a:pt x="94986" y="128332"/>
                  </a:lnTo>
                  <a:lnTo>
                    <a:pt x="106935" y="121318"/>
                  </a:lnTo>
                  <a:lnTo>
                    <a:pt x="117139" y="112069"/>
                  </a:lnTo>
                  <a:lnTo>
                    <a:pt x="125266" y="100916"/>
                  </a:lnTo>
                  <a:lnTo>
                    <a:pt x="130989" y="88189"/>
                  </a:lnTo>
                  <a:lnTo>
                    <a:pt x="133975" y="74218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07" name="object 1004">
              <a:extLst>
                <a:ext uri="{FF2B5EF4-FFF2-40B4-BE49-F238E27FC236}">
                  <a16:creationId xmlns:a16="http://schemas.microsoft.com/office/drawing/2014/main" id="{03EE4037-4C98-4150-8B3B-23A9B4885AE2}"/>
                </a:ext>
              </a:extLst>
            </p:cNvPr>
            <p:cNvSpPr/>
            <p:nvPr/>
          </p:nvSpPr>
          <p:spPr>
            <a:xfrm>
              <a:off x="6995172" y="3544595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3975" y="74216"/>
                  </a:lnTo>
                  <a:lnTo>
                    <a:pt x="130989" y="88184"/>
                  </a:lnTo>
                  <a:lnTo>
                    <a:pt x="125266" y="100910"/>
                  </a:lnTo>
                  <a:lnTo>
                    <a:pt x="117139" y="112064"/>
                  </a:lnTo>
                  <a:lnTo>
                    <a:pt x="106935" y="121314"/>
                  </a:lnTo>
                  <a:lnTo>
                    <a:pt x="94986" y="128330"/>
                  </a:lnTo>
                  <a:lnTo>
                    <a:pt x="81621" y="132783"/>
                  </a:lnTo>
                  <a:lnTo>
                    <a:pt x="67170" y="134340"/>
                  </a:lnTo>
                  <a:lnTo>
                    <a:pt x="60122" y="133975"/>
                  </a:lnTo>
                  <a:lnTo>
                    <a:pt x="46151" y="130987"/>
                  </a:lnTo>
                  <a:lnTo>
                    <a:pt x="33424" y="125264"/>
                  </a:lnTo>
                  <a:lnTo>
                    <a:pt x="22271" y="117134"/>
                  </a:lnTo>
                  <a:lnTo>
                    <a:pt x="13022" y="106930"/>
                  </a:lnTo>
                  <a:lnTo>
                    <a:pt x="6007" y="94980"/>
                  </a:lnTo>
                  <a:lnTo>
                    <a:pt x="1556" y="81617"/>
                  </a:lnTo>
                  <a:lnTo>
                    <a:pt x="0" y="67170"/>
                  </a:lnTo>
                  <a:lnTo>
                    <a:pt x="364" y="60122"/>
                  </a:lnTo>
                  <a:lnTo>
                    <a:pt x="3351" y="46151"/>
                  </a:lnTo>
                  <a:lnTo>
                    <a:pt x="9073" y="33424"/>
                  </a:lnTo>
                  <a:lnTo>
                    <a:pt x="17201" y="22271"/>
                  </a:lnTo>
                  <a:lnTo>
                    <a:pt x="27404" y="13022"/>
                  </a:lnTo>
                  <a:lnTo>
                    <a:pt x="39354" y="6007"/>
                  </a:lnTo>
                  <a:lnTo>
                    <a:pt x="52719" y="1556"/>
                  </a:lnTo>
                  <a:lnTo>
                    <a:pt x="67170" y="0"/>
                  </a:lnTo>
                  <a:lnTo>
                    <a:pt x="74218" y="364"/>
                  </a:lnTo>
                  <a:lnTo>
                    <a:pt x="88189" y="3351"/>
                  </a:lnTo>
                  <a:lnTo>
                    <a:pt x="100916" y="9073"/>
                  </a:lnTo>
                  <a:lnTo>
                    <a:pt x="112069" y="17201"/>
                  </a:lnTo>
                  <a:lnTo>
                    <a:pt x="121318" y="27404"/>
                  </a:lnTo>
                  <a:lnTo>
                    <a:pt x="128332" y="39354"/>
                  </a:lnTo>
                  <a:lnTo>
                    <a:pt x="132783" y="52719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08" name="object 1005">
              <a:extLst>
                <a:ext uri="{FF2B5EF4-FFF2-40B4-BE49-F238E27FC236}">
                  <a16:creationId xmlns:a16="http://schemas.microsoft.com/office/drawing/2014/main" id="{1F5F41FF-2EC0-483E-9E3D-B24558E7C54A}"/>
                </a:ext>
              </a:extLst>
            </p:cNvPr>
            <p:cNvSpPr/>
            <p:nvPr/>
          </p:nvSpPr>
          <p:spPr>
            <a:xfrm>
              <a:off x="7051382" y="3622725"/>
              <a:ext cx="73164" cy="52184"/>
            </a:xfrm>
            <a:custGeom>
              <a:avLst/>
              <a:gdLst/>
              <a:ahLst/>
              <a:cxnLst/>
              <a:rect l="l" t="t" r="r" b="b"/>
              <a:pathLst>
                <a:path w="73164" h="52184">
                  <a:moveTo>
                    <a:pt x="0" y="51193"/>
                  </a:moveTo>
                  <a:lnTo>
                    <a:pt x="3619" y="51841"/>
                  </a:lnTo>
                  <a:lnTo>
                    <a:pt x="7289" y="52184"/>
                  </a:lnTo>
                  <a:lnTo>
                    <a:pt x="10960" y="52184"/>
                  </a:lnTo>
                  <a:lnTo>
                    <a:pt x="24955" y="50621"/>
                  </a:lnTo>
                  <a:lnTo>
                    <a:pt x="37918" y="46144"/>
                  </a:lnTo>
                  <a:lnTo>
                    <a:pt x="49474" y="39071"/>
                  </a:lnTo>
                  <a:lnTo>
                    <a:pt x="59247" y="29722"/>
                  </a:lnTo>
                  <a:lnTo>
                    <a:pt x="66862" y="18416"/>
                  </a:lnTo>
                  <a:lnTo>
                    <a:pt x="71942" y="5470"/>
                  </a:lnTo>
                  <a:lnTo>
                    <a:pt x="7316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09" name="object 1006">
              <a:extLst>
                <a:ext uri="{FF2B5EF4-FFF2-40B4-BE49-F238E27FC236}">
                  <a16:creationId xmlns:a16="http://schemas.microsoft.com/office/drawing/2014/main" id="{6E2C6593-519C-4351-9B24-BA6B971311E1}"/>
                </a:ext>
              </a:extLst>
            </p:cNvPr>
            <p:cNvSpPr/>
            <p:nvPr/>
          </p:nvSpPr>
          <p:spPr>
            <a:xfrm>
              <a:off x="7067448" y="3636467"/>
              <a:ext cx="47878" cy="33540"/>
            </a:xfrm>
            <a:custGeom>
              <a:avLst/>
              <a:gdLst/>
              <a:ahLst/>
              <a:cxnLst/>
              <a:rect l="l" t="t" r="r" b="b"/>
              <a:pathLst>
                <a:path w="47878" h="33540">
                  <a:moveTo>
                    <a:pt x="0" y="33540"/>
                  </a:moveTo>
                  <a:lnTo>
                    <a:pt x="13119" y="30838"/>
                  </a:lnTo>
                  <a:lnTo>
                    <a:pt x="25097" y="25331"/>
                  </a:lnTo>
                  <a:lnTo>
                    <a:pt x="35510" y="17320"/>
                  </a:lnTo>
                  <a:lnTo>
                    <a:pt x="43935" y="7102"/>
                  </a:lnTo>
                  <a:lnTo>
                    <a:pt x="47878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10" name="object 1007">
              <a:extLst>
                <a:ext uri="{FF2B5EF4-FFF2-40B4-BE49-F238E27FC236}">
                  <a16:creationId xmlns:a16="http://schemas.microsoft.com/office/drawing/2014/main" id="{E01BD7CF-50FA-40D0-AF6F-FA9F2463EDCA}"/>
                </a:ext>
              </a:extLst>
            </p:cNvPr>
            <p:cNvSpPr/>
            <p:nvPr/>
          </p:nvSpPr>
          <p:spPr>
            <a:xfrm>
              <a:off x="7084758" y="3649268"/>
              <a:ext cx="15138" cy="10617"/>
            </a:xfrm>
            <a:custGeom>
              <a:avLst/>
              <a:gdLst/>
              <a:ahLst/>
              <a:cxnLst/>
              <a:rect l="l" t="t" r="r" b="b"/>
              <a:pathLst>
                <a:path w="15138" h="10617">
                  <a:moveTo>
                    <a:pt x="0" y="10617"/>
                  </a:moveTo>
                  <a:lnTo>
                    <a:pt x="5613" y="7988"/>
                  </a:lnTo>
                  <a:lnTo>
                    <a:pt x="10718" y="4368"/>
                  </a:lnTo>
                  <a:lnTo>
                    <a:pt x="151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11" name="object 1008">
              <a:extLst>
                <a:ext uri="{FF2B5EF4-FFF2-40B4-BE49-F238E27FC236}">
                  <a16:creationId xmlns:a16="http://schemas.microsoft.com/office/drawing/2014/main" id="{6876055D-1176-4D2E-A9AD-43DBD5179F48}"/>
                </a:ext>
              </a:extLst>
            </p:cNvPr>
            <p:cNvSpPr/>
            <p:nvPr/>
          </p:nvSpPr>
          <p:spPr>
            <a:xfrm>
              <a:off x="7024344" y="3563048"/>
              <a:ext cx="20980" cy="20192"/>
            </a:xfrm>
            <a:custGeom>
              <a:avLst/>
              <a:gdLst/>
              <a:ahLst/>
              <a:cxnLst/>
              <a:rect l="l" t="t" r="r" b="b"/>
              <a:pathLst>
                <a:path w="20980" h="20192">
                  <a:moveTo>
                    <a:pt x="15278" y="0"/>
                  </a:moveTo>
                  <a:lnTo>
                    <a:pt x="20980" y="12153"/>
                  </a:lnTo>
                  <a:lnTo>
                    <a:pt x="16713" y="14185"/>
                  </a:lnTo>
                  <a:lnTo>
                    <a:pt x="12788" y="16865"/>
                  </a:lnTo>
                  <a:lnTo>
                    <a:pt x="9525" y="20192"/>
                  </a:lnTo>
                  <a:lnTo>
                    <a:pt x="0" y="10706"/>
                  </a:lnTo>
                  <a:lnTo>
                    <a:pt x="4406" y="6299"/>
                  </a:lnTo>
                  <a:lnTo>
                    <a:pt x="9613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12" name="object 1009">
              <a:extLst>
                <a:ext uri="{FF2B5EF4-FFF2-40B4-BE49-F238E27FC236}">
                  <a16:creationId xmlns:a16="http://schemas.microsoft.com/office/drawing/2014/main" id="{9DA0FA6C-0B50-4A03-9BE1-082CDEFCCCF6}"/>
                </a:ext>
              </a:extLst>
            </p:cNvPr>
            <p:cNvSpPr/>
            <p:nvPr/>
          </p:nvSpPr>
          <p:spPr>
            <a:xfrm>
              <a:off x="7024344" y="3563048"/>
              <a:ext cx="20980" cy="20192"/>
            </a:xfrm>
            <a:custGeom>
              <a:avLst/>
              <a:gdLst/>
              <a:ahLst/>
              <a:cxnLst/>
              <a:rect l="l" t="t" r="r" b="b"/>
              <a:pathLst>
                <a:path w="20980" h="20192">
                  <a:moveTo>
                    <a:pt x="15278" y="0"/>
                  </a:moveTo>
                  <a:lnTo>
                    <a:pt x="9613" y="2628"/>
                  </a:lnTo>
                  <a:lnTo>
                    <a:pt x="4406" y="6299"/>
                  </a:lnTo>
                  <a:lnTo>
                    <a:pt x="0" y="10706"/>
                  </a:lnTo>
                  <a:lnTo>
                    <a:pt x="9525" y="20192"/>
                  </a:lnTo>
                  <a:lnTo>
                    <a:pt x="12788" y="16865"/>
                  </a:lnTo>
                  <a:lnTo>
                    <a:pt x="16713" y="14185"/>
                  </a:lnTo>
                  <a:lnTo>
                    <a:pt x="20980" y="12153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13" name="object 1010">
              <a:extLst>
                <a:ext uri="{FF2B5EF4-FFF2-40B4-BE49-F238E27FC236}">
                  <a16:creationId xmlns:a16="http://schemas.microsoft.com/office/drawing/2014/main" id="{67ABF479-8DDC-4249-BE71-BD665C5DDAEE}"/>
                </a:ext>
              </a:extLst>
            </p:cNvPr>
            <p:cNvSpPr/>
            <p:nvPr/>
          </p:nvSpPr>
          <p:spPr>
            <a:xfrm>
              <a:off x="7029107" y="3569144"/>
              <a:ext cx="13335" cy="9334"/>
            </a:xfrm>
            <a:custGeom>
              <a:avLst/>
              <a:gdLst/>
              <a:ahLst/>
              <a:cxnLst/>
              <a:rect l="l" t="t" r="r" b="b"/>
              <a:pathLst>
                <a:path w="13335" h="9334">
                  <a:moveTo>
                    <a:pt x="13335" y="0"/>
                  </a:moveTo>
                  <a:lnTo>
                    <a:pt x="8382" y="2285"/>
                  </a:lnTo>
                  <a:lnTo>
                    <a:pt x="3860" y="5460"/>
                  </a:lnTo>
                  <a:lnTo>
                    <a:pt x="0" y="933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14" name="object 1011">
              <a:extLst>
                <a:ext uri="{FF2B5EF4-FFF2-40B4-BE49-F238E27FC236}">
                  <a16:creationId xmlns:a16="http://schemas.microsoft.com/office/drawing/2014/main" id="{018B6B07-666B-4119-90FA-63150F279C5C}"/>
                </a:ext>
              </a:extLst>
            </p:cNvPr>
            <p:cNvSpPr/>
            <p:nvPr/>
          </p:nvSpPr>
          <p:spPr>
            <a:xfrm>
              <a:off x="7031431" y="3567709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15" name="object 1012">
              <a:extLst>
                <a:ext uri="{FF2B5EF4-FFF2-40B4-BE49-F238E27FC236}">
                  <a16:creationId xmlns:a16="http://schemas.microsoft.com/office/drawing/2014/main" id="{B447DD40-28DB-4E3F-B554-6BB715E8E764}"/>
                </a:ext>
              </a:extLst>
            </p:cNvPr>
            <p:cNvSpPr/>
            <p:nvPr/>
          </p:nvSpPr>
          <p:spPr>
            <a:xfrm>
              <a:off x="6995172" y="3544595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2783" y="52719"/>
                  </a:lnTo>
                  <a:lnTo>
                    <a:pt x="128332" y="39354"/>
                  </a:lnTo>
                  <a:lnTo>
                    <a:pt x="121318" y="27404"/>
                  </a:lnTo>
                  <a:lnTo>
                    <a:pt x="112069" y="17201"/>
                  </a:lnTo>
                  <a:lnTo>
                    <a:pt x="100916" y="9073"/>
                  </a:lnTo>
                  <a:lnTo>
                    <a:pt x="88189" y="3351"/>
                  </a:lnTo>
                  <a:lnTo>
                    <a:pt x="74218" y="364"/>
                  </a:lnTo>
                  <a:lnTo>
                    <a:pt x="67170" y="0"/>
                  </a:lnTo>
                  <a:lnTo>
                    <a:pt x="52719" y="1556"/>
                  </a:lnTo>
                  <a:lnTo>
                    <a:pt x="39354" y="6007"/>
                  </a:lnTo>
                  <a:lnTo>
                    <a:pt x="27404" y="13022"/>
                  </a:lnTo>
                  <a:lnTo>
                    <a:pt x="17201" y="22271"/>
                  </a:lnTo>
                  <a:lnTo>
                    <a:pt x="9073" y="33424"/>
                  </a:lnTo>
                  <a:lnTo>
                    <a:pt x="3351" y="46151"/>
                  </a:lnTo>
                  <a:lnTo>
                    <a:pt x="364" y="60122"/>
                  </a:lnTo>
                  <a:lnTo>
                    <a:pt x="0" y="67170"/>
                  </a:lnTo>
                  <a:lnTo>
                    <a:pt x="1556" y="81617"/>
                  </a:lnTo>
                  <a:lnTo>
                    <a:pt x="6007" y="94980"/>
                  </a:lnTo>
                  <a:lnTo>
                    <a:pt x="13022" y="106930"/>
                  </a:lnTo>
                  <a:lnTo>
                    <a:pt x="22271" y="117134"/>
                  </a:lnTo>
                  <a:lnTo>
                    <a:pt x="33424" y="125264"/>
                  </a:lnTo>
                  <a:lnTo>
                    <a:pt x="46151" y="130987"/>
                  </a:lnTo>
                  <a:lnTo>
                    <a:pt x="60122" y="133975"/>
                  </a:lnTo>
                  <a:lnTo>
                    <a:pt x="67170" y="134340"/>
                  </a:lnTo>
                  <a:lnTo>
                    <a:pt x="81621" y="132783"/>
                  </a:lnTo>
                  <a:lnTo>
                    <a:pt x="94986" y="128330"/>
                  </a:lnTo>
                  <a:lnTo>
                    <a:pt x="106935" y="121314"/>
                  </a:lnTo>
                  <a:lnTo>
                    <a:pt x="117139" y="112064"/>
                  </a:lnTo>
                  <a:lnTo>
                    <a:pt x="125266" y="100910"/>
                  </a:lnTo>
                  <a:lnTo>
                    <a:pt x="130989" y="88184"/>
                  </a:lnTo>
                  <a:lnTo>
                    <a:pt x="133975" y="74216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16" name="object 1013">
              <a:extLst>
                <a:ext uri="{FF2B5EF4-FFF2-40B4-BE49-F238E27FC236}">
                  <a16:creationId xmlns:a16="http://schemas.microsoft.com/office/drawing/2014/main" id="{FCA516D3-B7C3-4ABB-A86A-635D75F32D96}"/>
                </a:ext>
              </a:extLst>
            </p:cNvPr>
            <p:cNvSpPr/>
            <p:nvPr/>
          </p:nvSpPr>
          <p:spPr>
            <a:xfrm>
              <a:off x="7143000" y="3611765"/>
              <a:ext cx="26898" cy="0"/>
            </a:xfrm>
            <a:custGeom>
              <a:avLst/>
              <a:gdLst/>
              <a:ahLst/>
              <a:cxnLst/>
              <a:rect l="l" t="t" r="r" b="b"/>
              <a:pathLst>
                <a:path w="26898">
                  <a:moveTo>
                    <a:pt x="26898" y="0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17" name="object 1014">
              <a:extLst>
                <a:ext uri="{FF2B5EF4-FFF2-40B4-BE49-F238E27FC236}">
                  <a16:creationId xmlns:a16="http://schemas.microsoft.com/office/drawing/2014/main" id="{13571D6D-97E8-4253-B13A-5FA4DE525A81}"/>
                </a:ext>
              </a:extLst>
            </p:cNvPr>
            <p:cNvSpPr/>
            <p:nvPr/>
          </p:nvSpPr>
          <p:spPr>
            <a:xfrm>
              <a:off x="7139038" y="3578479"/>
              <a:ext cx="25641" cy="8280"/>
            </a:xfrm>
            <a:custGeom>
              <a:avLst/>
              <a:gdLst/>
              <a:ahLst/>
              <a:cxnLst/>
              <a:rect l="l" t="t" r="r" b="b"/>
              <a:pathLst>
                <a:path w="25641" h="8280">
                  <a:moveTo>
                    <a:pt x="25641" y="0"/>
                  </a:moveTo>
                  <a:lnTo>
                    <a:pt x="0" y="828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18" name="object 1015">
              <a:extLst>
                <a:ext uri="{FF2B5EF4-FFF2-40B4-BE49-F238E27FC236}">
                  <a16:creationId xmlns:a16="http://schemas.microsoft.com/office/drawing/2014/main" id="{09C9F821-4C00-4E5D-B325-9D552E9578EB}"/>
                </a:ext>
              </a:extLst>
            </p:cNvPr>
            <p:cNvSpPr/>
            <p:nvPr/>
          </p:nvSpPr>
          <p:spPr>
            <a:xfrm>
              <a:off x="7127621" y="3548507"/>
              <a:ext cx="21729" cy="15722"/>
            </a:xfrm>
            <a:custGeom>
              <a:avLst/>
              <a:gdLst/>
              <a:ahLst/>
              <a:cxnLst/>
              <a:rect l="l" t="t" r="r" b="b"/>
              <a:pathLst>
                <a:path w="21729" h="15722">
                  <a:moveTo>
                    <a:pt x="21729" y="0"/>
                  </a:moveTo>
                  <a:lnTo>
                    <a:pt x="0" y="15722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19" name="object 1016">
              <a:extLst>
                <a:ext uri="{FF2B5EF4-FFF2-40B4-BE49-F238E27FC236}">
                  <a16:creationId xmlns:a16="http://schemas.microsoft.com/office/drawing/2014/main" id="{9CDECD1B-8FFE-4F72-94C5-47DB8620CE46}"/>
                </a:ext>
              </a:extLst>
            </p:cNvPr>
            <p:cNvSpPr/>
            <p:nvPr/>
          </p:nvSpPr>
          <p:spPr>
            <a:xfrm>
              <a:off x="7109815" y="3524643"/>
              <a:ext cx="15773" cy="21831"/>
            </a:xfrm>
            <a:custGeom>
              <a:avLst/>
              <a:gdLst/>
              <a:ahLst/>
              <a:cxnLst/>
              <a:rect l="l" t="t" r="r" b="b"/>
              <a:pathLst>
                <a:path w="15773" h="21831">
                  <a:moveTo>
                    <a:pt x="15773" y="0"/>
                  </a:moveTo>
                  <a:lnTo>
                    <a:pt x="0" y="21831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20" name="object 1017">
              <a:extLst>
                <a:ext uri="{FF2B5EF4-FFF2-40B4-BE49-F238E27FC236}">
                  <a16:creationId xmlns:a16="http://schemas.microsoft.com/office/drawing/2014/main" id="{71162CDB-6958-4DA2-9D87-8CFCF5F6B076}"/>
                </a:ext>
              </a:extLst>
            </p:cNvPr>
            <p:cNvSpPr/>
            <p:nvPr/>
          </p:nvSpPr>
          <p:spPr>
            <a:xfrm>
              <a:off x="7087247" y="3509365"/>
              <a:ext cx="8381" cy="25704"/>
            </a:xfrm>
            <a:custGeom>
              <a:avLst/>
              <a:gdLst/>
              <a:ahLst/>
              <a:cxnLst/>
              <a:rect l="l" t="t" r="r" b="b"/>
              <a:pathLst>
                <a:path w="8381" h="25704">
                  <a:moveTo>
                    <a:pt x="8381" y="0"/>
                  </a:moveTo>
                  <a:lnTo>
                    <a:pt x="0" y="25704"/>
                  </a:lnTo>
                </a:path>
              </a:pathLst>
            </a:custGeom>
            <a:ln w="4698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21" name="object 1018">
              <a:extLst>
                <a:ext uri="{FF2B5EF4-FFF2-40B4-BE49-F238E27FC236}">
                  <a16:creationId xmlns:a16="http://schemas.microsoft.com/office/drawing/2014/main" id="{EC38E7D3-D6B9-4FBD-B7A6-DB27536F723A}"/>
                </a:ext>
              </a:extLst>
            </p:cNvPr>
            <p:cNvSpPr/>
            <p:nvPr/>
          </p:nvSpPr>
          <p:spPr>
            <a:xfrm>
              <a:off x="7127621" y="3659136"/>
              <a:ext cx="21729" cy="15875"/>
            </a:xfrm>
            <a:custGeom>
              <a:avLst/>
              <a:gdLst/>
              <a:ahLst/>
              <a:cxnLst/>
              <a:rect l="l" t="t" r="r" b="b"/>
              <a:pathLst>
                <a:path w="21729" h="15875">
                  <a:moveTo>
                    <a:pt x="21729" y="15875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22" name="object 1019">
              <a:extLst>
                <a:ext uri="{FF2B5EF4-FFF2-40B4-BE49-F238E27FC236}">
                  <a16:creationId xmlns:a16="http://schemas.microsoft.com/office/drawing/2014/main" id="{04BD9A37-8558-4F56-9243-BF9C7DF6FF17}"/>
                </a:ext>
              </a:extLst>
            </p:cNvPr>
            <p:cNvSpPr/>
            <p:nvPr/>
          </p:nvSpPr>
          <p:spPr>
            <a:xfrm>
              <a:off x="7139038" y="3636670"/>
              <a:ext cx="25641" cy="8229"/>
            </a:xfrm>
            <a:custGeom>
              <a:avLst/>
              <a:gdLst/>
              <a:ahLst/>
              <a:cxnLst/>
              <a:rect l="l" t="t" r="r" b="b"/>
              <a:pathLst>
                <a:path w="25641" h="8229">
                  <a:moveTo>
                    <a:pt x="25641" y="8229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23" name="object 1020">
              <a:extLst>
                <a:ext uri="{FF2B5EF4-FFF2-40B4-BE49-F238E27FC236}">
                  <a16:creationId xmlns:a16="http://schemas.microsoft.com/office/drawing/2014/main" id="{199E8155-B020-4E45-A0D9-DC820DBC1990}"/>
                </a:ext>
              </a:extLst>
            </p:cNvPr>
            <p:cNvSpPr/>
            <p:nvPr/>
          </p:nvSpPr>
          <p:spPr>
            <a:xfrm>
              <a:off x="7235571" y="3376409"/>
              <a:ext cx="134353" cy="134391"/>
            </a:xfrm>
            <a:custGeom>
              <a:avLst/>
              <a:gdLst/>
              <a:ahLst/>
              <a:cxnLst/>
              <a:rect l="l" t="t" r="r" b="b"/>
              <a:pathLst>
                <a:path w="134353" h="134391">
                  <a:moveTo>
                    <a:pt x="134353" y="67170"/>
                  </a:moveTo>
                  <a:lnTo>
                    <a:pt x="133984" y="74257"/>
                  </a:lnTo>
                  <a:lnTo>
                    <a:pt x="130990" y="88224"/>
                  </a:lnTo>
                  <a:lnTo>
                    <a:pt x="125263" y="100952"/>
                  </a:lnTo>
                  <a:lnTo>
                    <a:pt x="117133" y="112107"/>
                  </a:lnTo>
                  <a:lnTo>
                    <a:pt x="106930" y="121360"/>
                  </a:lnTo>
                  <a:lnTo>
                    <a:pt x="94983" y="128379"/>
                  </a:lnTo>
                  <a:lnTo>
                    <a:pt x="81624" y="132833"/>
                  </a:lnTo>
                  <a:lnTo>
                    <a:pt x="67182" y="134391"/>
                  </a:lnTo>
                  <a:lnTo>
                    <a:pt x="60087" y="134020"/>
                  </a:lnTo>
                  <a:lnTo>
                    <a:pt x="46124" y="131022"/>
                  </a:lnTo>
                  <a:lnTo>
                    <a:pt x="33405" y="125288"/>
                  </a:lnTo>
                  <a:lnTo>
                    <a:pt x="22259" y="117149"/>
                  </a:lnTo>
                  <a:lnTo>
                    <a:pt x="13015" y="106937"/>
                  </a:lnTo>
                  <a:lnTo>
                    <a:pt x="6004" y="94983"/>
                  </a:lnTo>
                  <a:lnTo>
                    <a:pt x="1556" y="81617"/>
                  </a:lnTo>
                  <a:lnTo>
                    <a:pt x="0" y="67170"/>
                  </a:lnTo>
                  <a:lnTo>
                    <a:pt x="366" y="60121"/>
                  </a:lnTo>
                  <a:lnTo>
                    <a:pt x="3355" y="46163"/>
                  </a:lnTo>
                  <a:lnTo>
                    <a:pt x="9080" y="33441"/>
                  </a:lnTo>
                  <a:lnTo>
                    <a:pt x="17210" y="22287"/>
                  </a:lnTo>
                  <a:lnTo>
                    <a:pt x="27416" y="13034"/>
                  </a:lnTo>
                  <a:lnTo>
                    <a:pt x="39367" y="6014"/>
                  </a:lnTo>
                  <a:lnTo>
                    <a:pt x="52732" y="1559"/>
                  </a:lnTo>
                  <a:lnTo>
                    <a:pt x="67182" y="0"/>
                  </a:lnTo>
                  <a:lnTo>
                    <a:pt x="74228" y="365"/>
                  </a:lnTo>
                  <a:lnTo>
                    <a:pt x="88197" y="3356"/>
                  </a:lnTo>
                  <a:lnTo>
                    <a:pt x="100923" y="9084"/>
                  </a:lnTo>
                  <a:lnTo>
                    <a:pt x="112076" y="17219"/>
                  </a:lnTo>
                  <a:lnTo>
                    <a:pt x="121327" y="27426"/>
                  </a:lnTo>
                  <a:lnTo>
                    <a:pt x="128343" y="39376"/>
                  </a:lnTo>
                  <a:lnTo>
                    <a:pt x="132795" y="52734"/>
                  </a:lnTo>
                  <a:lnTo>
                    <a:pt x="134353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24" name="object 1021">
              <a:extLst>
                <a:ext uri="{FF2B5EF4-FFF2-40B4-BE49-F238E27FC236}">
                  <a16:creationId xmlns:a16="http://schemas.microsoft.com/office/drawing/2014/main" id="{91E3AAEB-D1B0-4D41-A116-717F97678C69}"/>
                </a:ext>
              </a:extLst>
            </p:cNvPr>
            <p:cNvSpPr/>
            <p:nvPr/>
          </p:nvSpPr>
          <p:spPr>
            <a:xfrm>
              <a:off x="7291781" y="3454603"/>
              <a:ext cx="73177" cy="52133"/>
            </a:xfrm>
            <a:custGeom>
              <a:avLst/>
              <a:gdLst/>
              <a:ahLst/>
              <a:cxnLst/>
              <a:rect l="l" t="t" r="r" b="b"/>
              <a:pathLst>
                <a:path w="73177" h="52133">
                  <a:moveTo>
                    <a:pt x="0" y="51193"/>
                  </a:moveTo>
                  <a:lnTo>
                    <a:pt x="3619" y="51841"/>
                  </a:lnTo>
                  <a:lnTo>
                    <a:pt x="7289" y="52133"/>
                  </a:lnTo>
                  <a:lnTo>
                    <a:pt x="10972" y="52133"/>
                  </a:lnTo>
                  <a:lnTo>
                    <a:pt x="24973" y="50572"/>
                  </a:lnTo>
                  <a:lnTo>
                    <a:pt x="37941" y="46100"/>
                  </a:lnTo>
                  <a:lnTo>
                    <a:pt x="49500" y="39034"/>
                  </a:lnTo>
                  <a:lnTo>
                    <a:pt x="59274" y="29690"/>
                  </a:lnTo>
                  <a:lnTo>
                    <a:pt x="66888" y="18385"/>
                  </a:lnTo>
                  <a:lnTo>
                    <a:pt x="71964" y="5437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25" name="object 1022">
              <a:extLst>
                <a:ext uri="{FF2B5EF4-FFF2-40B4-BE49-F238E27FC236}">
                  <a16:creationId xmlns:a16="http://schemas.microsoft.com/office/drawing/2014/main" id="{AB1A9765-8365-47AF-A854-BD2FCDA46B7F}"/>
                </a:ext>
              </a:extLst>
            </p:cNvPr>
            <p:cNvSpPr/>
            <p:nvPr/>
          </p:nvSpPr>
          <p:spPr>
            <a:xfrm>
              <a:off x="7307859" y="3468293"/>
              <a:ext cx="47866" cy="33527"/>
            </a:xfrm>
            <a:custGeom>
              <a:avLst/>
              <a:gdLst/>
              <a:ahLst/>
              <a:cxnLst/>
              <a:rect l="l" t="t" r="r" b="b"/>
              <a:pathLst>
                <a:path w="47866" h="33527">
                  <a:moveTo>
                    <a:pt x="0" y="33527"/>
                  </a:moveTo>
                  <a:lnTo>
                    <a:pt x="13123" y="30857"/>
                  </a:lnTo>
                  <a:lnTo>
                    <a:pt x="25103" y="25362"/>
                  </a:lnTo>
                  <a:lnTo>
                    <a:pt x="35515" y="17345"/>
                  </a:lnTo>
                  <a:lnTo>
                    <a:pt x="43936" y="7105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26" name="object 1023">
              <a:extLst>
                <a:ext uri="{FF2B5EF4-FFF2-40B4-BE49-F238E27FC236}">
                  <a16:creationId xmlns:a16="http://schemas.microsoft.com/office/drawing/2014/main" id="{C1B439DF-421A-4DA6-8A7E-44E7BCD1804E}"/>
                </a:ext>
              </a:extLst>
            </p:cNvPr>
            <p:cNvSpPr/>
            <p:nvPr/>
          </p:nvSpPr>
          <p:spPr>
            <a:xfrm>
              <a:off x="7325169" y="3481133"/>
              <a:ext cx="15138" cy="10579"/>
            </a:xfrm>
            <a:custGeom>
              <a:avLst/>
              <a:gdLst/>
              <a:ahLst/>
              <a:cxnLst/>
              <a:rect l="l" t="t" r="r" b="b"/>
              <a:pathLst>
                <a:path w="15138" h="10579">
                  <a:moveTo>
                    <a:pt x="0" y="10579"/>
                  </a:moveTo>
                  <a:lnTo>
                    <a:pt x="5613" y="7937"/>
                  </a:lnTo>
                  <a:lnTo>
                    <a:pt x="10718" y="4368"/>
                  </a:lnTo>
                  <a:lnTo>
                    <a:pt x="151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27" name="object 1024">
              <a:extLst>
                <a:ext uri="{FF2B5EF4-FFF2-40B4-BE49-F238E27FC236}">
                  <a16:creationId xmlns:a16="http://schemas.microsoft.com/office/drawing/2014/main" id="{B9AF9568-4241-4B15-9535-B517731F4C0F}"/>
                </a:ext>
              </a:extLst>
            </p:cNvPr>
            <p:cNvSpPr/>
            <p:nvPr/>
          </p:nvSpPr>
          <p:spPr>
            <a:xfrm>
              <a:off x="7264742" y="3394862"/>
              <a:ext cx="20993" cy="20243"/>
            </a:xfrm>
            <a:custGeom>
              <a:avLst/>
              <a:gdLst/>
              <a:ahLst/>
              <a:cxnLst/>
              <a:rect l="l" t="t" r="r" b="b"/>
              <a:pathLst>
                <a:path w="20993" h="20243">
                  <a:moveTo>
                    <a:pt x="15278" y="0"/>
                  </a:moveTo>
                  <a:lnTo>
                    <a:pt x="20993" y="12204"/>
                  </a:lnTo>
                  <a:lnTo>
                    <a:pt x="16725" y="14198"/>
                  </a:lnTo>
                  <a:lnTo>
                    <a:pt x="12852" y="16929"/>
                  </a:lnTo>
                  <a:lnTo>
                    <a:pt x="9525" y="20243"/>
                  </a:lnTo>
                  <a:lnTo>
                    <a:pt x="0" y="10718"/>
                  </a:lnTo>
                  <a:lnTo>
                    <a:pt x="4470" y="6311"/>
                  </a:lnTo>
                  <a:lnTo>
                    <a:pt x="9626" y="2679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28" name="object 1025">
              <a:extLst>
                <a:ext uri="{FF2B5EF4-FFF2-40B4-BE49-F238E27FC236}">
                  <a16:creationId xmlns:a16="http://schemas.microsoft.com/office/drawing/2014/main" id="{6EBA320C-6904-41DE-BDEF-66B2E107A9F8}"/>
                </a:ext>
              </a:extLst>
            </p:cNvPr>
            <p:cNvSpPr/>
            <p:nvPr/>
          </p:nvSpPr>
          <p:spPr>
            <a:xfrm>
              <a:off x="7264742" y="3394862"/>
              <a:ext cx="20993" cy="20243"/>
            </a:xfrm>
            <a:custGeom>
              <a:avLst/>
              <a:gdLst/>
              <a:ahLst/>
              <a:cxnLst/>
              <a:rect l="l" t="t" r="r" b="b"/>
              <a:pathLst>
                <a:path w="20993" h="20243">
                  <a:moveTo>
                    <a:pt x="15278" y="0"/>
                  </a:moveTo>
                  <a:lnTo>
                    <a:pt x="9626" y="2679"/>
                  </a:lnTo>
                  <a:lnTo>
                    <a:pt x="4470" y="6311"/>
                  </a:lnTo>
                  <a:lnTo>
                    <a:pt x="0" y="10718"/>
                  </a:lnTo>
                  <a:lnTo>
                    <a:pt x="9525" y="20243"/>
                  </a:lnTo>
                  <a:lnTo>
                    <a:pt x="12852" y="16929"/>
                  </a:lnTo>
                  <a:lnTo>
                    <a:pt x="16725" y="14198"/>
                  </a:lnTo>
                  <a:lnTo>
                    <a:pt x="20993" y="12204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29" name="object 1026">
              <a:extLst>
                <a:ext uri="{FF2B5EF4-FFF2-40B4-BE49-F238E27FC236}">
                  <a16:creationId xmlns:a16="http://schemas.microsoft.com/office/drawing/2014/main" id="{1C7C0F1A-E320-4AA3-A281-453C703731D7}"/>
                </a:ext>
              </a:extLst>
            </p:cNvPr>
            <p:cNvSpPr/>
            <p:nvPr/>
          </p:nvSpPr>
          <p:spPr>
            <a:xfrm>
              <a:off x="7269505" y="3400971"/>
              <a:ext cx="13347" cy="9372"/>
            </a:xfrm>
            <a:custGeom>
              <a:avLst/>
              <a:gdLst/>
              <a:ahLst/>
              <a:cxnLst/>
              <a:rect l="l" t="t" r="r" b="b"/>
              <a:pathLst>
                <a:path w="13347" h="9372">
                  <a:moveTo>
                    <a:pt x="13347" y="0"/>
                  </a:moveTo>
                  <a:lnTo>
                    <a:pt x="8381" y="2336"/>
                  </a:lnTo>
                  <a:lnTo>
                    <a:pt x="3873" y="5511"/>
                  </a:lnTo>
                  <a:lnTo>
                    <a:pt x="0" y="937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30" name="object 1027">
              <a:extLst>
                <a:ext uri="{FF2B5EF4-FFF2-40B4-BE49-F238E27FC236}">
                  <a16:creationId xmlns:a16="http://schemas.microsoft.com/office/drawing/2014/main" id="{47BD8553-F7AB-4905-99B1-622E08E452A9}"/>
                </a:ext>
              </a:extLst>
            </p:cNvPr>
            <p:cNvSpPr/>
            <p:nvPr/>
          </p:nvSpPr>
          <p:spPr>
            <a:xfrm>
              <a:off x="7271842" y="3399586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31" name="object 1028">
              <a:extLst>
                <a:ext uri="{FF2B5EF4-FFF2-40B4-BE49-F238E27FC236}">
                  <a16:creationId xmlns:a16="http://schemas.microsoft.com/office/drawing/2014/main" id="{2D2F6078-AFC9-477A-8C7C-AB2D85D3AE92}"/>
                </a:ext>
              </a:extLst>
            </p:cNvPr>
            <p:cNvSpPr/>
            <p:nvPr/>
          </p:nvSpPr>
          <p:spPr>
            <a:xfrm>
              <a:off x="7235571" y="3376409"/>
              <a:ext cx="134353" cy="134391"/>
            </a:xfrm>
            <a:custGeom>
              <a:avLst/>
              <a:gdLst/>
              <a:ahLst/>
              <a:cxnLst/>
              <a:rect l="l" t="t" r="r" b="b"/>
              <a:pathLst>
                <a:path w="134353" h="134391">
                  <a:moveTo>
                    <a:pt x="134353" y="67170"/>
                  </a:moveTo>
                  <a:lnTo>
                    <a:pt x="132795" y="52734"/>
                  </a:lnTo>
                  <a:lnTo>
                    <a:pt x="128343" y="39376"/>
                  </a:lnTo>
                  <a:lnTo>
                    <a:pt x="121327" y="27426"/>
                  </a:lnTo>
                  <a:lnTo>
                    <a:pt x="112076" y="17219"/>
                  </a:lnTo>
                  <a:lnTo>
                    <a:pt x="100923" y="9084"/>
                  </a:lnTo>
                  <a:lnTo>
                    <a:pt x="88197" y="3356"/>
                  </a:lnTo>
                  <a:lnTo>
                    <a:pt x="74228" y="365"/>
                  </a:lnTo>
                  <a:lnTo>
                    <a:pt x="67182" y="0"/>
                  </a:lnTo>
                  <a:lnTo>
                    <a:pt x="52732" y="1559"/>
                  </a:lnTo>
                  <a:lnTo>
                    <a:pt x="39367" y="6014"/>
                  </a:lnTo>
                  <a:lnTo>
                    <a:pt x="27416" y="13034"/>
                  </a:lnTo>
                  <a:lnTo>
                    <a:pt x="17210" y="22287"/>
                  </a:lnTo>
                  <a:lnTo>
                    <a:pt x="9080" y="33441"/>
                  </a:lnTo>
                  <a:lnTo>
                    <a:pt x="3355" y="46163"/>
                  </a:lnTo>
                  <a:lnTo>
                    <a:pt x="366" y="60121"/>
                  </a:lnTo>
                  <a:lnTo>
                    <a:pt x="0" y="67170"/>
                  </a:lnTo>
                  <a:lnTo>
                    <a:pt x="1556" y="81617"/>
                  </a:lnTo>
                  <a:lnTo>
                    <a:pt x="6004" y="94983"/>
                  </a:lnTo>
                  <a:lnTo>
                    <a:pt x="13015" y="106937"/>
                  </a:lnTo>
                  <a:lnTo>
                    <a:pt x="22259" y="117149"/>
                  </a:lnTo>
                  <a:lnTo>
                    <a:pt x="33405" y="125288"/>
                  </a:lnTo>
                  <a:lnTo>
                    <a:pt x="46124" y="131022"/>
                  </a:lnTo>
                  <a:lnTo>
                    <a:pt x="60087" y="134020"/>
                  </a:lnTo>
                  <a:lnTo>
                    <a:pt x="67182" y="134391"/>
                  </a:lnTo>
                  <a:lnTo>
                    <a:pt x="81624" y="132833"/>
                  </a:lnTo>
                  <a:lnTo>
                    <a:pt x="94983" y="128379"/>
                  </a:lnTo>
                  <a:lnTo>
                    <a:pt x="106930" y="121360"/>
                  </a:lnTo>
                  <a:lnTo>
                    <a:pt x="117133" y="112107"/>
                  </a:lnTo>
                  <a:lnTo>
                    <a:pt x="125263" y="100952"/>
                  </a:lnTo>
                  <a:lnTo>
                    <a:pt x="130990" y="88224"/>
                  </a:lnTo>
                  <a:lnTo>
                    <a:pt x="133984" y="74257"/>
                  </a:lnTo>
                  <a:lnTo>
                    <a:pt x="134353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32" name="object 1029">
              <a:extLst>
                <a:ext uri="{FF2B5EF4-FFF2-40B4-BE49-F238E27FC236}">
                  <a16:creationId xmlns:a16="http://schemas.microsoft.com/office/drawing/2014/main" id="{314A5576-09E7-43EC-9B7D-EC061261EDA7}"/>
                </a:ext>
              </a:extLst>
            </p:cNvPr>
            <p:cNvSpPr/>
            <p:nvPr/>
          </p:nvSpPr>
          <p:spPr>
            <a:xfrm>
              <a:off x="7201789" y="3088284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3975" y="74218"/>
                  </a:lnTo>
                  <a:lnTo>
                    <a:pt x="130989" y="88189"/>
                  </a:lnTo>
                  <a:lnTo>
                    <a:pt x="125266" y="100916"/>
                  </a:lnTo>
                  <a:lnTo>
                    <a:pt x="117139" y="112069"/>
                  </a:lnTo>
                  <a:lnTo>
                    <a:pt x="106935" y="121318"/>
                  </a:lnTo>
                  <a:lnTo>
                    <a:pt x="94986" y="128332"/>
                  </a:lnTo>
                  <a:lnTo>
                    <a:pt x="81621" y="132783"/>
                  </a:lnTo>
                  <a:lnTo>
                    <a:pt x="67170" y="134340"/>
                  </a:lnTo>
                  <a:lnTo>
                    <a:pt x="60124" y="133975"/>
                  </a:lnTo>
                  <a:lnTo>
                    <a:pt x="46156" y="130989"/>
                  </a:lnTo>
                  <a:lnTo>
                    <a:pt x="33429" y="125266"/>
                  </a:lnTo>
                  <a:lnTo>
                    <a:pt x="22276" y="117139"/>
                  </a:lnTo>
                  <a:lnTo>
                    <a:pt x="13026" y="106935"/>
                  </a:lnTo>
                  <a:lnTo>
                    <a:pt x="6009" y="94986"/>
                  </a:lnTo>
                  <a:lnTo>
                    <a:pt x="1557" y="81621"/>
                  </a:lnTo>
                  <a:lnTo>
                    <a:pt x="0" y="67170"/>
                  </a:lnTo>
                  <a:lnTo>
                    <a:pt x="365" y="60122"/>
                  </a:lnTo>
                  <a:lnTo>
                    <a:pt x="3352" y="46151"/>
                  </a:lnTo>
                  <a:lnTo>
                    <a:pt x="9076" y="33424"/>
                  </a:lnTo>
                  <a:lnTo>
                    <a:pt x="17205" y="22271"/>
                  </a:lnTo>
                  <a:lnTo>
                    <a:pt x="27410" y="13022"/>
                  </a:lnTo>
                  <a:lnTo>
                    <a:pt x="39359" y="6007"/>
                  </a:lnTo>
                  <a:lnTo>
                    <a:pt x="52723" y="1556"/>
                  </a:lnTo>
                  <a:lnTo>
                    <a:pt x="67170" y="0"/>
                  </a:lnTo>
                  <a:lnTo>
                    <a:pt x="74218" y="364"/>
                  </a:lnTo>
                  <a:lnTo>
                    <a:pt x="88189" y="3351"/>
                  </a:lnTo>
                  <a:lnTo>
                    <a:pt x="100916" y="9073"/>
                  </a:lnTo>
                  <a:lnTo>
                    <a:pt x="112069" y="17201"/>
                  </a:lnTo>
                  <a:lnTo>
                    <a:pt x="121318" y="27404"/>
                  </a:lnTo>
                  <a:lnTo>
                    <a:pt x="128332" y="39354"/>
                  </a:lnTo>
                  <a:lnTo>
                    <a:pt x="132783" y="52719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33" name="object 1030">
              <a:extLst>
                <a:ext uri="{FF2B5EF4-FFF2-40B4-BE49-F238E27FC236}">
                  <a16:creationId xmlns:a16="http://schemas.microsoft.com/office/drawing/2014/main" id="{D3211320-5F81-41FD-8271-FEB3068E24DD}"/>
                </a:ext>
              </a:extLst>
            </p:cNvPr>
            <p:cNvSpPr/>
            <p:nvPr/>
          </p:nvSpPr>
          <p:spPr>
            <a:xfrm>
              <a:off x="7257999" y="3166414"/>
              <a:ext cx="73177" cy="52196"/>
            </a:xfrm>
            <a:custGeom>
              <a:avLst/>
              <a:gdLst/>
              <a:ahLst/>
              <a:cxnLst/>
              <a:rect l="l" t="t" r="r" b="b"/>
              <a:pathLst>
                <a:path w="73177" h="52196">
                  <a:moveTo>
                    <a:pt x="0" y="51193"/>
                  </a:moveTo>
                  <a:lnTo>
                    <a:pt x="3619" y="51841"/>
                  </a:lnTo>
                  <a:lnTo>
                    <a:pt x="7289" y="52196"/>
                  </a:lnTo>
                  <a:lnTo>
                    <a:pt x="10960" y="52196"/>
                  </a:lnTo>
                  <a:lnTo>
                    <a:pt x="24956" y="50633"/>
                  </a:lnTo>
                  <a:lnTo>
                    <a:pt x="37926" y="46156"/>
                  </a:lnTo>
                  <a:lnTo>
                    <a:pt x="49491" y="39084"/>
                  </a:lnTo>
                  <a:lnTo>
                    <a:pt x="59271" y="29736"/>
                  </a:lnTo>
                  <a:lnTo>
                    <a:pt x="66886" y="18431"/>
                  </a:lnTo>
                  <a:lnTo>
                    <a:pt x="71958" y="5489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34" name="object 1031">
              <a:extLst>
                <a:ext uri="{FF2B5EF4-FFF2-40B4-BE49-F238E27FC236}">
                  <a16:creationId xmlns:a16="http://schemas.microsoft.com/office/drawing/2014/main" id="{41809817-6F4F-43F5-800A-92FD96A48E2C}"/>
                </a:ext>
              </a:extLst>
            </p:cNvPr>
            <p:cNvSpPr/>
            <p:nvPr/>
          </p:nvSpPr>
          <p:spPr>
            <a:xfrm>
              <a:off x="7274077" y="3180156"/>
              <a:ext cx="47866" cy="33540"/>
            </a:xfrm>
            <a:custGeom>
              <a:avLst/>
              <a:gdLst/>
              <a:ahLst/>
              <a:cxnLst/>
              <a:rect l="l" t="t" r="r" b="b"/>
              <a:pathLst>
                <a:path w="47866" h="33540">
                  <a:moveTo>
                    <a:pt x="0" y="33540"/>
                  </a:moveTo>
                  <a:lnTo>
                    <a:pt x="13116" y="30839"/>
                  </a:lnTo>
                  <a:lnTo>
                    <a:pt x="25094" y="25333"/>
                  </a:lnTo>
                  <a:lnTo>
                    <a:pt x="35508" y="17320"/>
                  </a:lnTo>
                  <a:lnTo>
                    <a:pt x="43932" y="7098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35" name="object 1032">
              <a:extLst>
                <a:ext uri="{FF2B5EF4-FFF2-40B4-BE49-F238E27FC236}">
                  <a16:creationId xmlns:a16="http://schemas.microsoft.com/office/drawing/2014/main" id="{C274E5D1-F46D-4158-92C0-344BD94231D3}"/>
                </a:ext>
              </a:extLst>
            </p:cNvPr>
            <p:cNvSpPr/>
            <p:nvPr/>
          </p:nvSpPr>
          <p:spPr>
            <a:xfrm>
              <a:off x="7291387" y="3192957"/>
              <a:ext cx="15125" cy="10566"/>
            </a:xfrm>
            <a:custGeom>
              <a:avLst/>
              <a:gdLst/>
              <a:ahLst/>
              <a:cxnLst/>
              <a:rect l="l" t="t" r="r" b="b"/>
              <a:pathLst>
                <a:path w="15125" h="10566">
                  <a:moveTo>
                    <a:pt x="0" y="10566"/>
                  </a:moveTo>
                  <a:lnTo>
                    <a:pt x="5600" y="7988"/>
                  </a:lnTo>
                  <a:lnTo>
                    <a:pt x="10769" y="4368"/>
                  </a:lnTo>
                  <a:lnTo>
                    <a:pt x="1512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36" name="object 1033">
              <a:extLst>
                <a:ext uri="{FF2B5EF4-FFF2-40B4-BE49-F238E27FC236}">
                  <a16:creationId xmlns:a16="http://schemas.microsoft.com/office/drawing/2014/main" id="{5BEBEDE2-546E-46A4-AE65-DD0B9FAFEA40}"/>
                </a:ext>
              </a:extLst>
            </p:cNvPr>
            <p:cNvSpPr/>
            <p:nvPr/>
          </p:nvSpPr>
          <p:spPr>
            <a:xfrm>
              <a:off x="7230960" y="3106737"/>
              <a:ext cx="20993" cy="20193"/>
            </a:xfrm>
            <a:custGeom>
              <a:avLst/>
              <a:gdLst/>
              <a:ahLst/>
              <a:cxnLst/>
              <a:rect l="l" t="t" r="r" b="b"/>
              <a:pathLst>
                <a:path w="20993" h="20193">
                  <a:moveTo>
                    <a:pt x="15278" y="0"/>
                  </a:moveTo>
                  <a:lnTo>
                    <a:pt x="20993" y="12153"/>
                  </a:lnTo>
                  <a:lnTo>
                    <a:pt x="16725" y="14135"/>
                  </a:lnTo>
                  <a:lnTo>
                    <a:pt x="12852" y="16865"/>
                  </a:lnTo>
                  <a:lnTo>
                    <a:pt x="9525" y="20193"/>
                  </a:lnTo>
                  <a:lnTo>
                    <a:pt x="0" y="10718"/>
                  </a:lnTo>
                  <a:lnTo>
                    <a:pt x="4419" y="6248"/>
                  </a:lnTo>
                  <a:lnTo>
                    <a:pt x="9626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37" name="object 1034">
              <a:extLst>
                <a:ext uri="{FF2B5EF4-FFF2-40B4-BE49-F238E27FC236}">
                  <a16:creationId xmlns:a16="http://schemas.microsoft.com/office/drawing/2014/main" id="{F3CAE360-90EA-42F9-9951-C5294C20CC56}"/>
                </a:ext>
              </a:extLst>
            </p:cNvPr>
            <p:cNvSpPr/>
            <p:nvPr/>
          </p:nvSpPr>
          <p:spPr>
            <a:xfrm>
              <a:off x="7230960" y="3106737"/>
              <a:ext cx="20993" cy="20193"/>
            </a:xfrm>
            <a:custGeom>
              <a:avLst/>
              <a:gdLst/>
              <a:ahLst/>
              <a:cxnLst/>
              <a:rect l="l" t="t" r="r" b="b"/>
              <a:pathLst>
                <a:path w="20993" h="20193">
                  <a:moveTo>
                    <a:pt x="15278" y="0"/>
                  </a:moveTo>
                  <a:lnTo>
                    <a:pt x="9626" y="2628"/>
                  </a:lnTo>
                  <a:lnTo>
                    <a:pt x="4419" y="6248"/>
                  </a:lnTo>
                  <a:lnTo>
                    <a:pt x="0" y="10718"/>
                  </a:lnTo>
                  <a:lnTo>
                    <a:pt x="9525" y="20193"/>
                  </a:lnTo>
                  <a:lnTo>
                    <a:pt x="12852" y="16865"/>
                  </a:lnTo>
                  <a:lnTo>
                    <a:pt x="16725" y="14135"/>
                  </a:lnTo>
                  <a:lnTo>
                    <a:pt x="20993" y="12153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38" name="object 1035">
              <a:extLst>
                <a:ext uri="{FF2B5EF4-FFF2-40B4-BE49-F238E27FC236}">
                  <a16:creationId xmlns:a16="http://schemas.microsoft.com/office/drawing/2014/main" id="{FE24DE89-E909-45EA-A23E-9F41B97ECAFF}"/>
                </a:ext>
              </a:extLst>
            </p:cNvPr>
            <p:cNvSpPr/>
            <p:nvPr/>
          </p:nvSpPr>
          <p:spPr>
            <a:xfrm>
              <a:off x="7235723" y="3112833"/>
              <a:ext cx="13398" cy="9334"/>
            </a:xfrm>
            <a:custGeom>
              <a:avLst/>
              <a:gdLst/>
              <a:ahLst/>
              <a:cxnLst/>
              <a:rect l="l" t="t" r="r" b="b"/>
              <a:pathLst>
                <a:path w="13398" h="9334">
                  <a:moveTo>
                    <a:pt x="13398" y="0"/>
                  </a:moveTo>
                  <a:lnTo>
                    <a:pt x="8382" y="2285"/>
                  </a:lnTo>
                  <a:lnTo>
                    <a:pt x="3873" y="5460"/>
                  </a:lnTo>
                  <a:lnTo>
                    <a:pt x="0" y="9334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39" name="object 1036">
              <a:extLst>
                <a:ext uri="{FF2B5EF4-FFF2-40B4-BE49-F238E27FC236}">
                  <a16:creationId xmlns:a16="http://schemas.microsoft.com/office/drawing/2014/main" id="{83B455F0-9C78-4144-BB7A-6F8AEB6AC832}"/>
                </a:ext>
              </a:extLst>
            </p:cNvPr>
            <p:cNvSpPr/>
            <p:nvPr/>
          </p:nvSpPr>
          <p:spPr>
            <a:xfrm>
              <a:off x="7238060" y="3111398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40" name="object 1037">
              <a:extLst>
                <a:ext uri="{FF2B5EF4-FFF2-40B4-BE49-F238E27FC236}">
                  <a16:creationId xmlns:a16="http://schemas.microsoft.com/office/drawing/2014/main" id="{8B47DDFF-E6B8-4B77-AF27-41688140EDC8}"/>
                </a:ext>
              </a:extLst>
            </p:cNvPr>
            <p:cNvSpPr/>
            <p:nvPr/>
          </p:nvSpPr>
          <p:spPr>
            <a:xfrm>
              <a:off x="7201789" y="3088284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2783" y="52719"/>
                  </a:lnTo>
                  <a:lnTo>
                    <a:pt x="128332" y="39354"/>
                  </a:lnTo>
                  <a:lnTo>
                    <a:pt x="121318" y="27404"/>
                  </a:lnTo>
                  <a:lnTo>
                    <a:pt x="112069" y="17201"/>
                  </a:lnTo>
                  <a:lnTo>
                    <a:pt x="100916" y="9073"/>
                  </a:lnTo>
                  <a:lnTo>
                    <a:pt x="88189" y="3351"/>
                  </a:lnTo>
                  <a:lnTo>
                    <a:pt x="74218" y="364"/>
                  </a:lnTo>
                  <a:lnTo>
                    <a:pt x="67170" y="0"/>
                  </a:lnTo>
                  <a:lnTo>
                    <a:pt x="52723" y="1556"/>
                  </a:lnTo>
                  <a:lnTo>
                    <a:pt x="39359" y="6007"/>
                  </a:lnTo>
                  <a:lnTo>
                    <a:pt x="27410" y="13022"/>
                  </a:lnTo>
                  <a:lnTo>
                    <a:pt x="17205" y="22271"/>
                  </a:lnTo>
                  <a:lnTo>
                    <a:pt x="9076" y="33424"/>
                  </a:lnTo>
                  <a:lnTo>
                    <a:pt x="3352" y="46151"/>
                  </a:lnTo>
                  <a:lnTo>
                    <a:pt x="365" y="60122"/>
                  </a:lnTo>
                  <a:lnTo>
                    <a:pt x="0" y="67170"/>
                  </a:lnTo>
                  <a:lnTo>
                    <a:pt x="1557" y="81621"/>
                  </a:lnTo>
                  <a:lnTo>
                    <a:pt x="6009" y="94986"/>
                  </a:lnTo>
                  <a:lnTo>
                    <a:pt x="13026" y="106935"/>
                  </a:lnTo>
                  <a:lnTo>
                    <a:pt x="22276" y="117139"/>
                  </a:lnTo>
                  <a:lnTo>
                    <a:pt x="33429" y="125266"/>
                  </a:lnTo>
                  <a:lnTo>
                    <a:pt x="46156" y="130989"/>
                  </a:lnTo>
                  <a:lnTo>
                    <a:pt x="60124" y="133975"/>
                  </a:lnTo>
                  <a:lnTo>
                    <a:pt x="67170" y="134340"/>
                  </a:lnTo>
                  <a:lnTo>
                    <a:pt x="81621" y="132783"/>
                  </a:lnTo>
                  <a:lnTo>
                    <a:pt x="94986" y="128332"/>
                  </a:lnTo>
                  <a:lnTo>
                    <a:pt x="106935" y="121318"/>
                  </a:lnTo>
                  <a:lnTo>
                    <a:pt x="117139" y="112069"/>
                  </a:lnTo>
                  <a:lnTo>
                    <a:pt x="125266" y="100916"/>
                  </a:lnTo>
                  <a:lnTo>
                    <a:pt x="130989" y="88189"/>
                  </a:lnTo>
                  <a:lnTo>
                    <a:pt x="133975" y="74218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41" name="object 1038">
              <a:extLst>
                <a:ext uri="{FF2B5EF4-FFF2-40B4-BE49-F238E27FC236}">
                  <a16:creationId xmlns:a16="http://schemas.microsoft.com/office/drawing/2014/main" id="{F2BF838B-822B-479C-ABD6-DD30009F5C72}"/>
                </a:ext>
              </a:extLst>
            </p:cNvPr>
            <p:cNvSpPr/>
            <p:nvPr/>
          </p:nvSpPr>
          <p:spPr>
            <a:xfrm>
              <a:off x="7434554" y="2929229"/>
              <a:ext cx="134391" cy="134391"/>
            </a:xfrm>
            <a:custGeom>
              <a:avLst/>
              <a:gdLst/>
              <a:ahLst/>
              <a:cxnLst/>
              <a:rect l="l" t="t" r="r" b="b"/>
              <a:pathLst>
                <a:path w="134391" h="134391">
                  <a:moveTo>
                    <a:pt x="134391" y="67221"/>
                  </a:moveTo>
                  <a:lnTo>
                    <a:pt x="134025" y="74260"/>
                  </a:lnTo>
                  <a:lnTo>
                    <a:pt x="131035" y="88220"/>
                  </a:lnTo>
                  <a:lnTo>
                    <a:pt x="125306" y="100944"/>
                  </a:lnTo>
                  <a:lnTo>
                    <a:pt x="117172" y="112099"/>
                  </a:lnTo>
                  <a:lnTo>
                    <a:pt x="106964" y="121354"/>
                  </a:lnTo>
                  <a:lnTo>
                    <a:pt x="95015" y="128375"/>
                  </a:lnTo>
                  <a:lnTo>
                    <a:pt x="81656" y="132832"/>
                  </a:lnTo>
                  <a:lnTo>
                    <a:pt x="67221" y="134391"/>
                  </a:lnTo>
                  <a:lnTo>
                    <a:pt x="60136" y="134021"/>
                  </a:lnTo>
                  <a:lnTo>
                    <a:pt x="46171" y="131025"/>
                  </a:lnTo>
                  <a:lnTo>
                    <a:pt x="33445" y="125293"/>
                  </a:lnTo>
                  <a:lnTo>
                    <a:pt x="22289" y="117158"/>
                  </a:lnTo>
                  <a:lnTo>
                    <a:pt x="13034" y="106951"/>
                  </a:lnTo>
                  <a:lnTo>
                    <a:pt x="6014" y="95005"/>
                  </a:lnTo>
                  <a:lnTo>
                    <a:pt x="1558" y="81651"/>
                  </a:lnTo>
                  <a:lnTo>
                    <a:pt x="0" y="67221"/>
                  </a:lnTo>
                  <a:lnTo>
                    <a:pt x="373" y="60098"/>
                  </a:lnTo>
                  <a:lnTo>
                    <a:pt x="3377" y="46140"/>
                  </a:lnTo>
                  <a:lnTo>
                    <a:pt x="9115" y="33422"/>
                  </a:lnTo>
                  <a:lnTo>
                    <a:pt x="17256" y="22273"/>
                  </a:lnTo>
                  <a:lnTo>
                    <a:pt x="27468" y="13025"/>
                  </a:lnTo>
                  <a:lnTo>
                    <a:pt x="39420" y="6009"/>
                  </a:lnTo>
                  <a:lnTo>
                    <a:pt x="52782" y="1557"/>
                  </a:lnTo>
                  <a:lnTo>
                    <a:pt x="67221" y="0"/>
                  </a:lnTo>
                  <a:lnTo>
                    <a:pt x="74298" y="369"/>
                  </a:lnTo>
                  <a:lnTo>
                    <a:pt x="88251" y="3367"/>
                  </a:lnTo>
                  <a:lnTo>
                    <a:pt x="100967" y="9102"/>
                  </a:lnTo>
                  <a:lnTo>
                    <a:pt x="112115" y="17242"/>
                  </a:lnTo>
                  <a:lnTo>
                    <a:pt x="121363" y="27455"/>
                  </a:lnTo>
                  <a:lnTo>
                    <a:pt x="128380" y="39411"/>
                  </a:lnTo>
                  <a:lnTo>
                    <a:pt x="132833" y="52776"/>
                  </a:lnTo>
                  <a:lnTo>
                    <a:pt x="134391" y="672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42" name="object 1039">
              <a:extLst>
                <a:ext uri="{FF2B5EF4-FFF2-40B4-BE49-F238E27FC236}">
                  <a16:creationId xmlns:a16="http://schemas.microsoft.com/office/drawing/2014/main" id="{F0456D2A-03EC-4E92-B9A9-A27F590F03EF}"/>
                </a:ext>
              </a:extLst>
            </p:cNvPr>
            <p:cNvSpPr/>
            <p:nvPr/>
          </p:nvSpPr>
          <p:spPr>
            <a:xfrm>
              <a:off x="7490815" y="3007423"/>
              <a:ext cx="73126" cy="52184"/>
            </a:xfrm>
            <a:custGeom>
              <a:avLst/>
              <a:gdLst/>
              <a:ahLst/>
              <a:cxnLst/>
              <a:rect l="l" t="t" r="r" b="b"/>
              <a:pathLst>
                <a:path w="73126" h="52184">
                  <a:moveTo>
                    <a:pt x="0" y="51193"/>
                  </a:moveTo>
                  <a:lnTo>
                    <a:pt x="3568" y="51841"/>
                  </a:lnTo>
                  <a:lnTo>
                    <a:pt x="7289" y="52184"/>
                  </a:lnTo>
                  <a:lnTo>
                    <a:pt x="10960" y="52184"/>
                  </a:lnTo>
                  <a:lnTo>
                    <a:pt x="24948" y="50620"/>
                  </a:lnTo>
                  <a:lnTo>
                    <a:pt x="37912" y="46139"/>
                  </a:lnTo>
                  <a:lnTo>
                    <a:pt x="49471" y="39062"/>
                  </a:lnTo>
                  <a:lnTo>
                    <a:pt x="59246" y="29708"/>
                  </a:lnTo>
                  <a:lnTo>
                    <a:pt x="66856" y="18394"/>
                  </a:lnTo>
                  <a:lnTo>
                    <a:pt x="71921" y="5441"/>
                  </a:lnTo>
                  <a:lnTo>
                    <a:pt x="7312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43" name="object 1040">
              <a:extLst>
                <a:ext uri="{FF2B5EF4-FFF2-40B4-BE49-F238E27FC236}">
                  <a16:creationId xmlns:a16="http://schemas.microsoft.com/office/drawing/2014/main" id="{CA6B7697-D0EE-4E30-AD23-77CF808AE209}"/>
                </a:ext>
              </a:extLst>
            </p:cNvPr>
            <p:cNvSpPr/>
            <p:nvPr/>
          </p:nvSpPr>
          <p:spPr>
            <a:xfrm>
              <a:off x="7506843" y="3021164"/>
              <a:ext cx="47866" cy="33477"/>
            </a:xfrm>
            <a:custGeom>
              <a:avLst/>
              <a:gdLst/>
              <a:ahLst/>
              <a:cxnLst/>
              <a:rect l="l" t="t" r="r" b="b"/>
              <a:pathLst>
                <a:path w="47866" h="33477">
                  <a:moveTo>
                    <a:pt x="0" y="33477"/>
                  </a:moveTo>
                  <a:lnTo>
                    <a:pt x="13144" y="30804"/>
                  </a:lnTo>
                  <a:lnTo>
                    <a:pt x="25130" y="25309"/>
                  </a:lnTo>
                  <a:lnTo>
                    <a:pt x="35538" y="17295"/>
                  </a:lnTo>
                  <a:lnTo>
                    <a:pt x="43952" y="7066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44" name="object 1041">
              <a:extLst>
                <a:ext uri="{FF2B5EF4-FFF2-40B4-BE49-F238E27FC236}">
                  <a16:creationId xmlns:a16="http://schemas.microsoft.com/office/drawing/2014/main" id="{8115B9B5-4000-4D18-8AF4-35E41EDD8C79}"/>
                </a:ext>
              </a:extLst>
            </p:cNvPr>
            <p:cNvSpPr/>
            <p:nvPr/>
          </p:nvSpPr>
          <p:spPr>
            <a:xfrm>
              <a:off x="7524203" y="3033966"/>
              <a:ext cx="15087" cy="10566"/>
            </a:xfrm>
            <a:custGeom>
              <a:avLst/>
              <a:gdLst/>
              <a:ahLst/>
              <a:cxnLst/>
              <a:rect l="l" t="t" r="r" b="b"/>
              <a:pathLst>
                <a:path w="15087" h="10566">
                  <a:moveTo>
                    <a:pt x="0" y="10566"/>
                  </a:moveTo>
                  <a:lnTo>
                    <a:pt x="5600" y="7975"/>
                  </a:lnTo>
                  <a:lnTo>
                    <a:pt x="10718" y="4356"/>
                  </a:lnTo>
                  <a:lnTo>
                    <a:pt x="1508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45" name="object 1042">
              <a:extLst>
                <a:ext uri="{FF2B5EF4-FFF2-40B4-BE49-F238E27FC236}">
                  <a16:creationId xmlns:a16="http://schemas.microsoft.com/office/drawing/2014/main" id="{11058187-2011-4F8B-ADC9-B0DC77BEE873}"/>
                </a:ext>
              </a:extLst>
            </p:cNvPr>
            <p:cNvSpPr/>
            <p:nvPr/>
          </p:nvSpPr>
          <p:spPr>
            <a:xfrm>
              <a:off x="7463777" y="2947733"/>
              <a:ext cx="20942" cy="20193"/>
            </a:xfrm>
            <a:custGeom>
              <a:avLst/>
              <a:gdLst/>
              <a:ahLst/>
              <a:cxnLst/>
              <a:rect l="l" t="t" r="r" b="b"/>
              <a:pathLst>
                <a:path w="20942" h="20193">
                  <a:moveTo>
                    <a:pt x="15278" y="0"/>
                  </a:moveTo>
                  <a:lnTo>
                    <a:pt x="20942" y="12153"/>
                  </a:lnTo>
                  <a:lnTo>
                    <a:pt x="16675" y="14147"/>
                  </a:lnTo>
                  <a:lnTo>
                    <a:pt x="12801" y="16878"/>
                  </a:lnTo>
                  <a:lnTo>
                    <a:pt x="9474" y="20192"/>
                  </a:lnTo>
                  <a:lnTo>
                    <a:pt x="0" y="10718"/>
                  </a:lnTo>
                  <a:lnTo>
                    <a:pt x="4419" y="6261"/>
                  </a:lnTo>
                  <a:lnTo>
                    <a:pt x="9575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46" name="object 1043">
              <a:extLst>
                <a:ext uri="{FF2B5EF4-FFF2-40B4-BE49-F238E27FC236}">
                  <a16:creationId xmlns:a16="http://schemas.microsoft.com/office/drawing/2014/main" id="{F2A5050A-5899-4EBC-AB2C-2EA1AEBA5483}"/>
                </a:ext>
              </a:extLst>
            </p:cNvPr>
            <p:cNvSpPr/>
            <p:nvPr/>
          </p:nvSpPr>
          <p:spPr>
            <a:xfrm>
              <a:off x="7463777" y="2947733"/>
              <a:ext cx="20942" cy="20193"/>
            </a:xfrm>
            <a:custGeom>
              <a:avLst/>
              <a:gdLst/>
              <a:ahLst/>
              <a:cxnLst/>
              <a:rect l="l" t="t" r="r" b="b"/>
              <a:pathLst>
                <a:path w="20942" h="20193">
                  <a:moveTo>
                    <a:pt x="15278" y="0"/>
                  </a:moveTo>
                  <a:lnTo>
                    <a:pt x="9575" y="2628"/>
                  </a:lnTo>
                  <a:lnTo>
                    <a:pt x="4419" y="6261"/>
                  </a:lnTo>
                  <a:lnTo>
                    <a:pt x="0" y="10718"/>
                  </a:lnTo>
                  <a:lnTo>
                    <a:pt x="9474" y="20192"/>
                  </a:lnTo>
                  <a:lnTo>
                    <a:pt x="12801" y="16878"/>
                  </a:lnTo>
                  <a:lnTo>
                    <a:pt x="16675" y="14147"/>
                  </a:lnTo>
                  <a:lnTo>
                    <a:pt x="20942" y="12153"/>
                  </a:lnTo>
                  <a:lnTo>
                    <a:pt x="15278" y="0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47" name="object 1044">
              <a:extLst>
                <a:ext uri="{FF2B5EF4-FFF2-40B4-BE49-F238E27FC236}">
                  <a16:creationId xmlns:a16="http://schemas.microsoft.com/office/drawing/2014/main" id="{AC85CEDC-8EC4-46C7-A02A-963DD69F513C}"/>
                </a:ext>
              </a:extLst>
            </p:cNvPr>
            <p:cNvSpPr/>
            <p:nvPr/>
          </p:nvSpPr>
          <p:spPr>
            <a:xfrm>
              <a:off x="7468489" y="2953842"/>
              <a:ext cx="13398" cy="9321"/>
            </a:xfrm>
            <a:custGeom>
              <a:avLst/>
              <a:gdLst/>
              <a:ahLst/>
              <a:cxnLst/>
              <a:rect l="l" t="t" r="r" b="b"/>
              <a:pathLst>
                <a:path w="13398" h="9321">
                  <a:moveTo>
                    <a:pt x="13398" y="0"/>
                  </a:moveTo>
                  <a:lnTo>
                    <a:pt x="8432" y="2285"/>
                  </a:lnTo>
                  <a:lnTo>
                    <a:pt x="3924" y="5460"/>
                  </a:lnTo>
                  <a:lnTo>
                    <a:pt x="0" y="932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48" name="object 1045">
              <a:extLst>
                <a:ext uri="{FF2B5EF4-FFF2-40B4-BE49-F238E27FC236}">
                  <a16:creationId xmlns:a16="http://schemas.microsoft.com/office/drawing/2014/main" id="{C0449FEF-2FBA-4205-B58F-A1ECCA5AD5EE}"/>
                </a:ext>
              </a:extLst>
            </p:cNvPr>
            <p:cNvSpPr/>
            <p:nvPr/>
          </p:nvSpPr>
          <p:spPr>
            <a:xfrm>
              <a:off x="7470876" y="2952407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49" name="object 1046">
              <a:extLst>
                <a:ext uri="{FF2B5EF4-FFF2-40B4-BE49-F238E27FC236}">
                  <a16:creationId xmlns:a16="http://schemas.microsoft.com/office/drawing/2014/main" id="{B67CE32D-058D-41E8-B278-644CCFB046D8}"/>
                </a:ext>
              </a:extLst>
            </p:cNvPr>
            <p:cNvSpPr/>
            <p:nvPr/>
          </p:nvSpPr>
          <p:spPr>
            <a:xfrm>
              <a:off x="7434554" y="2929229"/>
              <a:ext cx="134391" cy="134391"/>
            </a:xfrm>
            <a:custGeom>
              <a:avLst/>
              <a:gdLst/>
              <a:ahLst/>
              <a:cxnLst/>
              <a:rect l="l" t="t" r="r" b="b"/>
              <a:pathLst>
                <a:path w="134391" h="134391">
                  <a:moveTo>
                    <a:pt x="134391" y="67221"/>
                  </a:moveTo>
                  <a:lnTo>
                    <a:pt x="132833" y="52776"/>
                  </a:lnTo>
                  <a:lnTo>
                    <a:pt x="128380" y="39411"/>
                  </a:lnTo>
                  <a:lnTo>
                    <a:pt x="121363" y="27455"/>
                  </a:lnTo>
                  <a:lnTo>
                    <a:pt x="112115" y="17242"/>
                  </a:lnTo>
                  <a:lnTo>
                    <a:pt x="100967" y="9102"/>
                  </a:lnTo>
                  <a:lnTo>
                    <a:pt x="88251" y="3367"/>
                  </a:lnTo>
                  <a:lnTo>
                    <a:pt x="74298" y="369"/>
                  </a:lnTo>
                  <a:lnTo>
                    <a:pt x="67221" y="0"/>
                  </a:lnTo>
                  <a:lnTo>
                    <a:pt x="52782" y="1557"/>
                  </a:lnTo>
                  <a:lnTo>
                    <a:pt x="39420" y="6009"/>
                  </a:lnTo>
                  <a:lnTo>
                    <a:pt x="27468" y="13025"/>
                  </a:lnTo>
                  <a:lnTo>
                    <a:pt x="17256" y="22273"/>
                  </a:lnTo>
                  <a:lnTo>
                    <a:pt x="9115" y="33422"/>
                  </a:lnTo>
                  <a:lnTo>
                    <a:pt x="3377" y="46140"/>
                  </a:lnTo>
                  <a:lnTo>
                    <a:pt x="373" y="60098"/>
                  </a:lnTo>
                  <a:lnTo>
                    <a:pt x="0" y="67221"/>
                  </a:lnTo>
                  <a:lnTo>
                    <a:pt x="1558" y="81651"/>
                  </a:lnTo>
                  <a:lnTo>
                    <a:pt x="6014" y="95005"/>
                  </a:lnTo>
                  <a:lnTo>
                    <a:pt x="13034" y="106951"/>
                  </a:lnTo>
                  <a:lnTo>
                    <a:pt x="22289" y="117158"/>
                  </a:lnTo>
                  <a:lnTo>
                    <a:pt x="33445" y="125293"/>
                  </a:lnTo>
                  <a:lnTo>
                    <a:pt x="46171" y="131025"/>
                  </a:lnTo>
                  <a:lnTo>
                    <a:pt x="60136" y="134021"/>
                  </a:lnTo>
                  <a:lnTo>
                    <a:pt x="67221" y="134391"/>
                  </a:lnTo>
                  <a:lnTo>
                    <a:pt x="81656" y="132832"/>
                  </a:lnTo>
                  <a:lnTo>
                    <a:pt x="95015" y="128375"/>
                  </a:lnTo>
                  <a:lnTo>
                    <a:pt x="106964" y="121354"/>
                  </a:lnTo>
                  <a:lnTo>
                    <a:pt x="117172" y="112099"/>
                  </a:lnTo>
                  <a:lnTo>
                    <a:pt x="125306" y="100944"/>
                  </a:lnTo>
                  <a:lnTo>
                    <a:pt x="131035" y="88220"/>
                  </a:lnTo>
                  <a:lnTo>
                    <a:pt x="134025" y="74260"/>
                  </a:lnTo>
                  <a:lnTo>
                    <a:pt x="134391" y="67221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50" name="object 1047">
              <a:extLst>
                <a:ext uri="{FF2B5EF4-FFF2-40B4-BE49-F238E27FC236}">
                  <a16:creationId xmlns:a16="http://schemas.microsoft.com/office/drawing/2014/main" id="{511EFF91-F88E-4031-9EC0-33844B5CC9BF}"/>
                </a:ext>
              </a:extLst>
            </p:cNvPr>
            <p:cNvSpPr/>
            <p:nvPr/>
          </p:nvSpPr>
          <p:spPr>
            <a:xfrm>
              <a:off x="7582395" y="2996450"/>
              <a:ext cx="26936" cy="0"/>
            </a:xfrm>
            <a:custGeom>
              <a:avLst/>
              <a:gdLst/>
              <a:ahLst/>
              <a:cxnLst/>
              <a:rect l="l" t="t" r="r" b="b"/>
              <a:pathLst>
                <a:path w="26936">
                  <a:moveTo>
                    <a:pt x="26936" y="0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51" name="object 1048">
              <a:extLst>
                <a:ext uri="{FF2B5EF4-FFF2-40B4-BE49-F238E27FC236}">
                  <a16:creationId xmlns:a16="http://schemas.microsoft.com/office/drawing/2014/main" id="{441EF528-F0F5-4984-B019-F32156EF23B8}"/>
                </a:ext>
              </a:extLst>
            </p:cNvPr>
            <p:cNvSpPr/>
            <p:nvPr/>
          </p:nvSpPr>
          <p:spPr>
            <a:xfrm>
              <a:off x="7578471" y="2963265"/>
              <a:ext cx="25653" cy="8280"/>
            </a:xfrm>
            <a:custGeom>
              <a:avLst/>
              <a:gdLst/>
              <a:ahLst/>
              <a:cxnLst/>
              <a:rect l="l" t="t" r="r" b="b"/>
              <a:pathLst>
                <a:path w="25653" h="8280">
                  <a:moveTo>
                    <a:pt x="25653" y="0"/>
                  </a:moveTo>
                  <a:lnTo>
                    <a:pt x="0" y="828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52" name="object 1049">
              <a:extLst>
                <a:ext uri="{FF2B5EF4-FFF2-40B4-BE49-F238E27FC236}">
                  <a16:creationId xmlns:a16="http://schemas.microsoft.com/office/drawing/2014/main" id="{8F7F54C2-B3F7-4B0F-BE77-0AFA98C40F64}"/>
                </a:ext>
              </a:extLst>
            </p:cNvPr>
            <p:cNvSpPr/>
            <p:nvPr/>
          </p:nvSpPr>
          <p:spPr>
            <a:xfrm>
              <a:off x="7567015" y="2933306"/>
              <a:ext cx="21729" cy="15773"/>
            </a:xfrm>
            <a:custGeom>
              <a:avLst/>
              <a:gdLst/>
              <a:ahLst/>
              <a:cxnLst/>
              <a:rect l="l" t="t" r="r" b="b"/>
              <a:pathLst>
                <a:path w="21729" h="15773">
                  <a:moveTo>
                    <a:pt x="21729" y="0"/>
                  </a:moveTo>
                  <a:lnTo>
                    <a:pt x="0" y="15773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53" name="object 1050">
              <a:extLst>
                <a:ext uri="{FF2B5EF4-FFF2-40B4-BE49-F238E27FC236}">
                  <a16:creationId xmlns:a16="http://schemas.microsoft.com/office/drawing/2014/main" id="{66D3A598-5120-4E71-99B3-D18B182391AD}"/>
                </a:ext>
              </a:extLst>
            </p:cNvPr>
            <p:cNvSpPr/>
            <p:nvPr/>
          </p:nvSpPr>
          <p:spPr>
            <a:xfrm>
              <a:off x="7549159" y="2909443"/>
              <a:ext cx="15875" cy="21831"/>
            </a:xfrm>
            <a:custGeom>
              <a:avLst/>
              <a:gdLst/>
              <a:ahLst/>
              <a:cxnLst/>
              <a:rect l="l" t="t" r="r" b="b"/>
              <a:pathLst>
                <a:path w="15875" h="21831">
                  <a:moveTo>
                    <a:pt x="15875" y="0"/>
                  </a:moveTo>
                  <a:lnTo>
                    <a:pt x="0" y="21831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54" name="object 1051">
              <a:extLst>
                <a:ext uri="{FF2B5EF4-FFF2-40B4-BE49-F238E27FC236}">
                  <a16:creationId xmlns:a16="http://schemas.microsoft.com/office/drawing/2014/main" id="{9B51411E-C6CF-48FE-8E6E-BA222849419F}"/>
                </a:ext>
              </a:extLst>
            </p:cNvPr>
            <p:cNvSpPr/>
            <p:nvPr/>
          </p:nvSpPr>
          <p:spPr>
            <a:xfrm>
              <a:off x="7526629" y="2894215"/>
              <a:ext cx="8394" cy="25488"/>
            </a:xfrm>
            <a:custGeom>
              <a:avLst/>
              <a:gdLst/>
              <a:ahLst/>
              <a:cxnLst/>
              <a:rect l="l" t="t" r="r" b="b"/>
              <a:pathLst>
                <a:path w="8394" h="25488">
                  <a:moveTo>
                    <a:pt x="8394" y="0"/>
                  </a:moveTo>
                  <a:lnTo>
                    <a:pt x="0" y="25488"/>
                  </a:lnTo>
                </a:path>
              </a:pathLst>
            </a:custGeom>
            <a:ln w="4698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55" name="object 1052">
              <a:extLst>
                <a:ext uri="{FF2B5EF4-FFF2-40B4-BE49-F238E27FC236}">
                  <a16:creationId xmlns:a16="http://schemas.microsoft.com/office/drawing/2014/main" id="{BFE6F086-B334-449D-B8FD-DD5E8B1871C9}"/>
                </a:ext>
              </a:extLst>
            </p:cNvPr>
            <p:cNvSpPr/>
            <p:nvPr/>
          </p:nvSpPr>
          <p:spPr>
            <a:xfrm>
              <a:off x="7578471" y="3021456"/>
              <a:ext cx="25653" cy="8242"/>
            </a:xfrm>
            <a:custGeom>
              <a:avLst/>
              <a:gdLst/>
              <a:ahLst/>
              <a:cxnLst/>
              <a:rect l="l" t="t" r="r" b="b"/>
              <a:pathLst>
                <a:path w="25653" h="8242">
                  <a:moveTo>
                    <a:pt x="25653" y="8242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56" name="object 1053">
              <a:extLst>
                <a:ext uri="{FF2B5EF4-FFF2-40B4-BE49-F238E27FC236}">
                  <a16:creationId xmlns:a16="http://schemas.microsoft.com/office/drawing/2014/main" id="{81B01005-EF8D-4116-808D-F7CC074869A4}"/>
                </a:ext>
              </a:extLst>
            </p:cNvPr>
            <p:cNvSpPr/>
            <p:nvPr/>
          </p:nvSpPr>
          <p:spPr>
            <a:xfrm>
              <a:off x="7429893" y="2638577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3975" y="74218"/>
                  </a:lnTo>
                  <a:lnTo>
                    <a:pt x="130989" y="88189"/>
                  </a:lnTo>
                  <a:lnTo>
                    <a:pt x="125266" y="100916"/>
                  </a:lnTo>
                  <a:lnTo>
                    <a:pt x="117139" y="112069"/>
                  </a:lnTo>
                  <a:lnTo>
                    <a:pt x="106935" y="121318"/>
                  </a:lnTo>
                  <a:lnTo>
                    <a:pt x="94986" y="128332"/>
                  </a:lnTo>
                  <a:lnTo>
                    <a:pt x="81621" y="132783"/>
                  </a:lnTo>
                  <a:lnTo>
                    <a:pt x="67170" y="134340"/>
                  </a:lnTo>
                  <a:lnTo>
                    <a:pt x="60122" y="133975"/>
                  </a:lnTo>
                  <a:lnTo>
                    <a:pt x="46151" y="130989"/>
                  </a:lnTo>
                  <a:lnTo>
                    <a:pt x="33424" y="125266"/>
                  </a:lnTo>
                  <a:lnTo>
                    <a:pt x="22271" y="117139"/>
                  </a:lnTo>
                  <a:lnTo>
                    <a:pt x="13022" y="106935"/>
                  </a:lnTo>
                  <a:lnTo>
                    <a:pt x="6007" y="94986"/>
                  </a:lnTo>
                  <a:lnTo>
                    <a:pt x="1556" y="81621"/>
                  </a:lnTo>
                  <a:lnTo>
                    <a:pt x="0" y="67170"/>
                  </a:lnTo>
                  <a:lnTo>
                    <a:pt x="364" y="60122"/>
                  </a:lnTo>
                  <a:lnTo>
                    <a:pt x="3351" y="46151"/>
                  </a:lnTo>
                  <a:lnTo>
                    <a:pt x="9073" y="33424"/>
                  </a:lnTo>
                  <a:lnTo>
                    <a:pt x="17201" y="22271"/>
                  </a:lnTo>
                  <a:lnTo>
                    <a:pt x="27404" y="13022"/>
                  </a:lnTo>
                  <a:lnTo>
                    <a:pt x="39354" y="6007"/>
                  </a:lnTo>
                  <a:lnTo>
                    <a:pt x="52719" y="1556"/>
                  </a:lnTo>
                  <a:lnTo>
                    <a:pt x="67170" y="0"/>
                  </a:lnTo>
                  <a:lnTo>
                    <a:pt x="74218" y="364"/>
                  </a:lnTo>
                  <a:lnTo>
                    <a:pt x="88189" y="3351"/>
                  </a:lnTo>
                  <a:lnTo>
                    <a:pt x="100916" y="9073"/>
                  </a:lnTo>
                  <a:lnTo>
                    <a:pt x="112069" y="17201"/>
                  </a:lnTo>
                  <a:lnTo>
                    <a:pt x="121318" y="27404"/>
                  </a:lnTo>
                  <a:lnTo>
                    <a:pt x="128332" y="39354"/>
                  </a:lnTo>
                  <a:lnTo>
                    <a:pt x="132783" y="52719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57" name="object 1054">
              <a:extLst>
                <a:ext uri="{FF2B5EF4-FFF2-40B4-BE49-F238E27FC236}">
                  <a16:creationId xmlns:a16="http://schemas.microsoft.com/office/drawing/2014/main" id="{C9D13D2C-620F-49E5-9977-5B975E11A209}"/>
                </a:ext>
              </a:extLst>
            </p:cNvPr>
            <p:cNvSpPr/>
            <p:nvPr/>
          </p:nvSpPr>
          <p:spPr>
            <a:xfrm>
              <a:off x="7486103" y="2716707"/>
              <a:ext cx="73177" cy="52184"/>
            </a:xfrm>
            <a:custGeom>
              <a:avLst/>
              <a:gdLst/>
              <a:ahLst/>
              <a:cxnLst/>
              <a:rect l="l" t="t" r="r" b="b"/>
              <a:pathLst>
                <a:path w="73177" h="52184">
                  <a:moveTo>
                    <a:pt x="0" y="51193"/>
                  </a:moveTo>
                  <a:lnTo>
                    <a:pt x="3619" y="51841"/>
                  </a:lnTo>
                  <a:lnTo>
                    <a:pt x="7289" y="52184"/>
                  </a:lnTo>
                  <a:lnTo>
                    <a:pt x="10960" y="52184"/>
                  </a:lnTo>
                  <a:lnTo>
                    <a:pt x="24954" y="50621"/>
                  </a:lnTo>
                  <a:lnTo>
                    <a:pt x="37918" y="46145"/>
                  </a:lnTo>
                  <a:lnTo>
                    <a:pt x="49476" y="39074"/>
                  </a:lnTo>
                  <a:lnTo>
                    <a:pt x="59252" y="29727"/>
                  </a:lnTo>
                  <a:lnTo>
                    <a:pt x="66869" y="18423"/>
                  </a:lnTo>
                  <a:lnTo>
                    <a:pt x="71952" y="5480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58" name="object 1055">
              <a:extLst>
                <a:ext uri="{FF2B5EF4-FFF2-40B4-BE49-F238E27FC236}">
                  <a16:creationId xmlns:a16="http://schemas.microsoft.com/office/drawing/2014/main" id="{04B66ADA-4C3D-4473-B14D-7F3700D01369}"/>
                </a:ext>
              </a:extLst>
            </p:cNvPr>
            <p:cNvSpPr/>
            <p:nvPr/>
          </p:nvSpPr>
          <p:spPr>
            <a:xfrm>
              <a:off x="7502182" y="2730449"/>
              <a:ext cx="47866" cy="33540"/>
            </a:xfrm>
            <a:custGeom>
              <a:avLst/>
              <a:gdLst/>
              <a:ahLst/>
              <a:cxnLst/>
              <a:rect l="l" t="t" r="r" b="b"/>
              <a:pathLst>
                <a:path w="47866" h="33540">
                  <a:moveTo>
                    <a:pt x="0" y="33540"/>
                  </a:moveTo>
                  <a:lnTo>
                    <a:pt x="13116" y="30837"/>
                  </a:lnTo>
                  <a:lnTo>
                    <a:pt x="25094" y="25329"/>
                  </a:lnTo>
                  <a:lnTo>
                    <a:pt x="35508" y="17315"/>
                  </a:lnTo>
                  <a:lnTo>
                    <a:pt x="43932" y="7094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59" name="object 1056">
              <a:extLst>
                <a:ext uri="{FF2B5EF4-FFF2-40B4-BE49-F238E27FC236}">
                  <a16:creationId xmlns:a16="http://schemas.microsoft.com/office/drawing/2014/main" id="{BE11BD4D-0346-418D-B8AE-939203309416}"/>
                </a:ext>
              </a:extLst>
            </p:cNvPr>
            <p:cNvSpPr/>
            <p:nvPr/>
          </p:nvSpPr>
          <p:spPr>
            <a:xfrm>
              <a:off x="7519492" y="2743250"/>
              <a:ext cx="15074" cy="10617"/>
            </a:xfrm>
            <a:custGeom>
              <a:avLst/>
              <a:gdLst/>
              <a:ahLst/>
              <a:cxnLst/>
              <a:rect l="l" t="t" r="r" b="b"/>
              <a:pathLst>
                <a:path w="15074" h="10617">
                  <a:moveTo>
                    <a:pt x="0" y="10617"/>
                  </a:moveTo>
                  <a:lnTo>
                    <a:pt x="5600" y="7988"/>
                  </a:lnTo>
                  <a:lnTo>
                    <a:pt x="10718" y="4419"/>
                  </a:lnTo>
                  <a:lnTo>
                    <a:pt x="1507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60" name="object 1057">
              <a:extLst>
                <a:ext uri="{FF2B5EF4-FFF2-40B4-BE49-F238E27FC236}">
                  <a16:creationId xmlns:a16="http://schemas.microsoft.com/office/drawing/2014/main" id="{7B43B8DE-F9D9-41F0-B9A2-BFB373D2633C}"/>
                </a:ext>
              </a:extLst>
            </p:cNvPr>
            <p:cNvSpPr/>
            <p:nvPr/>
          </p:nvSpPr>
          <p:spPr>
            <a:xfrm>
              <a:off x="7459065" y="2657030"/>
              <a:ext cx="20980" cy="20193"/>
            </a:xfrm>
            <a:custGeom>
              <a:avLst/>
              <a:gdLst/>
              <a:ahLst/>
              <a:cxnLst/>
              <a:rect l="l" t="t" r="r" b="b"/>
              <a:pathLst>
                <a:path w="20980" h="20193">
                  <a:moveTo>
                    <a:pt x="15278" y="0"/>
                  </a:moveTo>
                  <a:lnTo>
                    <a:pt x="20980" y="12153"/>
                  </a:lnTo>
                  <a:lnTo>
                    <a:pt x="16725" y="14135"/>
                  </a:lnTo>
                  <a:lnTo>
                    <a:pt x="12852" y="16865"/>
                  </a:lnTo>
                  <a:lnTo>
                    <a:pt x="9474" y="20192"/>
                  </a:lnTo>
                  <a:lnTo>
                    <a:pt x="0" y="10718"/>
                  </a:lnTo>
                  <a:lnTo>
                    <a:pt x="4419" y="6299"/>
                  </a:lnTo>
                  <a:lnTo>
                    <a:pt x="9626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61" name="object 1058">
              <a:extLst>
                <a:ext uri="{FF2B5EF4-FFF2-40B4-BE49-F238E27FC236}">
                  <a16:creationId xmlns:a16="http://schemas.microsoft.com/office/drawing/2014/main" id="{B0856EE3-7A04-4F38-AB46-8FA758EBA9DE}"/>
                </a:ext>
              </a:extLst>
            </p:cNvPr>
            <p:cNvSpPr/>
            <p:nvPr/>
          </p:nvSpPr>
          <p:spPr>
            <a:xfrm>
              <a:off x="7459065" y="2657030"/>
              <a:ext cx="20980" cy="20193"/>
            </a:xfrm>
            <a:custGeom>
              <a:avLst/>
              <a:gdLst/>
              <a:ahLst/>
              <a:cxnLst/>
              <a:rect l="l" t="t" r="r" b="b"/>
              <a:pathLst>
                <a:path w="20980" h="20193">
                  <a:moveTo>
                    <a:pt x="15278" y="0"/>
                  </a:moveTo>
                  <a:lnTo>
                    <a:pt x="9626" y="2628"/>
                  </a:lnTo>
                  <a:lnTo>
                    <a:pt x="4419" y="6299"/>
                  </a:lnTo>
                  <a:lnTo>
                    <a:pt x="0" y="10718"/>
                  </a:lnTo>
                  <a:lnTo>
                    <a:pt x="9474" y="20192"/>
                  </a:lnTo>
                  <a:lnTo>
                    <a:pt x="12852" y="16865"/>
                  </a:lnTo>
                  <a:lnTo>
                    <a:pt x="16725" y="14135"/>
                  </a:lnTo>
                  <a:lnTo>
                    <a:pt x="20980" y="12153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62" name="object 1059">
              <a:extLst>
                <a:ext uri="{FF2B5EF4-FFF2-40B4-BE49-F238E27FC236}">
                  <a16:creationId xmlns:a16="http://schemas.microsoft.com/office/drawing/2014/main" id="{8E02A1A0-AD4C-4691-B4C0-9FEC99174E6E}"/>
                </a:ext>
              </a:extLst>
            </p:cNvPr>
            <p:cNvSpPr/>
            <p:nvPr/>
          </p:nvSpPr>
          <p:spPr>
            <a:xfrm>
              <a:off x="7463828" y="2663126"/>
              <a:ext cx="13347" cy="9385"/>
            </a:xfrm>
            <a:custGeom>
              <a:avLst/>
              <a:gdLst/>
              <a:ahLst/>
              <a:cxnLst/>
              <a:rect l="l" t="t" r="r" b="b"/>
              <a:pathLst>
                <a:path w="13347" h="9385">
                  <a:moveTo>
                    <a:pt x="13347" y="0"/>
                  </a:moveTo>
                  <a:lnTo>
                    <a:pt x="8382" y="2286"/>
                  </a:lnTo>
                  <a:lnTo>
                    <a:pt x="3873" y="5511"/>
                  </a:lnTo>
                  <a:lnTo>
                    <a:pt x="0" y="938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63" name="object 1060">
              <a:extLst>
                <a:ext uri="{FF2B5EF4-FFF2-40B4-BE49-F238E27FC236}">
                  <a16:creationId xmlns:a16="http://schemas.microsoft.com/office/drawing/2014/main" id="{2EFB0A30-3EE4-4C48-922B-61501C1BA7EE}"/>
                </a:ext>
              </a:extLst>
            </p:cNvPr>
            <p:cNvSpPr/>
            <p:nvPr/>
          </p:nvSpPr>
          <p:spPr>
            <a:xfrm>
              <a:off x="7466164" y="2661691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64" name="object 1061">
              <a:extLst>
                <a:ext uri="{FF2B5EF4-FFF2-40B4-BE49-F238E27FC236}">
                  <a16:creationId xmlns:a16="http://schemas.microsoft.com/office/drawing/2014/main" id="{AF96E402-DFAD-48DD-AE8B-7B9E029207B4}"/>
                </a:ext>
              </a:extLst>
            </p:cNvPr>
            <p:cNvSpPr/>
            <p:nvPr/>
          </p:nvSpPr>
          <p:spPr>
            <a:xfrm>
              <a:off x="7429893" y="2638577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2783" y="52719"/>
                  </a:lnTo>
                  <a:lnTo>
                    <a:pt x="128332" y="39354"/>
                  </a:lnTo>
                  <a:lnTo>
                    <a:pt x="121318" y="27404"/>
                  </a:lnTo>
                  <a:lnTo>
                    <a:pt x="112069" y="17201"/>
                  </a:lnTo>
                  <a:lnTo>
                    <a:pt x="100916" y="9073"/>
                  </a:lnTo>
                  <a:lnTo>
                    <a:pt x="88189" y="3351"/>
                  </a:lnTo>
                  <a:lnTo>
                    <a:pt x="74218" y="364"/>
                  </a:lnTo>
                  <a:lnTo>
                    <a:pt x="67170" y="0"/>
                  </a:lnTo>
                  <a:lnTo>
                    <a:pt x="52719" y="1556"/>
                  </a:lnTo>
                  <a:lnTo>
                    <a:pt x="39354" y="6007"/>
                  </a:lnTo>
                  <a:lnTo>
                    <a:pt x="27404" y="13022"/>
                  </a:lnTo>
                  <a:lnTo>
                    <a:pt x="17201" y="22271"/>
                  </a:lnTo>
                  <a:lnTo>
                    <a:pt x="9073" y="33424"/>
                  </a:lnTo>
                  <a:lnTo>
                    <a:pt x="3351" y="46151"/>
                  </a:lnTo>
                  <a:lnTo>
                    <a:pt x="364" y="60122"/>
                  </a:lnTo>
                  <a:lnTo>
                    <a:pt x="0" y="67170"/>
                  </a:lnTo>
                  <a:lnTo>
                    <a:pt x="1556" y="81621"/>
                  </a:lnTo>
                  <a:lnTo>
                    <a:pt x="6007" y="94986"/>
                  </a:lnTo>
                  <a:lnTo>
                    <a:pt x="13022" y="106935"/>
                  </a:lnTo>
                  <a:lnTo>
                    <a:pt x="22271" y="117139"/>
                  </a:lnTo>
                  <a:lnTo>
                    <a:pt x="33424" y="125266"/>
                  </a:lnTo>
                  <a:lnTo>
                    <a:pt x="46151" y="130989"/>
                  </a:lnTo>
                  <a:lnTo>
                    <a:pt x="60122" y="133975"/>
                  </a:lnTo>
                  <a:lnTo>
                    <a:pt x="67170" y="134340"/>
                  </a:lnTo>
                  <a:lnTo>
                    <a:pt x="81621" y="132783"/>
                  </a:lnTo>
                  <a:lnTo>
                    <a:pt x="94986" y="128332"/>
                  </a:lnTo>
                  <a:lnTo>
                    <a:pt x="106935" y="121318"/>
                  </a:lnTo>
                  <a:lnTo>
                    <a:pt x="117139" y="112069"/>
                  </a:lnTo>
                  <a:lnTo>
                    <a:pt x="125266" y="100916"/>
                  </a:lnTo>
                  <a:lnTo>
                    <a:pt x="130989" y="88189"/>
                  </a:lnTo>
                  <a:lnTo>
                    <a:pt x="133975" y="74218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65" name="object 1062">
              <a:extLst>
                <a:ext uri="{FF2B5EF4-FFF2-40B4-BE49-F238E27FC236}">
                  <a16:creationId xmlns:a16="http://schemas.microsoft.com/office/drawing/2014/main" id="{D5BF59A7-041E-4CA9-90E9-7277578B20CC}"/>
                </a:ext>
              </a:extLst>
            </p:cNvPr>
            <p:cNvSpPr/>
            <p:nvPr/>
          </p:nvSpPr>
          <p:spPr>
            <a:xfrm>
              <a:off x="7577734" y="2705747"/>
              <a:ext cx="26885" cy="0"/>
            </a:xfrm>
            <a:custGeom>
              <a:avLst/>
              <a:gdLst/>
              <a:ahLst/>
              <a:cxnLst/>
              <a:rect l="l" t="t" r="r" b="b"/>
              <a:pathLst>
                <a:path w="26885">
                  <a:moveTo>
                    <a:pt x="26885" y="0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66" name="object 1063">
              <a:extLst>
                <a:ext uri="{FF2B5EF4-FFF2-40B4-BE49-F238E27FC236}">
                  <a16:creationId xmlns:a16="http://schemas.microsoft.com/office/drawing/2014/main" id="{3B7F84AF-9E67-49AD-A342-30E60924C1CC}"/>
                </a:ext>
              </a:extLst>
            </p:cNvPr>
            <p:cNvSpPr/>
            <p:nvPr/>
          </p:nvSpPr>
          <p:spPr>
            <a:xfrm>
              <a:off x="7573759" y="2672600"/>
              <a:ext cx="25653" cy="8242"/>
            </a:xfrm>
            <a:custGeom>
              <a:avLst/>
              <a:gdLst/>
              <a:ahLst/>
              <a:cxnLst/>
              <a:rect l="l" t="t" r="r" b="b"/>
              <a:pathLst>
                <a:path w="25653" h="8242">
                  <a:moveTo>
                    <a:pt x="25653" y="0"/>
                  </a:moveTo>
                  <a:lnTo>
                    <a:pt x="0" y="8242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67" name="object 1064">
              <a:extLst>
                <a:ext uri="{FF2B5EF4-FFF2-40B4-BE49-F238E27FC236}">
                  <a16:creationId xmlns:a16="http://schemas.microsoft.com/office/drawing/2014/main" id="{D56D879C-2251-4745-82E0-E9E5F698D632}"/>
                </a:ext>
              </a:extLst>
            </p:cNvPr>
            <p:cNvSpPr/>
            <p:nvPr/>
          </p:nvSpPr>
          <p:spPr>
            <a:xfrm>
              <a:off x="7562354" y="2642590"/>
              <a:ext cx="21729" cy="15773"/>
            </a:xfrm>
            <a:custGeom>
              <a:avLst/>
              <a:gdLst/>
              <a:ahLst/>
              <a:cxnLst/>
              <a:rect l="l" t="t" r="r" b="b"/>
              <a:pathLst>
                <a:path w="21729" h="15773">
                  <a:moveTo>
                    <a:pt x="21729" y="0"/>
                  </a:moveTo>
                  <a:lnTo>
                    <a:pt x="0" y="15773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68" name="object 1065">
              <a:extLst>
                <a:ext uri="{FF2B5EF4-FFF2-40B4-BE49-F238E27FC236}">
                  <a16:creationId xmlns:a16="http://schemas.microsoft.com/office/drawing/2014/main" id="{7F92E7A7-417B-4D71-81A9-A659E75EF47E}"/>
                </a:ext>
              </a:extLst>
            </p:cNvPr>
            <p:cNvSpPr/>
            <p:nvPr/>
          </p:nvSpPr>
          <p:spPr>
            <a:xfrm>
              <a:off x="7544549" y="2618727"/>
              <a:ext cx="15773" cy="21882"/>
            </a:xfrm>
            <a:custGeom>
              <a:avLst/>
              <a:gdLst/>
              <a:ahLst/>
              <a:cxnLst/>
              <a:rect l="l" t="t" r="r" b="b"/>
              <a:pathLst>
                <a:path w="15773" h="21882">
                  <a:moveTo>
                    <a:pt x="15773" y="0"/>
                  </a:moveTo>
                  <a:lnTo>
                    <a:pt x="0" y="21882"/>
                  </a:lnTo>
                </a:path>
              </a:pathLst>
            </a:custGeom>
            <a:ln w="4698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69" name="object 1066">
              <a:extLst>
                <a:ext uri="{FF2B5EF4-FFF2-40B4-BE49-F238E27FC236}">
                  <a16:creationId xmlns:a16="http://schemas.microsoft.com/office/drawing/2014/main" id="{59DF9EC1-0F73-4AF2-B06C-C8AE741148C9}"/>
                </a:ext>
              </a:extLst>
            </p:cNvPr>
            <p:cNvSpPr/>
            <p:nvPr/>
          </p:nvSpPr>
          <p:spPr>
            <a:xfrm>
              <a:off x="7522070" y="2603500"/>
              <a:ext cx="8280" cy="25552"/>
            </a:xfrm>
            <a:custGeom>
              <a:avLst/>
              <a:gdLst/>
              <a:ahLst/>
              <a:cxnLst/>
              <a:rect l="l" t="t" r="r" b="b"/>
              <a:pathLst>
                <a:path w="8280" h="25552">
                  <a:moveTo>
                    <a:pt x="8280" y="0"/>
                  </a:moveTo>
                  <a:lnTo>
                    <a:pt x="0" y="25552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70" name="object 1067">
              <a:extLst>
                <a:ext uri="{FF2B5EF4-FFF2-40B4-BE49-F238E27FC236}">
                  <a16:creationId xmlns:a16="http://schemas.microsoft.com/office/drawing/2014/main" id="{32473D73-B745-4C96-87DC-9CEBC91E56C2}"/>
                </a:ext>
              </a:extLst>
            </p:cNvPr>
            <p:cNvSpPr/>
            <p:nvPr/>
          </p:nvSpPr>
          <p:spPr>
            <a:xfrm>
              <a:off x="7497064" y="2598140"/>
              <a:ext cx="0" cy="26936"/>
            </a:xfrm>
            <a:custGeom>
              <a:avLst/>
              <a:gdLst/>
              <a:ahLst/>
              <a:cxnLst/>
              <a:rect l="l" t="t" r="r" b="b"/>
              <a:pathLst>
                <a:path h="26936">
                  <a:moveTo>
                    <a:pt x="0" y="0"/>
                  </a:moveTo>
                  <a:lnTo>
                    <a:pt x="0" y="26936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71" name="object 1068">
              <a:extLst>
                <a:ext uri="{FF2B5EF4-FFF2-40B4-BE49-F238E27FC236}">
                  <a16:creationId xmlns:a16="http://schemas.microsoft.com/office/drawing/2014/main" id="{5242C721-ECB9-467F-837C-EEE5AD6DB1A3}"/>
                </a:ext>
              </a:extLst>
            </p:cNvPr>
            <p:cNvSpPr/>
            <p:nvPr/>
          </p:nvSpPr>
          <p:spPr>
            <a:xfrm>
              <a:off x="7463929" y="2603500"/>
              <a:ext cx="8229" cy="25552"/>
            </a:xfrm>
            <a:custGeom>
              <a:avLst/>
              <a:gdLst/>
              <a:ahLst/>
              <a:cxnLst/>
              <a:rect l="l" t="t" r="r" b="b"/>
              <a:pathLst>
                <a:path w="8229" h="25552">
                  <a:moveTo>
                    <a:pt x="0" y="0"/>
                  </a:moveTo>
                  <a:lnTo>
                    <a:pt x="8229" y="25552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72" name="object 1069">
              <a:extLst>
                <a:ext uri="{FF2B5EF4-FFF2-40B4-BE49-F238E27FC236}">
                  <a16:creationId xmlns:a16="http://schemas.microsoft.com/office/drawing/2014/main" id="{ADBF2299-8CE6-4BC6-AE26-8B778C8F0AB9}"/>
                </a:ext>
              </a:extLst>
            </p:cNvPr>
            <p:cNvSpPr/>
            <p:nvPr/>
          </p:nvSpPr>
          <p:spPr>
            <a:xfrm>
              <a:off x="7433818" y="2618727"/>
              <a:ext cx="15875" cy="21882"/>
            </a:xfrm>
            <a:custGeom>
              <a:avLst/>
              <a:gdLst/>
              <a:ahLst/>
              <a:cxnLst/>
              <a:rect l="l" t="t" r="r" b="b"/>
              <a:pathLst>
                <a:path w="15875" h="21882">
                  <a:moveTo>
                    <a:pt x="0" y="0"/>
                  </a:moveTo>
                  <a:lnTo>
                    <a:pt x="15875" y="21882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73" name="object 1070">
              <a:extLst>
                <a:ext uri="{FF2B5EF4-FFF2-40B4-BE49-F238E27FC236}">
                  <a16:creationId xmlns:a16="http://schemas.microsoft.com/office/drawing/2014/main" id="{CDD7C66F-929B-40D7-BD9A-66BCB4F51D71}"/>
                </a:ext>
              </a:extLst>
            </p:cNvPr>
            <p:cNvSpPr/>
            <p:nvPr/>
          </p:nvSpPr>
          <p:spPr>
            <a:xfrm>
              <a:off x="7410056" y="2642590"/>
              <a:ext cx="21729" cy="15773"/>
            </a:xfrm>
            <a:custGeom>
              <a:avLst/>
              <a:gdLst/>
              <a:ahLst/>
              <a:cxnLst/>
              <a:rect l="l" t="t" r="r" b="b"/>
              <a:pathLst>
                <a:path w="21729" h="15773">
                  <a:moveTo>
                    <a:pt x="0" y="0"/>
                  </a:moveTo>
                  <a:lnTo>
                    <a:pt x="21729" y="15773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74" name="object 1071">
              <a:extLst>
                <a:ext uri="{FF2B5EF4-FFF2-40B4-BE49-F238E27FC236}">
                  <a16:creationId xmlns:a16="http://schemas.microsoft.com/office/drawing/2014/main" id="{2FF9CA29-49B2-4F85-AF77-63EC2F4A5634}"/>
                </a:ext>
              </a:extLst>
            </p:cNvPr>
            <p:cNvSpPr/>
            <p:nvPr/>
          </p:nvSpPr>
          <p:spPr>
            <a:xfrm>
              <a:off x="7562354" y="2753220"/>
              <a:ext cx="21729" cy="15773"/>
            </a:xfrm>
            <a:custGeom>
              <a:avLst/>
              <a:gdLst/>
              <a:ahLst/>
              <a:cxnLst/>
              <a:rect l="l" t="t" r="r" b="b"/>
              <a:pathLst>
                <a:path w="21729" h="15773">
                  <a:moveTo>
                    <a:pt x="21729" y="15773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75" name="object 1072">
              <a:extLst>
                <a:ext uri="{FF2B5EF4-FFF2-40B4-BE49-F238E27FC236}">
                  <a16:creationId xmlns:a16="http://schemas.microsoft.com/office/drawing/2014/main" id="{F4E2F930-B19F-4D9C-AFAC-A0D367C3AD4C}"/>
                </a:ext>
              </a:extLst>
            </p:cNvPr>
            <p:cNvSpPr/>
            <p:nvPr/>
          </p:nvSpPr>
          <p:spPr>
            <a:xfrm>
              <a:off x="7573759" y="2730754"/>
              <a:ext cx="25653" cy="8280"/>
            </a:xfrm>
            <a:custGeom>
              <a:avLst/>
              <a:gdLst/>
              <a:ahLst/>
              <a:cxnLst/>
              <a:rect l="l" t="t" r="r" b="b"/>
              <a:pathLst>
                <a:path w="25653" h="8280">
                  <a:moveTo>
                    <a:pt x="25653" y="8280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76" name="object 1073">
              <a:extLst>
                <a:ext uri="{FF2B5EF4-FFF2-40B4-BE49-F238E27FC236}">
                  <a16:creationId xmlns:a16="http://schemas.microsoft.com/office/drawing/2014/main" id="{4C6C1682-47D9-4DCD-A313-BF4D31CD1578}"/>
                </a:ext>
              </a:extLst>
            </p:cNvPr>
            <p:cNvSpPr/>
            <p:nvPr/>
          </p:nvSpPr>
          <p:spPr>
            <a:xfrm>
              <a:off x="7166368" y="2507361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170"/>
                  </a:moveTo>
                  <a:lnTo>
                    <a:pt x="133971" y="74257"/>
                  </a:lnTo>
                  <a:lnTo>
                    <a:pt x="130979" y="88224"/>
                  </a:lnTo>
                  <a:lnTo>
                    <a:pt x="125253" y="100952"/>
                  </a:lnTo>
                  <a:lnTo>
                    <a:pt x="117125" y="112107"/>
                  </a:lnTo>
                  <a:lnTo>
                    <a:pt x="106922" y="121360"/>
                  </a:lnTo>
                  <a:lnTo>
                    <a:pt x="94976" y="128379"/>
                  </a:lnTo>
                  <a:lnTo>
                    <a:pt x="81615" y="132833"/>
                  </a:lnTo>
                  <a:lnTo>
                    <a:pt x="67170" y="134391"/>
                  </a:lnTo>
                  <a:lnTo>
                    <a:pt x="60084" y="134021"/>
                  </a:lnTo>
                  <a:lnTo>
                    <a:pt x="46120" y="131024"/>
                  </a:lnTo>
                  <a:lnTo>
                    <a:pt x="33401" y="125291"/>
                  </a:lnTo>
                  <a:lnTo>
                    <a:pt x="22255" y="117153"/>
                  </a:lnTo>
                  <a:lnTo>
                    <a:pt x="13013" y="106940"/>
                  </a:lnTo>
                  <a:lnTo>
                    <a:pt x="6003" y="94985"/>
                  </a:lnTo>
                  <a:lnTo>
                    <a:pt x="1555" y="81618"/>
                  </a:lnTo>
                  <a:lnTo>
                    <a:pt x="0" y="67170"/>
                  </a:lnTo>
                  <a:lnTo>
                    <a:pt x="364" y="60122"/>
                  </a:lnTo>
                  <a:lnTo>
                    <a:pt x="3351" y="46151"/>
                  </a:lnTo>
                  <a:lnTo>
                    <a:pt x="9073" y="33424"/>
                  </a:lnTo>
                  <a:lnTo>
                    <a:pt x="17201" y="22271"/>
                  </a:lnTo>
                  <a:lnTo>
                    <a:pt x="27404" y="13022"/>
                  </a:lnTo>
                  <a:lnTo>
                    <a:pt x="39354" y="6007"/>
                  </a:lnTo>
                  <a:lnTo>
                    <a:pt x="52719" y="1556"/>
                  </a:lnTo>
                  <a:lnTo>
                    <a:pt x="67170" y="0"/>
                  </a:lnTo>
                  <a:lnTo>
                    <a:pt x="74218" y="364"/>
                  </a:lnTo>
                  <a:lnTo>
                    <a:pt x="88189" y="3351"/>
                  </a:lnTo>
                  <a:lnTo>
                    <a:pt x="100916" y="9073"/>
                  </a:lnTo>
                  <a:lnTo>
                    <a:pt x="112069" y="17201"/>
                  </a:lnTo>
                  <a:lnTo>
                    <a:pt x="121318" y="27404"/>
                  </a:lnTo>
                  <a:lnTo>
                    <a:pt x="128332" y="39354"/>
                  </a:lnTo>
                  <a:lnTo>
                    <a:pt x="132783" y="52719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77" name="object 1074">
              <a:extLst>
                <a:ext uri="{FF2B5EF4-FFF2-40B4-BE49-F238E27FC236}">
                  <a16:creationId xmlns:a16="http://schemas.microsoft.com/office/drawing/2014/main" id="{ACA4B6CC-5E85-4E2E-8A0C-2934C1919D6C}"/>
                </a:ext>
              </a:extLst>
            </p:cNvPr>
            <p:cNvSpPr/>
            <p:nvPr/>
          </p:nvSpPr>
          <p:spPr>
            <a:xfrm>
              <a:off x="7222578" y="2585542"/>
              <a:ext cx="73177" cy="52133"/>
            </a:xfrm>
            <a:custGeom>
              <a:avLst/>
              <a:gdLst/>
              <a:ahLst/>
              <a:cxnLst/>
              <a:rect l="l" t="t" r="r" b="b"/>
              <a:pathLst>
                <a:path w="73177" h="52133">
                  <a:moveTo>
                    <a:pt x="0" y="51193"/>
                  </a:moveTo>
                  <a:lnTo>
                    <a:pt x="3619" y="51841"/>
                  </a:lnTo>
                  <a:lnTo>
                    <a:pt x="7289" y="52133"/>
                  </a:lnTo>
                  <a:lnTo>
                    <a:pt x="10960" y="52133"/>
                  </a:lnTo>
                  <a:lnTo>
                    <a:pt x="24959" y="50572"/>
                  </a:lnTo>
                  <a:lnTo>
                    <a:pt x="37928" y="46101"/>
                  </a:lnTo>
                  <a:lnTo>
                    <a:pt x="49489" y="39037"/>
                  </a:lnTo>
                  <a:lnTo>
                    <a:pt x="59266" y="29695"/>
                  </a:lnTo>
                  <a:lnTo>
                    <a:pt x="66882" y="18393"/>
                  </a:lnTo>
                  <a:lnTo>
                    <a:pt x="71961" y="5447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78" name="object 1075">
              <a:extLst>
                <a:ext uri="{FF2B5EF4-FFF2-40B4-BE49-F238E27FC236}">
                  <a16:creationId xmlns:a16="http://schemas.microsoft.com/office/drawing/2014/main" id="{C9302E46-D172-4AF7-B239-937083200B2E}"/>
                </a:ext>
              </a:extLst>
            </p:cNvPr>
            <p:cNvSpPr/>
            <p:nvPr/>
          </p:nvSpPr>
          <p:spPr>
            <a:xfrm>
              <a:off x="7238657" y="2599232"/>
              <a:ext cx="47866" cy="33540"/>
            </a:xfrm>
            <a:custGeom>
              <a:avLst/>
              <a:gdLst/>
              <a:ahLst/>
              <a:cxnLst/>
              <a:rect l="l" t="t" r="r" b="b"/>
              <a:pathLst>
                <a:path w="47866" h="33540">
                  <a:moveTo>
                    <a:pt x="0" y="33540"/>
                  </a:moveTo>
                  <a:lnTo>
                    <a:pt x="13116" y="30843"/>
                  </a:lnTo>
                  <a:lnTo>
                    <a:pt x="25094" y="25345"/>
                  </a:lnTo>
                  <a:lnTo>
                    <a:pt x="35508" y="17337"/>
                  </a:lnTo>
                  <a:lnTo>
                    <a:pt x="43932" y="7109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79" name="object 1076">
              <a:extLst>
                <a:ext uri="{FF2B5EF4-FFF2-40B4-BE49-F238E27FC236}">
                  <a16:creationId xmlns:a16="http://schemas.microsoft.com/office/drawing/2014/main" id="{4E225076-E571-4D73-A1BA-B08F3CC8A867}"/>
                </a:ext>
              </a:extLst>
            </p:cNvPr>
            <p:cNvSpPr/>
            <p:nvPr/>
          </p:nvSpPr>
          <p:spPr>
            <a:xfrm>
              <a:off x="7255967" y="2612085"/>
              <a:ext cx="15074" cy="10566"/>
            </a:xfrm>
            <a:custGeom>
              <a:avLst/>
              <a:gdLst/>
              <a:ahLst/>
              <a:cxnLst/>
              <a:rect l="l" t="t" r="r" b="b"/>
              <a:pathLst>
                <a:path w="15074" h="10566">
                  <a:moveTo>
                    <a:pt x="0" y="10566"/>
                  </a:moveTo>
                  <a:lnTo>
                    <a:pt x="5600" y="7937"/>
                  </a:lnTo>
                  <a:lnTo>
                    <a:pt x="10718" y="4368"/>
                  </a:lnTo>
                  <a:lnTo>
                    <a:pt x="1507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80" name="object 1077">
              <a:extLst>
                <a:ext uri="{FF2B5EF4-FFF2-40B4-BE49-F238E27FC236}">
                  <a16:creationId xmlns:a16="http://schemas.microsoft.com/office/drawing/2014/main" id="{6A5D0D6E-4D9D-48D0-BFCF-5A6189F98602}"/>
                </a:ext>
              </a:extLst>
            </p:cNvPr>
            <p:cNvSpPr/>
            <p:nvPr/>
          </p:nvSpPr>
          <p:spPr>
            <a:xfrm>
              <a:off x="7195540" y="2525814"/>
              <a:ext cx="20980" cy="20243"/>
            </a:xfrm>
            <a:custGeom>
              <a:avLst/>
              <a:gdLst/>
              <a:ahLst/>
              <a:cxnLst/>
              <a:rect l="l" t="t" r="r" b="b"/>
              <a:pathLst>
                <a:path w="20980" h="20243">
                  <a:moveTo>
                    <a:pt x="15278" y="0"/>
                  </a:moveTo>
                  <a:lnTo>
                    <a:pt x="20980" y="12204"/>
                  </a:lnTo>
                  <a:lnTo>
                    <a:pt x="16725" y="14185"/>
                  </a:lnTo>
                  <a:lnTo>
                    <a:pt x="12852" y="16916"/>
                  </a:lnTo>
                  <a:lnTo>
                    <a:pt x="9474" y="20243"/>
                  </a:lnTo>
                  <a:lnTo>
                    <a:pt x="0" y="10718"/>
                  </a:lnTo>
                  <a:lnTo>
                    <a:pt x="4419" y="6299"/>
                  </a:lnTo>
                  <a:lnTo>
                    <a:pt x="9626" y="2679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81" name="object 1078">
              <a:extLst>
                <a:ext uri="{FF2B5EF4-FFF2-40B4-BE49-F238E27FC236}">
                  <a16:creationId xmlns:a16="http://schemas.microsoft.com/office/drawing/2014/main" id="{82FAB82B-1334-4ADE-91EE-FC5DC5E685F7}"/>
                </a:ext>
              </a:extLst>
            </p:cNvPr>
            <p:cNvSpPr/>
            <p:nvPr/>
          </p:nvSpPr>
          <p:spPr>
            <a:xfrm>
              <a:off x="7195540" y="2525814"/>
              <a:ext cx="20980" cy="20243"/>
            </a:xfrm>
            <a:custGeom>
              <a:avLst/>
              <a:gdLst/>
              <a:ahLst/>
              <a:cxnLst/>
              <a:rect l="l" t="t" r="r" b="b"/>
              <a:pathLst>
                <a:path w="20980" h="20243">
                  <a:moveTo>
                    <a:pt x="15278" y="0"/>
                  </a:moveTo>
                  <a:lnTo>
                    <a:pt x="9626" y="2679"/>
                  </a:lnTo>
                  <a:lnTo>
                    <a:pt x="4419" y="6299"/>
                  </a:lnTo>
                  <a:lnTo>
                    <a:pt x="0" y="10718"/>
                  </a:lnTo>
                  <a:lnTo>
                    <a:pt x="9474" y="20243"/>
                  </a:lnTo>
                  <a:lnTo>
                    <a:pt x="12852" y="16916"/>
                  </a:lnTo>
                  <a:lnTo>
                    <a:pt x="16725" y="14185"/>
                  </a:lnTo>
                  <a:lnTo>
                    <a:pt x="20980" y="12204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82" name="object 1079">
              <a:extLst>
                <a:ext uri="{FF2B5EF4-FFF2-40B4-BE49-F238E27FC236}">
                  <a16:creationId xmlns:a16="http://schemas.microsoft.com/office/drawing/2014/main" id="{270FE21D-459E-4E3C-B0D7-F7B48C077371}"/>
                </a:ext>
              </a:extLst>
            </p:cNvPr>
            <p:cNvSpPr/>
            <p:nvPr/>
          </p:nvSpPr>
          <p:spPr>
            <a:xfrm>
              <a:off x="7200303" y="2531910"/>
              <a:ext cx="13347" cy="9385"/>
            </a:xfrm>
            <a:custGeom>
              <a:avLst/>
              <a:gdLst/>
              <a:ahLst/>
              <a:cxnLst/>
              <a:rect l="l" t="t" r="r" b="b"/>
              <a:pathLst>
                <a:path w="13347" h="9385">
                  <a:moveTo>
                    <a:pt x="13347" y="0"/>
                  </a:moveTo>
                  <a:lnTo>
                    <a:pt x="8382" y="2336"/>
                  </a:lnTo>
                  <a:lnTo>
                    <a:pt x="3873" y="5511"/>
                  </a:lnTo>
                  <a:lnTo>
                    <a:pt x="0" y="938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83" name="object 1080">
              <a:extLst>
                <a:ext uri="{FF2B5EF4-FFF2-40B4-BE49-F238E27FC236}">
                  <a16:creationId xmlns:a16="http://schemas.microsoft.com/office/drawing/2014/main" id="{6DB7AFEF-FD31-4A53-BF56-65CD76251FAC}"/>
                </a:ext>
              </a:extLst>
            </p:cNvPr>
            <p:cNvSpPr/>
            <p:nvPr/>
          </p:nvSpPr>
          <p:spPr>
            <a:xfrm>
              <a:off x="7202639" y="2530525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84" name="object 1081">
              <a:extLst>
                <a:ext uri="{FF2B5EF4-FFF2-40B4-BE49-F238E27FC236}">
                  <a16:creationId xmlns:a16="http://schemas.microsoft.com/office/drawing/2014/main" id="{5CC4A2FD-E82F-4388-8889-B4E593D9D975}"/>
                </a:ext>
              </a:extLst>
            </p:cNvPr>
            <p:cNvSpPr/>
            <p:nvPr/>
          </p:nvSpPr>
          <p:spPr>
            <a:xfrm>
              <a:off x="7166368" y="2507361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170"/>
                  </a:moveTo>
                  <a:lnTo>
                    <a:pt x="132783" y="52719"/>
                  </a:lnTo>
                  <a:lnTo>
                    <a:pt x="128332" y="39354"/>
                  </a:lnTo>
                  <a:lnTo>
                    <a:pt x="121318" y="27404"/>
                  </a:lnTo>
                  <a:lnTo>
                    <a:pt x="112069" y="17201"/>
                  </a:lnTo>
                  <a:lnTo>
                    <a:pt x="100916" y="9073"/>
                  </a:lnTo>
                  <a:lnTo>
                    <a:pt x="88189" y="3351"/>
                  </a:lnTo>
                  <a:lnTo>
                    <a:pt x="74218" y="364"/>
                  </a:lnTo>
                  <a:lnTo>
                    <a:pt x="67170" y="0"/>
                  </a:lnTo>
                  <a:lnTo>
                    <a:pt x="52719" y="1556"/>
                  </a:lnTo>
                  <a:lnTo>
                    <a:pt x="39354" y="6007"/>
                  </a:lnTo>
                  <a:lnTo>
                    <a:pt x="27404" y="13022"/>
                  </a:lnTo>
                  <a:lnTo>
                    <a:pt x="17201" y="22271"/>
                  </a:lnTo>
                  <a:lnTo>
                    <a:pt x="9073" y="33424"/>
                  </a:lnTo>
                  <a:lnTo>
                    <a:pt x="3351" y="46151"/>
                  </a:lnTo>
                  <a:lnTo>
                    <a:pt x="364" y="60122"/>
                  </a:lnTo>
                  <a:lnTo>
                    <a:pt x="0" y="67170"/>
                  </a:lnTo>
                  <a:lnTo>
                    <a:pt x="1555" y="81618"/>
                  </a:lnTo>
                  <a:lnTo>
                    <a:pt x="6003" y="94985"/>
                  </a:lnTo>
                  <a:lnTo>
                    <a:pt x="13013" y="106940"/>
                  </a:lnTo>
                  <a:lnTo>
                    <a:pt x="22255" y="117153"/>
                  </a:lnTo>
                  <a:lnTo>
                    <a:pt x="33401" y="125291"/>
                  </a:lnTo>
                  <a:lnTo>
                    <a:pt x="46120" y="131024"/>
                  </a:lnTo>
                  <a:lnTo>
                    <a:pt x="60084" y="134021"/>
                  </a:lnTo>
                  <a:lnTo>
                    <a:pt x="67170" y="134391"/>
                  </a:lnTo>
                  <a:lnTo>
                    <a:pt x="81615" y="132833"/>
                  </a:lnTo>
                  <a:lnTo>
                    <a:pt x="94976" y="128379"/>
                  </a:lnTo>
                  <a:lnTo>
                    <a:pt x="106922" y="121360"/>
                  </a:lnTo>
                  <a:lnTo>
                    <a:pt x="117125" y="112107"/>
                  </a:lnTo>
                  <a:lnTo>
                    <a:pt x="125253" y="100952"/>
                  </a:lnTo>
                  <a:lnTo>
                    <a:pt x="130979" y="88224"/>
                  </a:lnTo>
                  <a:lnTo>
                    <a:pt x="133971" y="74257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85" name="object 1083">
              <a:extLst>
                <a:ext uri="{FF2B5EF4-FFF2-40B4-BE49-F238E27FC236}">
                  <a16:creationId xmlns:a16="http://schemas.microsoft.com/office/drawing/2014/main" id="{CBC5E8F5-5262-4FEE-BB30-2536CA24DD23}"/>
                </a:ext>
              </a:extLst>
            </p:cNvPr>
            <p:cNvSpPr/>
            <p:nvPr/>
          </p:nvSpPr>
          <p:spPr>
            <a:xfrm>
              <a:off x="7198067" y="2309660"/>
              <a:ext cx="73126" cy="52197"/>
            </a:xfrm>
            <a:custGeom>
              <a:avLst/>
              <a:gdLst/>
              <a:ahLst/>
              <a:cxnLst/>
              <a:rect l="l" t="t" r="r" b="b"/>
              <a:pathLst>
                <a:path w="73126" h="52197">
                  <a:moveTo>
                    <a:pt x="0" y="51244"/>
                  </a:moveTo>
                  <a:lnTo>
                    <a:pt x="3619" y="51841"/>
                  </a:lnTo>
                  <a:lnTo>
                    <a:pt x="7302" y="52197"/>
                  </a:lnTo>
                  <a:lnTo>
                    <a:pt x="10972" y="52197"/>
                  </a:lnTo>
                  <a:lnTo>
                    <a:pt x="24972" y="50631"/>
                  </a:lnTo>
                  <a:lnTo>
                    <a:pt x="37939" y="46149"/>
                  </a:lnTo>
                  <a:lnTo>
                    <a:pt x="49494" y="39069"/>
                  </a:lnTo>
                  <a:lnTo>
                    <a:pt x="59261" y="29711"/>
                  </a:lnTo>
                  <a:lnTo>
                    <a:pt x="66862" y="18394"/>
                  </a:lnTo>
                  <a:lnTo>
                    <a:pt x="71921" y="5440"/>
                  </a:lnTo>
                  <a:lnTo>
                    <a:pt x="7312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86" name="object 1084">
              <a:extLst>
                <a:ext uri="{FF2B5EF4-FFF2-40B4-BE49-F238E27FC236}">
                  <a16:creationId xmlns:a16="http://schemas.microsoft.com/office/drawing/2014/main" id="{F2F5B969-F62E-40A2-9C5D-BAFBDB0E3390}"/>
                </a:ext>
              </a:extLst>
            </p:cNvPr>
            <p:cNvSpPr/>
            <p:nvPr/>
          </p:nvSpPr>
          <p:spPr>
            <a:xfrm>
              <a:off x="7214095" y="2323401"/>
              <a:ext cx="47917" cy="33540"/>
            </a:xfrm>
            <a:custGeom>
              <a:avLst/>
              <a:gdLst/>
              <a:ahLst/>
              <a:cxnLst/>
              <a:rect l="l" t="t" r="r" b="b"/>
              <a:pathLst>
                <a:path w="47917" h="33540">
                  <a:moveTo>
                    <a:pt x="0" y="33540"/>
                  </a:moveTo>
                  <a:lnTo>
                    <a:pt x="13139" y="30842"/>
                  </a:lnTo>
                  <a:lnTo>
                    <a:pt x="25125" y="25343"/>
                  </a:lnTo>
                  <a:lnTo>
                    <a:pt x="35540" y="17340"/>
                  </a:lnTo>
                  <a:lnTo>
                    <a:pt x="43962" y="7129"/>
                  </a:lnTo>
                  <a:lnTo>
                    <a:pt x="4791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87" name="object 1085">
              <a:extLst>
                <a:ext uri="{FF2B5EF4-FFF2-40B4-BE49-F238E27FC236}">
                  <a16:creationId xmlns:a16="http://schemas.microsoft.com/office/drawing/2014/main" id="{919FA06F-4CC0-43BA-8636-184BD0415F69}"/>
                </a:ext>
              </a:extLst>
            </p:cNvPr>
            <p:cNvSpPr/>
            <p:nvPr/>
          </p:nvSpPr>
          <p:spPr>
            <a:xfrm>
              <a:off x="7231456" y="2336203"/>
              <a:ext cx="15087" cy="10617"/>
            </a:xfrm>
            <a:custGeom>
              <a:avLst/>
              <a:gdLst/>
              <a:ahLst/>
              <a:cxnLst/>
              <a:rect l="l" t="t" r="r" b="b"/>
              <a:pathLst>
                <a:path w="15087" h="10617">
                  <a:moveTo>
                    <a:pt x="0" y="10617"/>
                  </a:moveTo>
                  <a:lnTo>
                    <a:pt x="5613" y="7988"/>
                  </a:lnTo>
                  <a:lnTo>
                    <a:pt x="10718" y="4419"/>
                  </a:lnTo>
                  <a:lnTo>
                    <a:pt x="15087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88" name="object 1086">
              <a:extLst>
                <a:ext uri="{FF2B5EF4-FFF2-40B4-BE49-F238E27FC236}">
                  <a16:creationId xmlns:a16="http://schemas.microsoft.com/office/drawing/2014/main" id="{72348EF0-1E08-419C-B65C-36111D3AB8C4}"/>
                </a:ext>
              </a:extLst>
            </p:cNvPr>
            <p:cNvSpPr/>
            <p:nvPr/>
          </p:nvSpPr>
          <p:spPr>
            <a:xfrm>
              <a:off x="7171029" y="2249982"/>
              <a:ext cx="20993" cy="20193"/>
            </a:xfrm>
            <a:custGeom>
              <a:avLst/>
              <a:gdLst/>
              <a:ahLst/>
              <a:cxnLst/>
              <a:rect l="l" t="t" r="r" b="b"/>
              <a:pathLst>
                <a:path w="20993" h="20193">
                  <a:moveTo>
                    <a:pt x="15290" y="0"/>
                  </a:moveTo>
                  <a:lnTo>
                    <a:pt x="20993" y="12153"/>
                  </a:lnTo>
                  <a:lnTo>
                    <a:pt x="16725" y="14185"/>
                  </a:lnTo>
                  <a:lnTo>
                    <a:pt x="12801" y="16865"/>
                  </a:lnTo>
                  <a:lnTo>
                    <a:pt x="9486" y="20193"/>
                  </a:lnTo>
                  <a:lnTo>
                    <a:pt x="0" y="10718"/>
                  </a:lnTo>
                  <a:lnTo>
                    <a:pt x="4419" y="6299"/>
                  </a:lnTo>
                  <a:lnTo>
                    <a:pt x="9575" y="2628"/>
                  </a:lnTo>
                  <a:lnTo>
                    <a:pt x="15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89" name="object 1087">
              <a:extLst>
                <a:ext uri="{FF2B5EF4-FFF2-40B4-BE49-F238E27FC236}">
                  <a16:creationId xmlns:a16="http://schemas.microsoft.com/office/drawing/2014/main" id="{20719604-8063-4263-9CCC-2FC64E4D435D}"/>
                </a:ext>
              </a:extLst>
            </p:cNvPr>
            <p:cNvSpPr/>
            <p:nvPr/>
          </p:nvSpPr>
          <p:spPr>
            <a:xfrm>
              <a:off x="7171029" y="2249982"/>
              <a:ext cx="20993" cy="20193"/>
            </a:xfrm>
            <a:custGeom>
              <a:avLst/>
              <a:gdLst/>
              <a:ahLst/>
              <a:cxnLst/>
              <a:rect l="l" t="t" r="r" b="b"/>
              <a:pathLst>
                <a:path w="20993" h="20193">
                  <a:moveTo>
                    <a:pt x="15290" y="0"/>
                  </a:moveTo>
                  <a:lnTo>
                    <a:pt x="9575" y="2628"/>
                  </a:lnTo>
                  <a:lnTo>
                    <a:pt x="4419" y="6299"/>
                  </a:lnTo>
                  <a:lnTo>
                    <a:pt x="0" y="10718"/>
                  </a:lnTo>
                  <a:lnTo>
                    <a:pt x="9486" y="20193"/>
                  </a:lnTo>
                  <a:lnTo>
                    <a:pt x="12801" y="16865"/>
                  </a:lnTo>
                  <a:lnTo>
                    <a:pt x="16725" y="14185"/>
                  </a:lnTo>
                  <a:lnTo>
                    <a:pt x="20993" y="12153"/>
                  </a:lnTo>
                  <a:lnTo>
                    <a:pt x="1529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90" name="object 1088">
              <a:extLst>
                <a:ext uri="{FF2B5EF4-FFF2-40B4-BE49-F238E27FC236}">
                  <a16:creationId xmlns:a16="http://schemas.microsoft.com/office/drawing/2014/main" id="{40C73238-E9AD-4328-9812-04E48470CF91}"/>
                </a:ext>
              </a:extLst>
            </p:cNvPr>
            <p:cNvSpPr/>
            <p:nvPr/>
          </p:nvSpPr>
          <p:spPr>
            <a:xfrm>
              <a:off x="7175754" y="2256091"/>
              <a:ext cx="13385" cy="9372"/>
            </a:xfrm>
            <a:custGeom>
              <a:avLst/>
              <a:gdLst/>
              <a:ahLst/>
              <a:cxnLst/>
              <a:rect l="l" t="t" r="r" b="b"/>
              <a:pathLst>
                <a:path w="13385" h="9372">
                  <a:moveTo>
                    <a:pt x="13385" y="0"/>
                  </a:moveTo>
                  <a:lnTo>
                    <a:pt x="8432" y="2324"/>
                  </a:lnTo>
                  <a:lnTo>
                    <a:pt x="3911" y="5499"/>
                  </a:lnTo>
                  <a:lnTo>
                    <a:pt x="0" y="9372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91" name="object 1089">
              <a:extLst>
                <a:ext uri="{FF2B5EF4-FFF2-40B4-BE49-F238E27FC236}">
                  <a16:creationId xmlns:a16="http://schemas.microsoft.com/office/drawing/2014/main" id="{88CD408A-0EAE-439C-A6DA-7952233D12AC}"/>
                </a:ext>
              </a:extLst>
            </p:cNvPr>
            <p:cNvSpPr/>
            <p:nvPr/>
          </p:nvSpPr>
          <p:spPr>
            <a:xfrm>
              <a:off x="7178128" y="2254643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101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92" name="object 1090">
              <a:extLst>
                <a:ext uri="{FF2B5EF4-FFF2-40B4-BE49-F238E27FC236}">
                  <a16:creationId xmlns:a16="http://schemas.microsoft.com/office/drawing/2014/main" id="{D6EBDD1D-2CC6-4384-988E-F913B5F951A7}"/>
                </a:ext>
              </a:extLst>
            </p:cNvPr>
            <p:cNvSpPr/>
            <p:nvPr/>
          </p:nvSpPr>
          <p:spPr>
            <a:xfrm>
              <a:off x="7141870" y="2231529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2783" y="52719"/>
                  </a:lnTo>
                  <a:lnTo>
                    <a:pt x="128330" y="39354"/>
                  </a:lnTo>
                  <a:lnTo>
                    <a:pt x="121314" y="27404"/>
                  </a:lnTo>
                  <a:lnTo>
                    <a:pt x="112064" y="17201"/>
                  </a:lnTo>
                  <a:lnTo>
                    <a:pt x="100910" y="9073"/>
                  </a:lnTo>
                  <a:lnTo>
                    <a:pt x="88184" y="3351"/>
                  </a:lnTo>
                  <a:lnTo>
                    <a:pt x="74216" y="364"/>
                  </a:lnTo>
                  <a:lnTo>
                    <a:pt x="67170" y="0"/>
                  </a:lnTo>
                  <a:lnTo>
                    <a:pt x="52719" y="1556"/>
                  </a:lnTo>
                  <a:lnTo>
                    <a:pt x="39354" y="6007"/>
                  </a:lnTo>
                  <a:lnTo>
                    <a:pt x="27404" y="13022"/>
                  </a:lnTo>
                  <a:lnTo>
                    <a:pt x="17201" y="22271"/>
                  </a:lnTo>
                  <a:lnTo>
                    <a:pt x="9073" y="33424"/>
                  </a:lnTo>
                  <a:lnTo>
                    <a:pt x="3351" y="46151"/>
                  </a:lnTo>
                  <a:lnTo>
                    <a:pt x="364" y="60122"/>
                  </a:lnTo>
                  <a:lnTo>
                    <a:pt x="0" y="67170"/>
                  </a:lnTo>
                  <a:lnTo>
                    <a:pt x="1556" y="81621"/>
                  </a:lnTo>
                  <a:lnTo>
                    <a:pt x="6007" y="94986"/>
                  </a:lnTo>
                  <a:lnTo>
                    <a:pt x="13022" y="106935"/>
                  </a:lnTo>
                  <a:lnTo>
                    <a:pt x="22271" y="117139"/>
                  </a:lnTo>
                  <a:lnTo>
                    <a:pt x="33424" y="125266"/>
                  </a:lnTo>
                  <a:lnTo>
                    <a:pt x="46151" y="130989"/>
                  </a:lnTo>
                  <a:lnTo>
                    <a:pt x="60122" y="133975"/>
                  </a:lnTo>
                  <a:lnTo>
                    <a:pt x="67170" y="134340"/>
                  </a:lnTo>
                  <a:lnTo>
                    <a:pt x="81617" y="132783"/>
                  </a:lnTo>
                  <a:lnTo>
                    <a:pt x="94980" y="128332"/>
                  </a:lnTo>
                  <a:lnTo>
                    <a:pt x="106930" y="121318"/>
                  </a:lnTo>
                  <a:lnTo>
                    <a:pt x="117134" y="112069"/>
                  </a:lnTo>
                  <a:lnTo>
                    <a:pt x="125264" y="100916"/>
                  </a:lnTo>
                  <a:lnTo>
                    <a:pt x="130987" y="88189"/>
                  </a:lnTo>
                  <a:lnTo>
                    <a:pt x="133975" y="74218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93" name="object 1091">
              <a:extLst>
                <a:ext uri="{FF2B5EF4-FFF2-40B4-BE49-F238E27FC236}">
                  <a16:creationId xmlns:a16="http://schemas.microsoft.com/office/drawing/2014/main" id="{A55CA2B9-FED1-4DE9-8705-9A38BD9501C6}"/>
                </a:ext>
              </a:extLst>
            </p:cNvPr>
            <p:cNvSpPr/>
            <p:nvPr/>
          </p:nvSpPr>
          <p:spPr>
            <a:xfrm>
              <a:off x="7360297" y="2041778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170"/>
                  </a:moveTo>
                  <a:lnTo>
                    <a:pt x="133971" y="74254"/>
                  </a:lnTo>
                  <a:lnTo>
                    <a:pt x="130979" y="88220"/>
                  </a:lnTo>
                  <a:lnTo>
                    <a:pt x="125253" y="100946"/>
                  </a:lnTo>
                  <a:lnTo>
                    <a:pt x="117125" y="112102"/>
                  </a:lnTo>
                  <a:lnTo>
                    <a:pt x="106922" y="121356"/>
                  </a:lnTo>
                  <a:lnTo>
                    <a:pt x="94976" y="128377"/>
                  </a:lnTo>
                  <a:lnTo>
                    <a:pt x="81615" y="132832"/>
                  </a:lnTo>
                  <a:lnTo>
                    <a:pt x="67170" y="134391"/>
                  </a:lnTo>
                  <a:lnTo>
                    <a:pt x="60084" y="134021"/>
                  </a:lnTo>
                  <a:lnTo>
                    <a:pt x="46120" y="131023"/>
                  </a:lnTo>
                  <a:lnTo>
                    <a:pt x="33401" y="125288"/>
                  </a:lnTo>
                  <a:lnTo>
                    <a:pt x="22255" y="117148"/>
                  </a:lnTo>
                  <a:lnTo>
                    <a:pt x="13013" y="106935"/>
                  </a:lnTo>
                  <a:lnTo>
                    <a:pt x="6003" y="94980"/>
                  </a:lnTo>
                  <a:lnTo>
                    <a:pt x="1555" y="81614"/>
                  </a:lnTo>
                  <a:lnTo>
                    <a:pt x="0" y="67170"/>
                  </a:lnTo>
                  <a:lnTo>
                    <a:pt x="364" y="60131"/>
                  </a:lnTo>
                  <a:lnTo>
                    <a:pt x="3351" y="46170"/>
                  </a:lnTo>
                  <a:lnTo>
                    <a:pt x="9073" y="33446"/>
                  </a:lnTo>
                  <a:lnTo>
                    <a:pt x="17201" y="22291"/>
                  </a:lnTo>
                  <a:lnTo>
                    <a:pt x="27404" y="13037"/>
                  </a:lnTo>
                  <a:lnTo>
                    <a:pt x="39354" y="6015"/>
                  </a:lnTo>
                  <a:lnTo>
                    <a:pt x="52719" y="1559"/>
                  </a:lnTo>
                  <a:lnTo>
                    <a:pt x="67170" y="0"/>
                  </a:lnTo>
                  <a:lnTo>
                    <a:pt x="74218" y="365"/>
                  </a:lnTo>
                  <a:lnTo>
                    <a:pt x="88189" y="3356"/>
                  </a:lnTo>
                  <a:lnTo>
                    <a:pt x="100916" y="9084"/>
                  </a:lnTo>
                  <a:lnTo>
                    <a:pt x="112069" y="17219"/>
                  </a:lnTo>
                  <a:lnTo>
                    <a:pt x="121318" y="27426"/>
                  </a:lnTo>
                  <a:lnTo>
                    <a:pt x="128332" y="39376"/>
                  </a:lnTo>
                  <a:lnTo>
                    <a:pt x="132783" y="52734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94" name="object 1092">
              <a:extLst>
                <a:ext uri="{FF2B5EF4-FFF2-40B4-BE49-F238E27FC236}">
                  <a16:creationId xmlns:a16="http://schemas.microsoft.com/office/drawing/2014/main" id="{0028661B-1611-49B5-B4DA-FE5FCA689CA5}"/>
                </a:ext>
              </a:extLst>
            </p:cNvPr>
            <p:cNvSpPr/>
            <p:nvPr/>
          </p:nvSpPr>
          <p:spPr>
            <a:xfrm>
              <a:off x="7416507" y="2119909"/>
              <a:ext cx="73164" cy="52184"/>
            </a:xfrm>
            <a:custGeom>
              <a:avLst/>
              <a:gdLst/>
              <a:ahLst/>
              <a:cxnLst/>
              <a:rect l="l" t="t" r="r" b="b"/>
              <a:pathLst>
                <a:path w="73164" h="52184">
                  <a:moveTo>
                    <a:pt x="0" y="51244"/>
                  </a:moveTo>
                  <a:lnTo>
                    <a:pt x="3619" y="51892"/>
                  </a:lnTo>
                  <a:lnTo>
                    <a:pt x="7289" y="52184"/>
                  </a:lnTo>
                  <a:lnTo>
                    <a:pt x="10960" y="52184"/>
                  </a:lnTo>
                  <a:lnTo>
                    <a:pt x="24955" y="50624"/>
                  </a:lnTo>
                  <a:lnTo>
                    <a:pt x="37918" y="46154"/>
                  </a:lnTo>
                  <a:lnTo>
                    <a:pt x="49474" y="39089"/>
                  </a:lnTo>
                  <a:lnTo>
                    <a:pt x="59247" y="29745"/>
                  </a:lnTo>
                  <a:lnTo>
                    <a:pt x="66862" y="18436"/>
                  </a:lnTo>
                  <a:lnTo>
                    <a:pt x="71942" y="5479"/>
                  </a:lnTo>
                  <a:lnTo>
                    <a:pt x="7316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95" name="object 1093">
              <a:extLst>
                <a:ext uri="{FF2B5EF4-FFF2-40B4-BE49-F238E27FC236}">
                  <a16:creationId xmlns:a16="http://schemas.microsoft.com/office/drawing/2014/main" id="{B617E0B4-3B5E-42D6-BAB8-40619898D3DE}"/>
                </a:ext>
              </a:extLst>
            </p:cNvPr>
            <p:cNvSpPr/>
            <p:nvPr/>
          </p:nvSpPr>
          <p:spPr>
            <a:xfrm>
              <a:off x="7432573" y="2133650"/>
              <a:ext cx="47878" cy="33540"/>
            </a:xfrm>
            <a:custGeom>
              <a:avLst/>
              <a:gdLst/>
              <a:ahLst/>
              <a:cxnLst/>
              <a:rect l="l" t="t" r="r" b="b"/>
              <a:pathLst>
                <a:path w="47878" h="33540">
                  <a:moveTo>
                    <a:pt x="0" y="33540"/>
                  </a:moveTo>
                  <a:lnTo>
                    <a:pt x="13119" y="30864"/>
                  </a:lnTo>
                  <a:lnTo>
                    <a:pt x="25097" y="25369"/>
                  </a:lnTo>
                  <a:lnTo>
                    <a:pt x="35510" y="17354"/>
                  </a:lnTo>
                  <a:lnTo>
                    <a:pt x="43935" y="7119"/>
                  </a:lnTo>
                  <a:lnTo>
                    <a:pt x="4787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96" name="object 1094">
              <a:extLst>
                <a:ext uri="{FF2B5EF4-FFF2-40B4-BE49-F238E27FC236}">
                  <a16:creationId xmlns:a16="http://schemas.microsoft.com/office/drawing/2014/main" id="{455BF01C-9B32-421A-893A-883BE14099A6}"/>
                </a:ext>
              </a:extLst>
            </p:cNvPr>
            <p:cNvSpPr/>
            <p:nvPr/>
          </p:nvSpPr>
          <p:spPr>
            <a:xfrm>
              <a:off x="7449883" y="2146503"/>
              <a:ext cx="15138" cy="10566"/>
            </a:xfrm>
            <a:custGeom>
              <a:avLst/>
              <a:gdLst/>
              <a:ahLst/>
              <a:cxnLst/>
              <a:rect l="l" t="t" r="r" b="b"/>
              <a:pathLst>
                <a:path w="15138" h="10566">
                  <a:moveTo>
                    <a:pt x="0" y="10566"/>
                  </a:moveTo>
                  <a:lnTo>
                    <a:pt x="5613" y="7937"/>
                  </a:lnTo>
                  <a:lnTo>
                    <a:pt x="10718" y="4356"/>
                  </a:lnTo>
                  <a:lnTo>
                    <a:pt x="151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97" name="object 1095">
              <a:extLst>
                <a:ext uri="{FF2B5EF4-FFF2-40B4-BE49-F238E27FC236}">
                  <a16:creationId xmlns:a16="http://schemas.microsoft.com/office/drawing/2014/main" id="{1EB546E0-252E-400C-8E3E-CED7F04BFFC1}"/>
                </a:ext>
              </a:extLst>
            </p:cNvPr>
            <p:cNvSpPr/>
            <p:nvPr/>
          </p:nvSpPr>
          <p:spPr>
            <a:xfrm>
              <a:off x="7389469" y="2060282"/>
              <a:ext cx="20980" cy="20180"/>
            </a:xfrm>
            <a:custGeom>
              <a:avLst/>
              <a:gdLst/>
              <a:ahLst/>
              <a:cxnLst/>
              <a:rect l="l" t="t" r="r" b="b"/>
              <a:pathLst>
                <a:path w="20980" h="20180">
                  <a:moveTo>
                    <a:pt x="15278" y="0"/>
                  </a:moveTo>
                  <a:lnTo>
                    <a:pt x="20980" y="12153"/>
                  </a:lnTo>
                  <a:lnTo>
                    <a:pt x="16713" y="14135"/>
                  </a:lnTo>
                  <a:lnTo>
                    <a:pt x="12788" y="16865"/>
                  </a:lnTo>
                  <a:lnTo>
                    <a:pt x="9525" y="20180"/>
                  </a:lnTo>
                  <a:lnTo>
                    <a:pt x="0" y="10655"/>
                  </a:lnTo>
                  <a:lnTo>
                    <a:pt x="4406" y="6248"/>
                  </a:lnTo>
                  <a:lnTo>
                    <a:pt x="9613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98" name="object 1096">
              <a:extLst>
                <a:ext uri="{FF2B5EF4-FFF2-40B4-BE49-F238E27FC236}">
                  <a16:creationId xmlns:a16="http://schemas.microsoft.com/office/drawing/2014/main" id="{81B7A148-21B1-48B6-B334-D946ADC948A7}"/>
                </a:ext>
              </a:extLst>
            </p:cNvPr>
            <p:cNvSpPr/>
            <p:nvPr/>
          </p:nvSpPr>
          <p:spPr>
            <a:xfrm>
              <a:off x="7389469" y="2060282"/>
              <a:ext cx="20980" cy="20180"/>
            </a:xfrm>
            <a:custGeom>
              <a:avLst/>
              <a:gdLst/>
              <a:ahLst/>
              <a:cxnLst/>
              <a:rect l="l" t="t" r="r" b="b"/>
              <a:pathLst>
                <a:path w="20980" h="20180">
                  <a:moveTo>
                    <a:pt x="15278" y="0"/>
                  </a:moveTo>
                  <a:lnTo>
                    <a:pt x="9613" y="2628"/>
                  </a:lnTo>
                  <a:lnTo>
                    <a:pt x="4406" y="6248"/>
                  </a:lnTo>
                  <a:lnTo>
                    <a:pt x="0" y="10655"/>
                  </a:lnTo>
                  <a:lnTo>
                    <a:pt x="9525" y="20180"/>
                  </a:lnTo>
                  <a:lnTo>
                    <a:pt x="12788" y="16865"/>
                  </a:lnTo>
                  <a:lnTo>
                    <a:pt x="16713" y="14135"/>
                  </a:lnTo>
                  <a:lnTo>
                    <a:pt x="20980" y="12153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99" name="object 1097">
              <a:extLst>
                <a:ext uri="{FF2B5EF4-FFF2-40B4-BE49-F238E27FC236}">
                  <a16:creationId xmlns:a16="http://schemas.microsoft.com/office/drawing/2014/main" id="{EF25812C-3824-4E21-AD06-0DED06BB8411}"/>
                </a:ext>
              </a:extLst>
            </p:cNvPr>
            <p:cNvSpPr/>
            <p:nvPr/>
          </p:nvSpPr>
          <p:spPr>
            <a:xfrm>
              <a:off x="7394232" y="2066328"/>
              <a:ext cx="13335" cy="9372"/>
            </a:xfrm>
            <a:custGeom>
              <a:avLst/>
              <a:gdLst/>
              <a:ahLst/>
              <a:cxnLst/>
              <a:rect l="l" t="t" r="r" b="b"/>
              <a:pathLst>
                <a:path w="13335" h="9372">
                  <a:moveTo>
                    <a:pt x="13335" y="0"/>
                  </a:moveTo>
                  <a:lnTo>
                    <a:pt x="8382" y="2336"/>
                  </a:lnTo>
                  <a:lnTo>
                    <a:pt x="3860" y="5511"/>
                  </a:lnTo>
                  <a:lnTo>
                    <a:pt x="0" y="937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00" name="object 1098">
              <a:extLst>
                <a:ext uri="{FF2B5EF4-FFF2-40B4-BE49-F238E27FC236}">
                  <a16:creationId xmlns:a16="http://schemas.microsoft.com/office/drawing/2014/main" id="{B33F2EDE-A5D3-49E5-BAEA-3347F68DFB7B}"/>
                </a:ext>
              </a:extLst>
            </p:cNvPr>
            <p:cNvSpPr/>
            <p:nvPr/>
          </p:nvSpPr>
          <p:spPr>
            <a:xfrm>
              <a:off x="7396556" y="2064943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01" name="object 1099">
              <a:extLst>
                <a:ext uri="{FF2B5EF4-FFF2-40B4-BE49-F238E27FC236}">
                  <a16:creationId xmlns:a16="http://schemas.microsoft.com/office/drawing/2014/main" id="{CF5D88EF-6BA6-462D-9F37-A0B70B4AD103}"/>
                </a:ext>
              </a:extLst>
            </p:cNvPr>
            <p:cNvSpPr/>
            <p:nvPr/>
          </p:nvSpPr>
          <p:spPr>
            <a:xfrm>
              <a:off x="7360297" y="2041778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170"/>
                  </a:moveTo>
                  <a:lnTo>
                    <a:pt x="132783" y="52734"/>
                  </a:lnTo>
                  <a:lnTo>
                    <a:pt x="128332" y="39376"/>
                  </a:lnTo>
                  <a:lnTo>
                    <a:pt x="121318" y="27426"/>
                  </a:lnTo>
                  <a:lnTo>
                    <a:pt x="112069" y="17219"/>
                  </a:lnTo>
                  <a:lnTo>
                    <a:pt x="100916" y="9084"/>
                  </a:lnTo>
                  <a:lnTo>
                    <a:pt x="88189" y="3356"/>
                  </a:lnTo>
                  <a:lnTo>
                    <a:pt x="74218" y="365"/>
                  </a:lnTo>
                  <a:lnTo>
                    <a:pt x="67170" y="0"/>
                  </a:lnTo>
                  <a:lnTo>
                    <a:pt x="52719" y="1559"/>
                  </a:lnTo>
                  <a:lnTo>
                    <a:pt x="39354" y="6015"/>
                  </a:lnTo>
                  <a:lnTo>
                    <a:pt x="27404" y="13037"/>
                  </a:lnTo>
                  <a:lnTo>
                    <a:pt x="17201" y="22291"/>
                  </a:lnTo>
                  <a:lnTo>
                    <a:pt x="9073" y="33446"/>
                  </a:lnTo>
                  <a:lnTo>
                    <a:pt x="3351" y="46170"/>
                  </a:lnTo>
                  <a:lnTo>
                    <a:pt x="364" y="60131"/>
                  </a:lnTo>
                  <a:lnTo>
                    <a:pt x="0" y="67170"/>
                  </a:lnTo>
                  <a:lnTo>
                    <a:pt x="1555" y="81614"/>
                  </a:lnTo>
                  <a:lnTo>
                    <a:pt x="6003" y="94980"/>
                  </a:lnTo>
                  <a:lnTo>
                    <a:pt x="13013" y="106935"/>
                  </a:lnTo>
                  <a:lnTo>
                    <a:pt x="22255" y="117148"/>
                  </a:lnTo>
                  <a:lnTo>
                    <a:pt x="33401" y="125288"/>
                  </a:lnTo>
                  <a:lnTo>
                    <a:pt x="46120" y="131023"/>
                  </a:lnTo>
                  <a:lnTo>
                    <a:pt x="60084" y="134021"/>
                  </a:lnTo>
                  <a:lnTo>
                    <a:pt x="67170" y="134391"/>
                  </a:lnTo>
                  <a:lnTo>
                    <a:pt x="81615" y="132832"/>
                  </a:lnTo>
                  <a:lnTo>
                    <a:pt x="94976" y="128377"/>
                  </a:lnTo>
                  <a:lnTo>
                    <a:pt x="106922" y="121356"/>
                  </a:lnTo>
                  <a:lnTo>
                    <a:pt x="117125" y="112102"/>
                  </a:lnTo>
                  <a:lnTo>
                    <a:pt x="125253" y="100946"/>
                  </a:lnTo>
                  <a:lnTo>
                    <a:pt x="130979" y="88220"/>
                  </a:lnTo>
                  <a:lnTo>
                    <a:pt x="133971" y="74254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02" name="object 1100">
              <a:extLst>
                <a:ext uri="{FF2B5EF4-FFF2-40B4-BE49-F238E27FC236}">
                  <a16:creationId xmlns:a16="http://schemas.microsoft.com/office/drawing/2014/main" id="{48C1C49E-DFDE-4D32-9783-F7EE8A9D4240}"/>
                </a:ext>
              </a:extLst>
            </p:cNvPr>
            <p:cNvSpPr/>
            <p:nvPr/>
          </p:nvSpPr>
          <p:spPr>
            <a:xfrm>
              <a:off x="7364209" y="2021827"/>
              <a:ext cx="15786" cy="21882"/>
            </a:xfrm>
            <a:custGeom>
              <a:avLst/>
              <a:gdLst/>
              <a:ahLst/>
              <a:cxnLst/>
              <a:rect l="l" t="t" r="r" b="b"/>
              <a:pathLst>
                <a:path w="15786" h="21882">
                  <a:moveTo>
                    <a:pt x="0" y="0"/>
                  </a:moveTo>
                  <a:lnTo>
                    <a:pt x="15786" y="21882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03" name="object 1101">
              <a:extLst>
                <a:ext uri="{FF2B5EF4-FFF2-40B4-BE49-F238E27FC236}">
                  <a16:creationId xmlns:a16="http://schemas.microsoft.com/office/drawing/2014/main" id="{30C0BDEC-99C7-4D52-8FBB-7FE74FAE7C2F}"/>
                </a:ext>
              </a:extLst>
            </p:cNvPr>
            <p:cNvSpPr/>
            <p:nvPr/>
          </p:nvSpPr>
          <p:spPr>
            <a:xfrm>
              <a:off x="7340346" y="2045690"/>
              <a:ext cx="21831" cy="15773"/>
            </a:xfrm>
            <a:custGeom>
              <a:avLst/>
              <a:gdLst/>
              <a:ahLst/>
              <a:cxnLst/>
              <a:rect l="l" t="t" r="r" b="b"/>
              <a:pathLst>
                <a:path w="21831" h="15773">
                  <a:moveTo>
                    <a:pt x="0" y="0"/>
                  </a:moveTo>
                  <a:lnTo>
                    <a:pt x="21831" y="15773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04" name="object 1102">
              <a:extLst>
                <a:ext uri="{FF2B5EF4-FFF2-40B4-BE49-F238E27FC236}">
                  <a16:creationId xmlns:a16="http://schemas.microsoft.com/office/drawing/2014/main" id="{EE906DA8-1EC0-47B6-876D-F9D93B3A6AD9}"/>
                </a:ext>
              </a:extLst>
            </p:cNvPr>
            <p:cNvSpPr/>
            <p:nvPr/>
          </p:nvSpPr>
          <p:spPr>
            <a:xfrm>
              <a:off x="7325118" y="2075700"/>
              <a:ext cx="25654" cy="8242"/>
            </a:xfrm>
            <a:custGeom>
              <a:avLst/>
              <a:gdLst/>
              <a:ahLst/>
              <a:cxnLst/>
              <a:rect l="l" t="t" r="r" b="b"/>
              <a:pathLst>
                <a:path w="25654" h="8242">
                  <a:moveTo>
                    <a:pt x="0" y="0"/>
                  </a:moveTo>
                  <a:lnTo>
                    <a:pt x="25654" y="8242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05" name="object 1103">
              <a:extLst>
                <a:ext uri="{FF2B5EF4-FFF2-40B4-BE49-F238E27FC236}">
                  <a16:creationId xmlns:a16="http://schemas.microsoft.com/office/drawing/2014/main" id="{B5EC0ECC-8456-4876-92F5-FA843D205CC2}"/>
                </a:ext>
              </a:extLst>
            </p:cNvPr>
            <p:cNvSpPr/>
            <p:nvPr/>
          </p:nvSpPr>
          <p:spPr>
            <a:xfrm>
              <a:off x="7319911" y="2108949"/>
              <a:ext cx="26784" cy="0"/>
            </a:xfrm>
            <a:custGeom>
              <a:avLst/>
              <a:gdLst/>
              <a:ahLst/>
              <a:cxnLst/>
              <a:rect l="l" t="t" r="r" b="b"/>
              <a:pathLst>
                <a:path w="26784">
                  <a:moveTo>
                    <a:pt x="0" y="0"/>
                  </a:moveTo>
                  <a:lnTo>
                    <a:pt x="26784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06" name="object 1104">
              <a:extLst>
                <a:ext uri="{FF2B5EF4-FFF2-40B4-BE49-F238E27FC236}">
                  <a16:creationId xmlns:a16="http://schemas.microsoft.com/office/drawing/2014/main" id="{1443ED6E-65C4-4747-A618-6B6C8B3490BB}"/>
                </a:ext>
              </a:extLst>
            </p:cNvPr>
            <p:cNvSpPr/>
            <p:nvPr/>
          </p:nvSpPr>
          <p:spPr>
            <a:xfrm>
              <a:off x="7325118" y="2133854"/>
              <a:ext cx="25654" cy="8280"/>
            </a:xfrm>
            <a:custGeom>
              <a:avLst/>
              <a:gdLst/>
              <a:ahLst/>
              <a:cxnLst/>
              <a:rect l="l" t="t" r="r" b="b"/>
              <a:pathLst>
                <a:path w="25654" h="8280">
                  <a:moveTo>
                    <a:pt x="0" y="8280"/>
                  </a:moveTo>
                  <a:lnTo>
                    <a:pt x="25654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07" name="object 1105">
              <a:extLst>
                <a:ext uri="{FF2B5EF4-FFF2-40B4-BE49-F238E27FC236}">
                  <a16:creationId xmlns:a16="http://schemas.microsoft.com/office/drawing/2014/main" id="{6FCAE0B2-C471-4645-8428-544913DC1ADB}"/>
                </a:ext>
              </a:extLst>
            </p:cNvPr>
            <p:cNvSpPr/>
            <p:nvPr/>
          </p:nvSpPr>
          <p:spPr>
            <a:xfrm>
              <a:off x="7340346" y="2156320"/>
              <a:ext cx="21831" cy="15773"/>
            </a:xfrm>
            <a:custGeom>
              <a:avLst/>
              <a:gdLst/>
              <a:ahLst/>
              <a:cxnLst/>
              <a:rect l="l" t="t" r="r" b="b"/>
              <a:pathLst>
                <a:path w="21831" h="15773">
                  <a:moveTo>
                    <a:pt x="0" y="15773"/>
                  </a:moveTo>
                  <a:lnTo>
                    <a:pt x="21831" y="0"/>
                  </a:lnTo>
                </a:path>
              </a:pathLst>
            </a:custGeom>
            <a:ln w="4698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08" name="object 1106">
              <a:extLst>
                <a:ext uri="{FF2B5EF4-FFF2-40B4-BE49-F238E27FC236}">
                  <a16:creationId xmlns:a16="http://schemas.microsoft.com/office/drawing/2014/main" id="{CC4608D1-C069-478A-B3EC-AB0B7516E744}"/>
                </a:ext>
              </a:extLst>
            </p:cNvPr>
            <p:cNvSpPr/>
            <p:nvPr/>
          </p:nvSpPr>
          <p:spPr>
            <a:xfrm>
              <a:off x="7364209" y="2174125"/>
              <a:ext cx="15786" cy="21831"/>
            </a:xfrm>
            <a:custGeom>
              <a:avLst/>
              <a:gdLst/>
              <a:ahLst/>
              <a:cxnLst/>
              <a:rect l="l" t="t" r="r" b="b"/>
              <a:pathLst>
                <a:path w="15786" h="21831">
                  <a:moveTo>
                    <a:pt x="0" y="21831"/>
                  </a:moveTo>
                  <a:lnTo>
                    <a:pt x="15786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09" name="object 1107">
              <a:extLst>
                <a:ext uri="{FF2B5EF4-FFF2-40B4-BE49-F238E27FC236}">
                  <a16:creationId xmlns:a16="http://schemas.microsoft.com/office/drawing/2014/main" id="{65D544B9-0D65-4D1B-8D14-00D9B8182DC6}"/>
                </a:ext>
              </a:extLst>
            </p:cNvPr>
            <p:cNvSpPr/>
            <p:nvPr/>
          </p:nvSpPr>
          <p:spPr>
            <a:xfrm>
              <a:off x="7394181" y="2185695"/>
              <a:ext cx="8280" cy="25488"/>
            </a:xfrm>
            <a:custGeom>
              <a:avLst/>
              <a:gdLst/>
              <a:ahLst/>
              <a:cxnLst/>
              <a:rect l="l" t="t" r="r" b="b"/>
              <a:pathLst>
                <a:path w="8280" h="25488">
                  <a:moveTo>
                    <a:pt x="0" y="25488"/>
                  </a:moveTo>
                  <a:lnTo>
                    <a:pt x="828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10" name="object 1108">
              <a:extLst>
                <a:ext uri="{FF2B5EF4-FFF2-40B4-BE49-F238E27FC236}">
                  <a16:creationId xmlns:a16="http://schemas.microsoft.com/office/drawing/2014/main" id="{035D3AE5-49E3-4636-98C6-471C07EE7C02}"/>
                </a:ext>
              </a:extLst>
            </p:cNvPr>
            <p:cNvSpPr/>
            <p:nvPr/>
          </p:nvSpPr>
          <p:spPr>
            <a:xfrm>
              <a:off x="7427468" y="2189606"/>
              <a:ext cx="0" cy="26797"/>
            </a:xfrm>
            <a:custGeom>
              <a:avLst/>
              <a:gdLst/>
              <a:ahLst/>
              <a:cxnLst/>
              <a:rect l="l" t="t" r="r" b="b"/>
              <a:pathLst>
                <a:path h="26797">
                  <a:moveTo>
                    <a:pt x="0" y="26797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11" name="object 1109">
              <a:extLst>
                <a:ext uri="{FF2B5EF4-FFF2-40B4-BE49-F238E27FC236}">
                  <a16:creationId xmlns:a16="http://schemas.microsoft.com/office/drawing/2014/main" id="{CBFCCB30-526F-47C9-997F-C28B5F975C06}"/>
                </a:ext>
              </a:extLst>
            </p:cNvPr>
            <p:cNvSpPr/>
            <p:nvPr/>
          </p:nvSpPr>
          <p:spPr>
            <a:xfrm>
              <a:off x="7452372" y="2185695"/>
              <a:ext cx="8229" cy="25488"/>
            </a:xfrm>
            <a:custGeom>
              <a:avLst/>
              <a:gdLst/>
              <a:ahLst/>
              <a:cxnLst/>
              <a:rect l="l" t="t" r="r" b="b"/>
              <a:pathLst>
                <a:path w="8229" h="25488">
                  <a:moveTo>
                    <a:pt x="8229" y="25488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12" name="object 1110">
              <a:extLst>
                <a:ext uri="{FF2B5EF4-FFF2-40B4-BE49-F238E27FC236}">
                  <a16:creationId xmlns:a16="http://schemas.microsoft.com/office/drawing/2014/main" id="{92E74BBD-B75D-45E5-AB99-0ADBDB894C7F}"/>
                </a:ext>
              </a:extLst>
            </p:cNvPr>
            <p:cNvSpPr/>
            <p:nvPr/>
          </p:nvSpPr>
          <p:spPr>
            <a:xfrm>
              <a:off x="7474839" y="2174125"/>
              <a:ext cx="15735" cy="21831"/>
            </a:xfrm>
            <a:custGeom>
              <a:avLst/>
              <a:gdLst/>
              <a:ahLst/>
              <a:cxnLst/>
              <a:rect l="l" t="t" r="r" b="b"/>
              <a:pathLst>
                <a:path w="15735" h="21831">
                  <a:moveTo>
                    <a:pt x="15735" y="21831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13" name="object 1111">
              <a:extLst>
                <a:ext uri="{FF2B5EF4-FFF2-40B4-BE49-F238E27FC236}">
                  <a16:creationId xmlns:a16="http://schemas.microsoft.com/office/drawing/2014/main" id="{2F4A4F0F-8D82-4080-AB40-F53E3660876C}"/>
                </a:ext>
              </a:extLst>
            </p:cNvPr>
            <p:cNvSpPr/>
            <p:nvPr/>
          </p:nvSpPr>
          <p:spPr>
            <a:xfrm>
              <a:off x="7492746" y="2156320"/>
              <a:ext cx="21729" cy="15773"/>
            </a:xfrm>
            <a:custGeom>
              <a:avLst/>
              <a:gdLst/>
              <a:ahLst/>
              <a:cxnLst/>
              <a:rect l="l" t="t" r="r" b="b"/>
              <a:pathLst>
                <a:path w="21729" h="15773">
                  <a:moveTo>
                    <a:pt x="21729" y="15773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14" name="object 1112">
              <a:extLst>
                <a:ext uri="{FF2B5EF4-FFF2-40B4-BE49-F238E27FC236}">
                  <a16:creationId xmlns:a16="http://schemas.microsoft.com/office/drawing/2014/main" id="{ADDA14EC-27CB-4960-B507-CDFB06D87340}"/>
                </a:ext>
              </a:extLst>
            </p:cNvPr>
            <p:cNvSpPr/>
            <p:nvPr/>
          </p:nvSpPr>
          <p:spPr>
            <a:xfrm>
              <a:off x="7504163" y="2133854"/>
              <a:ext cx="25552" cy="8280"/>
            </a:xfrm>
            <a:custGeom>
              <a:avLst/>
              <a:gdLst/>
              <a:ahLst/>
              <a:cxnLst/>
              <a:rect l="l" t="t" r="r" b="b"/>
              <a:pathLst>
                <a:path w="25552" h="8280">
                  <a:moveTo>
                    <a:pt x="25552" y="8280"/>
                  </a:moveTo>
                  <a:lnTo>
                    <a:pt x="0" y="0"/>
                  </a:lnTo>
                </a:path>
              </a:pathLst>
            </a:custGeom>
            <a:ln w="4698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15" name="object 1113">
              <a:extLst>
                <a:ext uri="{FF2B5EF4-FFF2-40B4-BE49-F238E27FC236}">
                  <a16:creationId xmlns:a16="http://schemas.microsoft.com/office/drawing/2014/main" id="{68FB3EA1-EC0D-4672-AD75-2EA90217C662}"/>
                </a:ext>
              </a:extLst>
            </p:cNvPr>
            <p:cNvSpPr/>
            <p:nvPr/>
          </p:nvSpPr>
          <p:spPr>
            <a:xfrm>
              <a:off x="6402984" y="4457954"/>
              <a:ext cx="101841" cy="0"/>
            </a:xfrm>
            <a:custGeom>
              <a:avLst/>
              <a:gdLst/>
              <a:ahLst/>
              <a:cxnLst/>
              <a:rect l="l" t="t" r="r" b="b"/>
              <a:pathLst>
                <a:path w="101841">
                  <a:moveTo>
                    <a:pt x="101841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16" name="object 1114">
              <a:extLst>
                <a:ext uri="{FF2B5EF4-FFF2-40B4-BE49-F238E27FC236}">
                  <a16:creationId xmlns:a16="http://schemas.microsoft.com/office/drawing/2014/main" id="{BA8C5CF3-10C8-4E26-B1C6-01F90F6B5A60}"/>
                </a:ext>
              </a:extLst>
            </p:cNvPr>
            <p:cNvSpPr/>
            <p:nvPr/>
          </p:nvSpPr>
          <p:spPr>
            <a:xfrm>
              <a:off x="6397777" y="4388104"/>
              <a:ext cx="99656" cy="21082"/>
            </a:xfrm>
            <a:custGeom>
              <a:avLst/>
              <a:gdLst/>
              <a:ahLst/>
              <a:cxnLst/>
              <a:rect l="l" t="t" r="r" b="b"/>
              <a:pathLst>
                <a:path w="99656" h="21082">
                  <a:moveTo>
                    <a:pt x="99656" y="0"/>
                  </a:moveTo>
                  <a:lnTo>
                    <a:pt x="0" y="21082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17" name="object 1115">
              <a:extLst>
                <a:ext uri="{FF2B5EF4-FFF2-40B4-BE49-F238E27FC236}">
                  <a16:creationId xmlns:a16="http://schemas.microsoft.com/office/drawing/2014/main" id="{4E95CC98-AA4C-4BC3-81EC-E4226420DBC9}"/>
                </a:ext>
              </a:extLst>
            </p:cNvPr>
            <p:cNvSpPr/>
            <p:nvPr/>
          </p:nvSpPr>
          <p:spPr>
            <a:xfrm>
              <a:off x="6382639" y="4321175"/>
              <a:ext cx="93065" cy="41528"/>
            </a:xfrm>
            <a:custGeom>
              <a:avLst/>
              <a:gdLst/>
              <a:ahLst/>
              <a:cxnLst/>
              <a:rect l="l" t="t" r="r" b="b"/>
              <a:pathLst>
                <a:path w="93065" h="41528">
                  <a:moveTo>
                    <a:pt x="93065" y="0"/>
                  </a:moveTo>
                  <a:lnTo>
                    <a:pt x="0" y="41528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18" name="object 1116">
              <a:extLst>
                <a:ext uri="{FF2B5EF4-FFF2-40B4-BE49-F238E27FC236}">
                  <a16:creationId xmlns:a16="http://schemas.microsoft.com/office/drawing/2014/main" id="{BDC4D609-8F3F-41E7-9509-DB331987EF55}"/>
                </a:ext>
              </a:extLst>
            </p:cNvPr>
            <p:cNvSpPr/>
            <p:nvPr/>
          </p:nvSpPr>
          <p:spPr>
            <a:xfrm>
              <a:off x="6358140" y="4260354"/>
              <a:ext cx="82550" cy="59931"/>
            </a:xfrm>
            <a:custGeom>
              <a:avLst/>
              <a:gdLst/>
              <a:ahLst/>
              <a:cxnLst/>
              <a:rect l="l" t="t" r="r" b="b"/>
              <a:pathLst>
                <a:path w="82550" h="59931">
                  <a:moveTo>
                    <a:pt x="82550" y="0"/>
                  </a:moveTo>
                  <a:lnTo>
                    <a:pt x="0" y="59931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19" name="object 1117">
              <a:extLst>
                <a:ext uri="{FF2B5EF4-FFF2-40B4-BE49-F238E27FC236}">
                  <a16:creationId xmlns:a16="http://schemas.microsoft.com/office/drawing/2014/main" id="{F2A05FFA-440B-4FED-B398-3668D806BE42}"/>
                </a:ext>
              </a:extLst>
            </p:cNvPr>
            <p:cNvSpPr/>
            <p:nvPr/>
          </p:nvSpPr>
          <p:spPr>
            <a:xfrm>
              <a:off x="6325349" y="4208170"/>
              <a:ext cx="68211" cy="75653"/>
            </a:xfrm>
            <a:custGeom>
              <a:avLst/>
              <a:gdLst/>
              <a:ahLst/>
              <a:cxnLst/>
              <a:rect l="l" t="t" r="r" b="b"/>
              <a:pathLst>
                <a:path w="68211" h="75653">
                  <a:moveTo>
                    <a:pt x="68211" y="0"/>
                  </a:moveTo>
                  <a:lnTo>
                    <a:pt x="0" y="75653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20" name="object 1118">
              <a:extLst>
                <a:ext uri="{FF2B5EF4-FFF2-40B4-BE49-F238E27FC236}">
                  <a16:creationId xmlns:a16="http://schemas.microsoft.com/office/drawing/2014/main" id="{58896E36-FBA3-4934-8E05-C5D2544CC5BC}"/>
                </a:ext>
              </a:extLst>
            </p:cNvPr>
            <p:cNvSpPr/>
            <p:nvPr/>
          </p:nvSpPr>
          <p:spPr>
            <a:xfrm>
              <a:off x="6285750" y="4166895"/>
              <a:ext cx="51054" cy="88099"/>
            </a:xfrm>
            <a:custGeom>
              <a:avLst/>
              <a:gdLst/>
              <a:ahLst/>
              <a:cxnLst/>
              <a:rect l="l" t="t" r="r" b="b"/>
              <a:pathLst>
                <a:path w="51054" h="88099">
                  <a:moveTo>
                    <a:pt x="51054" y="0"/>
                  </a:moveTo>
                  <a:lnTo>
                    <a:pt x="0" y="88099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21" name="object 1119">
              <a:extLst>
                <a:ext uri="{FF2B5EF4-FFF2-40B4-BE49-F238E27FC236}">
                  <a16:creationId xmlns:a16="http://schemas.microsoft.com/office/drawing/2014/main" id="{42826CF1-CBBA-4191-AC5C-EAD182517C3A}"/>
                </a:ext>
              </a:extLst>
            </p:cNvPr>
            <p:cNvSpPr/>
            <p:nvPr/>
          </p:nvSpPr>
          <p:spPr>
            <a:xfrm>
              <a:off x="6285750" y="4660747"/>
              <a:ext cx="51054" cy="88303"/>
            </a:xfrm>
            <a:custGeom>
              <a:avLst/>
              <a:gdLst/>
              <a:ahLst/>
              <a:cxnLst/>
              <a:rect l="l" t="t" r="r" b="b"/>
              <a:pathLst>
                <a:path w="51054" h="88303">
                  <a:moveTo>
                    <a:pt x="51054" y="8830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22" name="object 1120">
              <a:extLst>
                <a:ext uri="{FF2B5EF4-FFF2-40B4-BE49-F238E27FC236}">
                  <a16:creationId xmlns:a16="http://schemas.microsoft.com/office/drawing/2014/main" id="{74A32D85-4386-4C69-9A6D-18ACE9CA9E5D}"/>
                </a:ext>
              </a:extLst>
            </p:cNvPr>
            <p:cNvSpPr/>
            <p:nvPr/>
          </p:nvSpPr>
          <p:spPr>
            <a:xfrm>
              <a:off x="6325349" y="4632071"/>
              <a:ext cx="68211" cy="75704"/>
            </a:xfrm>
            <a:custGeom>
              <a:avLst/>
              <a:gdLst/>
              <a:ahLst/>
              <a:cxnLst/>
              <a:rect l="l" t="t" r="r" b="b"/>
              <a:pathLst>
                <a:path w="68211" h="75704">
                  <a:moveTo>
                    <a:pt x="68211" y="7570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23" name="object 1121">
              <a:extLst>
                <a:ext uri="{FF2B5EF4-FFF2-40B4-BE49-F238E27FC236}">
                  <a16:creationId xmlns:a16="http://schemas.microsoft.com/office/drawing/2014/main" id="{B90F1914-9EDE-40E1-9726-1EE9C3FCEA49}"/>
                </a:ext>
              </a:extLst>
            </p:cNvPr>
            <p:cNvSpPr/>
            <p:nvPr/>
          </p:nvSpPr>
          <p:spPr>
            <a:xfrm>
              <a:off x="6358140" y="4595609"/>
              <a:ext cx="82550" cy="59931"/>
            </a:xfrm>
            <a:custGeom>
              <a:avLst/>
              <a:gdLst/>
              <a:ahLst/>
              <a:cxnLst/>
              <a:rect l="l" t="t" r="r" b="b"/>
              <a:pathLst>
                <a:path w="82550" h="59931">
                  <a:moveTo>
                    <a:pt x="82550" y="59931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24" name="object 1122">
              <a:extLst>
                <a:ext uri="{FF2B5EF4-FFF2-40B4-BE49-F238E27FC236}">
                  <a16:creationId xmlns:a16="http://schemas.microsoft.com/office/drawing/2014/main" id="{7220DBC5-6019-4A51-904E-C42EC58A940B}"/>
                </a:ext>
              </a:extLst>
            </p:cNvPr>
            <p:cNvSpPr/>
            <p:nvPr/>
          </p:nvSpPr>
          <p:spPr>
            <a:xfrm>
              <a:off x="6382639" y="4553204"/>
              <a:ext cx="93065" cy="41516"/>
            </a:xfrm>
            <a:custGeom>
              <a:avLst/>
              <a:gdLst/>
              <a:ahLst/>
              <a:cxnLst/>
              <a:rect l="l" t="t" r="r" b="b"/>
              <a:pathLst>
                <a:path w="93065" h="41516">
                  <a:moveTo>
                    <a:pt x="93065" y="4151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25" name="object 1123">
              <a:extLst>
                <a:ext uri="{FF2B5EF4-FFF2-40B4-BE49-F238E27FC236}">
                  <a16:creationId xmlns:a16="http://schemas.microsoft.com/office/drawing/2014/main" id="{ACA82F96-6794-4402-BC79-B1E082FA1BDF}"/>
                </a:ext>
              </a:extLst>
            </p:cNvPr>
            <p:cNvSpPr/>
            <p:nvPr/>
          </p:nvSpPr>
          <p:spPr>
            <a:xfrm>
              <a:off x="6397777" y="4506620"/>
              <a:ext cx="99656" cy="21183"/>
            </a:xfrm>
            <a:custGeom>
              <a:avLst/>
              <a:gdLst/>
              <a:ahLst/>
              <a:cxnLst/>
              <a:rect l="l" t="t" r="r" b="b"/>
              <a:pathLst>
                <a:path w="99656" h="21183">
                  <a:moveTo>
                    <a:pt x="99656" y="2118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26" name="object 1124">
              <a:extLst>
                <a:ext uri="{FF2B5EF4-FFF2-40B4-BE49-F238E27FC236}">
                  <a16:creationId xmlns:a16="http://schemas.microsoft.com/office/drawing/2014/main" id="{7E4C0259-2273-4D61-8D10-D2A220E86518}"/>
                </a:ext>
              </a:extLst>
            </p:cNvPr>
            <p:cNvSpPr/>
            <p:nvPr/>
          </p:nvSpPr>
          <p:spPr>
            <a:xfrm>
              <a:off x="6285801" y="4255046"/>
              <a:ext cx="117182" cy="405803"/>
            </a:xfrm>
            <a:custGeom>
              <a:avLst/>
              <a:gdLst/>
              <a:ahLst/>
              <a:cxnLst/>
              <a:rect l="l" t="t" r="r" b="b"/>
              <a:pathLst>
                <a:path w="117182" h="405803">
                  <a:moveTo>
                    <a:pt x="0" y="405803"/>
                  </a:moveTo>
                  <a:lnTo>
                    <a:pt x="11538" y="398693"/>
                  </a:lnTo>
                  <a:lnTo>
                    <a:pt x="22570" y="390985"/>
                  </a:lnTo>
                  <a:lnTo>
                    <a:pt x="43053" y="373883"/>
                  </a:lnTo>
                  <a:lnTo>
                    <a:pt x="61319" y="354720"/>
                  </a:lnTo>
                  <a:lnTo>
                    <a:pt x="77238" y="333720"/>
                  </a:lnTo>
                  <a:lnTo>
                    <a:pt x="90680" y="311108"/>
                  </a:lnTo>
                  <a:lnTo>
                    <a:pt x="101518" y="287106"/>
                  </a:lnTo>
                  <a:lnTo>
                    <a:pt x="109620" y="261940"/>
                  </a:lnTo>
                  <a:lnTo>
                    <a:pt x="114859" y="235832"/>
                  </a:lnTo>
                  <a:lnTo>
                    <a:pt x="117103" y="209007"/>
                  </a:lnTo>
                  <a:lnTo>
                    <a:pt x="117182" y="202907"/>
                  </a:lnTo>
                  <a:lnTo>
                    <a:pt x="116791" y="189359"/>
                  </a:lnTo>
                  <a:lnTo>
                    <a:pt x="115628" y="175951"/>
                  </a:lnTo>
                  <a:lnTo>
                    <a:pt x="111051" y="149665"/>
                  </a:lnTo>
                  <a:lnTo>
                    <a:pt x="103581" y="124272"/>
                  </a:lnTo>
                  <a:lnTo>
                    <a:pt x="93348" y="99994"/>
                  </a:lnTo>
                  <a:lnTo>
                    <a:pt x="80480" y="77054"/>
                  </a:lnTo>
                  <a:lnTo>
                    <a:pt x="65107" y="55675"/>
                  </a:lnTo>
                  <a:lnTo>
                    <a:pt x="47359" y="36079"/>
                  </a:lnTo>
                  <a:lnTo>
                    <a:pt x="27364" y="18488"/>
                  </a:lnTo>
                  <a:lnTo>
                    <a:pt x="16565" y="10515"/>
                  </a:lnTo>
                  <a:lnTo>
                    <a:pt x="5253" y="3126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27" name="object 1125">
              <a:extLst>
                <a:ext uri="{FF2B5EF4-FFF2-40B4-BE49-F238E27FC236}">
                  <a16:creationId xmlns:a16="http://schemas.microsoft.com/office/drawing/2014/main" id="{8C23B739-886F-4220-88A4-1C9ADD47648E}"/>
                </a:ext>
              </a:extLst>
            </p:cNvPr>
            <p:cNvSpPr/>
            <p:nvPr/>
          </p:nvSpPr>
          <p:spPr>
            <a:xfrm>
              <a:off x="6402984" y="4457954"/>
              <a:ext cx="93713" cy="0"/>
            </a:xfrm>
            <a:custGeom>
              <a:avLst/>
              <a:gdLst/>
              <a:ahLst/>
              <a:cxnLst/>
              <a:rect l="l" t="t" r="r" b="b"/>
              <a:pathLst>
                <a:path w="93713">
                  <a:moveTo>
                    <a:pt x="93713" y="0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28" name="object 1126">
              <a:extLst>
                <a:ext uri="{FF2B5EF4-FFF2-40B4-BE49-F238E27FC236}">
                  <a16:creationId xmlns:a16="http://schemas.microsoft.com/office/drawing/2014/main" id="{5F223E84-1B90-467E-9F4A-97657AA4B6CA}"/>
                </a:ext>
              </a:extLst>
            </p:cNvPr>
            <p:cNvSpPr/>
            <p:nvPr/>
          </p:nvSpPr>
          <p:spPr>
            <a:xfrm>
              <a:off x="6397777" y="4389729"/>
              <a:ext cx="91668" cy="19456"/>
            </a:xfrm>
            <a:custGeom>
              <a:avLst/>
              <a:gdLst/>
              <a:ahLst/>
              <a:cxnLst/>
              <a:rect l="l" t="t" r="r" b="b"/>
              <a:pathLst>
                <a:path w="91668" h="19456">
                  <a:moveTo>
                    <a:pt x="91668" y="0"/>
                  </a:moveTo>
                  <a:lnTo>
                    <a:pt x="0" y="19456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29" name="object 1127">
              <a:extLst>
                <a:ext uri="{FF2B5EF4-FFF2-40B4-BE49-F238E27FC236}">
                  <a16:creationId xmlns:a16="http://schemas.microsoft.com/office/drawing/2014/main" id="{8B2AB017-D0F2-4107-BAB0-F5AAEAB11310}"/>
                </a:ext>
              </a:extLst>
            </p:cNvPr>
            <p:cNvSpPr/>
            <p:nvPr/>
          </p:nvSpPr>
          <p:spPr>
            <a:xfrm>
              <a:off x="6382639" y="4324604"/>
              <a:ext cx="85585" cy="38100"/>
            </a:xfrm>
            <a:custGeom>
              <a:avLst/>
              <a:gdLst/>
              <a:ahLst/>
              <a:cxnLst/>
              <a:rect l="l" t="t" r="r" b="b"/>
              <a:pathLst>
                <a:path w="85585" h="38100">
                  <a:moveTo>
                    <a:pt x="85585" y="0"/>
                  </a:moveTo>
                  <a:lnTo>
                    <a:pt x="0" y="3810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30" name="object 1128">
              <a:extLst>
                <a:ext uri="{FF2B5EF4-FFF2-40B4-BE49-F238E27FC236}">
                  <a16:creationId xmlns:a16="http://schemas.microsoft.com/office/drawing/2014/main" id="{E5AF777C-EECD-42C3-933B-7430D6D49D21}"/>
                </a:ext>
              </a:extLst>
            </p:cNvPr>
            <p:cNvSpPr/>
            <p:nvPr/>
          </p:nvSpPr>
          <p:spPr>
            <a:xfrm>
              <a:off x="6358140" y="4265168"/>
              <a:ext cx="75793" cy="55118"/>
            </a:xfrm>
            <a:custGeom>
              <a:avLst/>
              <a:gdLst/>
              <a:ahLst/>
              <a:cxnLst/>
              <a:rect l="l" t="t" r="r" b="b"/>
              <a:pathLst>
                <a:path w="75793" h="55118">
                  <a:moveTo>
                    <a:pt x="75793" y="0"/>
                  </a:moveTo>
                  <a:lnTo>
                    <a:pt x="0" y="55118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31" name="object 1129">
              <a:extLst>
                <a:ext uri="{FF2B5EF4-FFF2-40B4-BE49-F238E27FC236}">
                  <a16:creationId xmlns:a16="http://schemas.microsoft.com/office/drawing/2014/main" id="{7BFF6502-E0AB-4882-A6AE-F38A1CF76758}"/>
                </a:ext>
              </a:extLst>
            </p:cNvPr>
            <p:cNvSpPr/>
            <p:nvPr/>
          </p:nvSpPr>
          <p:spPr>
            <a:xfrm>
              <a:off x="6325349" y="4214215"/>
              <a:ext cx="62750" cy="69608"/>
            </a:xfrm>
            <a:custGeom>
              <a:avLst/>
              <a:gdLst/>
              <a:ahLst/>
              <a:cxnLst/>
              <a:rect l="l" t="t" r="r" b="b"/>
              <a:pathLst>
                <a:path w="62750" h="69608">
                  <a:moveTo>
                    <a:pt x="62750" y="0"/>
                  </a:moveTo>
                  <a:lnTo>
                    <a:pt x="0" y="69608"/>
                  </a:lnTo>
                </a:path>
              </a:pathLst>
            </a:custGeom>
            <a:ln w="14223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32" name="object 1130">
              <a:extLst>
                <a:ext uri="{FF2B5EF4-FFF2-40B4-BE49-F238E27FC236}">
                  <a16:creationId xmlns:a16="http://schemas.microsoft.com/office/drawing/2014/main" id="{E8C29D65-989E-4A74-A958-4AB45B0F8A66}"/>
                </a:ext>
              </a:extLst>
            </p:cNvPr>
            <p:cNvSpPr/>
            <p:nvPr/>
          </p:nvSpPr>
          <p:spPr>
            <a:xfrm>
              <a:off x="6285750" y="4173829"/>
              <a:ext cx="46837" cy="81165"/>
            </a:xfrm>
            <a:custGeom>
              <a:avLst/>
              <a:gdLst/>
              <a:ahLst/>
              <a:cxnLst/>
              <a:rect l="l" t="t" r="r" b="b"/>
              <a:pathLst>
                <a:path w="46837" h="81165">
                  <a:moveTo>
                    <a:pt x="46837" y="0"/>
                  </a:moveTo>
                  <a:lnTo>
                    <a:pt x="0" y="81165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33" name="object 1131">
              <a:extLst>
                <a:ext uri="{FF2B5EF4-FFF2-40B4-BE49-F238E27FC236}">
                  <a16:creationId xmlns:a16="http://schemas.microsoft.com/office/drawing/2014/main" id="{AD5F9C40-17A1-4260-9FCF-9B9ECD284434}"/>
                </a:ext>
              </a:extLst>
            </p:cNvPr>
            <p:cNvSpPr/>
            <p:nvPr/>
          </p:nvSpPr>
          <p:spPr>
            <a:xfrm>
              <a:off x="6285750" y="4660747"/>
              <a:ext cx="46837" cy="81318"/>
            </a:xfrm>
            <a:custGeom>
              <a:avLst/>
              <a:gdLst/>
              <a:ahLst/>
              <a:cxnLst/>
              <a:rect l="l" t="t" r="r" b="b"/>
              <a:pathLst>
                <a:path w="46837" h="81318">
                  <a:moveTo>
                    <a:pt x="46837" y="81318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34" name="object 1132">
              <a:extLst>
                <a:ext uri="{FF2B5EF4-FFF2-40B4-BE49-F238E27FC236}">
                  <a16:creationId xmlns:a16="http://schemas.microsoft.com/office/drawing/2014/main" id="{C6575C3D-1997-445A-8DC3-2275487FD847}"/>
                </a:ext>
              </a:extLst>
            </p:cNvPr>
            <p:cNvSpPr/>
            <p:nvPr/>
          </p:nvSpPr>
          <p:spPr>
            <a:xfrm>
              <a:off x="6325349" y="4632071"/>
              <a:ext cx="62750" cy="69608"/>
            </a:xfrm>
            <a:custGeom>
              <a:avLst/>
              <a:gdLst/>
              <a:ahLst/>
              <a:cxnLst/>
              <a:rect l="l" t="t" r="r" b="b"/>
              <a:pathLst>
                <a:path w="62750" h="69608">
                  <a:moveTo>
                    <a:pt x="62750" y="69608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35" name="object 1133">
              <a:extLst>
                <a:ext uri="{FF2B5EF4-FFF2-40B4-BE49-F238E27FC236}">
                  <a16:creationId xmlns:a16="http://schemas.microsoft.com/office/drawing/2014/main" id="{07E7BD3B-6B9D-4EF3-A1F7-A816AEEDF226}"/>
                </a:ext>
              </a:extLst>
            </p:cNvPr>
            <p:cNvSpPr/>
            <p:nvPr/>
          </p:nvSpPr>
          <p:spPr>
            <a:xfrm>
              <a:off x="6358140" y="4595609"/>
              <a:ext cx="75793" cy="55118"/>
            </a:xfrm>
            <a:custGeom>
              <a:avLst/>
              <a:gdLst/>
              <a:ahLst/>
              <a:cxnLst/>
              <a:rect l="l" t="t" r="r" b="b"/>
              <a:pathLst>
                <a:path w="75793" h="55118">
                  <a:moveTo>
                    <a:pt x="75793" y="55118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36" name="object 1134">
              <a:extLst>
                <a:ext uri="{FF2B5EF4-FFF2-40B4-BE49-F238E27FC236}">
                  <a16:creationId xmlns:a16="http://schemas.microsoft.com/office/drawing/2014/main" id="{44871E80-2F0A-485B-AA40-CEA9E85FA4DD}"/>
                </a:ext>
              </a:extLst>
            </p:cNvPr>
            <p:cNvSpPr/>
            <p:nvPr/>
          </p:nvSpPr>
          <p:spPr>
            <a:xfrm>
              <a:off x="6382639" y="4553204"/>
              <a:ext cx="85585" cy="38100"/>
            </a:xfrm>
            <a:custGeom>
              <a:avLst/>
              <a:gdLst/>
              <a:ahLst/>
              <a:cxnLst/>
              <a:rect l="l" t="t" r="r" b="b"/>
              <a:pathLst>
                <a:path w="85585" h="38100">
                  <a:moveTo>
                    <a:pt x="85585" y="38100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37" name="object 1135">
              <a:extLst>
                <a:ext uri="{FF2B5EF4-FFF2-40B4-BE49-F238E27FC236}">
                  <a16:creationId xmlns:a16="http://schemas.microsoft.com/office/drawing/2014/main" id="{A805482F-7D23-4DFD-8304-BDF9205B6F60}"/>
                </a:ext>
              </a:extLst>
            </p:cNvPr>
            <p:cNvSpPr/>
            <p:nvPr/>
          </p:nvSpPr>
          <p:spPr>
            <a:xfrm>
              <a:off x="6397777" y="4506620"/>
              <a:ext cx="91668" cy="19545"/>
            </a:xfrm>
            <a:custGeom>
              <a:avLst/>
              <a:gdLst/>
              <a:ahLst/>
              <a:cxnLst/>
              <a:rect l="l" t="t" r="r" b="b"/>
              <a:pathLst>
                <a:path w="91668" h="19545">
                  <a:moveTo>
                    <a:pt x="91668" y="19545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38" name="object 1136">
              <a:extLst>
                <a:ext uri="{FF2B5EF4-FFF2-40B4-BE49-F238E27FC236}">
                  <a16:creationId xmlns:a16="http://schemas.microsoft.com/office/drawing/2014/main" id="{BEE28927-387D-4A98-955F-6A48E2EB2087}"/>
                </a:ext>
              </a:extLst>
            </p:cNvPr>
            <p:cNvSpPr/>
            <p:nvPr/>
          </p:nvSpPr>
          <p:spPr>
            <a:xfrm>
              <a:off x="6285801" y="4255046"/>
              <a:ext cx="117182" cy="405803"/>
            </a:xfrm>
            <a:custGeom>
              <a:avLst/>
              <a:gdLst/>
              <a:ahLst/>
              <a:cxnLst/>
              <a:rect l="l" t="t" r="r" b="b"/>
              <a:pathLst>
                <a:path w="117182" h="405803">
                  <a:moveTo>
                    <a:pt x="0" y="405803"/>
                  </a:moveTo>
                  <a:lnTo>
                    <a:pt x="11538" y="398693"/>
                  </a:lnTo>
                  <a:lnTo>
                    <a:pt x="22570" y="390985"/>
                  </a:lnTo>
                  <a:lnTo>
                    <a:pt x="43053" y="373883"/>
                  </a:lnTo>
                  <a:lnTo>
                    <a:pt x="61319" y="354720"/>
                  </a:lnTo>
                  <a:lnTo>
                    <a:pt x="77238" y="333720"/>
                  </a:lnTo>
                  <a:lnTo>
                    <a:pt x="90680" y="311108"/>
                  </a:lnTo>
                  <a:lnTo>
                    <a:pt x="101518" y="287106"/>
                  </a:lnTo>
                  <a:lnTo>
                    <a:pt x="109620" y="261940"/>
                  </a:lnTo>
                  <a:lnTo>
                    <a:pt x="114859" y="235832"/>
                  </a:lnTo>
                  <a:lnTo>
                    <a:pt x="117103" y="209007"/>
                  </a:lnTo>
                  <a:lnTo>
                    <a:pt x="117182" y="202907"/>
                  </a:lnTo>
                  <a:lnTo>
                    <a:pt x="116791" y="189359"/>
                  </a:lnTo>
                  <a:lnTo>
                    <a:pt x="115628" y="175951"/>
                  </a:lnTo>
                  <a:lnTo>
                    <a:pt x="111051" y="149665"/>
                  </a:lnTo>
                  <a:lnTo>
                    <a:pt x="103581" y="124272"/>
                  </a:lnTo>
                  <a:lnTo>
                    <a:pt x="93348" y="99994"/>
                  </a:lnTo>
                  <a:lnTo>
                    <a:pt x="80480" y="77054"/>
                  </a:lnTo>
                  <a:lnTo>
                    <a:pt x="65107" y="55675"/>
                  </a:lnTo>
                  <a:lnTo>
                    <a:pt x="47359" y="36079"/>
                  </a:lnTo>
                  <a:lnTo>
                    <a:pt x="27364" y="18488"/>
                  </a:lnTo>
                  <a:lnTo>
                    <a:pt x="16565" y="10515"/>
                  </a:lnTo>
                  <a:lnTo>
                    <a:pt x="5253" y="3126"/>
                  </a:ln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39" name="object 1137">
              <a:extLst>
                <a:ext uri="{FF2B5EF4-FFF2-40B4-BE49-F238E27FC236}">
                  <a16:creationId xmlns:a16="http://schemas.microsoft.com/office/drawing/2014/main" id="{7CAAE972-5EA9-44E5-A159-5D6B6BD4EE2C}"/>
                </a:ext>
              </a:extLst>
            </p:cNvPr>
            <p:cNvSpPr/>
            <p:nvPr/>
          </p:nvSpPr>
          <p:spPr>
            <a:xfrm>
              <a:off x="5730621" y="4019943"/>
              <a:ext cx="876058" cy="876058"/>
            </a:xfrm>
            <a:custGeom>
              <a:avLst/>
              <a:gdLst/>
              <a:ahLst/>
              <a:cxnLst/>
              <a:rect l="l" t="t" r="r" b="b"/>
              <a:pathLst>
                <a:path w="876058" h="876058">
                  <a:moveTo>
                    <a:pt x="876058" y="438010"/>
                  </a:moveTo>
                  <a:lnTo>
                    <a:pt x="874606" y="402087"/>
                  </a:lnTo>
                  <a:lnTo>
                    <a:pt x="870325" y="366965"/>
                  </a:lnTo>
                  <a:lnTo>
                    <a:pt x="863329" y="332754"/>
                  </a:lnTo>
                  <a:lnTo>
                    <a:pt x="853728" y="299568"/>
                  </a:lnTo>
                  <a:lnTo>
                    <a:pt x="841637" y="267520"/>
                  </a:lnTo>
                  <a:lnTo>
                    <a:pt x="827168" y="236723"/>
                  </a:lnTo>
                  <a:lnTo>
                    <a:pt x="810433" y="207289"/>
                  </a:lnTo>
                  <a:lnTo>
                    <a:pt x="791546" y="179331"/>
                  </a:lnTo>
                  <a:lnTo>
                    <a:pt x="770619" y="152961"/>
                  </a:lnTo>
                  <a:lnTo>
                    <a:pt x="747764" y="128293"/>
                  </a:lnTo>
                  <a:lnTo>
                    <a:pt x="723095" y="105440"/>
                  </a:lnTo>
                  <a:lnTo>
                    <a:pt x="696724" y="84513"/>
                  </a:lnTo>
                  <a:lnTo>
                    <a:pt x="668764" y="65626"/>
                  </a:lnTo>
                  <a:lnTo>
                    <a:pt x="639327" y="48891"/>
                  </a:lnTo>
                  <a:lnTo>
                    <a:pt x="608527" y="34422"/>
                  </a:lnTo>
                  <a:lnTo>
                    <a:pt x="576475" y="22330"/>
                  </a:lnTo>
                  <a:lnTo>
                    <a:pt x="543284" y="12730"/>
                  </a:lnTo>
                  <a:lnTo>
                    <a:pt x="509068" y="5733"/>
                  </a:lnTo>
                  <a:lnTo>
                    <a:pt x="473939" y="1452"/>
                  </a:lnTo>
                  <a:lnTo>
                    <a:pt x="438010" y="0"/>
                  </a:lnTo>
                  <a:lnTo>
                    <a:pt x="402087" y="1452"/>
                  </a:lnTo>
                  <a:lnTo>
                    <a:pt x="366965" y="5733"/>
                  </a:lnTo>
                  <a:lnTo>
                    <a:pt x="332754" y="12730"/>
                  </a:lnTo>
                  <a:lnTo>
                    <a:pt x="299568" y="22330"/>
                  </a:lnTo>
                  <a:lnTo>
                    <a:pt x="267520" y="34422"/>
                  </a:lnTo>
                  <a:lnTo>
                    <a:pt x="236723" y="48891"/>
                  </a:lnTo>
                  <a:lnTo>
                    <a:pt x="207289" y="65626"/>
                  </a:lnTo>
                  <a:lnTo>
                    <a:pt x="179331" y="84513"/>
                  </a:lnTo>
                  <a:lnTo>
                    <a:pt x="152961" y="105440"/>
                  </a:lnTo>
                  <a:lnTo>
                    <a:pt x="128293" y="128293"/>
                  </a:lnTo>
                  <a:lnTo>
                    <a:pt x="105440" y="152961"/>
                  </a:lnTo>
                  <a:lnTo>
                    <a:pt x="84513" y="179331"/>
                  </a:lnTo>
                  <a:lnTo>
                    <a:pt x="65626" y="207289"/>
                  </a:lnTo>
                  <a:lnTo>
                    <a:pt x="48891" y="236723"/>
                  </a:lnTo>
                  <a:lnTo>
                    <a:pt x="34422" y="267520"/>
                  </a:lnTo>
                  <a:lnTo>
                    <a:pt x="22330" y="299568"/>
                  </a:lnTo>
                  <a:lnTo>
                    <a:pt x="12730" y="332754"/>
                  </a:lnTo>
                  <a:lnTo>
                    <a:pt x="5733" y="366965"/>
                  </a:lnTo>
                  <a:lnTo>
                    <a:pt x="1452" y="402087"/>
                  </a:lnTo>
                  <a:lnTo>
                    <a:pt x="0" y="438010"/>
                  </a:lnTo>
                  <a:lnTo>
                    <a:pt x="1452" y="473931"/>
                  </a:lnTo>
                  <a:lnTo>
                    <a:pt x="5733" y="509053"/>
                  </a:lnTo>
                  <a:lnTo>
                    <a:pt x="12730" y="543264"/>
                  </a:lnTo>
                  <a:lnTo>
                    <a:pt x="22330" y="576450"/>
                  </a:lnTo>
                  <a:lnTo>
                    <a:pt x="34422" y="608500"/>
                  </a:lnTo>
                  <a:lnTo>
                    <a:pt x="48891" y="639299"/>
                  </a:lnTo>
                  <a:lnTo>
                    <a:pt x="65626" y="668736"/>
                  </a:lnTo>
                  <a:lnTo>
                    <a:pt x="84513" y="696697"/>
                  </a:lnTo>
                  <a:lnTo>
                    <a:pt x="105440" y="723069"/>
                  </a:lnTo>
                  <a:lnTo>
                    <a:pt x="128293" y="747741"/>
                  </a:lnTo>
                  <a:lnTo>
                    <a:pt x="152961" y="770598"/>
                  </a:lnTo>
                  <a:lnTo>
                    <a:pt x="179331" y="791528"/>
                  </a:lnTo>
                  <a:lnTo>
                    <a:pt x="207289" y="810418"/>
                  </a:lnTo>
                  <a:lnTo>
                    <a:pt x="236723" y="827156"/>
                  </a:lnTo>
                  <a:lnTo>
                    <a:pt x="267520" y="841628"/>
                  </a:lnTo>
                  <a:lnTo>
                    <a:pt x="299568" y="853722"/>
                  </a:lnTo>
                  <a:lnTo>
                    <a:pt x="332754" y="863325"/>
                  </a:lnTo>
                  <a:lnTo>
                    <a:pt x="366965" y="870324"/>
                  </a:lnTo>
                  <a:lnTo>
                    <a:pt x="402087" y="874606"/>
                  </a:lnTo>
                  <a:lnTo>
                    <a:pt x="438010" y="876058"/>
                  </a:lnTo>
                  <a:lnTo>
                    <a:pt x="473939" y="874606"/>
                  </a:lnTo>
                  <a:lnTo>
                    <a:pt x="509068" y="870324"/>
                  </a:lnTo>
                  <a:lnTo>
                    <a:pt x="543284" y="863325"/>
                  </a:lnTo>
                  <a:lnTo>
                    <a:pt x="576475" y="853722"/>
                  </a:lnTo>
                  <a:lnTo>
                    <a:pt x="608527" y="841628"/>
                  </a:lnTo>
                  <a:lnTo>
                    <a:pt x="639327" y="827156"/>
                  </a:lnTo>
                  <a:lnTo>
                    <a:pt x="668764" y="810418"/>
                  </a:lnTo>
                  <a:lnTo>
                    <a:pt x="696724" y="791528"/>
                  </a:lnTo>
                  <a:lnTo>
                    <a:pt x="723095" y="770598"/>
                  </a:lnTo>
                  <a:lnTo>
                    <a:pt x="747764" y="747741"/>
                  </a:lnTo>
                  <a:lnTo>
                    <a:pt x="770619" y="723069"/>
                  </a:lnTo>
                  <a:lnTo>
                    <a:pt x="791546" y="696697"/>
                  </a:lnTo>
                  <a:lnTo>
                    <a:pt x="810433" y="668736"/>
                  </a:lnTo>
                  <a:lnTo>
                    <a:pt x="827168" y="639299"/>
                  </a:lnTo>
                  <a:lnTo>
                    <a:pt x="841637" y="608500"/>
                  </a:lnTo>
                  <a:lnTo>
                    <a:pt x="853728" y="576450"/>
                  </a:lnTo>
                  <a:lnTo>
                    <a:pt x="863329" y="543264"/>
                  </a:lnTo>
                  <a:lnTo>
                    <a:pt x="870325" y="509053"/>
                  </a:lnTo>
                  <a:lnTo>
                    <a:pt x="874606" y="473931"/>
                  </a:lnTo>
                  <a:lnTo>
                    <a:pt x="876058" y="43801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40" name="object 1138">
              <a:extLst>
                <a:ext uri="{FF2B5EF4-FFF2-40B4-BE49-F238E27FC236}">
                  <a16:creationId xmlns:a16="http://schemas.microsoft.com/office/drawing/2014/main" id="{963A1AC3-048C-4B20-9186-93184669B96F}"/>
                </a:ext>
              </a:extLst>
            </p:cNvPr>
            <p:cNvSpPr/>
            <p:nvPr/>
          </p:nvSpPr>
          <p:spPr>
            <a:xfrm>
              <a:off x="8353272" y="2681731"/>
              <a:ext cx="68211" cy="75704"/>
            </a:xfrm>
            <a:custGeom>
              <a:avLst/>
              <a:gdLst/>
              <a:ahLst/>
              <a:cxnLst/>
              <a:rect l="l" t="t" r="r" b="b"/>
              <a:pathLst>
                <a:path w="68211" h="75704">
                  <a:moveTo>
                    <a:pt x="0" y="0"/>
                  </a:moveTo>
                  <a:lnTo>
                    <a:pt x="68211" y="75704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41" name="object 1139">
              <a:extLst>
                <a:ext uri="{FF2B5EF4-FFF2-40B4-BE49-F238E27FC236}">
                  <a16:creationId xmlns:a16="http://schemas.microsoft.com/office/drawing/2014/main" id="{1AC0589B-9D32-4B35-AB8A-AC38FC11F831}"/>
                </a:ext>
              </a:extLst>
            </p:cNvPr>
            <p:cNvSpPr/>
            <p:nvPr/>
          </p:nvSpPr>
          <p:spPr>
            <a:xfrm>
              <a:off x="8306193" y="2733929"/>
              <a:ext cx="82550" cy="59816"/>
            </a:xfrm>
            <a:custGeom>
              <a:avLst/>
              <a:gdLst/>
              <a:ahLst/>
              <a:cxnLst/>
              <a:rect l="l" t="t" r="r" b="b"/>
              <a:pathLst>
                <a:path w="82550" h="59816">
                  <a:moveTo>
                    <a:pt x="0" y="0"/>
                  </a:moveTo>
                  <a:lnTo>
                    <a:pt x="82550" y="59817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42" name="object 1140">
              <a:extLst>
                <a:ext uri="{FF2B5EF4-FFF2-40B4-BE49-F238E27FC236}">
                  <a16:creationId xmlns:a16="http://schemas.microsoft.com/office/drawing/2014/main" id="{D26B3748-011B-44A1-ABB6-88559860F179}"/>
                </a:ext>
              </a:extLst>
            </p:cNvPr>
            <p:cNvSpPr/>
            <p:nvPr/>
          </p:nvSpPr>
          <p:spPr>
            <a:xfrm>
              <a:off x="8271129" y="2794749"/>
              <a:ext cx="93116" cy="41414"/>
            </a:xfrm>
            <a:custGeom>
              <a:avLst/>
              <a:gdLst/>
              <a:ahLst/>
              <a:cxnLst/>
              <a:rect l="l" t="t" r="r" b="b"/>
              <a:pathLst>
                <a:path w="93116" h="41414">
                  <a:moveTo>
                    <a:pt x="0" y="0"/>
                  </a:moveTo>
                  <a:lnTo>
                    <a:pt x="93116" y="41414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43" name="object 1141">
              <a:extLst>
                <a:ext uri="{FF2B5EF4-FFF2-40B4-BE49-F238E27FC236}">
                  <a16:creationId xmlns:a16="http://schemas.microsoft.com/office/drawing/2014/main" id="{3340F468-3934-47B2-B837-CC0AE38C0B99}"/>
                </a:ext>
              </a:extLst>
            </p:cNvPr>
            <p:cNvSpPr/>
            <p:nvPr/>
          </p:nvSpPr>
          <p:spPr>
            <a:xfrm>
              <a:off x="8249399" y="2861564"/>
              <a:ext cx="99707" cy="21183"/>
            </a:xfrm>
            <a:custGeom>
              <a:avLst/>
              <a:gdLst/>
              <a:ahLst/>
              <a:cxnLst/>
              <a:rect l="l" t="t" r="r" b="b"/>
              <a:pathLst>
                <a:path w="99707" h="21183">
                  <a:moveTo>
                    <a:pt x="0" y="0"/>
                  </a:moveTo>
                  <a:lnTo>
                    <a:pt x="99707" y="21183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44" name="object 1142">
              <a:extLst>
                <a:ext uri="{FF2B5EF4-FFF2-40B4-BE49-F238E27FC236}">
                  <a16:creationId xmlns:a16="http://schemas.microsoft.com/office/drawing/2014/main" id="{D533FEBC-8140-410A-A924-2876868E84F6}"/>
                </a:ext>
              </a:extLst>
            </p:cNvPr>
            <p:cNvSpPr/>
            <p:nvPr/>
          </p:nvSpPr>
          <p:spPr>
            <a:xfrm>
              <a:off x="8242046" y="2931515"/>
              <a:ext cx="101853" cy="0"/>
            </a:xfrm>
            <a:custGeom>
              <a:avLst/>
              <a:gdLst/>
              <a:ahLst/>
              <a:cxnLst/>
              <a:rect l="l" t="t" r="r" b="b"/>
              <a:pathLst>
                <a:path w="101853">
                  <a:moveTo>
                    <a:pt x="0" y="0"/>
                  </a:moveTo>
                  <a:lnTo>
                    <a:pt x="101853" y="0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45" name="object 1143">
              <a:extLst>
                <a:ext uri="{FF2B5EF4-FFF2-40B4-BE49-F238E27FC236}">
                  <a16:creationId xmlns:a16="http://schemas.microsoft.com/office/drawing/2014/main" id="{323CFAD6-4E99-4017-84CA-39AE47B058E8}"/>
                </a:ext>
              </a:extLst>
            </p:cNvPr>
            <p:cNvSpPr/>
            <p:nvPr/>
          </p:nvSpPr>
          <p:spPr>
            <a:xfrm>
              <a:off x="8249399" y="2980181"/>
              <a:ext cx="99707" cy="21183"/>
            </a:xfrm>
            <a:custGeom>
              <a:avLst/>
              <a:gdLst/>
              <a:ahLst/>
              <a:cxnLst/>
              <a:rect l="l" t="t" r="r" b="b"/>
              <a:pathLst>
                <a:path w="99707" h="21183">
                  <a:moveTo>
                    <a:pt x="0" y="21183"/>
                  </a:moveTo>
                  <a:lnTo>
                    <a:pt x="99707" y="0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46" name="object 1144">
              <a:extLst>
                <a:ext uri="{FF2B5EF4-FFF2-40B4-BE49-F238E27FC236}">
                  <a16:creationId xmlns:a16="http://schemas.microsoft.com/office/drawing/2014/main" id="{21382B01-861D-4CDA-A44D-F554964FB537}"/>
                </a:ext>
              </a:extLst>
            </p:cNvPr>
            <p:cNvSpPr/>
            <p:nvPr/>
          </p:nvSpPr>
          <p:spPr>
            <a:xfrm>
              <a:off x="8271129" y="3026765"/>
              <a:ext cx="93116" cy="41427"/>
            </a:xfrm>
            <a:custGeom>
              <a:avLst/>
              <a:gdLst/>
              <a:ahLst/>
              <a:cxnLst/>
              <a:rect l="l" t="t" r="r" b="b"/>
              <a:pathLst>
                <a:path w="93116" h="41427">
                  <a:moveTo>
                    <a:pt x="0" y="41427"/>
                  </a:moveTo>
                  <a:lnTo>
                    <a:pt x="93116" y="0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47" name="object 1145">
              <a:extLst>
                <a:ext uri="{FF2B5EF4-FFF2-40B4-BE49-F238E27FC236}">
                  <a16:creationId xmlns:a16="http://schemas.microsoft.com/office/drawing/2014/main" id="{6AFC9282-F33A-4D59-8A41-351212300245}"/>
                </a:ext>
              </a:extLst>
            </p:cNvPr>
            <p:cNvSpPr/>
            <p:nvPr/>
          </p:nvSpPr>
          <p:spPr>
            <a:xfrm>
              <a:off x="8306193" y="3069234"/>
              <a:ext cx="82550" cy="59931"/>
            </a:xfrm>
            <a:custGeom>
              <a:avLst/>
              <a:gdLst/>
              <a:ahLst/>
              <a:cxnLst/>
              <a:rect l="l" t="t" r="r" b="b"/>
              <a:pathLst>
                <a:path w="82550" h="59931">
                  <a:moveTo>
                    <a:pt x="0" y="59931"/>
                  </a:moveTo>
                  <a:lnTo>
                    <a:pt x="82550" y="0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48" name="object 1146">
              <a:extLst>
                <a:ext uri="{FF2B5EF4-FFF2-40B4-BE49-F238E27FC236}">
                  <a16:creationId xmlns:a16="http://schemas.microsoft.com/office/drawing/2014/main" id="{F5B293D7-7504-4F41-9A44-D3D2CF04D9EF}"/>
                </a:ext>
              </a:extLst>
            </p:cNvPr>
            <p:cNvSpPr/>
            <p:nvPr/>
          </p:nvSpPr>
          <p:spPr>
            <a:xfrm>
              <a:off x="8353272" y="3105645"/>
              <a:ext cx="68211" cy="75704"/>
            </a:xfrm>
            <a:custGeom>
              <a:avLst/>
              <a:gdLst/>
              <a:ahLst/>
              <a:cxnLst/>
              <a:rect l="l" t="t" r="r" b="b"/>
              <a:pathLst>
                <a:path w="68211" h="75704">
                  <a:moveTo>
                    <a:pt x="0" y="75704"/>
                  </a:moveTo>
                  <a:lnTo>
                    <a:pt x="68211" y="0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49" name="object 1147">
              <a:extLst>
                <a:ext uri="{FF2B5EF4-FFF2-40B4-BE49-F238E27FC236}">
                  <a16:creationId xmlns:a16="http://schemas.microsoft.com/office/drawing/2014/main" id="{A6E50DE2-865C-4BE6-94C3-0F42976B0D77}"/>
                </a:ext>
              </a:extLst>
            </p:cNvPr>
            <p:cNvSpPr/>
            <p:nvPr/>
          </p:nvSpPr>
          <p:spPr>
            <a:xfrm>
              <a:off x="8410079" y="3134372"/>
              <a:ext cx="51041" cy="88252"/>
            </a:xfrm>
            <a:custGeom>
              <a:avLst/>
              <a:gdLst/>
              <a:ahLst/>
              <a:cxnLst/>
              <a:rect l="l" t="t" r="r" b="b"/>
              <a:pathLst>
                <a:path w="51041" h="88252">
                  <a:moveTo>
                    <a:pt x="0" y="88252"/>
                  </a:moveTo>
                  <a:lnTo>
                    <a:pt x="51041" y="0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50" name="object 1148">
              <a:extLst>
                <a:ext uri="{FF2B5EF4-FFF2-40B4-BE49-F238E27FC236}">
                  <a16:creationId xmlns:a16="http://schemas.microsoft.com/office/drawing/2014/main" id="{9B184FDC-04DD-4923-84FF-A0D623742E7C}"/>
                </a:ext>
              </a:extLst>
            </p:cNvPr>
            <p:cNvSpPr/>
            <p:nvPr/>
          </p:nvSpPr>
          <p:spPr>
            <a:xfrm>
              <a:off x="8474329" y="3154311"/>
              <a:ext cx="31496" cy="96888"/>
            </a:xfrm>
            <a:custGeom>
              <a:avLst/>
              <a:gdLst/>
              <a:ahLst/>
              <a:cxnLst/>
              <a:rect l="l" t="t" r="r" b="b"/>
              <a:pathLst>
                <a:path w="31496" h="96888">
                  <a:moveTo>
                    <a:pt x="0" y="96888"/>
                  </a:moveTo>
                  <a:lnTo>
                    <a:pt x="31496" y="0"/>
                  </a:lnTo>
                </a:path>
              </a:pathLst>
            </a:custGeom>
            <a:ln w="142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51" name="object 1149">
              <a:extLst>
                <a:ext uri="{FF2B5EF4-FFF2-40B4-BE49-F238E27FC236}">
                  <a16:creationId xmlns:a16="http://schemas.microsoft.com/office/drawing/2014/main" id="{89405754-83E8-475D-A186-EE64058E0CAC}"/>
                </a:ext>
              </a:extLst>
            </p:cNvPr>
            <p:cNvSpPr/>
            <p:nvPr/>
          </p:nvSpPr>
          <p:spPr>
            <a:xfrm>
              <a:off x="8543036" y="3164484"/>
              <a:ext cx="10668" cy="101295"/>
            </a:xfrm>
            <a:custGeom>
              <a:avLst/>
              <a:gdLst/>
              <a:ahLst/>
              <a:cxnLst/>
              <a:rect l="l" t="t" r="r" b="b"/>
              <a:pathLst>
                <a:path w="10668" h="101295">
                  <a:moveTo>
                    <a:pt x="0" y="101295"/>
                  </a:moveTo>
                  <a:lnTo>
                    <a:pt x="10668" y="0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52" name="object 1150">
              <a:extLst>
                <a:ext uri="{FF2B5EF4-FFF2-40B4-BE49-F238E27FC236}">
                  <a16:creationId xmlns:a16="http://schemas.microsoft.com/office/drawing/2014/main" id="{F57E5AE6-E5C8-47ED-B343-C6E1920AC0D8}"/>
                </a:ext>
              </a:extLst>
            </p:cNvPr>
            <p:cNvSpPr/>
            <p:nvPr/>
          </p:nvSpPr>
          <p:spPr>
            <a:xfrm>
              <a:off x="8343900" y="2757385"/>
              <a:ext cx="209803" cy="407200"/>
            </a:xfrm>
            <a:custGeom>
              <a:avLst/>
              <a:gdLst/>
              <a:ahLst/>
              <a:cxnLst/>
              <a:rect l="l" t="t" r="r" b="b"/>
              <a:pathLst>
                <a:path w="209803" h="407200">
                  <a:moveTo>
                    <a:pt x="77533" y="0"/>
                  </a:moveTo>
                  <a:lnTo>
                    <a:pt x="58948" y="18736"/>
                  </a:lnTo>
                  <a:lnTo>
                    <a:pt x="42718" y="39258"/>
                  </a:lnTo>
                  <a:lnTo>
                    <a:pt x="28943" y="61341"/>
                  </a:lnTo>
                  <a:lnTo>
                    <a:pt x="17722" y="84760"/>
                  </a:lnTo>
                  <a:lnTo>
                    <a:pt x="9155" y="109291"/>
                  </a:lnTo>
                  <a:lnTo>
                    <a:pt x="3341" y="134711"/>
                  </a:lnTo>
                  <a:lnTo>
                    <a:pt x="379" y="160793"/>
                  </a:lnTo>
                  <a:lnTo>
                    <a:pt x="0" y="174129"/>
                  </a:lnTo>
                  <a:lnTo>
                    <a:pt x="671" y="191968"/>
                  </a:lnTo>
                  <a:lnTo>
                    <a:pt x="2654" y="209464"/>
                  </a:lnTo>
                  <a:lnTo>
                    <a:pt x="5902" y="226567"/>
                  </a:lnTo>
                  <a:lnTo>
                    <a:pt x="10370" y="243224"/>
                  </a:lnTo>
                  <a:lnTo>
                    <a:pt x="16010" y="259385"/>
                  </a:lnTo>
                  <a:lnTo>
                    <a:pt x="22776" y="274997"/>
                  </a:lnTo>
                  <a:lnTo>
                    <a:pt x="30622" y="290010"/>
                  </a:lnTo>
                  <a:lnTo>
                    <a:pt x="39502" y="304372"/>
                  </a:lnTo>
                  <a:lnTo>
                    <a:pt x="49369" y="318031"/>
                  </a:lnTo>
                  <a:lnTo>
                    <a:pt x="60177" y="330936"/>
                  </a:lnTo>
                  <a:lnTo>
                    <a:pt x="71879" y="343036"/>
                  </a:lnTo>
                  <a:lnTo>
                    <a:pt x="84430" y="354279"/>
                  </a:lnTo>
                  <a:lnTo>
                    <a:pt x="97782" y="364613"/>
                  </a:lnTo>
                  <a:lnTo>
                    <a:pt x="111890" y="373988"/>
                  </a:lnTo>
                  <a:lnTo>
                    <a:pt x="126706" y="382352"/>
                  </a:lnTo>
                  <a:lnTo>
                    <a:pt x="142186" y="389652"/>
                  </a:lnTo>
                  <a:lnTo>
                    <a:pt x="158282" y="395839"/>
                  </a:lnTo>
                  <a:lnTo>
                    <a:pt x="174947" y="400860"/>
                  </a:lnTo>
                  <a:lnTo>
                    <a:pt x="192137" y="404664"/>
                  </a:lnTo>
                  <a:lnTo>
                    <a:pt x="209803" y="407200"/>
                  </a:lnTo>
                </a:path>
              </a:pathLst>
            </a:custGeom>
            <a:ln w="142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53" name="object 1151">
              <a:extLst>
                <a:ext uri="{FF2B5EF4-FFF2-40B4-BE49-F238E27FC236}">
                  <a16:creationId xmlns:a16="http://schemas.microsoft.com/office/drawing/2014/main" id="{0FDA0507-B977-46F1-9A9C-20B9569A6270}"/>
                </a:ext>
              </a:extLst>
            </p:cNvPr>
            <p:cNvSpPr/>
            <p:nvPr/>
          </p:nvSpPr>
          <p:spPr>
            <a:xfrm>
              <a:off x="8358784" y="2687840"/>
              <a:ext cx="62699" cy="69596"/>
            </a:xfrm>
            <a:custGeom>
              <a:avLst/>
              <a:gdLst/>
              <a:ahLst/>
              <a:cxnLst/>
              <a:rect l="l" t="t" r="r" b="b"/>
              <a:pathLst>
                <a:path w="62699" h="69596">
                  <a:moveTo>
                    <a:pt x="0" y="0"/>
                  </a:moveTo>
                  <a:lnTo>
                    <a:pt x="62699" y="69596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54" name="object 1152">
              <a:extLst>
                <a:ext uri="{FF2B5EF4-FFF2-40B4-BE49-F238E27FC236}">
                  <a16:creationId xmlns:a16="http://schemas.microsoft.com/office/drawing/2014/main" id="{C46D60EB-C012-4577-9C51-B540D7A68230}"/>
                </a:ext>
              </a:extLst>
            </p:cNvPr>
            <p:cNvSpPr/>
            <p:nvPr/>
          </p:nvSpPr>
          <p:spPr>
            <a:xfrm>
              <a:off x="8312899" y="2738729"/>
              <a:ext cx="75844" cy="55016"/>
            </a:xfrm>
            <a:custGeom>
              <a:avLst/>
              <a:gdLst/>
              <a:ahLst/>
              <a:cxnLst/>
              <a:rect l="l" t="t" r="r" b="b"/>
              <a:pathLst>
                <a:path w="75844" h="55016">
                  <a:moveTo>
                    <a:pt x="0" y="0"/>
                  </a:moveTo>
                  <a:lnTo>
                    <a:pt x="75844" y="55016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55" name="object 1153">
              <a:extLst>
                <a:ext uri="{FF2B5EF4-FFF2-40B4-BE49-F238E27FC236}">
                  <a16:creationId xmlns:a16="http://schemas.microsoft.com/office/drawing/2014/main" id="{3B07C401-C6CF-4802-8BBF-A4758C104854}"/>
                </a:ext>
              </a:extLst>
            </p:cNvPr>
            <p:cNvSpPr/>
            <p:nvPr/>
          </p:nvSpPr>
          <p:spPr>
            <a:xfrm>
              <a:off x="8278609" y="2798064"/>
              <a:ext cx="85636" cy="38100"/>
            </a:xfrm>
            <a:custGeom>
              <a:avLst/>
              <a:gdLst/>
              <a:ahLst/>
              <a:cxnLst/>
              <a:rect l="l" t="t" r="r" b="b"/>
              <a:pathLst>
                <a:path w="85636" h="38100">
                  <a:moveTo>
                    <a:pt x="0" y="0"/>
                  </a:moveTo>
                  <a:lnTo>
                    <a:pt x="85636" y="3810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56" name="object 1154">
              <a:extLst>
                <a:ext uri="{FF2B5EF4-FFF2-40B4-BE49-F238E27FC236}">
                  <a16:creationId xmlns:a16="http://schemas.microsoft.com/office/drawing/2014/main" id="{7977B930-8B4E-40C2-8FD9-6631D9CC1E75}"/>
                </a:ext>
              </a:extLst>
            </p:cNvPr>
            <p:cNvSpPr/>
            <p:nvPr/>
          </p:nvSpPr>
          <p:spPr>
            <a:xfrm>
              <a:off x="8257425" y="2863354"/>
              <a:ext cx="91681" cy="19392"/>
            </a:xfrm>
            <a:custGeom>
              <a:avLst/>
              <a:gdLst/>
              <a:ahLst/>
              <a:cxnLst/>
              <a:rect l="l" t="t" r="r" b="b"/>
              <a:pathLst>
                <a:path w="91681" h="19392">
                  <a:moveTo>
                    <a:pt x="0" y="0"/>
                  </a:moveTo>
                  <a:lnTo>
                    <a:pt x="91681" y="19392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57" name="object 1155">
              <a:extLst>
                <a:ext uri="{FF2B5EF4-FFF2-40B4-BE49-F238E27FC236}">
                  <a16:creationId xmlns:a16="http://schemas.microsoft.com/office/drawing/2014/main" id="{7B226205-8199-495E-980C-46167E15C05A}"/>
                </a:ext>
              </a:extLst>
            </p:cNvPr>
            <p:cNvSpPr/>
            <p:nvPr/>
          </p:nvSpPr>
          <p:spPr>
            <a:xfrm>
              <a:off x="8250186" y="2931515"/>
              <a:ext cx="93713" cy="0"/>
            </a:xfrm>
            <a:custGeom>
              <a:avLst/>
              <a:gdLst/>
              <a:ahLst/>
              <a:cxnLst/>
              <a:rect l="l" t="t" r="r" b="b"/>
              <a:pathLst>
                <a:path w="93713">
                  <a:moveTo>
                    <a:pt x="0" y="0"/>
                  </a:moveTo>
                  <a:lnTo>
                    <a:pt x="93713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58" name="object 1156">
              <a:extLst>
                <a:ext uri="{FF2B5EF4-FFF2-40B4-BE49-F238E27FC236}">
                  <a16:creationId xmlns:a16="http://schemas.microsoft.com/office/drawing/2014/main" id="{785DD5CA-97B5-465C-93EA-34EF25418A72}"/>
                </a:ext>
              </a:extLst>
            </p:cNvPr>
            <p:cNvSpPr/>
            <p:nvPr/>
          </p:nvSpPr>
          <p:spPr>
            <a:xfrm>
              <a:off x="8257425" y="2980181"/>
              <a:ext cx="91681" cy="19545"/>
            </a:xfrm>
            <a:custGeom>
              <a:avLst/>
              <a:gdLst/>
              <a:ahLst/>
              <a:cxnLst/>
              <a:rect l="l" t="t" r="r" b="b"/>
              <a:pathLst>
                <a:path w="91681" h="19545">
                  <a:moveTo>
                    <a:pt x="0" y="19545"/>
                  </a:moveTo>
                  <a:lnTo>
                    <a:pt x="91681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59" name="object 1157">
              <a:extLst>
                <a:ext uri="{FF2B5EF4-FFF2-40B4-BE49-F238E27FC236}">
                  <a16:creationId xmlns:a16="http://schemas.microsoft.com/office/drawing/2014/main" id="{EA40F3B1-B8BE-484B-977F-88AA7D628FC1}"/>
                </a:ext>
              </a:extLst>
            </p:cNvPr>
            <p:cNvSpPr/>
            <p:nvPr/>
          </p:nvSpPr>
          <p:spPr>
            <a:xfrm>
              <a:off x="8278609" y="3026765"/>
              <a:ext cx="85636" cy="38100"/>
            </a:xfrm>
            <a:custGeom>
              <a:avLst/>
              <a:gdLst/>
              <a:ahLst/>
              <a:cxnLst/>
              <a:rect l="l" t="t" r="r" b="b"/>
              <a:pathLst>
                <a:path w="85636" h="38100">
                  <a:moveTo>
                    <a:pt x="0" y="38100"/>
                  </a:moveTo>
                  <a:lnTo>
                    <a:pt x="85636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60" name="object 1158">
              <a:extLst>
                <a:ext uri="{FF2B5EF4-FFF2-40B4-BE49-F238E27FC236}">
                  <a16:creationId xmlns:a16="http://schemas.microsoft.com/office/drawing/2014/main" id="{9E59DBC7-7394-4D67-9CEF-79FF4161EBD1}"/>
                </a:ext>
              </a:extLst>
            </p:cNvPr>
            <p:cNvSpPr/>
            <p:nvPr/>
          </p:nvSpPr>
          <p:spPr>
            <a:xfrm>
              <a:off x="8312899" y="3069234"/>
              <a:ext cx="75844" cy="55118"/>
            </a:xfrm>
            <a:custGeom>
              <a:avLst/>
              <a:gdLst/>
              <a:ahLst/>
              <a:cxnLst/>
              <a:rect l="l" t="t" r="r" b="b"/>
              <a:pathLst>
                <a:path w="75844" h="55118">
                  <a:moveTo>
                    <a:pt x="0" y="55117"/>
                  </a:moveTo>
                  <a:lnTo>
                    <a:pt x="75844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61" name="object 1159">
              <a:extLst>
                <a:ext uri="{FF2B5EF4-FFF2-40B4-BE49-F238E27FC236}">
                  <a16:creationId xmlns:a16="http://schemas.microsoft.com/office/drawing/2014/main" id="{BA2211CB-3C85-4D2D-9D63-47B551F1DED1}"/>
                </a:ext>
              </a:extLst>
            </p:cNvPr>
            <p:cNvSpPr/>
            <p:nvPr/>
          </p:nvSpPr>
          <p:spPr>
            <a:xfrm>
              <a:off x="8358784" y="3105645"/>
              <a:ext cx="62699" cy="69608"/>
            </a:xfrm>
            <a:custGeom>
              <a:avLst/>
              <a:gdLst/>
              <a:ahLst/>
              <a:cxnLst/>
              <a:rect l="l" t="t" r="r" b="b"/>
              <a:pathLst>
                <a:path w="62699" h="69608">
                  <a:moveTo>
                    <a:pt x="0" y="69608"/>
                  </a:moveTo>
                  <a:lnTo>
                    <a:pt x="62699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62" name="object 1160">
              <a:extLst>
                <a:ext uri="{FF2B5EF4-FFF2-40B4-BE49-F238E27FC236}">
                  <a16:creationId xmlns:a16="http://schemas.microsoft.com/office/drawing/2014/main" id="{71D3C745-8353-4875-88D4-8323253A208A}"/>
                </a:ext>
              </a:extLst>
            </p:cNvPr>
            <p:cNvSpPr/>
            <p:nvPr/>
          </p:nvSpPr>
          <p:spPr>
            <a:xfrm>
              <a:off x="8414245" y="3134372"/>
              <a:ext cx="46875" cy="81153"/>
            </a:xfrm>
            <a:custGeom>
              <a:avLst/>
              <a:gdLst/>
              <a:ahLst/>
              <a:cxnLst/>
              <a:rect l="l" t="t" r="r" b="b"/>
              <a:pathLst>
                <a:path w="46875" h="81153">
                  <a:moveTo>
                    <a:pt x="0" y="81153"/>
                  </a:moveTo>
                  <a:lnTo>
                    <a:pt x="46875" y="0"/>
                  </a:lnTo>
                </a:path>
              </a:pathLst>
            </a:custGeom>
            <a:ln w="14223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63" name="object 1161">
              <a:extLst>
                <a:ext uri="{FF2B5EF4-FFF2-40B4-BE49-F238E27FC236}">
                  <a16:creationId xmlns:a16="http://schemas.microsoft.com/office/drawing/2014/main" id="{3D904B54-F798-427A-A643-7F8D96B1213F}"/>
                </a:ext>
              </a:extLst>
            </p:cNvPr>
            <p:cNvSpPr/>
            <p:nvPr/>
          </p:nvSpPr>
          <p:spPr>
            <a:xfrm>
              <a:off x="8476856" y="3154311"/>
              <a:ext cx="28968" cy="89153"/>
            </a:xfrm>
            <a:custGeom>
              <a:avLst/>
              <a:gdLst/>
              <a:ahLst/>
              <a:cxnLst/>
              <a:rect l="l" t="t" r="r" b="b"/>
              <a:pathLst>
                <a:path w="28968" h="89153">
                  <a:moveTo>
                    <a:pt x="0" y="89154"/>
                  </a:moveTo>
                  <a:lnTo>
                    <a:pt x="28968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64" name="object 1162">
              <a:extLst>
                <a:ext uri="{FF2B5EF4-FFF2-40B4-BE49-F238E27FC236}">
                  <a16:creationId xmlns:a16="http://schemas.microsoft.com/office/drawing/2014/main" id="{00C00743-C2A7-445C-8A8B-6DCD3F7D50BC}"/>
                </a:ext>
              </a:extLst>
            </p:cNvPr>
            <p:cNvSpPr/>
            <p:nvPr/>
          </p:nvSpPr>
          <p:spPr>
            <a:xfrm>
              <a:off x="8543925" y="3164484"/>
              <a:ext cx="9778" cy="93218"/>
            </a:xfrm>
            <a:custGeom>
              <a:avLst/>
              <a:gdLst/>
              <a:ahLst/>
              <a:cxnLst/>
              <a:rect l="l" t="t" r="r" b="b"/>
              <a:pathLst>
                <a:path w="9778" h="93218">
                  <a:moveTo>
                    <a:pt x="0" y="93217"/>
                  </a:moveTo>
                  <a:lnTo>
                    <a:pt x="9778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65" name="object 1163">
              <a:extLst>
                <a:ext uri="{FF2B5EF4-FFF2-40B4-BE49-F238E27FC236}">
                  <a16:creationId xmlns:a16="http://schemas.microsoft.com/office/drawing/2014/main" id="{CBF5C433-219C-48D0-AB76-D66D9049B38A}"/>
                </a:ext>
              </a:extLst>
            </p:cNvPr>
            <p:cNvSpPr/>
            <p:nvPr/>
          </p:nvSpPr>
          <p:spPr>
            <a:xfrm>
              <a:off x="8343900" y="2757385"/>
              <a:ext cx="209803" cy="407200"/>
            </a:xfrm>
            <a:custGeom>
              <a:avLst/>
              <a:gdLst/>
              <a:ahLst/>
              <a:cxnLst/>
              <a:rect l="l" t="t" r="r" b="b"/>
              <a:pathLst>
                <a:path w="209803" h="407200">
                  <a:moveTo>
                    <a:pt x="77533" y="0"/>
                  </a:moveTo>
                  <a:lnTo>
                    <a:pt x="58948" y="18736"/>
                  </a:lnTo>
                  <a:lnTo>
                    <a:pt x="42718" y="39258"/>
                  </a:lnTo>
                  <a:lnTo>
                    <a:pt x="28943" y="61341"/>
                  </a:lnTo>
                  <a:lnTo>
                    <a:pt x="17722" y="84760"/>
                  </a:lnTo>
                  <a:lnTo>
                    <a:pt x="9155" y="109291"/>
                  </a:lnTo>
                  <a:lnTo>
                    <a:pt x="3341" y="134711"/>
                  </a:lnTo>
                  <a:lnTo>
                    <a:pt x="379" y="160793"/>
                  </a:lnTo>
                  <a:lnTo>
                    <a:pt x="0" y="174129"/>
                  </a:lnTo>
                  <a:lnTo>
                    <a:pt x="671" y="191968"/>
                  </a:lnTo>
                  <a:lnTo>
                    <a:pt x="2654" y="209464"/>
                  </a:lnTo>
                  <a:lnTo>
                    <a:pt x="5902" y="226567"/>
                  </a:lnTo>
                  <a:lnTo>
                    <a:pt x="10370" y="243224"/>
                  </a:lnTo>
                  <a:lnTo>
                    <a:pt x="16010" y="259385"/>
                  </a:lnTo>
                  <a:lnTo>
                    <a:pt x="22776" y="274997"/>
                  </a:lnTo>
                  <a:lnTo>
                    <a:pt x="30622" y="290010"/>
                  </a:lnTo>
                  <a:lnTo>
                    <a:pt x="39502" y="304372"/>
                  </a:lnTo>
                  <a:lnTo>
                    <a:pt x="49369" y="318031"/>
                  </a:lnTo>
                  <a:lnTo>
                    <a:pt x="60177" y="330936"/>
                  </a:lnTo>
                  <a:lnTo>
                    <a:pt x="71879" y="343036"/>
                  </a:lnTo>
                  <a:lnTo>
                    <a:pt x="84430" y="354279"/>
                  </a:lnTo>
                  <a:lnTo>
                    <a:pt x="97782" y="364613"/>
                  </a:lnTo>
                  <a:lnTo>
                    <a:pt x="111890" y="373988"/>
                  </a:lnTo>
                  <a:lnTo>
                    <a:pt x="126706" y="382352"/>
                  </a:lnTo>
                  <a:lnTo>
                    <a:pt x="142186" y="389652"/>
                  </a:lnTo>
                  <a:lnTo>
                    <a:pt x="158282" y="395839"/>
                  </a:lnTo>
                  <a:lnTo>
                    <a:pt x="174947" y="400860"/>
                  </a:lnTo>
                  <a:lnTo>
                    <a:pt x="192137" y="404664"/>
                  </a:lnTo>
                  <a:lnTo>
                    <a:pt x="209803" y="407200"/>
                  </a:lnTo>
                </a:path>
              </a:pathLst>
            </a:custGeom>
            <a:ln w="14223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66" name="object 1164">
              <a:extLst>
                <a:ext uri="{FF2B5EF4-FFF2-40B4-BE49-F238E27FC236}">
                  <a16:creationId xmlns:a16="http://schemas.microsoft.com/office/drawing/2014/main" id="{F9E5E83B-16B8-4348-8F2C-6346D35C40CE}"/>
                </a:ext>
              </a:extLst>
            </p:cNvPr>
            <p:cNvSpPr/>
            <p:nvPr/>
          </p:nvSpPr>
          <p:spPr>
            <a:xfrm>
              <a:off x="8140204" y="2493518"/>
              <a:ext cx="876046" cy="876045"/>
            </a:xfrm>
            <a:custGeom>
              <a:avLst/>
              <a:gdLst/>
              <a:ahLst/>
              <a:cxnLst/>
              <a:rect l="l" t="t" r="r" b="b"/>
              <a:pathLst>
                <a:path w="876046" h="876046">
                  <a:moveTo>
                    <a:pt x="876046" y="437997"/>
                  </a:moveTo>
                  <a:lnTo>
                    <a:pt x="874593" y="402075"/>
                  </a:lnTo>
                  <a:lnTo>
                    <a:pt x="870311" y="366952"/>
                  </a:lnTo>
                  <a:lnTo>
                    <a:pt x="863313" y="332742"/>
                  </a:lnTo>
                  <a:lnTo>
                    <a:pt x="853711" y="299557"/>
                  </a:lnTo>
                  <a:lnTo>
                    <a:pt x="841617" y="267510"/>
                  </a:lnTo>
                  <a:lnTo>
                    <a:pt x="827146" y="236713"/>
                  </a:lnTo>
                  <a:lnTo>
                    <a:pt x="810408" y="207280"/>
                  </a:lnTo>
                  <a:lnTo>
                    <a:pt x="791519" y="179322"/>
                  </a:lnTo>
                  <a:lnTo>
                    <a:pt x="770589" y="152954"/>
                  </a:lnTo>
                  <a:lnTo>
                    <a:pt x="747733" y="128287"/>
                  </a:lnTo>
                  <a:lnTo>
                    <a:pt x="723062" y="105434"/>
                  </a:lnTo>
                  <a:lnTo>
                    <a:pt x="696690" y="84508"/>
                  </a:lnTo>
                  <a:lnTo>
                    <a:pt x="668729" y="65622"/>
                  </a:lnTo>
                  <a:lnTo>
                    <a:pt x="639292" y="48888"/>
                  </a:lnTo>
                  <a:lnTo>
                    <a:pt x="608492" y="34420"/>
                  </a:lnTo>
                  <a:lnTo>
                    <a:pt x="576443" y="22329"/>
                  </a:lnTo>
                  <a:lnTo>
                    <a:pt x="543255" y="12729"/>
                  </a:lnTo>
                  <a:lnTo>
                    <a:pt x="509043" y="5732"/>
                  </a:lnTo>
                  <a:lnTo>
                    <a:pt x="473920" y="1451"/>
                  </a:lnTo>
                  <a:lnTo>
                    <a:pt x="437997" y="0"/>
                  </a:lnTo>
                  <a:lnTo>
                    <a:pt x="402075" y="1451"/>
                  </a:lnTo>
                  <a:lnTo>
                    <a:pt x="366952" y="5732"/>
                  </a:lnTo>
                  <a:lnTo>
                    <a:pt x="332742" y="12729"/>
                  </a:lnTo>
                  <a:lnTo>
                    <a:pt x="299557" y="22329"/>
                  </a:lnTo>
                  <a:lnTo>
                    <a:pt x="267510" y="34420"/>
                  </a:lnTo>
                  <a:lnTo>
                    <a:pt x="236713" y="48888"/>
                  </a:lnTo>
                  <a:lnTo>
                    <a:pt x="207280" y="65622"/>
                  </a:lnTo>
                  <a:lnTo>
                    <a:pt x="179322" y="84508"/>
                  </a:lnTo>
                  <a:lnTo>
                    <a:pt x="152954" y="105434"/>
                  </a:lnTo>
                  <a:lnTo>
                    <a:pt x="128287" y="128287"/>
                  </a:lnTo>
                  <a:lnTo>
                    <a:pt x="105434" y="152954"/>
                  </a:lnTo>
                  <a:lnTo>
                    <a:pt x="84508" y="179322"/>
                  </a:lnTo>
                  <a:lnTo>
                    <a:pt x="65622" y="207280"/>
                  </a:lnTo>
                  <a:lnTo>
                    <a:pt x="48888" y="236713"/>
                  </a:lnTo>
                  <a:lnTo>
                    <a:pt x="34420" y="267510"/>
                  </a:lnTo>
                  <a:lnTo>
                    <a:pt x="22329" y="299557"/>
                  </a:lnTo>
                  <a:lnTo>
                    <a:pt x="12729" y="332742"/>
                  </a:lnTo>
                  <a:lnTo>
                    <a:pt x="5732" y="366952"/>
                  </a:lnTo>
                  <a:lnTo>
                    <a:pt x="1451" y="402075"/>
                  </a:lnTo>
                  <a:lnTo>
                    <a:pt x="0" y="437997"/>
                  </a:lnTo>
                  <a:lnTo>
                    <a:pt x="1451" y="473927"/>
                  </a:lnTo>
                  <a:lnTo>
                    <a:pt x="5732" y="509056"/>
                  </a:lnTo>
                  <a:lnTo>
                    <a:pt x="12729" y="543272"/>
                  </a:lnTo>
                  <a:lnTo>
                    <a:pt x="22329" y="576462"/>
                  </a:lnTo>
                  <a:lnTo>
                    <a:pt x="34420" y="608514"/>
                  </a:lnTo>
                  <a:lnTo>
                    <a:pt x="48888" y="639314"/>
                  </a:lnTo>
                  <a:lnTo>
                    <a:pt x="65622" y="668751"/>
                  </a:lnTo>
                  <a:lnTo>
                    <a:pt x="84508" y="696712"/>
                  </a:lnTo>
                  <a:lnTo>
                    <a:pt x="105434" y="723083"/>
                  </a:lnTo>
                  <a:lnTo>
                    <a:pt x="128287" y="747752"/>
                  </a:lnTo>
                  <a:lnTo>
                    <a:pt x="152954" y="770606"/>
                  </a:lnTo>
                  <a:lnTo>
                    <a:pt x="179322" y="791533"/>
                  </a:lnTo>
                  <a:lnTo>
                    <a:pt x="207280" y="810421"/>
                  </a:lnTo>
                  <a:lnTo>
                    <a:pt x="236713" y="827155"/>
                  </a:lnTo>
                  <a:lnTo>
                    <a:pt x="267510" y="841624"/>
                  </a:lnTo>
                  <a:lnTo>
                    <a:pt x="299557" y="853715"/>
                  </a:lnTo>
                  <a:lnTo>
                    <a:pt x="332742" y="863316"/>
                  </a:lnTo>
                  <a:lnTo>
                    <a:pt x="366952" y="870313"/>
                  </a:lnTo>
                  <a:lnTo>
                    <a:pt x="402075" y="874594"/>
                  </a:lnTo>
                  <a:lnTo>
                    <a:pt x="437997" y="876045"/>
                  </a:lnTo>
                  <a:lnTo>
                    <a:pt x="473920" y="874594"/>
                  </a:lnTo>
                  <a:lnTo>
                    <a:pt x="509043" y="870313"/>
                  </a:lnTo>
                  <a:lnTo>
                    <a:pt x="543255" y="863316"/>
                  </a:lnTo>
                  <a:lnTo>
                    <a:pt x="576443" y="853715"/>
                  </a:lnTo>
                  <a:lnTo>
                    <a:pt x="608492" y="841624"/>
                  </a:lnTo>
                  <a:lnTo>
                    <a:pt x="639292" y="827155"/>
                  </a:lnTo>
                  <a:lnTo>
                    <a:pt x="668729" y="810421"/>
                  </a:lnTo>
                  <a:lnTo>
                    <a:pt x="696690" y="791533"/>
                  </a:lnTo>
                  <a:lnTo>
                    <a:pt x="723062" y="770606"/>
                  </a:lnTo>
                  <a:lnTo>
                    <a:pt x="747733" y="747752"/>
                  </a:lnTo>
                  <a:lnTo>
                    <a:pt x="770589" y="723083"/>
                  </a:lnTo>
                  <a:lnTo>
                    <a:pt x="791519" y="696712"/>
                  </a:lnTo>
                  <a:lnTo>
                    <a:pt x="810408" y="668751"/>
                  </a:lnTo>
                  <a:lnTo>
                    <a:pt x="827146" y="639314"/>
                  </a:lnTo>
                  <a:lnTo>
                    <a:pt x="841617" y="608514"/>
                  </a:lnTo>
                  <a:lnTo>
                    <a:pt x="853711" y="576462"/>
                  </a:lnTo>
                  <a:lnTo>
                    <a:pt x="863313" y="543272"/>
                  </a:lnTo>
                  <a:lnTo>
                    <a:pt x="870311" y="509056"/>
                  </a:lnTo>
                  <a:lnTo>
                    <a:pt x="874593" y="473927"/>
                  </a:lnTo>
                  <a:lnTo>
                    <a:pt x="876046" y="437997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67" name="object 1165">
              <a:extLst>
                <a:ext uri="{FF2B5EF4-FFF2-40B4-BE49-F238E27FC236}">
                  <a16:creationId xmlns:a16="http://schemas.microsoft.com/office/drawing/2014/main" id="{78C8FF55-F862-4E3C-A164-DDF996F5A606}"/>
                </a:ext>
              </a:extLst>
            </p:cNvPr>
            <p:cNvSpPr/>
            <p:nvPr/>
          </p:nvSpPr>
          <p:spPr>
            <a:xfrm>
              <a:off x="8064004" y="3279775"/>
              <a:ext cx="46824" cy="81165"/>
            </a:xfrm>
            <a:custGeom>
              <a:avLst/>
              <a:gdLst/>
              <a:ahLst/>
              <a:cxnLst/>
              <a:rect l="l" t="t" r="r" b="b"/>
              <a:pathLst>
                <a:path w="46824" h="81165">
                  <a:moveTo>
                    <a:pt x="46824" y="0"/>
                  </a:moveTo>
                  <a:lnTo>
                    <a:pt x="0" y="81165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68" name="object 1166">
              <a:extLst>
                <a:ext uri="{FF2B5EF4-FFF2-40B4-BE49-F238E27FC236}">
                  <a16:creationId xmlns:a16="http://schemas.microsoft.com/office/drawing/2014/main" id="{AB230560-1324-42E6-A67E-09E8E9F66C58}"/>
                </a:ext>
              </a:extLst>
            </p:cNvPr>
            <p:cNvSpPr/>
            <p:nvPr/>
          </p:nvSpPr>
          <p:spPr>
            <a:xfrm>
              <a:off x="8019300" y="3251949"/>
              <a:ext cx="28930" cy="89039"/>
            </a:xfrm>
            <a:custGeom>
              <a:avLst/>
              <a:gdLst/>
              <a:ahLst/>
              <a:cxnLst/>
              <a:rect l="l" t="t" r="r" b="b"/>
              <a:pathLst>
                <a:path w="28930" h="89039">
                  <a:moveTo>
                    <a:pt x="28930" y="0"/>
                  </a:moveTo>
                  <a:lnTo>
                    <a:pt x="0" y="89039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69" name="object 1167">
              <a:extLst>
                <a:ext uri="{FF2B5EF4-FFF2-40B4-BE49-F238E27FC236}">
                  <a16:creationId xmlns:a16="http://schemas.microsoft.com/office/drawing/2014/main" id="{962217F0-67DD-41E0-81ED-601A9BF8EEB4}"/>
                </a:ext>
              </a:extLst>
            </p:cNvPr>
            <p:cNvSpPr/>
            <p:nvPr/>
          </p:nvSpPr>
          <p:spPr>
            <a:xfrm>
              <a:off x="7971434" y="3237611"/>
              <a:ext cx="9766" cy="93217"/>
            </a:xfrm>
            <a:custGeom>
              <a:avLst/>
              <a:gdLst/>
              <a:ahLst/>
              <a:cxnLst/>
              <a:rect l="l" t="t" r="r" b="b"/>
              <a:pathLst>
                <a:path w="9766" h="93217">
                  <a:moveTo>
                    <a:pt x="9766" y="0"/>
                  </a:moveTo>
                  <a:lnTo>
                    <a:pt x="0" y="93217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70" name="object 1168">
              <a:extLst>
                <a:ext uri="{FF2B5EF4-FFF2-40B4-BE49-F238E27FC236}">
                  <a16:creationId xmlns:a16="http://schemas.microsoft.com/office/drawing/2014/main" id="{D3FF497C-67E3-4ED4-9F48-6F647BBEF40D}"/>
                </a:ext>
              </a:extLst>
            </p:cNvPr>
            <p:cNvSpPr/>
            <p:nvPr/>
          </p:nvSpPr>
          <p:spPr>
            <a:xfrm>
              <a:off x="7912595" y="3237611"/>
              <a:ext cx="9778" cy="93217"/>
            </a:xfrm>
            <a:custGeom>
              <a:avLst/>
              <a:gdLst/>
              <a:ahLst/>
              <a:cxnLst/>
              <a:rect l="l" t="t" r="r" b="b"/>
              <a:pathLst>
                <a:path w="9778" h="93217">
                  <a:moveTo>
                    <a:pt x="0" y="0"/>
                  </a:moveTo>
                  <a:lnTo>
                    <a:pt x="9778" y="93217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71" name="object 1169">
              <a:extLst>
                <a:ext uri="{FF2B5EF4-FFF2-40B4-BE49-F238E27FC236}">
                  <a16:creationId xmlns:a16="http://schemas.microsoft.com/office/drawing/2014/main" id="{C12B6207-3BD5-44C7-9FBC-BCDFF18CE40A}"/>
                </a:ext>
              </a:extLst>
            </p:cNvPr>
            <p:cNvSpPr/>
            <p:nvPr/>
          </p:nvSpPr>
          <p:spPr>
            <a:xfrm>
              <a:off x="7845577" y="3251949"/>
              <a:ext cx="28917" cy="89039"/>
            </a:xfrm>
            <a:custGeom>
              <a:avLst/>
              <a:gdLst/>
              <a:ahLst/>
              <a:cxnLst/>
              <a:rect l="l" t="t" r="r" b="b"/>
              <a:pathLst>
                <a:path w="28917" h="89039">
                  <a:moveTo>
                    <a:pt x="0" y="0"/>
                  </a:moveTo>
                  <a:lnTo>
                    <a:pt x="28917" y="89039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72" name="object 1170">
              <a:extLst>
                <a:ext uri="{FF2B5EF4-FFF2-40B4-BE49-F238E27FC236}">
                  <a16:creationId xmlns:a16="http://schemas.microsoft.com/office/drawing/2014/main" id="{6C4A98CD-DE87-490F-A49A-97C5757A3592}"/>
                </a:ext>
              </a:extLst>
            </p:cNvPr>
            <p:cNvSpPr/>
            <p:nvPr/>
          </p:nvSpPr>
          <p:spPr>
            <a:xfrm>
              <a:off x="7782915" y="3279775"/>
              <a:ext cx="46888" cy="81165"/>
            </a:xfrm>
            <a:custGeom>
              <a:avLst/>
              <a:gdLst/>
              <a:ahLst/>
              <a:cxnLst/>
              <a:rect l="l" t="t" r="r" b="b"/>
              <a:pathLst>
                <a:path w="46888" h="81165">
                  <a:moveTo>
                    <a:pt x="0" y="0"/>
                  </a:moveTo>
                  <a:lnTo>
                    <a:pt x="46888" y="81165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73" name="object 1171">
              <a:extLst>
                <a:ext uri="{FF2B5EF4-FFF2-40B4-BE49-F238E27FC236}">
                  <a16:creationId xmlns:a16="http://schemas.microsoft.com/office/drawing/2014/main" id="{35D1582E-9FAD-4B35-8AE2-180A9B3E9625}"/>
                </a:ext>
              </a:extLst>
            </p:cNvPr>
            <p:cNvSpPr/>
            <p:nvPr/>
          </p:nvSpPr>
          <p:spPr>
            <a:xfrm>
              <a:off x="7727454" y="3320161"/>
              <a:ext cx="62699" cy="69596"/>
            </a:xfrm>
            <a:custGeom>
              <a:avLst/>
              <a:gdLst/>
              <a:ahLst/>
              <a:cxnLst/>
              <a:rect l="l" t="t" r="r" b="b"/>
              <a:pathLst>
                <a:path w="62699" h="69596">
                  <a:moveTo>
                    <a:pt x="0" y="0"/>
                  </a:moveTo>
                  <a:lnTo>
                    <a:pt x="62699" y="69596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74" name="object 1172">
              <a:extLst>
                <a:ext uri="{FF2B5EF4-FFF2-40B4-BE49-F238E27FC236}">
                  <a16:creationId xmlns:a16="http://schemas.microsoft.com/office/drawing/2014/main" id="{2FADA217-37C7-422B-B6F0-AEB91A3497AC}"/>
                </a:ext>
              </a:extLst>
            </p:cNvPr>
            <p:cNvSpPr/>
            <p:nvPr/>
          </p:nvSpPr>
          <p:spPr>
            <a:xfrm>
              <a:off x="7681620" y="3371100"/>
              <a:ext cx="75793" cy="54978"/>
            </a:xfrm>
            <a:custGeom>
              <a:avLst/>
              <a:gdLst/>
              <a:ahLst/>
              <a:cxnLst/>
              <a:rect l="l" t="t" r="r" b="b"/>
              <a:pathLst>
                <a:path w="75793" h="54978">
                  <a:moveTo>
                    <a:pt x="0" y="0"/>
                  </a:moveTo>
                  <a:lnTo>
                    <a:pt x="75793" y="54978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75" name="object 1173">
              <a:extLst>
                <a:ext uri="{FF2B5EF4-FFF2-40B4-BE49-F238E27FC236}">
                  <a16:creationId xmlns:a16="http://schemas.microsoft.com/office/drawing/2014/main" id="{31352661-FD54-4D98-98E3-A6B3E3C3DCB2}"/>
                </a:ext>
              </a:extLst>
            </p:cNvPr>
            <p:cNvSpPr/>
            <p:nvPr/>
          </p:nvSpPr>
          <p:spPr>
            <a:xfrm>
              <a:off x="7647279" y="3430384"/>
              <a:ext cx="85636" cy="38100"/>
            </a:xfrm>
            <a:custGeom>
              <a:avLst/>
              <a:gdLst/>
              <a:ahLst/>
              <a:cxnLst/>
              <a:rect l="l" t="t" r="r" b="b"/>
              <a:pathLst>
                <a:path w="85636" h="38100">
                  <a:moveTo>
                    <a:pt x="0" y="0"/>
                  </a:moveTo>
                  <a:lnTo>
                    <a:pt x="85636" y="3810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76" name="object 1174">
              <a:extLst>
                <a:ext uri="{FF2B5EF4-FFF2-40B4-BE49-F238E27FC236}">
                  <a16:creationId xmlns:a16="http://schemas.microsoft.com/office/drawing/2014/main" id="{9396A2C5-3FAB-42A2-A33F-CB788FA4EF62}"/>
                </a:ext>
              </a:extLst>
            </p:cNvPr>
            <p:cNvSpPr/>
            <p:nvPr/>
          </p:nvSpPr>
          <p:spPr>
            <a:xfrm>
              <a:off x="7626096" y="3495675"/>
              <a:ext cx="91681" cy="19443"/>
            </a:xfrm>
            <a:custGeom>
              <a:avLst/>
              <a:gdLst/>
              <a:ahLst/>
              <a:cxnLst/>
              <a:rect l="l" t="t" r="r" b="b"/>
              <a:pathLst>
                <a:path w="91681" h="19443">
                  <a:moveTo>
                    <a:pt x="0" y="0"/>
                  </a:moveTo>
                  <a:lnTo>
                    <a:pt x="91681" y="19443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77" name="object 1175">
              <a:extLst>
                <a:ext uri="{FF2B5EF4-FFF2-40B4-BE49-F238E27FC236}">
                  <a16:creationId xmlns:a16="http://schemas.microsoft.com/office/drawing/2014/main" id="{FA04BF07-AF36-4E59-AA20-62A8DFC48FEE}"/>
                </a:ext>
              </a:extLst>
            </p:cNvPr>
            <p:cNvSpPr/>
            <p:nvPr/>
          </p:nvSpPr>
          <p:spPr>
            <a:xfrm>
              <a:off x="7717675" y="3329584"/>
              <a:ext cx="346379" cy="185585"/>
            </a:xfrm>
            <a:custGeom>
              <a:avLst/>
              <a:gdLst/>
              <a:ahLst/>
              <a:cxnLst/>
              <a:rect l="l" t="t" r="r" b="b"/>
              <a:pathLst>
                <a:path w="346379" h="185585">
                  <a:moveTo>
                    <a:pt x="346379" y="31356"/>
                  </a:moveTo>
                  <a:lnTo>
                    <a:pt x="335039" y="25223"/>
                  </a:lnTo>
                  <a:lnTo>
                    <a:pt x="323412" y="19739"/>
                  </a:lnTo>
                  <a:lnTo>
                    <a:pt x="311527" y="14910"/>
                  </a:lnTo>
                  <a:lnTo>
                    <a:pt x="299411" y="10743"/>
                  </a:lnTo>
                  <a:lnTo>
                    <a:pt x="287091" y="7247"/>
                  </a:lnTo>
                  <a:lnTo>
                    <a:pt x="274595" y="4428"/>
                  </a:lnTo>
                  <a:lnTo>
                    <a:pt x="261949" y="2293"/>
                  </a:lnTo>
                  <a:lnTo>
                    <a:pt x="249182" y="851"/>
                  </a:lnTo>
                  <a:lnTo>
                    <a:pt x="236321" y="107"/>
                  </a:lnTo>
                  <a:lnTo>
                    <a:pt x="229196" y="0"/>
                  </a:lnTo>
                  <a:lnTo>
                    <a:pt x="212722" y="574"/>
                  </a:lnTo>
                  <a:lnTo>
                    <a:pt x="196518" y="2273"/>
                  </a:lnTo>
                  <a:lnTo>
                    <a:pt x="180625" y="5063"/>
                  </a:lnTo>
                  <a:lnTo>
                    <a:pt x="165089" y="8909"/>
                  </a:lnTo>
                  <a:lnTo>
                    <a:pt x="149950" y="13776"/>
                  </a:lnTo>
                  <a:lnTo>
                    <a:pt x="135254" y="19628"/>
                  </a:lnTo>
                  <a:lnTo>
                    <a:pt x="121042" y="26432"/>
                  </a:lnTo>
                  <a:lnTo>
                    <a:pt x="107358" y="34152"/>
                  </a:lnTo>
                  <a:lnTo>
                    <a:pt x="94245" y="42753"/>
                  </a:lnTo>
                  <a:lnTo>
                    <a:pt x="81746" y="52201"/>
                  </a:lnTo>
                  <a:lnTo>
                    <a:pt x="69904" y="62461"/>
                  </a:lnTo>
                  <a:lnTo>
                    <a:pt x="58762" y="73498"/>
                  </a:lnTo>
                  <a:lnTo>
                    <a:pt x="48364" y="85277"/>
                  </a:lnTo>
                  <a:lnTo>
                    <a:pt x="38751" y="97763"/>
                  </a:lnTo>
                  <a:lnTo>
                    <a:pt x="29968" y="110922"/>
                  </a:lnTo>
                  <a:lnTo>
                    <a:pt x="22057" y="124719"/>
                  </a:lnTo>
                  <a:lnTo>
                    <a:pt x="15062" y="139118"/>
                  </a:lnTo>
                  <a:lnTo>
                    <a:pt x="9025" y="154085"/>
                  </a:lnTo>
                  <a:lnTo>
                    <a:pt x="3990" y="169586"/>
                  </a:lnTo>
                  <a:lnTo>
                    <a:pt x="0" y="185585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78" name="object 1176">
              <a:extLst>
                <a:ext uri="{FF2B5EF4-FFF2-40B4-BE49-F238E27FC236}">
                  <a16:creationId xmlns:a16="http://schemas.microsoft.com/office/drawing/2014/main" id="{A46D2C5A-F5E7-4742-B8CF-BF25DE8623A8}"/>
                </a:ext>
              </a:extLst>
            </p:cNvPr>
            <p:cNvSpPr/>
            <p:nvPr/>
          </p:nvSpPr>
          <p:spPr>
            <a:xfrm>
              <a:off x="8793861" y="1964829"/>
              <a:ext cx="75793" cy="55117"/>
            </a:xfrm>
            <a:custGeom>
              <a:avLst/>
              <a:gdLst/>
              <a:ahLst/>
              <a:cxnLst/>
              <a:rect l="l" t="t" r="r" b="b"/>
              <a:pathLst>
                <a:path w="75793" h="55117">
                  <a:moveTo>
                    <a:pt x="0" y="0"/>
                  </a:moveTo>
                  <a:lnTo>
                    <a:pt x="75793" y="55117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79" name="object 1177">
              <a:extLst>
                <a:ext uri="{FF2B5EF4-FFF2-40B4-BE49-F238E27FC236}">
                  <a16:creationId xmlns:a16="http://schemas.microsoft.com/office/drawing/2014/main" id="{A0AD4D8B-E5F1-490C-ADDD-97F2F921EC5B}"/>
                </a:ext>
              </a:extLst>
            </p:cNvPr>
            <p:cNvSpPr/>
            <p:nvPr/>
          </p:nvSpPr>
          <p:spPr>
            <a:xfrm>
              <a:off x="8759571" y="2024113"/>
              <a:ext cx="85585" cy="38252"/>
            </a:xfrm>
            <a:custGeom>
              <a:avLst/>
              <a:gdLst/>
              <a:ahLst/>
              <a:cxnLst/>
              <a:rect l="l" t="t" r="r" b="b"/>
              <a:pathLst>
                <a:path w="85585" h="38252">
                  <a:moveTo>
                    <a:pt x="0" y="0"/>
                  </a:moveTo>
                  <a:lnTo>
                    <a:pt x="85585" y="38252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80" name="object 1178">
              <a:extLst>
                <a:ext uri="{FF2B5EF4-FFF2-40B4-BE49-F238E27FC236}">
                  <a16:creationId xmlns:a16="http://schemas.microsoft.com/office/drawing/2014/main" id="{7438D1F5-B5BC-46C9-81F1-F5525018968D}"/>
                </a:ext>
              </a:extLst>
            </p:cNvPr>
            <p:cNvSpPr/>
            <p:nvPr/>
          </p:nvSpPr>
          <p:spPr>
            <a:xfrm>
              <a:off x="8738349" y="2089403"/>
              <a:ext cx="91719" cy="19443"/>
            </a:xfrm>
            <a:custGeom>
              <a:avLst/>
              <a:gdLst/>
              <a:ahLst/>
              <a:cxnLst/>
              <a:rect l="l" t="t" r="r" b="b"/>
              <a:pathLst>
                <a:path w="91719" h="19443">
                  <a:moveTo>
                    <a:pt x="0" y="0"/>
                  </a:moveTo>
                  <a:lnTo>
                    <a:pt x="91719" y="19443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81" name="object 1179">
              <a:extLst>
                <a:ext uri="{FF2B5EF4-FFF2-40B4-BE49-F238E27FC236}">
                  <a16:creationId xmlns:a16="http://schemas.microsoft.com/office/drawing/2014/main" id="{D665C48F-C499-4076-9B49-73236FBBDC03}"/>
                </a:ext>
              </a:extLst>
            </p:cNvPr>
            <p:cNvSpPr/>
            <p:nvPr/>
          </p:nvSpPr>
          <p:spPr>
            <a:xfrm>
              <a:off x="8731250" y="2157615"/>
              <a:ext cx="93713" cy="0"/>
            </a:xfrm>
            <a:custGeom>
              <a:avLst/>
              <a:gdLst/>
              <a:ahLst/>
              <a:cxnLst/>
              <a:rect l="l" t="t" r="r" b="b"/>
              <a:pathLst>
                <a:path w="93713">
                  <a:moveTo>
                    <a:pt x="0" y="0"/>
                  </a:moveTo>
                  <a:lnTo>
                    <a:pt x="93713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82" name="object 1180">
              <a:extLst>
                <a:ext uri="{FF2B5EF4-FFF2-40B4-BE49-F238E27FC236}">
                  <a16:creationId xmlns:a16="http://schemas.microsoft.com/office/drawing/2014/main" id="{B5CE45DC-0A3C-4A82-BDAA-6755DB9C66AC}"/>
                </a:ext>
              </a:extLst>
            </p:cNvPr>
            <p:cNvSpPr/>
            <p:nvPr/>
          </p:nvSpPr>
          <p:spPr>
            <a:xfrm>
              <a:off x="8738349" y="2206231"/>
              <a:ext cx="91719" cy="19596"/>
            </a:xfrm>
            <a:custGeom>
              <a:avLst/>
              <a:gdLst/>
              <a:ahLst/>
              <a:cxnLst/>
              <a:rect l="l" t="t" r="r" b="b"/>
              <a:pathLst>
                <a:path w="91719" h="19596">
                  <a:moveTo>
                    <a:pt x="0" y="19596"/>
                  </a:moveTo>
                  <a:lnTo>
                    <a:pt x="91719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83" name="object 1181">
              <a:extLst>
                <a:ext uri="{FF2B5EF4-FFF2-40B4-BE49-F238E27FC236}">
                  <a16:creationId xmlns:a16="http://schemas.microsoft.com/office/drawing/2014/main" id="{148F7F82-6642-498F-804B-A6FA25542440}"/>
                </a:ext>
              </a:extLst>
            </p:cNvPr>
            <p:cNvSpPr/>
            <p:nvPr/>
          </p:nvSpPr>
          <p:spPr>
            <a:xfrm>
              <a:off x="8759571" y="2252865"/>
              <a:ext cx="85585" cy="38100"/>
            </a:xfrm>
            <a:custGeom>
              <a:avLst/>
              <a:gdLst/>
              <a:ahLst/>
              <a:cxnLst/>
              <a:rect l="l" t="t" r="r" b="b"/>
              <a:pathLst>
                <a:path w="85585" h="38100">
                  <a:moveTo>
                    <a:pt x="0" y="38100"/>
                  </a:moveTo>
                  <a:lnTo>
                    <a:pt x="85585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84" name="object 1182">
              <a:extLst>
                <a:ext uri="{FF2B5EF4-FFF2-40B4-BE49-F238E27FC236}">
                  <a16:creationId xmlns:a16="http://schemas.microsoft.com/office/drawing/2014/main" id="{FD2D423A-D98E-4A7C-BE1B-6E8C1BB2E414}"/>
                </a:ext>
              </a:extLst>
            </p:cNvPr>
            <p:cNvSpPr/>
            <p:nvPr/>
          </p:nvSpPr>
          <p:spPr>
            <a:xfrm>
              <a:off x="8793861" y="2295271"/>
              <a:ext cx="75793" cy="55118"/>
            </a:xfrm>
            <a:custGeom>
              <a:avLst/>
              <a:gdLst/>
              <a:ahLst/>
              <a:cxnLst/>
              <a:rect l="l" t="t" r="r" b="b"/>
              <a:pathLst>
                <a:path w="75793" h="55118">
                  <a:moveTo>
                    <a:pt x="0" y="55117"/>
                  </a:moveTo>
                  <a:lnTo>
                    <a:pt x="75793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85" name="object 1183">
              <a:extLst>
                <a:ext uri="{FF2B5EF4-FFF2-40B4-BE49-F238E27FC236}">
                  <a16:creationId xmlns:a16="http://schemas.microsoft.com/office/drawing/2014/main" id="{FA8807CA-354A-4741-8946-5F5D98DD2E26}"/>
                </a:ext>
              </a:extLst>
            </p:cNvPr>
            <p:cNvSpPr/>
            <p:nvPr/>
          </p:nvSpPr>
          <p:spPr>
            <a:xfrm>
              <a:off x="8839695" y="2331745"/>
              <a:ext cx="62750" cy="69545"/>
            </a:xfrm>
            <a:custGeom>
              <a:avLst/>
              <a:gdLst/>
              <a:ahLst/>
              <a:cxnLst/>
              <a:rect l="l" t="t" r="r" b="b"/>
              <a:pathLst>
                <a:path w="62750" h="69545">
                  <a:moveTo>
                    <a:pt x="0" y="69545"/>
                  </a:moveTo>
                  <a:lnTo>
                    <a:pt x="6275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86" name="object 1184">
              <a:extLst>
                <a:ext uri="{FF2B5EF4-FFF2-40B4-BE49-F238E27FC236}">
                  <a16:creationId xmlns:a16="http://schemas.microsoft.com/office/drawing/2014/main" id="{9B589957-3AD3-4E16-8388-E38D62644BA8}"/>
                </a:ext>
              </a:extLst>
            </p:cNvPr>
            <p:cNvSpPr/>
            <p:nvPr/>
          </p:nvSpPr>
          <p:spPr>
            <a:xfrm>
              <a:off x="8895207" y="2360409"/>
              <a:ext cx="46888" cy="81165"/>
            </a:xfrm>
            <a:custGeom>
              <a:avLst/>
              <a:gdLst/>
              <a:ahLst/>
              <a:cxnLst/>
              <a:rect l="l" t="t" r="r" b="b"/>
              <a:pathLst>
                <a:path w="46888" h="81165">
                  <a:moveTo>
                    <a:pt x="0" y="81165"/>
                  </a:moveTo>
                  <a:lnTo>
                    <a:pt x="46888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87" name="object 1185">
              <a:extLst>
                <a:ext uri="{FF2B5EF4-FFF2-40B4-BE49-F238E27FC236}">
                  <a16:creationId xmlns:a16="http://schemas.microsoft.com/office/drawing/2014/main" id="{4716994D-E5CE-49C3-93A1-360D3566B596}"/>
                </a:ext>
              </a:extLst>
            </p:cNvPr>
            <p:cNvSpPr/>
            <p:nvPr/>
          </p:nvSpPr>
          <p:spPr>
            <a:xfrm>
              <a:off x="8957818" y="2380361"/>
              <a:ext cx="28968" cy="89141"/>
            </a:xfrm>
            <a:custGeom>
              <a:avLst/>
              <a:gdLst/>
              <a:ahLst/>
              <a:cxnLst/>
              <a:rect l="l" t="t" r="r" b="b"/>
              <a:pathLst>
                <a:path w="28968" h="89141">
                  <a:moveTo>
                    <a:pt x="0" y="89141"/>
                  </a:moveTo>
                  <a:lnTo>
                    <a:pt x="28968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88" name="object 1186">
              <a:extLst>
                <a:ext uri="{FF2B5EF4-FFF2-40B4-BE49-F238E27FC236}">
                  <a16:creationId xmlns:a16="http://schemas.microsoft.com/office/drawing/2014/main" id="{49327DA6-1265-4F47-BA98-E26DC62B9C04}"/>
                </a:ext>
              </a:extLst>
            </p:cNvPr>
            <p:cNvSpPr/>
            <p:nvPr/>
          </p:nvSpPr>
          <p:spPr>
            <a:xfrm>
              <a:off x="9024886" y="2390521"/>
              <a:ext cx="9778" cy="93218"/>
            </a:xfrm>
            <a:custGeom>
              <a:avLst/>
              <a:gdLst/>
              <a:ahLst/>
              <a:cxnLst/>
              <a:rect l="l" t="t" r="r" b="b"/>
              <a:pathLst>
                <a:path w="9778" h="93218">
                  <a:moveTo>
                    <a:pt x="0" y="93217"/>
                  </a:moveTo>
                  <a:lnTo>
                    <a:pt x="9778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89" name="object 1187">
              <a:extLst>
                <a:ext uri="{FF2B5EF4-FFF2-40B4-BE49-F238E27FC236}">
                  <a16:creationId xmlns:a16="http://schemas.microsoft.com/office/drawing/2014/main" id="{125EC26C-A018-4CCF-BF75-AD6525D34BE2}"/>
                </a:ext>
              </a:extLst>
            </p:cNvPr>
            <p:cNvSpPr/>
            <p:nvPr/>
          </p:nvSpPr>
          <p:spPr>
            <a:xfrm>
              <a:off x="8824861" y="2019896"/>
              <a:ext cx="209803" cy="370725"/>
            </a:xfrm>
            <a:custGeom>
              <a:avLst/>
              <a:gdLst/>
              <a:ahLst/>
              <a:cxnLst/>
              <a:rect l="l" t="t" r="r" b="b"/>
              <a:pathLst>
                <a:path w="209803" h="370725">
                  <a:moveTo>
                    <a:pt x="44754" y="0"/>
                  </a:moveTo>
                  <a:lnTo>
                    <a:pt x="37413" y="10704"/>
                  </a:lnTo>
                  <a:lnTo>
                    <a:pt x="30701" y="21761"/>
                  </a:lnTo>
                  <a:lnTo>
                    <a:pt x="24625" y="33141"/>
                  </a:lnTo>
                  <a:lnTo>
                    <a:pt x="19196" y="44818"/>
                  </a:lnTo>
                  <a:lnTo>
                    <a:pt x="14422" y="56763"/>
                  </a:lnTo>
                  <a:lnTo>
                    <a:pt x="10313" y="68947"/>
                  </a:lnTo>
                  <a:lnTo>
                    <a:pt x="6878" y="81344"/>
                  </a:lnTo>
                  <a:lnTo>
                    <a:pt x="4125" y="93923"/>
                  </a:lnTo>
                  <a:lnTo>
                    <a:pt x="2065" y="106659"/>
                  </a:lnTo>
                  <a:lnTo>
                    <a:pt x="706" y="119521"/>
                  </a:lnTo>
                  <a:lnTo>
                    <a:pt x="58" y="132483"/>
                  </a:lnTo>
                  <a:lnTo>
                    <a:pt x="0" y="137718"/>
                  </a:lnTo>
                  <a:lnTo>
                    <a:pt x="671" y="155550"/>
                  </a:lnTo>
                  <a:lnTo>
                    <a:pt x="2654" y="173041"/>
                  </a:lnTo>
                  <a:lnTo>
                    <a:pt x="5902" y="190139"/>
                  </a:lnTo>
                  <a:lnTo>
                    <a:pt x="10370" y="206793"/>
                  </a:lnTo>
                  <a:lnTo>
                    <a:pt x="16010" y="222951"/>
                  </a:lnTo>
                  <a:lnTo>
                    <a:pt x="22776" y="238562"/>
                  </a:lnTo>
                  <a:lnTo>
                    <a:pt x="30622" y="253574"/>
                  </a:lnTo>
                  <a:lnTo>
                    <a:pt x="39502" y="267935"/>
                  </a:lnTo>
                  <a:lnTo>
                    <a:pt x="49369" y="281593"/>
                  </a:lnTo>
                  <a:lnTo>
                    <a:pt x="60177" y="294498"/>
                  </a:lnTo>
                  <a:lnTo>
                    <a:pt x="71879" y="306597"/>
                  </a:lnTo>
                  <a:lnTo>
                    <a:pt x="84430" y="317840"/>
                  </a:lnTo>
                  <a:lnTo>
                    <a:pt x="97782" y="328173"/>
                  </a:lnTo>
                  <a:lnTo>
                    <a:pt x="111890" y="337546"/>
                  </a:lnTo>
                  <a:lnTo>
                    <a:pt x="126706" y="345907"/>
                  </a:lnTo>
                  <a:lnTo>
                    <a:pt x="142186" y="353204"/>
                  </a:lnTo>
                  <a:lnTo>
                    <a:pt x="158282" y="359386"/>
                  </a:lnTo>
                  <a:lnTo>
                    <a:pt x="174947" y="364402"/>
                  </a:lnTo>
                  <a:lnTo>
                    <a:pt x="192137" y="368198"/>
                  </a:lnTo>
                  <a:lnTo>
                    <a:pt x="209803" y="370725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90" name="object 1188">
              <a:extLst>
                <a:ext uri="{FF2B5EF4-FFF2-40B4-BE49-F238E27FC236}">
                  <a16:creationId xmlns:a16="http://schemas.microsoft.com/office/drawing/2014/main" id="{85E3C33F-60D3-42F8-A3F7-7BD9F80116A8}"/>
                </a:ext>
              </a:extLst>
            </p:cNvPr>
            <p:cNvSpPr/>
            <p:nvPr/>
          </p:nvSpPr>
          <p:spPr>
            <a:xfrm>
              <a:off x="6904088" y="2037854"/>
              <a:ext cx="93764" cy="0"/>
            </a:xfrm>
            <a:custGeom>
              <a:avLst/>
              <a:gdLst/>
              <a:ahLst/>
              <a:cxnLst/>
              <a:rect l="l" t="t" r="r" b="b"/>
              <a:pathLst>
                <a:path w="93764">
                  <a:moveTo>
                    <a:pt x="93764" y="0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91" name="object 1189">
              <a:extLst>
                <a:ext uri="{FF2B5EF4-FFF2-40B4-BE49-F238E27FC236}">
                  <a16:creationId xmlns:a16="http://schemas.microsoft.com/office/drawing/2014/main" id="{9F9323FE-5899-49DA-A2EF-0C8EF07A83CE}"/>
                </a:ext>
              </a:extLst>
            </p:cNvPr>
            <p:cNvSpPr/>
            <p:nvPr/>
          </p:nvSpPr>
          <p:spPr>
            <a:xfrm>
              <a:off x="6898881" y="1969643"/>
              <a:ext cx="91719" cy="19443"/>
            </a:xfrm>
            <a:custGeom>
              <a:avLst/>
              <a:gdLst/>
              <a:ahLst/>
              <a:cxnLst/>
              <a:rect l="l" t="t" r="r" b="b"/>
              <a:pathLst>
                <a:path w="91719" h="19443">
                  <a:moveTo>
                    <a:pt x="91719" y="0"/>
                  </a:moveTo>
                  <a:lnTo>
                    <a:pt x="0" y="19443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92" name="object 1190">
              <a:extLst>
                <a:ext uri="{FF2B5EF4-FFF2-40B4-BE49-F238E27FC236}">
                  <a16:creationId xmlns:a16="http://schemas.microsoft.com/office/drawing/2014/main" id="{0C4D4F5C-E179-47C1-8FDF-AA92E9B4DC82}"/>
                </a:ext>
              </a:extLst>
            </p:cNvPr>
            <p:cNvSpPr/>
            <p:nvPr/>
          </p:nvSpPr>
          <p:spPr>
            <a:xfrm>
              <a:off x="6883793" y="1904352"/>
              <a:ext cx="85585" cy="38100"/>
            </a:xfrm>
            <a:custGeom>
              <a:avLst/>
              <a:gdLst/>
              <a:ahLst/>
              <a:cxnLst/>
              <a:rect l="l" t="t" r="r" b="b"/>
              <a:pathLst>
                <a:path w="85585" h="38100">
                  <a:moveTo>
                    <a:pt x="85585" y="0"/>
                  </a:moveTo>
                  <a:lnTo>
                    <a:pt x="0" y="3810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93" name="object 1191">
              <a:extLst>
                <a:ext uri="{FF2B5EF4-FFF2-40B4-BE49-F238E27FC236}">
                  <a16:creationId xmlns:a16="http://schemas.microsoft.com/office/drawing/2014/main" id="{B1BBFD4A-5E07-45C3-AA16-83B707781F12}"/>
                </a:ext>
              </a:extLst>
            </p:cNvPr>
            <p:cNvSpPr/>
            <p:nvPr/>
          </p:nvSpPr>
          <p:spPr>
            <a:xfrm>
              <a:off x="6859295" y="1845068"/>
              <a:ext cx="75793" cy="54965"/>
            </a:xfrm>
            <a:custGeom>
              <a:avLst/>
              <a:gdLst/>
              <a:ahLst/>
              <a:cxnLst/>
              <a:rect l="l" t="t" r="r" b="b"/>
              <a:pathLst>
                <a:path w="75793" h="54965">
                  <a:moveTo>
                    <a:pt x="75793" y="0"/>
                  </a:moveTo>
                  <a:lnTo>
                    <a:pt x="0" y="54965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94" name="object 1192">
              <a:extLst>
                <a:ext uri="{FF2B5EF4-FFF2-40B4-BE49-F238E27FC236}">
                  <a16:creationId xmlns:a16="http://schemas.microsoft.com/office/drawing/2014/main" id="{61A1EF45-8940-47AC-9021-A860EF3973DA}"/>
                </a:ext>
              </a:extLst>
            </p:cNvPr>
            <p:cNvSpPr/>
            <p:nvPr/>
          </p:nvSpPr>
          <p:spPr>
            <a:xfrm>
              <a:off x="6826504" y="1794027"/>
              <a:ext cx="62750" cy="69697"/>
            </a:xfrm>
            <a:custGeom>
              <a:avLst/>
              <a:gdLst/>
              <a:ahLst/>
              <a:cxnLst/>
              <a:rect l="l" t="t" r="r" b="b"/>
              <a:pathLst>
                <a:path w="62750" h="69697">
                  <a:moveTo>
                    <a:pt x="62750" y="0"/>
                  </a:moveTo>
                  <a:lnTo>
                    <a:pt x="0" y="69697"/>
                  </a:lnTo>
                </a:path>
              </a:pathLst>
            </a:custGeom>
            <a:ln w="14223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95" name="object 1193">
              <a:extLst>
                <a:ext uri="{FF2B5EF4-FFF2-40B4-BE49-F238E27FC236}">
                  <a16:creationId xmlns:a16="http://schemas.microsoft.com/office/drawing/2014/main" id="{E8E5E99B-CFD2-4DCD-AC0A-59D9D657D039}"/>
                </a:ext>
              </a:extLst>
            </p:cNvPr>
            <p:cNvSpPr/>
            <p:nvPr/>
          </p:nvSpPr>
          <p:spPr>
            <a:xfrm>
              <a:off x="6786854" y="2240661"/>
              <a:ext cx="46888" cy="81152"/>
            </a:xfrm>
            <a:custGeom>
              <a:avLst/>
              <a:gdLst/>
              <a:ahLst/>
              <a:cxnLst/>
              <a:rect l="l" t="t" r="r" b="b"/>
              <a:pathLst>
                <a:path w="46888" h="81152">
                  <a:moveTo>
                    <a:pt x="46888" y="81152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96" name="object 1194">
              <a:extLst>
                <a:ext uri="{FF2B5EF4-FFF2-40B4-BE49-F238E27FC236}">
                  <a16:creationId xmlns:a16="http://schemas.microsoft.com/office/drawing/2014/main" id="{EAD0F7A8-753A-4257-AA05-F58A57E7634A}"/>
                </a:ext>
              </a:extLst>
            </p:cNvPr>
            <p:cNvSpPr/>
            <p:nvPr/>
          </p:nvSpPr>
          <p:spPr>
            <a:xfrm>
              <a:off x="6826504" y="2211984"/>
              <a:ext cx="62750" cy="69545"/>
            </a:xfrm>
            <a:custGeom>
              <a:avLst/>
              <a:gdLst/>
              <a:ahLst/>
              <a:cxnLst/>
              <a:rect l="l" t="t" r="r" b="b"/>
              <a:pathLst>
                <a:path w="62750" h="69545">
                  <a:moveTo>
                    <a:pt x="62750" y="69545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97" name="object 1195">
              <a:extLst>
                <a:ext uri="{FF2B5EF4-FFF2-40B4-BE49-F238E27FC236}">
                  <a16:creationId xmlns:a16="http://schemas.microsoft.com/office/drawing/2014/main" id="{B0ABA177-57A6-4F7A-B700-49FAC0E1B106}"/>
                </a:ext>
              </a:extLst>
            </p:cNvPr>
            <p:cNvSpPr/>
            <p:nvPr/>
          </p:nvSpPr>
          <p:spPr>
            <a:xfrm>
              <a:off x="6859295" y="2175522"/>
              <a:ext cx="75793" cy="55118"/>
            </a:xfrm>
            <a:custGeom>
              <a:avLst/>
              <a:gdLst/>
              <a:ahLst/>
              <a:cxnLst/>
              <a:rect l="l" t="t" r="r" b="b"/>
              <a:pathLst>
                <a:path w="75793" h="55118">
                  <a:moveTo>
                    <a:pt x="75793" y="55118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98" name="object 1196">
              <a:extLst>
                <a:ext uri="{FF2B5EF4-FFF2-40B4-BE49-F238E27FC236}">
                  <a16:creationId xmlns:a16="http://schemas.microsoft.com/office/drawing/2014/main" id="{C3BA3929-8C08-4AFA-B054-548F9035C688}"/>
                </a:ext>
              </a:extLst>
            </p:cNvPr>
            <p:cNvSpPr/>
            <p:nvPr/>
          </p:nvSpPr>
          <p:spPr>
            <a:xfrm>
              <a:off x="6883793" y="2133104"/>
              <a:ext cx="85585" cy="38100"/>
            </a:xfrm>
            <a:custGeom>
              <a:avLst/>
              <a:gdLst/>
              <a:ahLst/>
              <a:cxnLst/>
              <a:rect l="l" t="t" r="r" b="b"/>
              <a:pathLst>
                <a:path w="85585" h="38100">
                  <a:moveTo>
                    <a:pt x="85585" y="38100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99" name="object 1197">
              <a:extLst>
                <a:ext uri="{FF2B5EF4-FFF2-40B4-BE49-F238E27FC236}">
                  <a16:creationId xmlns:a16="http://schemas.microsoft.com/office/drawing/2014/main" id="{01172D23-3D39-44A0-89BF-824C15B51C65}"/>
                </a:ext>
              </a:extLst>
            </p:cNvPr>
            <p:cNvSpPr/>
            <p:nvPr/>
          </p:nvSpPr>
          <p:spPr>
            <a:xfrm>
              <a:off x="6898881" y="2086470"/>
              <a:ext cx="91719" cy="19545"/>
            </a:xfrm>
            <a:custGeom>
              <a:avLst/>
              <a:gdLst/>
              <a:ahLst/>
              <a:cxnLst/>
              <a:rect l="l" t="t" r="r" b="b"/>
              <a:pathLst>
                <a:path w="91719" h="19545">
                  <a:moveTo>
                    <a:pt x="91719" y="19545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00" name="object 1198">
              <a:extLst>
                <a:ext uri="{FF2B5EF4-FFF2-40B4-BE49-F238E27FC236}">
                  <a16:creationId xmlns:a16="http://schemas.microsoft.com/office/drawing/2014/main" id="{4000252F-47A4-4A4E-AD39-8FE38A384242}"/>
                </a:ext>
              </a:extLst>
            </p:cNvPr>
            <p:cNvSpPr/>
            <p:nvPr/>
          </p:nvSpPr>
          <p:spPr>
            <a:xfrm>
              <a:off x="6786956" y="1863725"/>
              <a:ext cx="117132" cy="377037"/>
            </a:xfrm>
            <a:custGeom>
              <a:avLst/>
              <a:gdLst/>
              <a:ahLst/>
              <a:cxnLst/>
              <a:rect l="l" t="t" r="r" b="b"/>
              <a:pathLst>
                <a:path w="117132" h="377037">
                  <a:moveTo>
                    <a:pt x="0" y="377037"/>
                  </a:moveTo>
                  <a:lnTo>
                    <a:pt x="11538" y="369927"/>
                  </a:lnTo>
                  <a:lnTo>
                    <a:pt x="22570" y="362218"/>
                  </a:lnTo>
                  <a:lnTo>
                    <a:pt x="33079" y="353938"/>
                  </a:lnTo>
                  <a:lnTo>
                    <a:pt x="43049" y="345115"/>
                  </a:lnTo>
                  <a:lnTo>
                    <a:pt x="52465" y="335776"/>
                  </a:lnTo>
                  <a:lnTo>
                    <a:pt x="61309" y="325950"/>
                  </a:lnTo>
                  <a:lnTo>
                    <a:pt x="69567" y="315665"/>
                  </a:lnTo>
                  <a:lnTo>
                    <a:pt x="77221" y="304948"/>
                  </a:lnTo>
                  <a:lnTo>
                    <a:pt x="84256" y="293828"/>
                  </a:lnTo>
                  <a:lnTo>
                    <a:pt x="90656" y="282333"/>
                  </a:lnTo>
                  <a:lnTo>
                    <a:pt x="96404" y="270490"/>
                  </a:lnTo>
                  <a:lnTo>
                    <a:pt x="101485" y="258328"/>
                  </a:lnTo>
                  <a:lnTo>
                    <a:pt x="105882" y="245875"/>
                  </a:lnTo>
                  <a:lnTo>
                    <a:pt x="109580" y="233158"/>
                  </a:lnTo>
                  <a:lnTo>
                    <a:pt x="112562" y="220205"/>
                  </a:lnTo>
                  <a:lnTo>
                    <a:pt x="114812" y="207045"/>
                  </a:lnTo>
                  <a:lnTo>
                    <a:pt x="116314" y="193706"/>
                  </a:lnTo>
                  <a:lnTo>
                    <a:pt x="117053" y="180215"/>
                  </a:lnTo>
                  <a:lnTo>
                    <a:pt x="117132" y="174129"/>
                  </a:lnTo>
                  <a:lnTo>
                    <a:pt x="116758" y="160897"/>
                  </a:lnTo>
                  <a:lnTo>
                    <a:pt x="115647" y="147776"/>
                  </a:lnTo>
                  <a:lnTo>
                    <a:pt x="113810" y="134795"/>
                  </a:lnTo>
                  <a:lnTo>
                    <a:pt x="111259" y="121981"/>
                  </a:lnTo>
                  <a:lnTo>
                    <a:pt x="108008" y="109363"/>
                  </a:lnTo>
                  <a:lnTo>
                    <a:pt x="104068" y="96968"/>
                  </a:lnTo>
                  <a:lnTo>
                    <a:pt x="99452" y="84825"/>
                  </a:lnTo>
                  <a:lnTo>
                    <a:pt x="94173" y="72960"/>
                  </a:lnTo>
                  <a:lnTo>
                    <a:pt x="88242" y="61403"/>
                  </a:lnTo>
                  <a:lnTo>
                    <a:pt x="81672" y="50182"/>
                  </a:lnTo>
                  <a:lnTo>
                    <a:pt x="74476" y="39323"/>
                  </a:lnTo>
                  <a:lnTo>
                    <a:pt x="66666" y="28856"/>
                  </a:lnTo>
                  <a:lnTo>
                    <a:pt x="58254" y="18808"/>
                  </a:lnTo>
                  <a:lnTo>
                    <a:pt x="49253" y="9207"/>
                  </a:lnTo>
                  <a:lnTo>
                    <a:pt x="39585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01" name="object 1199">
              <a:extLst>
                <a:ext uri="{FF2B5EF4-FFF2-40B4-BE49-F238E27FC236}">
                  <a16:creationId xmlns:a16="http://schemas.microsoft.com/office/drawing/2014/main" id="{3F0F954D-7D3E-40C8-8B52-D2263D4164A1}"/>
                </a:ext>
              </a:extLst>
            </p:cNvPr>
            <p:cNvSpPr/>
            <p:nvPr/>
          </p:nvSpPr>
          <p:spPr>
            <a:xfrm>
              <a:off x="8098282" y="1452854"/>
              <a:ext cx="93218" cy="41427"/>
            </a:xfrm>
            <a:custGeom>
              <a:avLst/>
              <a:gdLst/>
              <a:ahLst/>
              <a:cxnLst/>
              <a:rect l="l" t="t" r="r" b="b"/>
              <a:pathLst>
                <a:path w="93218" h="41427">
                  <a:moveTo>
                    <a:pt x="0" y="0"/>
                  </a:moveTo>
                  <a:lnTo>
                    <a:pt x="93218" y="41427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02" name="object 1200">
              <a:extLst>
                <a:ext uri="{FF2B5EF4-FFF2-40B4-BE49-F238E27FC236}">
                  <a16:creationId xmlns:a16="http://schemas.microsoft.com/office/drawing/2014/main" id="{CD0DCF62-C54A-4466-A2B0-B5FAB13D0710}"/>
                </a:ext>
              </a:extLst>
            </p:cNvPr>
            <p:cNvSpPr/>
            <p:nvPr/>
          </p:nvSpPr>
          <p:spPr>
            <a:xfrm>
              <a:off x="8076552" y="1519681"/>
              <a:ext cx="99720" cy="21183"/>
            </a:xfrm>
            <a:custGeom>
              <a:avLst/>
              <a:gdLst/>
              <a:ahLst/>
              <a:cxnLst/>
              <a:rect l="l" t="t" r="r" b="b"/>
              <a:pathLst>
                <a:path w="99720" h="21183">
                  <a:moveTo>
                    <a:pt x="0" y="0"/>
                  </a:moveTo>
                  <a:lnTo>
                    <a:pt x="99720" y="21183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03" name="object 1201">
              <a:extLst>
                <a:ext uri="{FF2B5EF4-FFF2-40B4-BE49-F238E27FC236}">
                  <a16:creationId xmlns:a16="http://schemas.microsoft.com/office/drawing/2014/main" id="{4042550C-7664-4C1C-B841-878D6D2F322A}"/>
                </a:ext>
              </a:extLst>
            </p:cNvPr>
            <p:cNvSpPr/>
            <p:nvPr/>
          </p:nvSpPr>
          <p:spPr>
            <a:xfrm>
              <a:off x="8069313" y="1589684"/>
              <a:ext cx="101841" cy="0"/>
            </a:xfrm>
            <a:custGeom>
              <a:avLst/>
              <a:gdLst/>
              <a:ahLst/>
              <a:cxnLst/>
              <a:rect l="l" t="t" r="r" b="b"/>
              <a:pathLst>
                <a:path w="101841">
                  <a:moveTo>
                    <a:pt x="0" y="0"/>
                  </a:moveTo>
                  <a:lnTo>
                    <a:pt x="101841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04" name="object 1202">
              <a:extLst>
                <a:ext uri="{FF2B5EF4-FFF2-40B4-BE49-F238E27FC236}">
                  <a16:creationId xmlns:a16="http://schemas.microsoft.com/office/drawing/2014/main" id="{5EFA7787-112F-47F6-8A46-D57B734A5554}"/>
                </a:ext>
              </a:extLst>
            </p:cNvPr>
            <p:cNvSpPr/>
            <p:nvPr/>
          </p:nvSpPr>
          <p:spPr>
            <a:xfrm>
              <a:off x="8076552" y="1638300"/>
              <a:ext cx="99720" cy="21234"/>
            </a:xfrm>
            <a:custGeom>
              <a:avLst/>
              <a:gdLst/>
              <a:ahLst/>
              <a:cxnLst/>
              <a:rect l="l" t="t" r="r" b="b"/>
              <a:pathLst>
                <a:path w="99720" h="21234">
                  <a:moveTo>
                    <a:pt x="0" y="21234"/>
                  </a:moveTo>
                  <a:lnTo>
                    <a:pt x="9972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05" name="object 1203">
              <a:extLst>
                <a:ext uri="{FF2B5EF4-FFF2-40B4-BE49-F238E27FC236}">
                  <a16:creationId xmlns:a16="http://schemas.microsoft.com/office/drawing/2014/main" id="{5B3A1A6C-15C9-4B5F-8FF7-C3023F55970D}"/>
                </a:ext>
              </a:extLst>
            </p:cNvPr>
            <p:cNvSpPr/>
            <p:nvPr/>
          </p:nvSpPr>
          <p:spPr>
            <a:xfrm>
              <a:off x="8098282" y="1684934"/>
              <a:ext cx="93218" cy="41376"/>
            </a:xfrm>
            <a:custGeom>
              <a:avLst/>
              <a:gdLst/>
              <a:ahLst/>
              <a:cxnLst/>
              <a:rect l="l" t="t" r="r" b="b"/>
              <a:pathLst>
                <a:path w="93218" h="41376">
                  <a:moveTo>
                    <a:pt x="0" y="41376"/>
                  </a:moveTo>
                  <a:lnTo>
                    <a:pt x="93218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06" name="object 1204">
              <a:extLst>
                <a:ext uri="{FF2B5EF4-FFF2-40B4-BE49-F238E27FC236}">
                  <a16:creationId xmlns:a16="http://schemas.microsoft.com/office/drawing/2014/main" id="{98F55D7F-6F0D-4174-B870-149F1186402E}"/>
                </a:ext>
              </a:extLst>
            </p:cNvPr>
            <p:cNvSpPr/>
            <p:nvPr/>
          </p:nvSpPr>
          <p:spPr>
            <a:xfrm>
              <a:off x="8133460" y="1727352"/>
              <a:ext cx="82448" cy="59918"/>
            </a:xfrm>
            <a:custGeom>
              <a:avLst/>
              <a:gdLst/>
              <a:ahLst/>
              <a:cxnLst/>
              <a:rect l="l" t="t" r="r" b="b"/>
              <a:pathLst>
                <a:path w="82448" h="59918">
                  <a:moveTo>
                    <a:pt x="0" y="59918"/>
                  </a:moveTo>
                  <a:lnTo>
                    <a:pt x="82448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07" name="object 1205">
              <a:extLst>
                <a:ext uri="{FF2B5EF4-FFF2-40B4-BE49-F238E27FC236}">
                  <a16:creationId xmlns:a16="http://schemas.microsoft.com/office/drawing/2014/main" id="{93ED73C3-DFE7-4789-8267-C0FECEFE96FA}"/>
                </a:ext>
              </a:extLst>
            </p:cNvPr>
            <p:cNvSpPr/>
            <p:nvPr/>
          </p:nvSpPr>
          <p:spPr>
            <a:xfrm>
              <a:off x="8180438" y="1763763"/>
              <a:ext cx="68211" cy="75704"/>
            </a:xfrm>
            <a:custGeom>
              <a:avLst/>
              <a:gdLst/>
              <a:ahLst/>
              <a:cxnLst/>
              <a:rect l="l" t="t" r="r" b="b"/>
              <a:pathLst>
                <a:path w="68211" h="75704">
                  <a:moveTo>
                    <a:pt x="0" y="75704"/>
                  </a:moveTo>
                  <a:lnTo>
                    <a:pt x="68211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08" name="object 1206">
              <a:extLst>
                <a:ext uri="{FF2B5EF4-FFF2-40B4-BE49-F238E27FC236}">
                  <a16:creationId xmlns:a16="http://schemas.microsoft.com/office/drawing/2014/main" id="{1270D495-99F9-41A8-A691-BEDF3315362D}"/>
                </a:ext>
              </a:extLst>
            </p:cNvPr>
            <p:cNvSpPr/>
            <p:nvPr/>
          </p:nvSpPr>
          <p:spPr>
            <a:xfrm>
              <a:off x="8237334" y="1792490"/>
              <a:ext cx="50952" cy="88252"/>
            </a:xfrm>
            <a:custGeom>
              <a:avLst/>
              <a:gdLst/>
              <a:ahLst/>
              <a:cxnLst/>
              <a:rect l="l" t="t" r="r" b="b"/>
              <a:pathLst>
                <a:path w="50952" h="88252">
                  <a:moveTo>
                    <a:pt x="0" y="88252"/>
                  </a:moveTo>
                  <a:lnTo>
                    <a:pt x="50952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09" name="object 1207">
              <a:extLst>
                <a:ext uri="{FF2B5EF4-FFF2-40B4-BE49-F238E27FC236}">
                  <a16:creationId xmlns:a16="http://schemas.microsoft.com/office/drawing/2014/main" id="{3E5EAEE5-6DE2-4C18-8F5B-20A40D75C711}"/>
                </a:ext>
              </a:extLst>
            </p:cNvPr>
            <p:cNvSpPr/>
            <p:nvPr/>
          </p:nvSpPr>
          <p:spPr>
            <a:xfrm>
              <a:off x="8301634" y="1812429"/>
              <a:ext cx="31445" cy="96888"/>
            </a:xfrm>
            <a:custGeom>
              <a:avLst/>
              <a:gdLst/>
              <a:ahLst/>
              <a:cxnLst/>
              <a:rect l="l" t="t" r="r" b="b"/>
              <a:pathLst>
                <a:path w="31445" h="96888">
                  <a:moveTo>
                    <a:pt x="0" y="96888"/>
                  </a:moveTo>
                  <a:lnTo>
                    <a:pt x="31445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10" name="object 1208">
              <a:extLst>
                <a:ext uri="{FF2B5EF4-FFF2-40B4-BE49-F238E27FC236}">
                  <a16:creationId xmlns:a16="http://schemas.microsoft.com/office/drawing/2014/main" id="{7DE717CC-45DD-48AF-A6DB-DD4A635E08E1}"/>
                </a:ext>
              </a:extLst>
            </p:cNvPr>
            <p:cNvSpPr/>
            <p:nvPr/>
          </p:nvSpPr>
          <p:spPr>
            <a:xfrm>
              <a:off x="8370290" y="1822602"/>
              <a:ext cx="10718" cy="101295"/>
            </a:xfrm>
            <a:custGeom>
              <a:avLst/>
              <a:gdLst/>
              <a:ahLst/>
              <a:cxnLst/>
              <a:rect l="l" t="t" r="r" b="b"/>
              <a:pathLst>
                <a:path w="10718" h="101295">
                  <a:moveTo>
                    <a:pt x="0" y="101295"/>
                  </a:moveTo>
                  <a:lnTo>
                    <a:pt x="10718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11" name="object 1209">
              <a:extLst>
                <a:ext uri="{FF2B5EF4-FFF2-40B4-BE49-F238E27FC236}">
                  <a16:creationId xmlns:a16="http://schemas.microsoft.com/office/drawing/2014/main" id="{0A6D8FF7-8DC8-456B-B699-7E4E0D00568A}"/>
                </a:ext>
              </a:extLst>
            </p:cNvPr>
            <p:cNvSpPr/>
            <p:nvPr/>
          </p:nvSpPr>
          <p:spPr>
            <a:xfrm>
              <a:off x="8171154" y="1494332"/>
              <a:ext cx="209854" cy="328371"/>
            </a:xfrm>
            <a:custGeom>
              <a:avLst/>
              <a:gdLst/>
              <a:ahLst/>
              <a:cxnLst/>
              <a:rect l="l" t="t" r="r" b="b"/>
              <a:pathLst>
                <a:path w="209854" h="328371">
                  <a:moveTo>
                    <a:pt x="20294" y="0"/>
                  </a:moveTo>
                  <a:lnTo>
                    <a:pt x="15405" y="11850"/>
                  </a:lnTo>
                  <a:lnTo>
                    <a:pt x="11174" y="23926"/>
                  </a:lnTo>
                  <a:lnTo>
                    <a:pt x="7610" y="36198"/>
                  </a:lnTo>
                  <a:lnTo>
                    <a:pt x="4719" y="48638"/>
                  </a:lnTo>
                  <a:lnTo>
                    <a:pt x="2509" y="61217"/>
                  </a:lnTo>
                  <a:lnTo>
                    <a:pt x="988" y="73908"/>
                  </a:lnTo>
                  <a:lnTo>
                    <a:pt x="161" y="86682"/>
                  </a:lnTo>
                  <a:lnTo>
                    <a:pt x="0" y="95351"/>
                  </a:lnTo>
                  <a:lnTo>
                    <a:pt x="671" y="113183"/>
                  </a:lnTo>
                  <a:lnTo>
                    <a:pt x="2655" y="130672"/>
                  </a:lnTo>
                  <a:lnTo>
                    <a:pt x="5905" y="147769"/>
                  </a:lnTo>
                  <a:lnTo>
                    <a:pt x="10375" y="164421"/>
                  </a:lnTo>
                  <a:lnTo>
                    <a:pt x="16018" y="180577"/>
                  </a:lnTo>
                  <a:lnTo>
                    <a:pt x="22787" y="196186"/>
                  </a:lnTo>
                  <a:lnTo>
                    <a:pt x="30636" y="211195"/>
                  </a:lnTo>
                  <a:lnTo>
                    <a:pt x="39520" y="225554"/>
                  </a:lnTo>
                  <a:lnTo>
                    <a:pt x="49391" y="239210"/>
                  </a:lnTo>
                  <a:lnTo>
                    <a:pt x="60202" y="252114"/>
                  </a:lnTo>
                  <a:lnTo>
                    <a:pt x="71908" y="264212"/>
                  </a:lnTo>
                  <a:lnTo>
                    <a:pt x="84463" y="275453"/>
                  </a:lnTo>
                  <a:lnTo>
                    <a:pt x="97818" y="285787"/>
                  </a:lnTo>
                  <a:lnTo>
                    <a:pt x="111929" y="295161"/>
                  </a:lnTo>
                  <a:lnTo>
                    <a:pt x="126749" y="303524"/>
                  </a:lnTo>
                  <a:lnTo>
                    <a:pt x="142231" y="310824"/>
                  </a:lnTo>
                  <a:lnTo>
                    <a:pt x="158329" y="317010"/>
                  </a:lnTo>
                  <a:lnTo>
                    <a:pt x="174997" y="322031"/>
                  </a:lnTo>
                  <a:lnTo>
                    <a:pt x="192187" y="325835"/>
                  </a:lnTo>
                  <a:lnTo>
                    <a:pt x="209854" y="328371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12" name="object 1210">
              <a:extLst>
                <a:ext uri="{FF2B5EF4-FFF2-40B4-BE49-F238E27FC236}">
                  <a16:creationId xmlns:a16="http://schemas.microsoft.com/office/drawing/2014/main" id="{30C608F6-D134-4A27-A20B-A591ECB354BD}"/>
                </a:ext>
              </a:extLst>
            </p:cNvPr>
            <p:cNvSpPr/>
            <p:nvPr/>
          </p:nvSpPr>
          <p:spPr>
            <a:xfrm>
              <a:off x="8105775" y="1456181"/>
              <a:ext cx="85725" cy="38100"/>
            </a:xfrm>
            <a:custGeom>
              <a:avLst/>
              <a:gdLst/>
              <a:ahLst/>
              <a:cxnLst/>
              <a:rect l="l" t="t" r="r" b="b"/>
              <a:pathLst>
                <a:path w="85725" h="38100">
                  <a:moveTo>
                    <a:pt x="0" y="0"/>
                  </a:moveTo>
                  <a:lnTo>
                    <a:pt x="85725" y="3810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13" name="object 1211">
              <a:extLst>
                <a:ext uri="{FF2B5EF4-FFF2-40B4-BE49-F238E27FC236}">
                  <a16:creationId xmlns:a16="http://schemas.microsoft.com/office/drawing/2014/main" id="{31C78040-A554-4A2F-8659-41471322FE5A}"/>
                </a:ext>
              </a:extLst>
            </p:cNvPr>
            <p:cNvSpPr/>
            <p:nvPr/>
          </p:nvSpPr>
          <p:spPr>
            <a:xfrm>
              <a:off x="8084693" y="1521472"/>
              <a:ext cx="91579" cy="19392"/>
            </a:xfrm>
            <a:custGeom>
              <a:avLst/>
              <a:gdLst/>
              <a:ahLst/>
              <a:cxnLst/>
              <a:rect l="l" t="t" r="r" b="b"/>
              <a:pathLst>
                <a:path w="91579" h="19392">
                  <a:moveTo>
                    <a:pt x="0" y="0"/>
                  </a:moveTo>
                  <a:lnTo>
                    <a:pt x="91579" y="19392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14" name="object 1212">
              <a:extLst>
                <a:ext uri="{FF2B5EF4-FFF2-40B4-BE49-F238E27FC236}">
                  <a16:creationId xmlns:a16="http://schemas.microsoft.com/office/drawing/2014/main" id="{00AF9D64-15B6-4C32-8A2F-20C19C359095}"/>
                </a:ext>
              </a:extLst>
            </p:cNvPr>
            <p:cNvSpPr/>
            <p:nvPr/>
          </p:nvSpPr>
          <p:spPr>
            <a:xfrm>
              <a:off x="8077454" y="1589684"/>
              <a:ext cx="93700" cy="0"/>
            </a:xfrm>
            <a:custGeom>
              <a:avLst/>
              <a:gdLst/>
              <a:ahLst/>
              <a:cxnLst/>
              <a:rect l="l" t="t" r="r" b="b"/>
              <a:pathLst>
                <a:path w="93700">
                  <a:moveTo>
                    <a:pt x="0" y="0"/>
                  </a:moveTo>
                  <a:lnTo>
                    <a:pt x="9370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15" name="object 1213">
              <a:extLst>
                <a:ext uri="{FF2B5EF4-FFF2-40B4-BE49-F238E27FC236}">
                  <a16:creationId xmlns:a16="http://schemas.microsoft.com/office/drawing/2014/main" id="{4498D1BD-86CC-4BE9-B104-218E04B79A47}"/>
                </a:ext>
              </a:extLst>
            </p:cNvPr>
            <p:cNvSpPr/>
            <p:nvPr/>
          </p:nvSpPr>
          <p:spPr>
            <a:xfrm>
              <a:off x="8084693" y="1638300"/>
              <a:ext cx="91579" cy="19545"/>
            </a:xfrm>
            <a:custGeom>
              <a:avLst/>
              <a:gdLst/>
              <a:ahLst/>
              <a:cxnLst/>
              <a:rect l="l" t="t" r="r" b="b"/>
              <a:pathLst>
                <a:path w="91579" h="19545">
                  <a:moveTo>
                    <a:pt x="0" y="19545"/>
                  </a:moveTo>
                  <a:lnTo>
                    <a:pt x="91579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16" name="object 1214">
              <a:extLst>
                <a:ext uri="{FF2B5EF4-FFF2-40B4-BE49-F238E27FC236}">
                  <a16:creationId xmlns:a16="http://schemas.microsoft.com/office/drawing/2014/main" id="{397340A9-F9A9-40D4-B6C3-DBF8C91BA1AE}"/>
                </a:ext>
              </a:extLst>
            </p:cNvPr>
            <p:cNvSpPr/>
            <p:nvPr/>
          </p:nvSpPr>
          <p:spPr>
            <a:xfrm>
              <a:off x="8105775" y="1684934"/>
              <a:ext cx="85725" cy="38100"/>
            </a:xfrm>
            <a:custGeom>
              <a:avLst/>
              <a:gdLst/>
              <a:ahLst/>
              <a:cxnLst/>
              <a:rect l="l" t="t" r="r" b="b"/>
              <a:pathLst>
                <a:path w="85725" h="38100">
                  <a:moveTo>
                    <a:pt x="0" y="38099"/>
                  </a:moveTo>
                  <a:lnTo>
                    <a:pt x="85725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17" name="object 1215">
              <a:extLst>
                <a:ext uri="{FF2B5EF4-FFF2-40B4-BE49-F238E27FC236}">
                  <a16:creationId xmlns:a16="http://schemas.microsoft.com/office/drawing/2014/main" id="{A47334FA-6809-460E-8432-7DF2CF0E039B}"/>
                </a:ext>
              </a:extLst>
            </p:cNvPr>
            <p:cNvSpPr/>
            <p:nvPr/>
          </p:nvSpPr>
          <p:spPr>
            <a:xfrm>
              <a:off x="8140052" y="1727352"/>
              <a:ext cx="75857" cy="55118"/>
            </a:xfrm>
            <a:custGeom>
              <a:avLst/>
              <a:gdLst/>
              <a:ahLst/>
              <a:cxnLst/>
              <a:rect l="l" t="t" r="r" b="b"/>
              <a:pathLst>
                <a:path w="75857" h="55118">
                  <a:moveTo>
                    <a:pt x="0" y="55118"/>
                  </a:moveTo>
                  <a:lnTo>
                    <a:pt x="75857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18" name="object 1216">
              <a:extLst>
                <a:ext uri="{FF2B5EF4-FFF2-40B4-BE49-F238E27FC236}">
                  <a16:creationId xmlns:a16="http://schemas.microsoft.com/office/drawing/2014/main" id="{576E59AA-FE84-428C-8E12-F4E4F80A2CC7}"/>
                </a:ext>
              </a:extLst>
            </p:cNvPr>
            <p:cNvSpPr/>
            <p:nvPr/>
          </p:nvSpPr>
          <p:spPr>
            <a:xfrm>
              <a:off x="8186039" y="1763763"/>
              <a:ext cx="62610" cy="69596"/>
            </a:xfrm>
            <a:custGeom>
              <a:avLst/>
              <a:gdLst/>
              <a:ahLst/>
              <a:cxnLst/>
              <a:rect l="l" t="t" r="r" b="b"/>
              <a:pathLst>
                <a:path w="62610" h="69596">
                  <a:moveTo>
                    <a:pt x="0" y="69595"/>
                  </a:moveTo>
                  <a:lnTo>
                    <a:pt x="6261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19" name="object 1217">
              <a:extLst>
                <a:ext uri="{FF2B5EF4-FFF2-40B4-BE49-F238E27FC236}">
                  <a16:creationId xmlns:a16="http://schemas.microsoft.com/office/drawing/2014/main" id="{3C57865E-9EC0-4FD8-86F7-4CBCAE4658D5}"/>
                </a:ext>
              </a:extLst>
            </p:cNvPr>
            <p:cNvSpPr/>
            <p:nvPr/>
          </p:nvSpPr>
          <p:spPr>
            <a:xfrm>
              <a:off x="8241410" y="1792490"/>
              <a:ext cx="46875" cy="81153"/>
            </a:xfrm>
            <a:custGeom>
              <a:avLst/>
              <a:gdLst/>
              <a:ahLst/>
              <a:cxnLst/>
              <a:rect l="l" t="t" r="r" b="b"/>
              <a:pathLst>
                <a:path w="46875" h="81153">
                  <a:moveTo>
                    <a:pt x="0" y="81153"/>
                  </a:moveTo>
                  <a:lnTo>
                    <a:pt x="46875" y="0"/>
                  </a:lnTo>
                </a:path>
              </a:pathLst>
            </a:custGeom>
            <a:ln w="14223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20" name="object 1218">
              <a:extLst>
                <a:ext uri="{FF2B5EF4-FFF2-40B4-BE49-F238E27FC236}">
                  <a16:creationId xmlns:a16="http://schemas.microsoft.com/office/drawing/2014/main" id="{2EE2A846-FC8E-43C1-922E-E654898C507E}"/>
                </a:ext>
              </a:extLst>
            </p:cNvPr>
            <p:cNvSpPr/>
            <p:nvPr/>
          </p:nvSpPr>
          <p:spPr>
            <a:xfrm>
              <a:off x="8304161" y="1812429"/>
              <a:ext cx="28917" cy="89141"/>
            </a:xfrm>
            <a:custGeom>
              <a:avLst/>
              <a:gdLst/>
              <a:ahLst/>
              <a:cxnLst/>
              <a:rect l="l" t="t" r="r" b="b"/>
              <a:pathLst>
                <a:path w="28917" h="89141">
                  <a:moveTo>
                    <a:pt x="0" y="89141"/>
                  </a:moveTo>
                  <a:lnTo>
                    <a:pt x="28917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21" name="object 1219">
              <a:extLst>
                <a:ext uri="{FF2B5EF4-FFF2-40B4-BE49-F238E27FC236}">
                  <a16:creationId xmlns:a16="http://schemas.microsoft.com/office/drawing/2014/main" id="{A10BC989-21E8-46D6-B3E8-03961B10C8B5}"/>
                </a:ext>
              </a:extLst>
            </p:cNvPr>
            <p:cNvSpPr/>
            <p:nvPr/>
          </p:nvSpPr>
          <p:spPr>
            <a:xfrm>
              <a:off x="8371179" y="1822602"/>
              <a:ext cx="9829" cy="93218"/>
            </a:xfrm>
            <a:custGeom>
              <a:avLst/>
              <a:gdLst/>
              <a:ahLst/>
              <a:cxnLst/>
              <a:rect l="l" t="t" r="r" b="b"/>
              <a:pathLst>
                <a:path w="9829" h="93218">
                  <a:moveTo>
                    <a:pt x="0" y="93218"/>
                  </a:moveTo>
                  <a:lnTo>
                    <a:pt x="9829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22" name="object 1220">
              <a:extLst>
                <a:ext uri="{FF2B5EF4-FFF2-40B4-BE49-F238E27FC236}">
                  <a16:creationId xmlns:a16="http://schemas.microsoft.com/office/drawing/2014/main" id="{E457CAE0-8738-407D-91B1-06350E9AEEF0}"/>
                </a:ext>
              </a:extLst>
            </p:cNvPr>
            <p:cNvSpPr/>
            <p:nvPr/>
          </p:nvSpPr>
          <p:spPr>
            <a:xfrm>
              <a:off x="8171154" y="1494332"/>
              <a:ext cx="209854" cy="328371"/>
            </a:xfrm>
            <a:custGeom>
              <a:avLst/>
              <a:gdLst/>
              <a:ahLst/>
              <a:cxnLst/>
              <a:rect l="l" t="t" r="r" b="b"/>
              <a:pathLst>
                <a:path w="209854" h="328371">
                  <a:moveTo>
                    <a:pt x="20294" y="0"/>
                  </a:moveTo>
                  <a:lnTo>
                    <a:pt x="15405" y="11850"/>
                  </a:lnTo>
                  <a:lnTo>
                    <a:pt x="11174" y="23926"/>
                  </a:lnTo>
                  <a:lnTo>
                    <a:pt x="7610" y="36198"/>
                  </a:lnTo>
                  <a:lnTo>
                    <a:pt x="4719" y="48638"/>
                  </a:lnTo>
                  <a:lnTo>
                    <a:pt x="2509" y="61217"/>
                  </a:lnTo>
                  <a:lnTo>
                    <a:pt x="988" y="73908"/>
                  </a:lnTo>
                  <a:lnTo>
                    <a:pt x="161" y="86682"/>
                  </a:lnTo>
                  <a:lnTo>
                    <a:pt x="0" y="95351"/>
                  </a:lnTo>
                  <a:lnTo>
                    <a:pt x="671" y="113183"/>
                  </a:lnTo>
                  <a:lnTo>
                    <a:pt x="2655" y="130672"/>
                  </a:lnTo>
                  <a:lnTo>
                    <a:pt x="5905" y="147769"/>
                  </a:lnTo>
                  <a:lnTo>
                    <a:pt x="10375" y="164421"/>
                  </a:lnTo>
                  <a:lnTo>
                    <a:pt x="16018" y="180577"/>
                  </a:lnTo>
                  <a:lnTo>
                    <a:pt x="22787" y="196186"/>
                  </a:lnTo>
                  <a:lnTo>
                    <a:pt x="30636" y="211195"/>
                  </a:lnTo>
                  <a:lnTo>
                    <a:pt x="39520" y="225554"/>
                  </a:lnTo>
                  <a:lnTo>
                    <a:pt x="49391" y="239210"/>
                  </a:lnTo>
                  <a:lnTo>
                    <a:pt x="60202" y="252114"/>
                  </a:lnTo>
                  <a:lnTo>
                    <a:pt x="71908" y="264212"/>
                  </a:lnTo>
                  <a:lnTo>
                    <a:pt x="84463" y="275453"/>
                  </a:lnTo>
                  <a:lnTo>
                    <a:pt x="97818" y="285787"/>
                  </a:lnTo>
                  <a:lnTo>
                    <a:pt x="111929" y="295161"/>
                  </a:lnTo>
                  <a:lnTo>
                    <a:pt x="126749" y="303524"/>
                  </a:lnTo>
                  <a:lnTo>
                    <a:pt x="142231" y="310824"/>
                  </a:lnTo>
                  <a:lnTo>
                    <a:pt x="158329" y="317010"/>
                  </a:lnTo>
                  <a:lnTo>
                    <a:pt x="174997" y="322031"/>
                  </a:lnTo>
                  <a:lnTo>
                    <a:pt x="192187" y="325835"/>
                  </a:lnTo>
                  <a:lnTo>
                    <a:pt x="209854" y="328371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23" name="object 1221">
              <a:extLst>
                <a:ext uri="{FF2B5EF4-FFF2-40B4-BE49-F238E27FC236}">
                  <a16:creationId xmlns:a16="http://schemas.microsoft.com/office/drawing/2014/main" id="{D5F3ABD8-711C-453F-A0C7-E000164BB989}"/>
                </a:ext>
              </a:extLst>
            </p:cNvPr>
            <p:cNvSpPr/>
            <p:nvPr/>
          </p:nvSpPr>
          <p:spPr>
            <a:xfrm>
              <a:off x="7967459" y="1151636"/>
              <a:ext cx="876058" cy="876045"/>
            </a:xfrm>
            <a:custGeom>
              <a:avLst/>
              <a:gdLst/>
              <a:ahLst/>
              <a:cxnLst/>
              <a:rect l="l" t="t" r="r" b="b"/>
              <a:pathLst>
                <a:path w="876058" h="876045">
                  <a:moveTo>
                    <a:pt x="876058" y="438048"/>
                  </a:moveTo>
                  <a:lnTo>
                    <a:pt x="874606" y="402118"/>
                  </a:lnTo>
                  <a:lnTo>
                    <a:pt x="870325" y="366989"/>
                  </a:lnTo>
                  <a:lnTo>
                    <a:pt x="863328" y="332773"/>
                  </a:lnTo>
                  <a:lnTo>
                    <a:pt x="853727" y="299583"/>
                  </a:lnTo>
                  <a:lnTo>
                    <a:pt x="841636" y="267531"/>
                  </a:lnTo>
                  <a:lnTo>
                    <a:pt x="827167" y="236731"/>
                  </a:lnTo>
                  <a:lnTo>
                    <a:pt x="810432" y="207294"/>
                  </a:lnTo>
                  <a:lnTo>
                    <a:pt x="791546" y="179333"/>
                  </a:lnTo>
                  <a:lnTo>
                    <a:pt x="770619" y="152962"/>
                  </a:lnTo>
                  <a:lnTo>
                    <a:pt x="747766" y="128293"/>
                  </a:lnTo>
                  <a:lnTo>
                    <a:pt x="723099" y="105439"/>
                  </a:lnTo>
                  <a:lnTo>
                    <a:pt x="696730" y="84512"/>
                  </a:lnTo>
                  <a:lnTo>
                    <a:pt x="668772" y="65624"/>
                  </a:lnTo>
                  <a:lnTo>
                    <a:pt x="639339" y="48890"/>
                  </a:lnTo>
                  <a:lnTo>
                    <a:pt x="608543" y="34421"/>
                  </a:lnTo>
                  <a:lnTo>
                    <a:pt x="576496" y="22330"/>
                  </a:lnTo>
                  <a:lnTo>
                    <a:pt x="543312" y="12729"/>
                  </a:lnTo>
                  <a:lnTo>
                    <a:pt x="509102" y="5732"/>
                  </a:lnTo>
                  <a:lnTo>
                    <a:pt x="473981" y="1451"/>
                  </a:lnTo>
                  <a:lnTo>
                    <a:pt x="438061" y="0"/>
                  </a:lnTo>
                  <a:lnTo>
                    <a:pt x="402131" y="1451"/>
                  </a:lnTo>
                  <a:lnTo>
                    <a:pt x="367002" y="5732"/>
                  </a:lnTo>
                  <a:lnTo>
                    <a:pt x="332785" y="12729"/>
                  </a:lnTo>
                  <a:lnTo>
                    <a:pt x="299594" y="22330"/>
                  </a:lnTo>
                  <a:lnTo>
                    <a:pt x="267542" y="34421"/>
                  </a:lnTo>
                  <a:lnTo>
                    <a:pt x="236740" y="48890"/>
                  </a:lnTo>
                  <a:lnTo>
                    <a:pt x="207303" y="65624"/>
                  </a:lnTo>
                  <a:lnTo>
                    <a:pt x="179342" y="84512"/>
                  </a:lnTo>
                  <a:lnTo>
                    <a:pt x="152970" y="105439"/>
                  </a:lnTo>
                  <a:lnTo>
                    <a:pt x="128300" y="128293"/>
                  </a:lnTo>
                  <a:lnTo>
                    <a:pt x="105444" y="152962"/>
                  </a:lnTo>
                  <a:lnTo>
                    <a:pt x="84516" y="179333"/>
                  </a:lnTo>
                  <a:lnTo>
                    <a:pt x="65628" y="207294"/>
                  </a:lnTo>
                  <a:lnTo>
                    <a:pt x="48893" y="236731"/>
                  </a:lnTo>
                  <a:lnTo>
                    <a:pt x="34423" y="267531"/>
                  </a:lnTo>
                  <a:lnTo>
                    <a:pt x="22331" y="299583"/>
                  </a:lnTo>
                  <a:lnTo>
                    <a:pt x="12730" y="332773"/>
                  </a:lnTo>
                  <a:lnTo>
                    <a:pt x="5733" y="366989"/>
                  </a:lnTo>
                  <a:lnTo>
                    <a:pt x="1452" y="402118"/>
                  </a:lnTo>
                  <a:lnTo>
                    <a:pt x="0" y="438048"/>
                  </a:lnTo>
                  <a:lnTo>
                    <a:pt x="1452" y="473970"/>
                  </a:lnTo>
                  <a:lnTo>
                    <a:pt x="5733" y="509093"/>
                  </a:lnTo>
                  <a:lnTo>
                    <a:pt x="12730" y="543303"/>
                  </a:lnTo>
                  <a:lnTo>
                    <a:pt x="22331" y="576488"/>
                  </a:lnTo>
                  <a:lnTo>
                    <a:pt x="34423" y="608535"/>
                  </a:lnTo>
                  <a:lnTo>
                    <a:pt x="48893" y="639332"/>
                  </a:lnTo>
                  <a:lnTo>
                    <a:pt x="65628" y="668765"/>
                  </a:lnTo>
                  <a:lnTo>
                    <a:pt x="84516" y="696723"/>
                  </a:lnTo>
                  <a:lnTo>
                    <a:pt x="105444" y="723091"/>
                  </a:lnTo>
                  <a:lnTo>
                    <a:pt x="128300" y="747758"/>
                  </a:lnTo>
                  <a:lnTo>
                    <a:pt x="152970" y="770611"/>
                  </a:lnTo>
                  <a:lnTo>
                    <a:pt x="179342" y="791537"/>
                  </a:lnTo>
                  <a:lnTo>
                    <a:pt x="207303" y="810423"/>
                  </a:lnTo>
                  <a:lnTo>
                    <a:pt x="236740" y="827157"/>
                  </a:lnTo>
                  <a:lnTo>
                    <a:pt x="267542" y="841625"/>
                  </a:lnTo>
                  <a:lnTo>
                    <a:pt x="299594" y="853716"/>
                  </a:lnTo>
                  <a:lnTo>
                    <a:pt x="332785" y="863316"/>
                  </a:lnTo>
                  <a:lnTo>
                    <a:pt x="367002" y="870313"/>
                  </a:lnTo>
                  <a:lnTo>
                    <a:pt x="402131" y="874594"/>
                  </a:lnTo>
                  <a:lnTo>
                    <a:pt x="438061" y="876045"/>
                  </a:lnTo>
                  <a:lnTo>
                    <a:pt x="473981" y="874594"/>
                  </a:lnTo>
                  <a:lnTo>
                    <a:pt x="509102" y="870313"/>
                  </a:lnTo>
                  <a:lnTo>
                    <a:pt x="543312" y="863316"/>
                  </a:lnTo>
                  <a:lnTo>
                    <a:pt x="576496" y="853716"/>
                  </a:lnTo>
                  <a:lnTo>
                    <a:pt x="608543" y="841625"/>
                  </a:lnTo>
                  <a:lnTo>
                    <a:pt x="639339" y="827157"/>
                  </a:lnTo>
                  <a:lnTo>
                    <a:pt x="668772" y="810423"/>
                  </a:lnTo>
                  <a:lnTo>
                    <a:pt x="696730" y="791537"/>
                  </a:lnTo>
                  <a:lnTo>
                    <a:pt x="723099" y="770611"/>
                  </a:lnTo>
                  <a:lnTo>
                    <a:pt x="747766" y="747758"/>
                  </a:lnTo>
                  <a:lnTo>
                    <a:pt x="770619" y="723091"/>
                  </a:lnTo>
                  <a:lnTo>
                    <a:pt x="791546" y="696723"/>
                  </a:lnTo>
                  <a:lnTo>
                    <a:pt x="810432" y="668765"/>
                  </a:lnTo>
                  <a:lnTo>
                    <a:pt x="827167" y="639332"/>
                  </a:lnTo>
                  <a:lnTo>
                    <a:pt x="841636" y="608535"/>
                  </a:lnTo>
                  <a:lnTo>
                    <a:pt x="853727" y="576488"/>
                  </a:lnTo>
                  <a:lnTo>
                    <a:pt x="863328" y="543303"/>
                  </a:lnTo>
                  <a:lnTo>
                    <a:pt x="870325" y="509093"/>
                  </a:lnTo>
                  <a:lnTo>
                    <a:pt x="874606" y="473970"/>
                  </a:lnTo>
                  <a:lnTo>
                    <a:pt x="876058" y="438048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24" name="object 1222">
              <a:extLst>
                <a:ext uri="{FF2B5EF4-FFF2-40B4-BE49-F238E27FC236}">
                  <a16:creationId xmlns:a16="http://schemas.microsoft.com/office/drawing/2014/main" id="{5320B3A6-0090-4498-B2B1-D497AD81B7A5}"/>
                </a:ext>
              </a:extLst>
            </p:cNvPr>
            <p:cNvSpPr/>
            <p:nvPr/>
          </p:nvSpPr>
          <p:spPr>
            <a:xfrm>
              <a:off x="7114921" y="1552422"/>
              <a:ext cx="62610" cy="69748"/>
            </a:xfrm>
            <a:custGeom>
              <a:avLst/>
              <a:gdLst/>
              <a:ahLst/>
              <a:cxnLst/>
              <a:rect l="l" t="t" r="r" b="b"/>
              <a:pathLst>
                <a:path w="62610" h="69748">
                  <a:moveTo>
                    <a:pt x="0" y="69748"/>
                  </a:moveTo>
                  <a:lnTo>
                    <a:pt x="6261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25" name="object 1223">
              <a:extLst>
                <a:ext uri="{FF2B5EF4-FFF2-40B4-BE49-F238E27FC236}">
                  <a16:creationId xmlns:a16="http://schemas.microsoft.com/office/drawing/2014/main" id="{95858B1F-E5C6-49B8-8870-4484A4419A1B}"/>
                </a:ext>
              </a:extLst>
            </p:cNvPr>
            <p:cNvSpPr/>
            <p:nvPr/>
          </p:nvSpPr>
          <p:spPr>
            <a:xfrm>
              <a:off x="7170293" y="1581302"/>
              <a:ext cx="46875" cy="81102"/>
            </a:xfrm>
            <a:custGeom>
              <a:avLst/>
              <a:gdLst/>
              <a:ahLst/>
              <a:cxnLst/>
              <a:rect l="l" t="t" r="r" b="b"/>
              <a:pathLst>
                <a:path w="46875" h="81102">
                  <a:moveTo>
                    <a:pt x="0" y="81102"/>
                  </a:moveTo>
                  <a:lnTo>
                    <a:pt x="46875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26" name="object 1224">
              <a:extLst>
                <a:ext uri="{FF2B5EF4-FFF2-40B4-BE49-F238E27FC236}">
                  <a16:creationId xmlns:a16="http://schemas.microsoft.com/office/drawing/2014/main" id="{3BACF690-A331-42DF-82D5-EC59861C6731}"/>
                </a:ext>
              </a:extLst>
            </p:cNvPr>
            <p:cNvSpPr/>
            <p:nvPr/>
          </p:nvSpPr>
          <p:spPr>
            <a:xfrm>
              <a:off x="7233043" y="1601190"/>
              <a:ext cx="28930" cy="89052"/>
            </a:xfrm>
            <a:custGeom>
              <a:avLst/>
              <a:gdLst/>
              <a:ahLst/>
              <a:cxnLst/>
              <a:rect l="l" t="t" r="r" b="b"/>
              <a:pathLst>
                <a:path w="28930" h="89052">
                  <a:moveTo>
                    <a:pt x="0" y="89052"/>
                  </a:moveTo>
                  <a:lnTo>
                    <a:pt x="2893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27" name="object 1225">
              <a:extLst>
                <a:ext uri="{FF2B5EF4-FFF2-40B4-BE49-F238E27FC236}">
                  <a16:creationId xmlns:a16="http://schemas.microsoft.com/office/drawing/2014/main" id="{8E4E88E4-FD56-4EF6-806D-4AE60F1B0381}"/>
                </a:ext>
              </a:extLst>
            </p:cNvPr>
            <p:cNvSpPr/>
            <p:nvPr/>
          </p:nvSpPr>
          <p:spPr>
            <a:xfrm>
              <a:off x="7300074" y="1611363"/>
              <a:ext cx="9766" cy="93217"/>
            </a:xfrm>
            <a:custGeom>
              <a:avLst/>
              <a:gdLst/>
              <a:ahLst/>
              <a:cxnLst/>
              <a:rect l="l" t="t" r="r" b="b"/>
              <a:pathLst>
                <a:path w="9766" h="93217">
                  <a:moveTo>
                    <a:pt x="0" y="93217"/>
                  </a:moveTo>
                  <a:lnTo>
                    <a:pt x="9766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28" name="object 1226">
              <a:extLst>
                <a:ext uri="{FF2B5EF4-FFF2-40B4-BE49-F238E27FC236}">
                  <a16:creationId xmlns:a16="http://schemas.microsoft.com/office/drawing/2014/main" id="{634C13AA-703A-4418-8702-6975A309CF12}"/>
                </a:ext>
              </a:extLst>
            </p:cNvPr>
            <p:cNvSpPr/>
            <p:nvPr/>
          </p:nvSpPr>
          <p:spPr>
            <a:xfrm>
              <a:off x="7358760" y="1611363"/>
              <a:ext cx="9918" cy="93217"/>
            </a:xfrm>
            <a:custGeom>
              <a:avLst/>
              <a:gdLst/>
              <a:ahLst/>
              <a:cxnLst/>
              <a:rect l="l" t="t" r="r" b="b"/>
              <a:pathLst>
                <a:path w="9918" h="93217">
                  <a:moveTo>
                    <a:pt x="9918" y="93217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29" name="object 1227">
              <a:extLst>
                <a:ext uri="{FF2B5EF4-FFF2-40B4-BE49-F238E27FC236}">
                  <a16:creationId xmlns:a16="http://schemas.microsoft.com/office/drawing/2014/main" id="{1F00D408-912C-4DF5-87F3-8C7E588C511A}"/>
                </a:ext>
              </a:extLst>
            </p:cNvPr>
            <p:cNvSpPr/>
            <p:nvPr/>
          </p:nvSpPr>
          <p:spPr>
            <a:xfrm>
              <a:off x="7406779" y="1601190"/>
              <a:ext cx="28917" cy="89052"/>
            </a:xfrm>
            <a:custGeom>
              <a:avLst/>
              <a:gdLst/>
              <a:ahLst/>
              <a:cxnLst/>
              <a:rect l="l" t="t" r="r" b="b"/>
              <a:pathLst>
                <a:path w="28917" h="89052">
                  <a:moveTo>
                    <a:pt x="28917" y="89052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30" name="object 1228">
              <a:extLst>
                <a:ext uri="{FF2B5EF4-FFF2-40B4-BE49-F238E27FC236}">
                  <a16:creationId xmlns:a16="http://schemas.microsoft.com/office/drawing/2014/main" id="{DD2DEB5F-DEC7-4559-AC1C-B9864E24E21D}"/>
                </a:ext>
              </a:extLst>
            </p:cNvPr>
            <p:cNvSpPr/>
            <p:nvPr/>
          </p:nvSpPr>
          <p:spPr>
            <a:xfrm>
              <a:off x="7451471" y="1581302"/>
              <a:ext cx="46888" cy="81102"/>
            </a:xfrm>
            <a:custGeom>
              <a:avLst/>
              <a:gdLst/>
              <a:ahLst/>
              <a:cxnLst/>
              <a:rect l="l" t="t" r="r" b="b"/>
              <a:pathLst>
                <a:path w="46888" h="81102">
                  <a:moveTo>
                    <a:pt x="46888" y="81102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31" name="object 1229">
              <a:extLst>
                <a:ext uri="{FF2B5EF4-FFF2-40B4-BE49-F238E27FC236}">
                  <a16:creationId xmlns:a16="http://schemas.microsoft.com/office/drawing/2014/main" id="{4B182104-903C-438E-A8BF-001F5E0029AB}"/>
                </a:ext>
              </a:extLst>
            </p:cNvPr>
            <p:cNvSpPr/>
            <p:nvPr/>
          </p:nvSpPr>
          <p:spPr>
            <a:xfrm>
              <a:off x="7491120" y="1552422"/>
              <a:ext cx="62699" cy="69748"/>
            </a:xfrm>
            <a:custGeom>
              <a:avLst/>
              <a:gdLst/>
              <a:ahLst/>
              <a:cxnLst/>
              <a:rect l="l" t="t" r="r" b="b"/>
              <a:pathLst>
                <a:path w="62699" h="69748">
                  <a:moveTo>
                    <a:pt x="62699" y="69748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32" name="object 1230">
              <a:extLst>
                <a:ext uri="{FF2B5EF4-FFF2-40B4-BE49-F238E27FC236}">
                  <a16:creationId xmlns:a16="http://schemas.microsoft.com/office/drawing/2014/main" id="{7722F07F-8B67-4FED-9E09-7EFEC88BFB5C}"/>
                </a:ext>
              </a:extLst>
            </p:cNvPr>
            <p:cNvSpPr/>
            <p:nvPr/>
          </p:nvSpPr>
          <p:spPr>
            <a:xfrm>
              <a:off x="7523860" y="1516113"/>
              <a:ext cx="75793" cy="55016"/>
            </a:xfrm>
            <a:custGeom>
              <a:avLst/>
              <a:gdLst/>
              <a:ahLst/>
              <a:cxnLst/>
              <a:rect l="l" t="t" r="r" b="b"/>
              <a:pathLst>
                <a:path w="75793" h="55016">
                  <a:moveTo>
                    <a:pt x="75793" y="55016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33" name="object 1231">
              <a:extLst>
                <a:ext uri="{FF2B5EF4-FFF2-40B4-BE49-F238E27FC236}">
                  <a16:creationId xmlns:a16="http://schemas.microsoft.com/office/drawing/2014/main" id="{3CDF2F78-521A-4B5F-8A09-C20387BB801A}"/>
                </a:ext>
              </a:extLst>
            </p:cNvPr>
            <p:cNvSpPr/>
            <p:nvPr/>
          </p:nvSpPr>
          <p:spPr>
            <a:xfrm>
              <a:off x="7548359" y="1473695"/>
              <a:ext cx="85636" cy="38100"/>
            </a:xfrm>
            <a:custGeom>
              <a:avLst/>
              <a:gdLst/>
              <a:ahLst/>
              <a:cxnLst/>
              <a:rect l="l" t="t" r="r" b="b"/>
              <a:pathLst>
                <a:path w="85636" h="38100">
                  <a:moveTo>
                    <a:pt x="85636" y="38100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34" name="object 1232">
              <a:extLst>
                <a:ext uri="{FF2B5EF4-FFF2-40B4-BE49-F238E27FC236}">
                  <a16:creationId xmlns:a16="http://schemas.microsoft.com/office/drawing/2014/main" id="{6E59569E-0625-40CF-BEE8-AF620272A905}"/>
                </a:ext>
              </a:extLst>
            </p:cNvPr>
            <p:cNvSpPr/>
            <p:nvPr/>
          </p:nvSpPr>
          <p:spPr>
            <a:xfrm>
              <a:off x="7177582" y="1473644"/>
              <a:ext cx="370827" cy="139001"/>
            </a:xfrm>
            <a:custGeom>
              <a:avLst/>
              <a:gdLst/>
              <a:ahLst/>
              <a:cxnLst/>
              <a:rect l="l" t="t" r="r" b="b"/>
              <a:pathLst>
                <a:path w="370827" h="139001">
                  <a:moveTo>
                    <a:pt x="0" y="78828"/>
                  </a:moveTo>
                  <a:lnTo>
                    <a:pt x="9982" y="87319"/>
                  </a:lnTo>
                  <a:lnTo>
                    <a:pt x="20374" y="95204"/>
                  </a:lnTo>
                  <a:lnTo>
                    <a:pt x="31148" y="102474"/>
                  </a:lnTo>
                  <a:lnTo>
                    <a:pt x="42276" y="109118"/>
                  </a:lnTo>
                  <a:lnTo>
                    <a:pt x="53732" y="115125"/>
                  </a:lnTo>
                  <a:lnTo>
                    <a:pt x="65487" y="120485"/>
                  </a:lnTo>
                  <a:lnTo>
                    <a:pt x="77514" y="125186"/>
                  </a:lnTo>
                  <a:lnTo>
                    <a:pt x="89786" y="129219"/>
                  </a:lnTo>
                  <a:lnTo>
                    <a:pt x="102275" y="132573"/>
                  </a:lnTo>
                  <a:lnTo>
                    <a:pt x="114953" y="135237"/>
                  </a:lnTo>
                  <a:lnTo>
                    <a:pt x="127794" y="137200"/>
                  </a:lnTo>
                  <a:lnTo>
                    <a:pt x="140770" y="138452"/>
                  </a:lnTo>
                  <a:lnTo>
                    <a:pt x="153853" y="138982"/>
                  </a:lnTo>
                  <a:lnTo>
                    <a:pt x="156819" y="139001"/>
                  </a:lnTo>
                  <a:lnTo>
                    <a:pt x="170628" y="138596"/>
                  </a:lnTo>
                  <a:lnTo>
                    <a:pt x="184278" y="137391"/>
                  </a:lnTo>
                  <a:lnTo>
                    <a:pt x="197743" y="135407"/>
                  </a:lnTo>
                  <a:lnTo>
                    <a:pt x="210993" y="132660"/>
                  </a:lnTo>
                  <a:lnTo>
                    <a:pt x="224001" y="129169"/>
                  </a:lnTo>
                  <a:lnTo>
                    <a:pt x="236739" y="124953"/>
                  </a:lnTo>
                  <a:lnTo>
                    <a:pt x="249177" y="120030"/>
                  </a:lnTo>
                  <a:lnTo>
                    <a:pt x="261288" y="114417"/>
                  </a:lnTo>
                  <a:lnTo>
                    <a:pt x="273044" y="108135"/>
                  </a:lnTo>
                  <a:lnTo>
                    <a:pt x="284416" y="101199"/>
                  </a:lnTo>
                  <a:lnTo>
                    <a:pt x="295376" y="93630"/>
                  </a:lnTo>
                  <a:lnTo>
                    <a:pt x="305896" y="85446"/>
                  </a:lnTo>
                  <a:lnTo>
                    <a:pt x="315948" y="76663"/>
                  </a:lnTo>
                  <a:lnTo>
                    <a:pt x="325504" y="67302"/>
                  </a:lnTo>
                  <a:lnTo>
                    <a:pt x="334534" y="57380"/>
                  </a:lnTo>
                  <a:lnTo>
                    <a:pt x="343012" y="46916"/>
                  </a:lnTo>
                  <a:lnTo>
                    <a:pt x="350908" y="35927"/>
                  </a:lnTo>
                  <a:lnTo>
                    <a:pt x="358195" y="24433"/>
                  </a:lnTo>
                  <a:lnTo>
                    <a:pt x="364844" y="12451"/>
                  </a:lnTo>
                  <a:lnTo>
                    <a:pt x="370827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35" name="object 1233">
              <a:extLst>
                <a:ext uri="{FF2B5EF4-FFF2-40B4-BE49-F238E27FC236}">
                  <a16:creationId xmlns:a16="http://schemas.microsoft.com/office/drawing/2014/main" id="{A1250F80-7839-4922-B2CF-28B72B36C1A9}"/>
                </a:ext>
              </a:extLst>
            </p:cNvPr>
            <p:cNvSpPr/>
            <p:nvPr/>
          </p:nvSpPr>
          <p:spPr>
            <a:xfrm>
              <a:off x="7580261" y="5383809"/>
              <a:ext cx="75806" cy="55117"/>
            </a:xfrm>
            <a:custGeom>
              <a:avLst/>
              <a:gdLst/>
              <a:ahLst/>
              <a:cxnLst/>
              <a:rect l="l" t="t" r="r" b="b"/>
              <a:pathLst>
                <a:path w="75806" h="55117">
                  <a:moveTo>
                    <a:pt x="75806" y="0"/>
                  </a:moveTo>
                  <a:lnTo>
                    <a:pt x="0" y="55117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36" name="object 1234">
              <a:extLst>
                <a:ext uri="{FF2B5EF4-FFF2-40B4-BE49-F238E27FC236}">
                  <a16:creationId xmlns:a16="http://schemas.microsoft.com/office/drawing/2014/main" id="{8679F06A-7A82-49C9-9A5B-B26FA1C2E576}"/>
                </a:ext>
              </a:extLst>
            </p:cNvPr>
            <p:cNvSpPr/>
            <p:nvPr/>
          </p:nvSpPr>
          <p:spPr>
            <a:xfrm>
              <a:off x="7547470" y="5332857"/>
              <a:ext cx="62750" cy="69608"/>
            </a:xfrm>
            <a:custGeom>
              <a:avLst/>
              <a:gdLst/>
              <a:ahLst/>
              <a:cxnLst/>
              <a:rect l="l" t="t" r="r" b="b"/>
              <a:pathLst>
                <a:path w="62750" h="69608">
                  <a:moveTo>
                    <a:pt x="62750" y="0"/>
                  </a:moveTo>
                  <a:lnTo>
                    <a:pt x="0" y="69608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37" name="object 1235">
              <a:extLst>
                <a:ext uri="{FF2B5EF4-FFF2-40B4-BE49-F238E27FC236}">
                  <a16:creationId xmlns:a16="http://schemas.microsoft.com/office/drawing/2014/main" id="{07874D24-58CC-4F9B-B0F0-F6A09461D762}"/>
                </a:ext>
              </a:extLst>
            </p:cNvPr>
            <p:cNvSpPr/>
            <p:nvPr/>
          </p:nvSpPr>
          <p:spPr>
            <a:xfrm>
              <a:off x="7507884" y="5292471"/>
              <a:ext cx="46824" cy="81165"/>
            </a:xfrm>
            <a:custGeom>
              <a:avLst/>
              <a:gdLst/>
              <a:ahLst/>
              <a:cxnLst/>
              <a:rect l="l" t="t" r="r" b="b"/>
              <a:pathLst>
                <a:path w="46824" h="81165">
                  <a:moveTo>
                    <a:pt x="46824" y="0"/>
                  </a:moveTo>
                  <a:lnTo>
                    <a:pt x="0" y="81165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38" name="object 1236">
              <a:extLst>
                <a:ext uri="{FF2B5EF4-FFF2-40B4-BE49-F238E27FC236}">
                  <a16:creationId xmlns:a16="http://schemas.microsoft.com/office/drawing/2014/main" id="{7F17F572-3B45-4A59-BE28-DD7EC09231B8}"/>
                </a:ext>
              </a:extLst>
            </p:cNvPr>
            <p:cNvSpPr/>
            <p:nvPr/>
          </p:nvSpPr>
          <p:spPr>
            <a:xfrm>
              <a:off x="7463129" y="5264645"/>
              <a:ext cx="28981" cy="89052"/>
            </a:xfrm>
            <a:custGeom>
              <a:avLst/>
              <a:gdLst/>
              <a:ahLst/>
              <a:cxnLst/>
              <a:rect l="l" t="t" r="r" b="b"/>
              <a:pathLst>
                <a:path w="28981" h="89052">
                  <a:moveTo>
                    <a:pt x="28981" y="0"/>
                  </a:moveTo>
                  <a:lnTo>
                    <a:pt x="0" y="89052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39" name="object 1237">
              <a:extLst>
                <a:ext uri="{FF2B5EF4-FFF2-40B4-BE49-F238E27FC236}">
                  <a16:creationId xmlns:a16="http://schemas.microsoft.com/office/drawing/2014/main" id="{799CD195-2E9A-4A4A-912B-566CED9549CD}"/>
                </a:ext>
              </a:extLst>
            </p:cNvPr>
            <p:cNvSpPr/>
            <p:nvPr/>
          </p:nvSpPr>
          <p:spPr>
            <a:xfrm>
              <a:off x="7415263" y="5250307"/>
              <a:ext cx="9766" cy="93217"/>
            </a:xfrm>
            <a:custGeom>
              <a:avLst/>
              <a:gdLst/>
              <a:ahLst/>
              <a:cxnLst/>
              <a:rect l="l" t="t" r="r" b="b"/>
              <a:pathLst>
                <a:path w="9766" h="93217">
                  <a:moveTo>
                    <a:pt x="9766" y="0"/>
                  </a:moveTo>
                  <a:lnTo>
                    <a:pt x="0" y="93217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40" name="object 1238">
              <a:extLst>
                <a:ext uri="{FF2B5EF4-FFF2-40B4-BE49-F238E27FC236}">
                  <a16:creationId xmlns:a16="http://schemas.microsoft.com/office/drawing/2014/main" id="{461F40F3-D6D4-4968-A12E-2EA90EA38EA9}"/>
                </a:ext>
              </a:extLst>
            </p:cNvPr>
            <p:cNvSpPr/>
            <p:nvPr/>
          </p:nvSpPr>
          <p:spPr>
            <a:xfrm>
              <a:off x="7356475" y="5250307"/>
              <a:ext cx="9778" cy="93217"/>
            </a:xfrm>
            <a:custGeom>
              <a:avLst/>
              <a:gdLst/>
              <a:ahLst/>
              <a:cxnLst/>
              <a:rect l="l" t="t" r="r" b="b"/>
              <a:pathLst>
                <a:path w="9778" h="93217">
                  <a:moveTo>
                    <a:pt x="0" y="0"/>
                  </a:moveTo>
                  <a:lnTo>
                    <a:pt x="9778" y="93217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41" name="object 1239">
              <a:extLst>
                <a:ext uri="{FF2B5EF4-FFF2-40B4-BE49-F238E27FC236}">
                  <a16:creationId xmlns:a16="http://schemas.microsoft.com/office/drawing/2014/main" id="{729DBA82-A585-4EA6-BADB-560DC9C2165B}"/>
                </a:ext>
              </a:extLst>
            </p:cNvPr>
            <p:cNvSpPr/>
            <p:nvPr/>
          </p:nvSpPr>
          <p:spPr>
            <a:xfrm>
              <a:off x="7289406" y="5264645"/>
              <a:ext cx="28968" cy="89052"/>
            </a:xfrm>
            <a:custGeom>
              <a:avLst/>
              <a:gdLst/>
              <a:ahLst/>
              <a:cxnLst/>
              <a:rect l="l" t="t" r="r" b="b"/>
              <a:pathLst>
                <a:path w="28968" h="89052">
                  <a:moveTo>
                    <a:pt x="0" y="0"/>
                  </a:moveTo>
                  <a:lnTo>
                    <a:pt x="28968" y="89052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42" name="object 1240">
              <a:extLst>
                <a:ext uri="{FF2B5EF4-FFF2-40B4-BE49-F238E27FC236}">
                  <a16:creationId xmlns:a16="http://schemas.microsoft.com/office/drawing/2014/main" id="{A3BBDBE5-6948-4D41-9BA8-4F1DB5AE5810}"/>
                </a:ext>
              </a:extLst>
            </p:cNvPr>
            <p:cNvSpPr/>
            <p:nvPr/>
          </p:nvSpPr>
          <p:spPr>
            <a:xfrm>
              <a:off x="7226795" y="5292471"/>
              <a:ext cx="46875" cy="81165"/>
            </a:xfrm>
            <a:custGeom>
              <a:avLst/>
              <a:gdLst/>
              <a:ahLst/>
              <a:cxnLst/>
              <a:rect l="l" t="t" r="r" b="b"/>
              <a:pathLst>
                <a:path w="46875" h="81165">
                  <a:moveTo>
                    <a:pt x="0" y="0"/>
                  </a:moveTo>
                  <a:lnTo>
                    <a:pt x="46875" y="81165"/>
                  </a:lnTo>
                </a:path>
              </a:pathLst>
            </a:custGeom>
            <a:ln w="14223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43" name="object 1241">
              <a:extLst>
                <a:ext uri="{FF2B5EF4-FFF2-40B4-BE49-F238E27FC236}">
                  <a16:creationId xmlns:a16="http://schemas.microsoft.com/office/drawing/2014/main" id="{97B00C47-9E1A-4836-8664-CB54BD6A3977}"/>
                </a:ext>
              </a:extLst>
            </p:cNvPr>
            <p:cNvSpPr/>
            <p:nvPr/>
          </p:nvSpPr>
          <p:spPr>
            <a:xfrm>
              <a:off x="7171334" y="5332857"/>
              <a:ext cx="62699" cy="69608"/>
            </a:xfrm>
            <a:custGeom>
              <a:avLst/>
              <a:gdLst/>
              <a:ahLst/>
              <a:cxnLst/>
              <a:rect l="l" t="t" r="r" b="b"/>
              <a:pathLst>
                <a:path w="62699" h="69608">
                  <a:moveTo>
                    <a:pt x="0" y="0"/>
                  </a:moveTo>
                  <a:lnTo>
                    <a:pt x="62699" y="69608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44" name="object 1242">
              <a:extLst>
                <a:ext uri="{FF2B5EF4-FFF2-40B4-BE49-F238E27FC236}">
                  <a16:creationId xmlns:a16="http://schemas.microsoft.com/office/drawing/2014/main" id="{0BD5847F-5D81-4ECC-BEB6-1A888ABDB384}"/>
                </a:ext>
              </a:extLst>
            </p:cNvPr>
            <p:cNvSpPr/>
            <p:nvPr/>
          </p:nvSpPr>
          <p:spPr>
            <a:xfrm>
              <a:off x="7125449" y="5383809"/>
              <a:ext cx="75844" cy="55117"/>
            </a:xfrm>
            <a:custGeom>
              <a:avLst/>
              <a:gdLst/>
              <a:ahLst/>
              <a:cxnLst/>
              <a:rect l="l" t="t" r="r" b="b"/>
              <a:pathLst>
                <a:path w="75844" h="55117">
                  <a:moveTo>
                    <a:pt x="0" y="0"/>
                  </a:moveTo>
                  <a:lnTo>
                    <a:pt x="75844" y="55117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45" name="object 1243">
              <a:extLst>
                <a:ext uri="{FF2B5EF4-FFF2-40B4-BE49-F238E27FC236}">
                  <a16:creationId xmlns:a16="http://schemas.microsoft.com/office/drawing/2014/main" id="{A1A11058-DEC4-4913-AEE2-39098676E2C6}"/>
                </a:ext>
              </a:extLst>
            </p:cNvPr>
            <p:cNvSpPr/>
            <p:nvPr/>
          </p:nvSpPr>
          <p:spPr>
            <a:xfrm>
              <a:off x="7201192" y="5342229"/>
              <a:ext cx="379171" cy="96596"/>
            </a:xfrm>
            <a:custGeom>
              <a:avLst/>
              <a:gdLst/>
              <a:ahLst/>
              <a:cxnLst/>
              <a:rect l="l" t="t" r="r" b="b"/>
              <a:pathLst>
                <a:path w="379171" h="96596">
                  <a:moveTo>
                    <a:pt x="379171" y="96596"/>
                  </a:moveTo>
                  <a:lnTo>
                    <a:pt x="370996" y="86000"/>
                  </a:lnTo>
                  <a:lnTo>
                    <a:pt x="362286" y="75948"/>
                  </a:lnTo>
                  <a:lnTo>
                    <a:pt x="353067" y="66453"/>
                  </a:lnTo>
                  <a:lnTo>
                    <a:pt x="343368" y="57529"/>
                  </a:lnTo>
                  <a:lnTo>
                    <a:pt x="333217" y="49191"/>
                  </a:lnTo>
                  <a:lnTo>
                    <a:pt x="322641" y="41453"/>
                  </a:lnTo>
                  <a:lnTo>
                    <a:pt x="311669" y="34330"/>
                  </a:lnTo>
                  <a:lnTo>
                    <a:pt x="300328" y="27835"/>
                  </a:lnTo>
                  <a:lnTo>
                    <a:pt x="288647" y="21983"/>
                  </a:lnTo>
                  <a:lnTo>
                    <a:pt x="276652" y="16788"/>
                  </a:lnTo>
                  <a:lnTo>
                    <a:pt x="264373" y="12265"/>
                  </a:lnTo>
                  <a:lnTo>
                    <a:pt x="251837" y="8427"/>
                  </a:lnTo>
                  <a:lnTo>
                    <a:pt x="239071" y="5289"/>
                  </a:lnTo>
                  <a:lnTo>
                    <a:pt x="226105" y="2865"/>
                  </a:lnTo>
                  <a:lnTo>
                    <a:pt x="212965" y="1170"/>
                  </a:lnTo>
                  <a:lnTo>
                    <a:pt x="199680" y="218"/>
                  </a:lnTo>
                  <a:lnTo>
                    <a:pt x="189560" y="0"/>
                  </a:lnTo>
                  <a:lnTo>
                    <a:pt x="176181" y="381"/>
                  </a:lnTo>
                  <a:lnTo>
                    <a:pt x="162927" y="1517"/>
                  </a:lnTo>
                  <a:lnTo>
                    <a:pt x="149827" y="3392"/>
                  </a:lnTo>
                  <a:lnTo>
                    <a:pt x="136907" y="5992"/>
                  </a:lnTo>
                  <a:lnTo>
                    <a:pt x="124196" y="9304"/>
                  </a:lnTo>
                  <a:lnTo>
                    <a:pt x="111722" y="13312"/>
                  </a:lnTo>
                  <a:lnTo>
                    <a:pt x="99512" y="18003"/>
                  </a:lnTo>
                  <a:lnTo>
                    <a:pt x="87594" y="23362"/>
                  </a:lnTo>
                  <a:lnTo>
                    <a:pt x="75995" y="29374"/>
                  </a:lnTo>
                  <a:lnTo>
                    <a:pt x="64745" y="36027"/>
                  </a:lnTo>
                  <a:lnTo>
                    <a:pt x="53870" y="43305"/>
                  </a:lnTo>
                  <a:lnTo>
                    <a:pt x="43398" y="51193"/>
                  </a:lnTo>
                  <a:lnTo>
                    <a:pt x="33357" y="59679"/>
                  </a:lnTo>
                  <a:lnTo>
                    <a:pt x="23775" y="68747"/>
                  </a:lnTo>
                  <a:lnTo>
                    <a:pt x="14679" y="78384"/>
                  </a:lnTo>
                  <a:lnTo>
                    <a:pt x="6098" y="88574"/>
                  </a:lnTo>
                  <a:lnTo>
                    <a:pt x="0" y="96596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46" name="object 827">
              <a:extLst>
                <a:ext uri="{FF2B5EF4-FFF2-40B4-BE49-F238E27FC236}">
                  <a16:creationId xmlns:a16="http://schemas.microsoft.com/office/drawing/2014/main" id="{CCFB0AEC-C1D2-4B64-B49E-CE49003ACDBB}"/>
                </a:ext>
              </a:extLst>
            </p:cNvPr>
            <p:cNvSpPr/>
            <p:nvPr/>
          </p:nvSpPr>
          <p:spPr>
            <a:xfrm>
              <a:off x="6681584" y="2565006"/>
              <a:ext cx="134391" cy="134391"/>
            </a:xfrm>
            <a:custGeom>
              <a:avLst/>
              <a:gdLst/>
              <a:ahLst/>
              <a:cxnLst/>
              <a:rect l="l" t="t" r="r" b="b"/>
              <a:pathLst>
                <a:path w="134391" h="134391">
                  <a:moveTo>
                    <a:pt x="134391" y="67221"/>
                  </a:moveTo>
                  <a:lnTo>
                    <a:pt x="134021" y="74307"/>
                  </a:lnTo>
                  <a:lnTo>
                    <a:pt x="131024" y="88270"/>
                  </a:lnTo>
                  <a:lnTo>
                    <a:pt x="125291" y="100989"/>
                  </a:lnTo>
                  <a:lnTo>
                    <a:pt x="117153" y="112135"/>
                  </a:lnTo>
                  <a:lnTo>
                    <a:pt x="106940" y="121378"/>
                  </a:lnTo>
                  <a:lnTo>
                    <a:pt x="94985" y="128387"/>
                  </a:lnTo>
                  <a:lnTo>
                    <a:pt x="81618" y="132835"/>
                  </a:lnTo>
                  <a:lnTo>
                    <a:pt x="67170" y="134391"/>
                  </a:lnTo>
                  <a:lnTo>
                    <a:pt x="60131" y="134026"/>
                  </a:lnTo>
                  <a:lnTo>
                    <a:pt x="46170" y="131039"/>
                  </a:lnTo>
                  <a:lnTo>
                    <a:pt x="33446" y="125317"/>
                  </a:lnTo>
                  <a:lnTo>
                    <a:pt x="22291" y="117189"/>
                  </a:lnTo>
                  <a:lnTo>
                    <a:pt x="13037" y="106986"/>
                  </a:lnTo>
                  <a:lnTo>
                    <a:pt x="6015" y="95037"/>
                  </a:lnTo>
                  <a:lnTo>
                    <a:pt x="1559" y="81672"/>
                  </a:lnTo>
                  <a:lnTo>
                    <a:pt x="0" y="67221"/>
                  </a:lnTo>
                  <a:lnTo>
                    <a:pt x="369" y="60134"/>
                  </a:lnTo>
                  <a:lnTo>
                    <a:pt x="3366" y="46166"/>
                  </a:lnTo>
                  <a:lnTo>
                    <a:pt x="9098" y="33439"/>
                  </a:lnTo>
                  <a:lnTo>
                    <a:pt x="17233" y="22283"/>
                  </a:lnTo>
                  <a:lnTo>
                    <a:pt x="27439" y="13031"/>
                  </a:lnTo>
                  <a:lnTo>
                    <a:pt x="39385" y="6012"/>
                  </a:lnTo>
                  <a:lnTo>
                    <a:pt x="52739" y="1558"/>
                  </a:lnTo>
                  <a:lnTo>
                    <a:pt x="67170" y="0"/>
                  </a:lnTo>
                  <a:lnTo>
                    <a:pt x="74295" y="373"/>
                  </a:lnTo>
                  <a:lnTo>
                    <a:pt x="88255" y="3376"/>
                  </a:lnTo>
                  <a:lnTo>
                    <a:pt x="100974" y="9113"/>
                  </a:lnTo>
                  <a:lnTo>
                    <a:pt x="112122" y="17252"/>
                  </a:lnTo>
                  <a:lnTo>
                    <a:pt x="121369" y="27463"/>
                  </a:lnTo>
                  <a:lnTo>
                    <a:pt x="128383" y="39415"/>
                  </a:lnTo>
                  <a:lnTo>
                    <a:pt x="132834" y="52778"/>
                  </a:lnTo>
                  <a:lnTo>
                    <a:pt x="134391" y="6722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47" name="object 876">
              <a:extLst>
                <a:ext uri="{FF2B5EF4-FFF2-40B4-BE49-F238E27FC236}">
                  <a16:creationId xmlns:a16="http://schemas.microsoft.com/office/drawing/2014/main" id="{9200C084-83AC-4831-8901-89DF642AA10D}"/>
                </a:ext>
              </a:extLst>
            </p:cNvPr>
            <p:cNvSpPr/>
            <p:nvPr/>
          </p:nvSpPr>
          <p:spPr>
            <a:xfrm>
              <a:off x="6734822" y="3412871"/>
              <a:ext cx="134340" cy="134353"/>
            </a:xfrm>
            <a:custGeom>
              <a:avLst/>
              <a:gdLst/>
              <a:ahLst/>
              <a:cxnLst/>
              <a:rect l="l" t="t" r="r" b="b"/>
              <a:pathLst>
                <a:path w="134340" h="134353">
                  <a:moveTo>
                    <a:pt x="134340" y="67182"/>
                  </a:moveTo>
                  <a:lnTo>
                    <a:pt x="133975" y="74228"/>
                  </a:lnTo>
                  <a:lnTo>
                    <a:pt x="130989" y="88197"/>
                  </a:lnTo>
                  <a:lnTo>
                    <a:pt x="125266" y="100923"/>
                  </a:lnTo>
                  <a:lnTo>
                    <a:pt x="117139" y="112076"/>
                  </a:lnTo>
                  <a:lnTo>
                    <a:pt x="106935" y="121327"/>
                  </a:lnTo>
                  <a:lnTo>
                    <a:pt x="94986" y="128343"/>
                  </a:lnTo>
                  <a:lnTo>
                    <a:pt x="81621" y="132795"/>
                  </a:lnTo>
                  <a:lnTo>
                    <a:pt x="67170" y="134353"/>
                  </a:lnTo>
                  <a:lnTo>
                    <a:pt x="60122" y="133988"/>
                  </a:lnTo>
                  <a:lnTo>
                    <a:pt x="46151" y="131000"/>
                  </a:lnTo>
                  <a:lnTo>
                    <a:pt x="33424" y="125276"/>
                  </a:lnTo>
                  <a:lnTo>
                    <a:pt x="22271" y="117147"/>
                  </a:lnTo>
                  <a:lnTo>
                    <a:pt x="13022" y="106942"/>
                  </a:lnTo>
                  <a:lnTo>
                    <a:pt x="6007" y="94993"/>
                  </a:lnTo>
                  <a:lnTo>
                    <a:pt x="1556" y="81630"/>
                  </a:lnTo>
                  <a:lnTo>
                    <a:pt x="0" y="67182"/>
                  </a:lnTo>
                  <a:lnTo>
                    <a:pt x="365" y="60125"/>
                  </a:lnTo>
                  <a:lnTo>
                    <a:pt x="3354" y="46155"/>
                  </a:lnTo>
                  <a:lnTo>
                    <a:pt x="9076" y="33428"/>
                  </a:lnTo>
                  <a:lnTo>
                    <a:pt x="17204" y="22274"/>
                  </a:lnTo>
                  <a:lnTo>
                    <a:pt x="27408" y="13024"/>
                  </a:lnTo>
                  <a:lnTo>
                    <a:pt x="39356" y="6008"/>
                  </a:lnTo>
                  <a:lnTo>
                    <a:pt x="52720" y="1557"/>
                  </a:lnTo>
                  <a:lnTo>
                    <a:pt x="67170" y="0"/>
                  </a:lnTo>
                  <a:lnTo>
                    <a:pt x="74227" y="366"/>
                  </a:lnTo>
                  <a:lnTo>
                    <a:pt x="88196" y="3355"/>
                  </a:lnTo>
                  <a:lnTo>
                    <a:pt x="100921" y="9080"/>
                  </a:lnTo>
                  <a:lnTo>
                    <a:pt x="112073" y="17210"/>
                  </a:lnTo>
                  <a:lnTo>
                    <a:pt x="121320" y="27416"/>
                  </a:lnTo>
                  <a:lnTo>
                    <a:pt x="128333" y="39367"/>
                  </a:lnTo>
                  <a:lnTo>
                    <a:pt x="132783" y="52732"/>
                  </a:lnTo>
                  <a:lnTo>
                    <a:pt x="134340" y="6718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48" name="object 951">
              <a:extLst>
                <a:ext uri="{FF2B5EF4-FFF2-40B4-BE49-F238E27FC236}">
                  <a16:creationId xmlns:a16="http://schemas.microsoft.com/office/drawing/2014/main" id="{F4C113AA-7BFB-4B56-BC40-5EFB3DBB8745}"/>
                </a:ext>
              </a:extLst>
            </p:cNvPr>
            <p:cNvSpPr/>
            <p:nvPr/>
          </p:nvSpPr>
          <p:spPr>
            <a:xfrm>
              <a:off x="7025525" y="4681093"/>
              <a:ext cx="134353" cy="134391"/>
            </a:xfrm>
            <a:custGeom>
              <a:avLst/>
              <a:gdLst/>
              <a:ahLst/>
              <a:cxnLst/>
              <a:rect l="l" t="t" r="r" b="b"/>
              <a:pathLst>
                <a:path w="134353" h="134391">
                  <a:moveTo>
                    <a:pt x="134353" y="67170"/>
                  </a:moveTo>
                  <a:lnTo>
                    <a:pt x="132796" y="52735"/>
                  </a:lnTo>
                  <a:lnTo>
                    <a:pt x="128344" y="39378"/>
                  </a:lnTo>
                  <a:lnTo>
                    <a:pt x="121328" y="27430"/>
                  </a:lnTo>
                  <a:lnTo>
                    <a:pt x="112078" y="17222"/>
                  </a:lnTo>
                  <a:lnTo>
                    <a:pt x="100925" y="9088"/>
                  </a:lnTo>
                  <a:lnTo>
                    <a:pt x="88198" y="3358"/>
                  </a:lnTo>
                  <a:lnTo>
                    <a:pt x="74227" y="366"/>
                  </a:lnTo>
                  <a:lnTo>
                    <a:pt x="67170" y="0"/>
                  </a:lnTo>
                  <a:lnTo>
                    <a:pt x="52723" y="1559"/>
                  </a:lnTo>
                  <a:lnTo>
                    <a:pt x="39359" y="6015"/>
                  </a:lnTo>
                  <a:lnTo>
                    <a:pt x="27410" y="13037"/>
                  </a:lnTo>
                  <a:lnTo>
                    <a:pt x="17205" y="22291"/>
                  </a:lnTo>
                  <a:lnTo>
                    <a:pt x="9076" y="33446"/>
                  </a:lnTo>
                  <a:lnTo>
                    <a:pt x="3352" y="46170"/>
                  </a:lnTo>
                  <a:lnTo>
                    <a:pt x="365" y="60131"/>
                  </a:lnTo>
                  <a:lnTo>
                    <a:pt x="0" y="67170"/>
                  </a:lnTo>
                  <a:lnTo>
                    <a:pt x="1556" y="81618"/>
                  </a:lnTo>
                  <a:lnTo>
                    <a:pt x="6005" y="94985"/>
                  </a:lnTo>
                  <a:lnTo>
                    <a:pt x="13016" y="106940"/>
                  </a:lnTo>
                  <a:lnTo>
                    <a:pt x="22260" y="117153"/>
                  </a:lnTo>
                  <a:lnTo>
                    <a:pt x="33407" y="125291"/>
                  </a:lnTo>
                  <a:lnTo>
                    <a:pt x="46125" y="131024"/>
                  </a:lnTo>
                  <a:lnTo>
                    <a:pt x="60086" y="134021"/>
                  </a:lnTo>
                  <a:lnTo>
                    <a:pt x="67170" y="134391"/>
                  </a:lnTo>
                  <a:lnTo>
                    <a:pt x="81615" y="132833"/>
                  </a:lnTo>
                  <a:lnTo>
                    <a:pt x="94976" y="128380"/>
                  </a:lnTo>
                  <a:lnTo>
                    <a:pt x="106924" y="121362"/>
                  </a:lnTo>
                  <a:lnTo>
                    <a:pt x="117128" y="112111"/>
                  </a:lnTo>
                  <a:lnTo>
                    <a:pt x="125259" y="100957"/>
                  </a:lnTo>
                  <a:lnTo>
                    <a:pt x="130987" y="88232"/>
                  </a:lnTo>
                  <a:lnTo>
                    <a:pt x="133983" y="74266"/>
                  </a:lnTo>
                  <a:lnTo>
                    <a:pt x="134353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49" name="object 968">
              <a:extLst>
                <a:ext uri="{FF2B5EF4-FFF2-40B4-BE49-F238E27FC236}">
                  <a16:creationId xmlns:a16="http://schemas.microsoft.com/office/drawing/2014/main" id="{D88BCAA4-9034-4C49-82B9-3AD1D74D6D44}"/>
                </a:ext>
              </a:extLst>
            </p:cNvPr>
            <p:cNvSpPr/>
            <p:nvPr/>
          </p:nvSpPr>
          <p:spPr>
            <a:xfrm>
              <a:off x="7444232" y="4453877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170"/>
                  </a:moveTo>
                  <a:lnTo>
                    <a:pt x="133971" y="74257"/>
                  </a:lnTo>
                  <a:lnTo>
                    <a:pt x="130979" y="88224"/>
                  </a:lnTo>
                  <a:lnTo>
                    <a:pt x="125253" y="100952"/>
                  </a:lnTo>
                  <a:lnTo>
                    <a:pt x="117125" y="112107"/>
                  </a:lnTo>
                  <a:lnTo>
                    <a:pt x="106922" y="121360"/>
                  </a:lnTo>
                  <a:lnTo>
                    <a:pt x="94976" y="128379"/>
                  </a:lnTo>
                  <a:lnTo>
                    <a:pt x="81615" y="132833"/>
                  </a:lnTo>
                  <a:lnTo>
                    <a:pt x="67170" y="134391"/>
                  </a:lnTo>
                  <a:lnTo>
                    <a:pt x="60084" y="134021"/>
                  </a:lnTo>
                  <a:lnTo>
                    <a:pt x="46120" y="131024"/>
                  </a:lnTo>
                  <a:lnTo>
                    <a:pt x="33401" y="125291"/>
                  </a:lnTo>
                  <a:lnTo>
                    <a:pt x="22255" y="117153"/>
                  </a:lnTo>
                  <a:lnTo>
                    <a:pt x="13013" y="106940"/>
                  </a:lnTo>
                  <a:lnTo>
                    <a:pt x="6003" y="94985"/>
                  </a:lnTo>
                  <a:lnTo>
                    <a:pt x="1555" y="81618"/>
                  </a:lnTo>
                  <a:lnTo>
                    <a:pt x="0" y="67170"/>
                  </a:lnTo>
                  <a:lnTo>
                    <a:pt x="364" y="60122"/>
                  </a:lnTo>
                  <a:lnTo>
                    <a:pt x="3351" y="46151"/>
                  </a:lnTo>
                  <a:lnTo>
                    <a:pt x="9073" y="33424"/>
                  </a:lnTo>
                  <a:lnTo>
                    <a:pt x="17201" y="22271"/>
                  </a:lnTo>
                  <a:lnTo>
                    <a:pt x="27404" y="13022"/>
                  </a:lnTo>
                  <a:lnTo>
                    <a:pt x="39354" y="6007"/>
                  </a:lnTo>
                  <a:lnTo>
                    <a:pt x="52719" y="1556"/>
                  </a:lnTo>
                  <a:lnTo>
                    <a:pt x="67170" y="0"/>
                  </a:lnTo>
                  <a:lnTo>
                    <a:pt x="74218" y="364"/>
                  </a:lnTo>
                  <a:lnTo>
                    <a:pt x="88189" y="3351"/>
                  </a:lnTo>
                  <a:lnTo>
                    <a:pt x="100916" y="9073"/>
                  </a:lnTo>
                  <a:lnTo>
                    <a:pt x="112069" y="17201"/>
                  </a:lnTo>
                  <a:lnTo>
                    <a:pt x="121318" y="27404"/>
                  </a:lnTo>
                  <a:lnTo>
                    <a:pt x="128332" y="39354"/>
                  </a:lnTo>
                  <a:lnTo>
                    <a:pt x="132783" y="52719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50" name="object 1082">
              <a:extLst>
                <a:ext uri="{FF2B5EF4-FFF2-40B4-BE49-F238E27FC236}">
                  <a16:creationId xmlns:a16="http://schemas.microsoft.com/office/drawing/2014/main" id="{5CCF8A54-1A10-441A-88FE-3DD121B18CE8}"/>
                </a:ext>
              </a:extLst>
            </p:cNvPr>
            <p:cNvSpPr/>
            <p:nvPr/>
          </p:nvSpPr>
          <p:spPr>
            <a:xfrm>
              <a:off x="7141870" y="2231529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3975" y="74218"/>
                  </a:lnTo>
                  <a:lnTo>
                    <a:pt x="130987" y="88189"/>
                  </a:lnTo>
                  <a:lnTo>
                    <a:pt x="125264" y="100916"/>
                  </a:lnTo>
                  <a:lnTo>
                    <a:pt x="117134" y="112069"/>
                  </a:lnTo>
                  <a:lnTo>
                    <a:pt x="106930" y="121318"/>
                  </a:lnTo>
                  <a:lnTo>
                    <a:pt x="94980" y="128332"/>
                  </a:lnTo>
                  <a:lnTo>
                    <a:pt x="81617" y="132783"/>
                  </a:lnTo>
                  <a:lnTo>
                    <a:pt x="67170" y="134340"/>
                  </a:lnTo>
                  <a:lnTo>
                    <a:pt x="60122" y="133975"/>
                  </a:lnTo>
                  <a:lnTo>
                    <a:pt x="46151" y="130989"/>
                  </a:lnTo>
                  <a:lnTo>
                    <a:pt x="33424" y="125266"/>
                  </a:lnTo>
                  <a:lnTo>
                    <a:pt x="22271" y="117139"/>
                  </a:lnTo>
                  <a:lnTo>
                    <a:pt x="13022" y="106935"/>
                  </a:lnTo>
                  <a:lnTo>
                    <a:pt x="6007" y="94986"/>
                  </a:lnTo>
                  <a:lnTo>
                    <a:pt x="1556" y="81621"/>
                  </a:lnTo>
                  <a:lnTo>
                    <a:pt x="0" y="67170"/>
                  </a:lnTo>
                  <a:lnTo>
                    <a:pt x="364" y="60122"/>
                  </a:lnTo>
                  <a:lnTo>
                    <a:pt x="3351" y="46151"/>
                  </a:lnTo>
                  <a:lnTo>
                    <a:pt x="9073" y="33424"/>
                  </a:lnTo>
                  <a:lnTo>
                    <a:pt x="17201" y="22271"/>
                  </a:lnTo>
                  <a:lnTo>
                    <a:pt x="27404" y="13022"/>
                  </a:lnTo>
                  <a:lnTo>
                    <a:pt x="39354" y="6007"/>
                  </a:lnTo>
                  <a:lnTo>
                    <a:pt x="52719" y="1556"/>
                  </a:lnTo>
                  <a:lnTo>
                    <a:pt x="67170" y="0"/>
                  </a:lnTo>
                  <a:lnTo>
                    <a:pt x="74216" y="364"/>
                  </a:lnTo>
                  <a:lnTo>
                    <a:pt x="88184" y="3351"/>
                  </a:lnTo>
                  <a:lnTo>
                    <a:pt x="100910" y="9073"/>
                  </a:lnTo>
                  <a:lnTo>
                    <a:pt x="112064" y="17201"/>
                  </a:lnTo>
                  <a:lnTo>
                    <a:pt x="121314" y="27404"/>
                  </a:lnTo>
                  <a:lnTo>
                    <a:pt x="128330" y="39354"/>
                  </a:lnTo>
                  <a:lnTo>
                    <a:pt x="132783" y="52719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grpSp>
        <p:nvGrpSpPr>
          <p:cNvPr id="4051" name="Group 4050">
            <a:extLst>
              <a:ext uri="{FF2B5EF4-FFF2-40B4-BE49-F238E27FC236}">
                <a16:creationId xmlns:a16="http://schemas.microsoft.com/office/drawing/2014/main" id="{22131270-D727-401A-A682-7CE8FBF82C3A}"/>
              </a:ext>
            </a:extLst>
          </p:cNvPr>
          <p:cNvGrpSpPr/>
          <p:nvPr/>
        </p:nvGrpSpPr>
        <p:grpSpPr>
          <a:xfrm>
            <a:off x="2974855" y="-196624"/>
            <a:ext cx="4537059" cy="4670486"/>
            <a:chOff x="5422830" y="1171059"/>
            <a:chExt cx="4537059" cy="4670486"/>
          </a:xfrm>
        </p:grpSpPr>
        <p:sp>
          <p:nvSpPr>
            <p:cNvPr id="4052" name="TextBox 4051">
              <a:extLst>
                <a:ext uri="{FF2B5EF4-FFF2-40B4-BE49-F238E27FC236}">
                  <a16:creationId xmlns:a16="http://schemas.microsoft.com/office/drawing/2014/main" id="{9CA657CF-211E-4A53-8DBA-4DDC1588D0D6}"/>
                </a:ext>
              </a:extLst>
            </p:cNvPr>
            <p:cNvSpPr txBox="1"/>
            <p:nvPr/>
          </p:nvSpPr>
          <p:spPr>
            <a:xfrm>
              <a:off x="5422830" y="4311650"/>
              <a:ext cx="11525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spc="11" dirty="0">
                  <a:latin typeface="Arial" panose="020B0604020202020204" pitchFamily="34" charset="0"/>
                  <a:cs typeface="Arial" panose="020B0604020202020204" pitchFamily="34" charset="0"/>
                </a:rPr>
                <a:t>Cys285</a:t>
              </a:r>
              <a:endParaRPr lang="zh-CN" altLang="en-US" sz="2000" dirty="0"/>
            </a:p>
          </p:txBody>
        </p:sp>
        <p:sp>
          <p:nvSpPr>
            <p:cNvPr id="4053" name="TextBox 4052">
              <a:extLst>
                <a:ext uri="{FF2B5EF4-FFF2-40B4-BE49-F238E27FC236}">
                  <a16:creationId xmlns:a16="http://schemas.microsoft.com/office/drawing/2014/main" id="{E6E3ED20-1E2F-441D-B56F-D93513FA1724}"/>
                </a:ext>
              </a:extLst>
            </p:cNvPr>
            <p:cNvSpPr txBox="1"/>
            <p:nvPr/>
          </p:nvSpPr>
          <p:spPr>
            <a:xfrm>
              <a:off x="6988968" y="5441435"/>
              <a:ext cx="11525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spc="11" dirty="0">
                  <a:latin typeface="Arial" panose="020B0604020202020204" pitchFamily="34" charset="0"/>
                  <a:cs typeface="Arial" panose="020B0604020202020204" pitchFamily="34" charset="0"/>
                </a:rPr>
                <a:t>Phe363</a:t>
              </a:r>
              <a:endParaRPr lang="zh-CN" altLang="en-US" sz="2000" dirty="0"/>
            </a:p>
          </p:txBody>
        </p:sp>
        <p:sp>
          <p:nvSpPr>
            <p:cNvPr id="4054" name="TextBox 4053">
              <a:extLst>
                <a:ext uri="{FF2B5EF4-FFF2-40B4-BE49-F238E27FC236}">
                  <a16:creationId xmlns:a16="http://schemas.microsoft.com/office/drawing/2014/main" id="{78DDABE4-D989-44A1-A6AC-170B27ABA991}"/>
                </a:ext>
              </a:extLst>
            </p:cNvPr>
            <p:cNvSpPr txBox="1"/>
            <p:nvPr/>
          </p:nvSpPr>
          <p:spPr>
            <a:xfrm>
              <a:off x="7791449" y="3441224"/>
              <a:ext cx="11525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spc="11" dirty="0">
                  <a:latin typeface="Arial" panose="020B0604020202020204" pitchFamily="34" charset="0"/>
                  <a:cs typeface="Arial" panose="020B0604020202020204" pitchFamily="34" charset="0"/>
                </a:rPr>
                <a:t>Phe226</a:t>
              </a:r>
              <a:endParaRPr lang="zh-CN" altLang="en-US" sz="2000" dirty="0"/>
            </a:p>
          </p:txBody>
        </p:sp>
        <p:sp>
          <p:nvSpPr>
            <p:cNvPr id="4055" name="TextBox 4054">
              <a:extLst>
                <a:ext uri="{FF2B5EF4-FFF2-40B4-BE49-F238E27FC236}">
                  <a16:creationId xmlns:a16="http://schemas.microsoft.com/office/drawing/2014/main" id="{DBED6AEB-FB23-4B0E-8909-E046CC106F3E}"/>
                </a:ext>
              </a:extLst>
            </p:cNvPr>
            <p:cNvSpPr txBox="1"/>
            <p:nvPr/>
          </p:nvSpPr>
          <p:spPr>
            <a:xfrm>
              <a:off x="8318430" y="2787650"/>
              <a:ext cx="10239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spc="11" dirty="0">
                  <a:latin typeface="Arial" panose="020B0604020202020204" pitchFamily="34" charset="0"/>
                  <a:cs typeface="Arial" panose="020B0604020202020204" pitchFamily="34" charset="0"/>
                </a:rPr>
                <a:t>Arg288</a:t>
              </a:r>
              <a:endParaRPr lang="zh-CN" altLang="en-US" sz="2000" dirty="0"/>
            </a:p>
          </p:txBody>
        </p:sp>
        <p:sp>
          <p:nvSpPr>
            <p:cNvPr id="4056" name="TextBox 4055">
              <a:extLst>
                <a:ext uri="{FF2B5EF4-FFF2-40B4-BE49-F238E27FC236}">
                  <a16:creationId xmlns:a16="http://schemas.microsoft.com/office/drawing/2014/main" id="{202658D5-6DAD-4F20-84DC-7296C6FC079B}"/>
                </a:ext>
              </a:extLst>
            </p:cNvPr>
            <p:cNvSpPr txBox="1"/>
            <p:nvPr/>
          </p:nvSpPr>
          <p:spPr>
            <a:xfrm>
              <a:off x="8858250" y="1969213"/>
              <a:ext cx="11016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spc="11" dirty="0">
                  <a:latin typeface="Arial" panose="020B0604020202020204" pitchFamily="34" charset="0"/>
                  <a:cs typeface="Arial" panose="020B0604020202020204" pitchFamily="34" charset="0"/>
                </a:rPr>
                <a:t>Ala292</a:t>
              </a:r>
              <a:endParaRPr lang="zh-CN" altLang="en-US" sz="2000" dirty="0"/>
            </a:p>
          </p:txBody>
        </p:sp>
        <p:sp>
          <p:nvSpPr>
            <p:cNvPr id="4057" name="TextBox 4056">
              <a:extLst>
                <a:ext uri="{FF2B5EF4-FFF2-40B4-BE49-F238E27FC236}">
                  <a16:creationId xmlns:a16="http://schemas.microsoft.com/office/drawing/2014/main" id="{0D94F043-963A-4D09-A131-002604927666}"/>
                </a:ext>
              </a:extLst>
            </p:cNvPr>
            <p:cNvSpPr txBox="1"/>
            <p:nvPr/>
          </p:nvSpPr>
          <p:spPr>
            <a:xfrm>
              <a:off x="8141493" y="1379377"/>
              <a:ext cx="111687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spc="11" dirty="0">
                  <a:latin typeface="Arial" panose="020B0604020202020204" pitchFamily="34" charset="0"/>
                  <a:cs typeface="Arial" panose="020B0604020202020204" pitchFamily="34" charset="0"/>
                </a:rPr>
                <a:t>Leu228</a:t>
              </a:r>
              <a:endParaRPr lang="zh-CN" altLang="en-US" sz="2000" dirty="0"/>
            </a:p>
          </p:txBody>
        </p:sp>
        <p:sp>
          <p:nvSpPr>
            <p:cNvPr id="4058" name="TextBox 4057">
              <a:extLst>
                <a:ext uri="{FF2B5EF4-FFF2-40B4-BE49-F238E27FC236}">
                  <a16:creationId xmlns:a16="http://schemas.microsoft.com/office/drawing/2014/main" id="{69C89BBB-6EF8-47FD-9744-82A8191B9687}"/>
                </a:ext>
              </a:extLst>
            </p:cNvPr>
            <p:cNvSpPr txBox="1"/>
            <p:nvPr/>
          </p:nvSpPr>
          <p:spPr>
            <a:xfrm>
              <a:off x="6724650" y="1171059"/>
              <a:ext cx="11525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spc="11" dirty="0">
                  <a:latin typeface="Arial" panose="020B0604020202020204" pitchFamily="34" charset="0"/>
                  <a:cs typeface="Arial" panose="020B0604020202020204" pitchFamily="34" charset="0"/>
                </a:rPr>
                <a:t>Met329</a:t>
              </a:r>
              <a:endParaRPr lang="zh-CN" altLang="en-US" sz="2000" dirty="0"/>
            </a:p>
          </p:txBody>
        </p:sp>
        <p:sp>
          <p:nvSpPr>
            <p:cNvPr id="4059" name="TextBox 4058">
              <a:extLst>
                <a:ext uri="{FF2B5EF4-FFF2-40B4-BE49-F238E27FC236}">
                  <a16:creationId xmlns:a16="http://schemas.microsoft.com/office/drawing/2014/main" id="{70F95214-BB8E-492D-B35B-B5EF43F1C2A6}"/>
                </a:ext>
              </a:extLst>
            </p:cNvPr>
            <p:cNvSpPr txBox="1"/>
            <p:nvPr/>
          </p:nvSpPr>
          <p:spPr>
            <a:xfrm>
              <a:off x="5832049" y="1854028"/>
              <a:ext cx="11525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spc="11" dirty="0">
                  <a:latin typeface="Arial" panose="020B0604020202020204" pitchFamily="34" charset="0"/>
                  <a:cs typeface="Arial" panose="020B0604020202020204" pitchFamily="34" charset="0"/>
                </a:rPr>
                <a:t>Pro227</a:t>
              </a:r>
              <a:endParaRPr lang="zh-CN" altLang="en-US" sz="2000" dirty="0"/>
            </a:p>
          </p:txBody>
        </p:sp>
      </p:grpSp>
      <p:grpSp>
        <p:nvGrpSpPr>
          <p:cNvPr id="4060" name="Group 4059">
            <a:extLst>
              <a:ext uri="{FF2B5EF4-FFF2-40B4-BE49-F238E27FC236}">
                <a16:creationId xmlns:a16="http://schemas.microsoft.com/office/drawing/2014/main" id="{3A1EF11D-FF47-4D7E-9E5C-B6C4154DA0E5}"/>
              </a:ext>
            </a:extLst>
          </p:cNvPr>
          <p:cNvGrpSpPr/>
          <p:nvPr/>
        </p:nvGrpSpPr>
        <p:grpSpPr>
          <a:xfrm>
            <a:off x="8384393" y="-390839"/>
            <a:ext cx="4865698" cy="5616889"/>
            <a:chOff x="5763331" y="685082"/>
            <a:chExt cx="4865698" cy="5616889"/>
          </a:xfrm>
        </p:grpSpPr>
        <p:grpSp>
          <p:nvGrpSpPr>
            <p:cNvPr id="4061" name="Group 4060">
              <a:extLst>
                <a:ext uri="{FF2B5EF4-FFF2-40B4-BE49-F238E27FC236}">
                  <a16:creationId xmlns:a16="http://schemas.microsoft.com/office/drawing/2014/main" id="{74693EB3-ECEB-4ABE-AE8E-7C95FF657049}"/>
                </a:ext>
              </a:extLst>
            </p:cNvPr>
            <p:cNvGrpSpPr/>
            <p:nvPr/>
          </p:nvGrpSpPr>
          <p:grpSpPr>
            <a:xfrm>
              <a:off x="5763331" y="685082"/>
              <a:ext cx="4865698" cy="5616889"/>
              <a:chOff x="180626" y="695071"/>
              <a:chExt cx="4865698" cy="5616889"/>
            </a:xfrm>
          </p:grpSpPr>
          <p:grpSp>
            <p:nvGrpSpPr>
              <p:cNvPr id="4066" name="Group 4065">
                <a:extLst>
                  <a:ext uri="{FF2B5EF4-FFF2-40B4-BE49-F238E27FC236}">
                    <a16:creationId xmlns:a16="http://schemas.microsoft.com/office/drawing/2014/main" id="{765E18D0-1054-4F51-833D-B66B673F1368}"/>
                  </a:ext>
                </a:extLst>
              </p:cNvPr>
              <p:cNvGrpSpPr/>
              <p:nvPr/>
            </p:nvGrpSpPr>
            <p:grpSpPr>
              <a:xfrm>
                <a:off x="877836" y="695071"/>
                <a:ext cx="4168488" cy="5086756"/>
                <a:chOff x="877836" y="695071"/>
                <a:chExt cx="4168488" cy="5086756"/>
              </a:xfrm>
            </p:grpSpPr>
            <p:sp>
              <p:nvSpPr>
                <p:cNvPr id="4078" name="object 10">
                  <a:extLst>
                    <a:ext uri="{FF2B5EF4-FFF2-40B4-BE49-F238E27FC236}">
                      <a16:creationId xmlns:a16="http://schemas.microsoft.com/office/drawing/2014/main" id="{FEC64264-D6E5-42D2-8ECE-CDC83BE74BD0}"/>
                    </a:ext>
                  </a:extLst>
                </p:cNvPr>
                <p:cNvSpPr/>
                <p:nvPr/>
              </p:nvSpPr>
              <p:spPr>
                <a:xfrm>
                  <a:off x="2311400" y="4749800"/>
                  <a:ext cx="254000" cy="58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00" h="584200">
                      <a:moveTo>
                        <a:pt x="0" y="0"/>
                      </a:moveTo>
                      <a:lnTo>
                        <a:pt x="254000" y="584200"/>
                      </a:lnTo>
                    </a:path>
                  </a:pathLst>
                </a:custGeom>
                <a:ln w="19050">
                  <a:solidFill>
                    <a:srgbClr val="1A8000"/>
                  </a:solidFill>
                  <a:prstDash val="dash"/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079" name="object 12">
                  <a:extLst>
                    <a:ext uri="{FF2B5EF4-FFF2-40B4-BE49-F238E27FC236}">
                      <a16:creationId xmlns:a16="http://schemas.microsoft.com/office/drawing/2014/main" id="{2E9FD39D-8BE2-417A-8BF2-719E14015E8F}"/>
                    </a:ext>
                  </a:extLst>
                </p:cNvPr>
                <p:cNvSpPr/>
                <p:nvPr/>
              </p:nvSpPr>
              <p:spPr>
                <a:xfrm>
                  <a:off x="1879600" y="1968500"/>
                  <a:ext cx="88900" cy="6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00" h="673100">
                      <a:moveTo>
                        <a:pt x="88900" y="673100"/>
                      </a:moveTo>
                      <a:lnTo>
                        <a:pt x="0" y="0"/>
                      </a:lnTo>
                    </a:path>
                  </a:pathLst>
                </a:custGeom>
                <a:ln w="19050">
                  <a:solidFill>
                    <a:srgbClr val="1A8000"/>
                  </a:solidFill>
                  <a:prstDash val="dash"/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080" name="object 14">
                  <a:extLst>
                    <a:ext uri="{FF2B5EF4-FFF2-40B4-BE49-F238E27FC236}">
                      <a16:creationId xmlns:a16="http://schemas.microsoft.com/office/drawing/2014/main" id="{F46F57E0-2958-4565-AF8D-96A007A01EB3}"/>
                    </a:ext>
                  </a:extLst>
                </p:cNvPr>
                <p:cNvSpPr/>
                <p:nvPr/>
              </p:nvSpPr>
              <p:spPr>
                <a:xfrm>
                  <a:off x="2425700" y="2311400"/>
                  <a:ext cx="673100" cy="19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100" h="190500">
                      <a:moveTo>
                        <a:pt x="0" y="0"/>
                      </a:moveTo>
                      <a:lnTo>
                        <a:pt x="673100" y="190500"/>
                      </a:lnTo>
                    </a:path>
                  </a:pathLst>
                </a:custGeom>
                <a:ln w="19050">
                  <a:solidFill>
                    <a:srgbClr val="1A8000"/>
                  </a:solidFill>
                  <a:prstDash val="dash"/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081" name="object 16">
                  <a:extLst>
                    <a:ext uri="{FF2B5EF4-FFF2-40B4-BE49-F238E27FC236}">
                      <a16:creationId xmlns:a16="http://schemas.microsoft.com/office/drawing/2014/main" id="{389EA197-5758-4866-A6F9-D273B6604C7B}"/>
                    </a:ext>
                  </a:extLst>
                </p:cNvPr>
                <p:cNvSpPr/>
                <p:nvPr/>
              </p:nvSpPr>
              <p:spPr>
                <a:xfrm>
                  <a:off x="2425700" y="2120900"/>
                  <a:ext cx="215900" cy="19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00" h="190500">
                      <a:moveTo>
                        <a:pt x="215900" y="0"/>
                      </a:moveTo>
                      <a:lnTo>
                        <a:pt x="0" y="1905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082" name="object 17">
                  <a:extLst>
                    <a:ext uri="{FF2B5EF4-FFF2-40B4-BE49-F238E27FC236}">
                      <a16:creationId xmlns:a16="http://schemas.microsoft.com/office/drawing/2014/main" id="{DCDFA488-0640-4A83-8696-A58B8BD39626}"/>
                    </a:ext>
                  </a:extLst>
                </p:cNvPr>
                <p:cNvSpPr/>
                <p:nvPr/>
              </p:nvSpPr>
              <p:spPr>
                <a:xfrm>
                  <a:off x="2425700" y="2311400"/>
                  <a:ext cx="2540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0" h="266700">
                      <a:moveTo>
                        <a:pt x="0" y="0"/>
                      </a:moveTo>
                      <a:lnTo>
                        <a:pt x="25400" y="2667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083" name="object 18">
                  <a:extLst>
                    <a:ext uri="{FF2B5EF4-FFF2-40B4-BE49-F238E27FC236}">
                      <a16:creationId xmlns:a16="http://schemas.microsoft.com/office/drawing/2014/main" id="{E2525910-55CF-4E59-9CE7-E63D16073F3B}"/>
                    </a:ext>
                  </a:extLst>
                </p:cNvPr>
                <p:cNvSpPr/>
                <p:nvPr/>
              </p:nvSpPr>
              <p:spPr>
                <a:xfrm>
                  <a:off x="2451100" y="2578100"/>
                  <a:ext cx="266700" cy="1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" h="139700">
                      <a:moveTo>
                        <a:pt x="0" y="0"/>
                      </a:moveTo>
                      <a:lnTo>
                        <a:pt x="266700" y="1397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084" name="object 19">
                  <a:extLst>
                    <a:ext uri="{FF2B5EF4-FFF2-40B4-BE49-F238E27FC236}">
                      <a16:creationId xmlns:a16="http://schemas.microsoft.com/office/drawing/2014/main" id="{5C5DC2C8-A937-4C96-B2DF-BBDE2B68C192}"/>
                    </a:ext>
                  </a:extLst>
                </p:cNvPr>
                <p:cNvSpPr/>
                <p:nvPr/>
              </p:nvSpPr>
              <p:spPr>
                <a:xfrm>
                  <a:off x="2717800" y="2717800"/>
                  <a:ext cx="0" cy="27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79400">
                      <a:moveTo>
                        <a:pt x="0" y="0"/>
                      </a:moveTo>
                      <a:lnTo>
                        <a:pt x="0" y="2794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085" name="object 20">
                  <a:extLst>
                    <a:ext uri="{FF2B5EF4-FFF2-40B4-BE49-F238E27FC236}">
                      <a16:creationId xmlns:a16="http://schemas.microsoft.com/office/drawing/2014/main" id="{C18C8DF5-6F7D-48BB-AA53-C4FE37F3D4D6}"/>
                    </a:ext>
                  </a:extLst>
                </p:cNvPr>
                <p:cNvSpPr/>
                <p:nvPr/>
              </p:nvSpPr>
              <p:spPr>
                <a:xfrm>
                  <a:off x="2489200" y="2997200"/>
                  <a:ext cx="2286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00" h="165100">
                      <a:moveTo>
                        <a:pt x="228600" y="0"/>
                      </a:moveTo>
                      <a:lnTo>
                        <a:pt x="0" y="1651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086" name="object 21">
                  <a:extLst>
                    <a:ext uri="{FF2B5EF4-FFF2-40B4-BE49-F238E27FC236}">
                      <a16:creationId xmlns:a16="http://schemas.microsoft.com/office/drawing/2014/main" id="{DF9F63F3-C647-4069-95A9-CE537E9978D9}"/>
                    </a:ext>
                  </a:extLst>
                </p:cNvPr>
                <p:cNvSpPr/>
                <p:nvPr/>
              </p:nvSpPr>
              <p:spPr>
                <a:xfrm>
                  <a:off x="2489200" y="3162300"/>
                  <a:ext cx="38100" cy="29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" h="292100">
                      <a:moveTo>
                        <a:pt x="0" y="0"/>
                      </a:moveTo>
                      <a:lnTo>
                        <a:pt x="38100" y="2921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087" name="object 22">
                  <a:extLst>
                    <a:ext uri="{FF2B5EF4-FFF2-40B4-BE49-F238E27FC236}">
                      <a16:creationId xmlns:a16="http://schemas.microsoft.com/office/drawing/2014/main" id="{70CA266C-6C93-4371-8B66-B362674A24AF}"/>
                    </a:ext>
                  </a:extLst>
                </p:cNvPr>
                <p:cNvSpPr/>
                <p:nvPr/>
              </p:nvSpPr>
              <p:spPr>
                <a:xfrm>
                  <a:off x="2286000" y="3454400"/>
                  <a:ext cx="2413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300" h="165100">
                      <a:moveTo>
                        <a:pt x="241300" y="0"/>
                      </a:moveTo>
                      <a:lnTo>
                        <a:pt x="0" y="1651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088" name="object 23">
                  <a:extLst>
                    <a:ext uri="{FF2B5EF4-FFF2-40B4-BE49-F238E27FC236}">
                      <a16:creationId xmlns:a16="http://schemas.microsoft.com/office/drawing/2014/main" id="{D5A486AF-F4C7-4664-ACB1-88A687552947}"/>
                    </a:ext>
                  </a:extLst>
                </p:cNvPr>
                <p:cNvSpPr/>
                <p:nvPr/>
              </p:nvSpPr>
              <p:spPr>
                <a:xfrm>
                  <a:off x="2273300" y="3619500"/>
                  <a:ext cx="12700" cy="29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292100">
                      <a:moveTo>
                        <a:pt x="12700" y="0"/>
                      </a:moveTo>
                      <a:lnTo>
                        <a:pt x="0" y="2921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089" name="object 24">
                  <a:extLst>
                    <a:ext uri="{FF2B5EF4-FFF2-40B4-BE49-F238E27FC236}">
                      <a16:creationId xmlns:a16="http://schemas.microsoft.com/office/drawing/2014/main" id="{9960906B-2073-4E91-A7B1-B7E7A7EA9F63}"/>
                    </a:ext>
                  </a:extLst>
                </p:cNvPr>
                <p:cNvSpPr/>
                <p:nvPr/>
              </p:nvSpPr>
              <p:spPr>
                <a:xfrm>
                  <a:off x="2273300" y="3911600"/>
                  <a:ext cx="254000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00" h="152400">
                      <a:moveTo>
                        <a:pt x="0" y="0"/>
                      </a:moveTo>
                      <a:lnTo>
                        <a:pt x="254000" y="1524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090" name="object 25">
                  <a:extLst>
                    <a:ext uri="{FF2B5EF4-FFF2-40B4-BE49-F238E27FC236}">
                      <a16:creationId xmlns:a16="http://schemas.microsoft.com/office/drawing/2014/main" id="{02DF6392-C676-4E13-8B4D-30DCBC78D297}"/>
                    </a:ext>
                  </a:extLst>
                </p:cNvPr>
                <p:cNvSpPr/>
                <p:nvPr/>
              </p:nvSpPr>
              <p:spPr>
                <a:xfrm>
                  <a:off x="2527300" y="4064000"/>
                  <a:ext cx="0" cy="27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79400">
                      <a:moveTo>
                        <a:pt x="0" y="0"/>
                      </a:moveTo>
                      <a:lnTo>
                        <a:pt x="0" y="2794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091" name="object 26">
                  <a:extLst>
                    <a:ext uri="{FF2B5EF4-FFF2-40B4-BE49-F238E27FC236}">
                      <a16:creationId xmlns:a16="http://schemas.microsoft.com/office/drawing/2014/main" id="{0BF7AA63-5AE8-4A3C-BA6B-24EA0B3B07AB}"/>
                    </a:ext>
                  </a:extLst>
                </p:cNvPr>
                <p:cNvSpPr/>
                <p:nvPr/>
              </p:nvSpPr>
              <p:spPr>
                <a:xfrm>
                  <a:off x="2527300" y="4343400"/>
                  <a:ext cx="203200" cy="1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200" h="177800">
                      <a:moveTo>
                        <a:pt x="0" y="0"/>
                      </a:moveTo>
                      <a:lnTo>
                        <a:pt x="203200" y="1778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092" name="object 27">
                  <a:extLst>
                    <a:ext uri="{FF2B5EF4-FFF2-40B4-BE49-F238E27FC236}">
                      <a16:creationId xmlns:a16="http://schemas.microsoft.com/office/drawing/2014/main" id="{73522098-094E-4B97-975E-24F2AB1E4404}"/>
                    </a:ext>
                  </a:extLst>
                </p:cNvPr>
                <p:cNvSpPr/>
                <p:nvPr/>
              </p:nvSpPr>
              <p:spPr>
                <a:xfrm>
                  <a:off x="2603500" y="4521200"/>
                  <a:ext cx="127000" cy="27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0" h="279400">
                      <a:moveTo>
                        <a:pt x="127000" y="0"/>
                      </a:moveTo>
                      <a:lnTo>
                        <a:pt x="0" y="2794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093" name="object 28">
                  <a:extLst>
                    <a:ext uri="{FF2B5EF4-FFF2-40B4-BE49-F238E27FC236}">
                      <a16:creationId xmlns:a16="http://schemas.microsoft.com/office/drawing/2014/main" id="{B87C9FE9-115C-4195-88FB-10CC7AC1D23D}"/>
                    </a:ext>
                  </a:extLst>
                </p:cNvPr>
                <p:cNvSpPr/>
                <p:nvPr/>
              </p:nvSpPr>
              <p:spPr>
                <a:xfrm>
                  <a:off x="2311400" y="4749800"/>
                  <a:ext cx="292100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0" h="50800">
                      <a:moveTo>
                        <a:pt x="292100" y="50800"/>
                      </a:moveTo>
                      <a:lnTo>
                        <a:pt x="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094" name="object 29">
                  <a:extLst>
                    <a:ext uri="{FF2B5EF4-FFF2-40B4-BE49-F238E27FC236}">
                      <a16:creationId xmlns:a16="http://schemas.microsoft.com/office/drawing/2014/main" id="{93D28A96-DF75-4CB1-9C1A-0451C2ACD8DC}"/>
                    </a:ext>
                  </a:extLst>
                </p:cNvPr>
                <p:cNvSpPr/>
                <p:nvPr/>
              </p:nvSpPr>
              <p:spPr>
                <a:xfrm>
                  <a:off x="2286000" y="4343400"/>
                  <a:ext cx="241300" cy="1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300" h="139700">
                      <a:moveTo>
                        <a:pt x="241300" y="0"/>
                      </a:moveTo>
                      <a:lnTo>
                        <a:pt x="0" y="1397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095" name="object 30">
                  <a:extLst>
                    <a:ext uri="{FF2B5EF4-FFF2-40B4-BE49-F238E27FC236}">
                      <a16:creationId xmlns:a16="http://schemas.microsoft.com/office/drawing/2014/main" id="{B524C26C-4583-46D6-8069-E6DD698D9CC4}"/>
                    </a:ext>
                  </a:extLst>
                </p:cNvPr>
                <p:cNvSpPr/>
                <p:nvPr/>
              </p:nvSpPr>
              <p:spPr>
                <a:xfrm>
                  <a:off x="2286000" y="4483100"/>
                  <a:ext cx="2540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0" h="266700">
                      <a:moveTo>
                        <a:pt x="25400" y="266700"/>
                      </a:moveTo>
                      <a:lnTo>
                        <a:pt x="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096" name="object 31">
                  <a:extLst>
                    <a:ext uri="{FF2B5EF4-FFF2-40B4-BE49-F238E27FC236}">
                      <a16:creationId xmlns:a16="http://schemas.microsoft.com/office/drawing/2014/main" id="{8B3C6EBD-95CF-497F-9F8E-475C095A0334}"/>
                    </a:ext>
                  </a:extLst>
                </p:cNvPr>
                <p:cNvSpPr/>
                <p:nvPr/>
              </p:nvSpPr>
              <p:spPr>
                <a:xfrm>
                  <a:off x="2032000" y="4343400"/>
                  <a:ext cx="254000" cy="1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00" h="139700">
                      <a:moveTo>
                        <a:pt x="254000" y="139700"/>
                      </a:moveTo>
                      <a:lnTo>
                        <a:pt x="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097" name="object 32">
                  <a:extLst>
                    <a:ext uri="{FF2B5EF4-FFF2-40B4-BE49-F238E27FC236}">
                      <a16:creationId xmlns:a16="http://schemas.microsoft.com/office/drawing/2014/main" id="{6CCCD6BC-7B69-4F3F-92CA-2CD4B61BCE72}"/>
                    </a:ext>
                  </a:extLst>
                </p:cNvPr>
                <p:cNvSpPr/>
                <p:nvPr/>
              </p:nvSpPr>
              <p:spPr>
                <a:xfrm>
                  <a:off x="2032000" y="3911600"/>
                  <a:ext cx="241300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300" h="152400">
                      <a:moveTo>
                        <a:pt x="241300" y="0"/>
                      </a:moveTo>
                      <a:lnTo>
                        <a:pt x="0" y="1524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098" name="object 33">
                  <a:extLst>
                    <a:ext uri="{FF2B5EF4-FFF2-40B4-BE49-F238E27FC236}">
                      <a16:creationId xmlns:a16="http://schemas.microsoft.com/office/drawing/2014/main" id="{EE49DD4F-6926-4A87-A97D-AE2F8B00A1B0}"/>
                    </a:ext>
                  </a:extLst>
                </p:cNvPr>
                <p:cNvSpPr/>
                <p:nvPr/>
              </p:nvSpPr>
              <p:spPr>
                <a:xfrm>
                  <a:off x="2032000" y="4064000"/>
                  <a:ext cx="0" cy="27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79400">
                      <a:moveTo>
                        <a:pt x="0" y="279400"/>
                      </a:moveTo>
                      <a:lnTo>
                        <a:pt x="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099" name="object 34">
                  <a:extLst>
                    <a:ext uri="{FF2B5EF4-FFF2-40B4-BE49-F238E27FC236}">
                      <a16:creationId xmlns:a16="http://schemas.microsoft.com/office/drawing/2014/main" id="{119FFC87-3DDA-4216-8D13-E6F86772287D}"/>
                    </a:ext>
                  </a:extLst>
                </p:cNvPr>
                <p:cNvSpPr/>
                <p:nvPr/>
              </p:nvSpPr>
              <p:spPr>
                <a:xfrm>
                  <a:off x="1752600" y="3898900"/>
                  <a:ext cx="2794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00" h="165100">
                      <a:moveTo>
                        <a:pt x="279400" y="165100"/>
                      </a:moveTo>
                      <a:lnTo>
                        <a:pt x="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00" name="object 35">
                  <a:extLst>
                    <a:ext uri="{FF2B5EF4-FFF2-40B4-BE49-F238E27FC236}">
                      <a16:creationId xmlns:a16="http://schemas.microsoft.com/office/drawing/2014/main" id="{F39E6DAB-0076-454A-BEA9-245BC75F7EB0}"/>
                    </a:ext>
                  </a:extLst>
                </p:cNvPr>
                <p:cNvSpPr/>
                <p:nvPr/>
              </p:nvSpPr>
              <p:spPr>
                <a:xfrm>
                  <a:off x="1752600" y="3632200"/>
                  <a:ext cx="2540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0" h="266700">
                      <a:moveTo>
                        <a:pt x="0" y="266700"/>
                      </a:moveTo>
                      <a:lnTo>
                        <a:pt x="2540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01" name="object 36">
                  <a:extLst>
                    <a:ext uri="{FF2B5EF4-FFF2-40B4-BE49-F238E27FC236}">
                      <a16:creationId xmlns:a16="http://schemas.microsoft.com/office/drawing/2014/main" id="{A41D0764-CFF4-4C6C-A2B5-7A248BB9B440}"/>
                    </a:ext>
                  </a:extLst>
                </p:cNvPr>
                <p:cNvSpPr/>
                <p:nvPr/>
              </p:nvSpPr>
              <p:spPr>
                <a:xfrm>
                  <a:off x="2019300" y="3492500"/>
                  <a:ext cx="266700" cy="1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" h="127000">
                      <a:moveTo>
                        <a:pt x="266700" y="127000"/>
                      </a:moveTo>
                      <a:lnTo>
                        <a:pt x="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02" name="object 37">
                  <a:extLst>
                    <a:ext uri="{FF2B5EF4-FFF2-40B4-BE49-F238E27FC236}">
                      <a16:creationId xmlns:a16="http://schemas.microsoft.com/office/drawing/2014/main" id="{D426288D-5DE8-4778-A5C0-D9060F1F4A2C}"/>
                    </a:ext>
                  </a:extLst>
                </p:cNvPr>
                <p:cNvSpPr/>
                <p:nvPr/>
              </p:nvSpPr>
              <p:spPr>
                <a:xfrm>
                  <a:off x="1778000" y="3492500"/>
                  <a:ext cx="241300" cy="1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300" h="139700">
                      <a:moveTo>
                        <a:pt x="0" y="139700"/>
                      </a:moveTo>
                      <a:lnTo>
                        <a:pt x="24130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03" name="object 38">
                  <a:extLst>
                    <a:ext uri="{FF2B5EF4-FFF2-40B4-BE49-F238E27FC236}">
                      <a16:creationId xmlns:a16="http://schemas.microsoft.com/office/drawing/2014/main" id="{DF5E8AAA-5ED5-4374-88AC-87A46B28746C}"/>
                    </a:ext>
                  </a:extLst>
                </p:cNvPr>
                <p:cNvSpPr/>
                <p:nvPr/>
              </p:nvSpPr>
              <p:spPr>
                <a:xfrm>
                  <a:off x="1993900" y="3200400"/>
                  <a:ext cx="25400" cy="29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0" h="292100">
                      <a:moveTo>
                        <a:pt x="25400" y="292100"/>
                      </a:moveTo>
                      <a:lnTo>
                        <a:pt x="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04" name="object 39">
                  <a:extLst>
                    <a:ext uri="{FF2B5EF4-FFF2-40B4-BE49-F238E27FC236}">
                      <a16:creationId xmlns:a16="http://schemas.microsoft.com/office/drawing/2014/main" id="{096DEAA1-36FD-451F-90F2-BE76272CC612}"/>
                    </a:ext>
                  </a:extLst>
                </p:cNvPr>
                <p:cNvSpPr/>
                <p:nvPr/>
              </p:nvSpPr>
              <p:spPr>
                <a:xfrm>
                  <a:off x="2222500" y="3035300"/>
                  <a:ext cx="266700" cy="1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" h="127000">
                      <a:moveTo>
                        <a:pt x="266700" y="127000"/>
                      </a:moveTo>
                      <a:lnTo>
                        <a:pt x="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05" name="object 40">
                  <a:extLst>
                    <a:ext uri="{FF2B5EF4-FFF2-40B4-BE49-F238E27FC236}">
                      <a16:creationId xmlns:a16="http://schemas.microsoft.com/office/drawing/2014/main" id="{3D789728-06EF-441C-9A79-1BD407065C58}"/>
                    </a:ext>
                  </a:extLst>
                </p:cNvPr>
                <p:cNvSpPr/>
                <p:nvPr/>
              </p:nvSpPr>
              <p:spPr>
                <a:xfrm>
                  <a:off x="1993900" y="3035300"/>
                  <a:ext cx="2286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00" h="165100">
                      <a:moveTo>
                        <a:pt x="0" y="165100"/>
                      </a:moveTo>
                      <a:lnTo>
                        <a:pt x="22860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06" name="object 41">
                  <a:extLst>
                    <a:ext uri="{FF2B5EF4-FFF2-40B4-BE49-F238E27FC236}">
                      <a16:creationId xmlns:a16="http://schemas.microsoft.com/office/drawing/2014/main" id="{AFD2E8B2-B671-4348-A841-65D284A15AE8}"/>
                    </a:ext>
                  </a:extLst>
                </p:cNvPr>
                <p:cNvSpPr/>
                <p:nvPr/>
              </p:nvSpPr>
              <p:spPr>
                <a:xfrm>
                  <a:off x="2209800" y="2578100"/>
                  <a:ext cx="241300" cy="1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300" h="177800">
                      <a:moveTo>
                        <a:pt x="241300" y="0"/>
                      </a:moveTo>
                      <a:lnTo>
                        <a:pt x="0" y="1778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07" name="object 42">
                  <a:extLst>
                    <a:ext uri="{FF2B5EF4-FFF2-40B4-BE49-F238E27FC236}">
                      <a16:creationId xmlns:a16="http://schemas.microsoft.com/office/drawing/2014/main" id="{1462631E-EE88-4E82-AA9A-0CDC4327DDCC}"/>
                    </a:ext>
                  </a:extLst>
                </p:cNvPr>
                <p:cNvSpPr/>
                <p:nvPr/>
              </p:nvSpPr>
              <p:spPr>
                <a:xfrm>
                  <a:off x="2209800" y="2755900"/>
                  <a:ext cx="12700" cy="27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279400">
                      <a:moveTo>
                        <a:pt x="12700" y="279400"/>
                      </a:moveTo>
                      <a:lnTo>
                        <a:pt x="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08" name="object 43">
                  <a:extLst>
                    <a:ext uri="{FF2B5EF4-FFF2-40B4-BE49-F238E27FC236}">
                      <a16:creationId xmlns:a16="http://schemas.microsoft.com/office/drawing/2014/main" id="{7D18A583-C5FA-4655-AD32-5F2E2AC1783C}"/>
                    </a:ext>
                  </a:extLst>
                </p:cNvPr>
                <p:cNvSpPr/>
                <p:nvPr/>
              </p:nvSpPr>
              <p:spPr>
                <a:xfrm>
                  <a:off x="1968500" y="2641600"/>
                  <a:ext cx="241300" cy="11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300" h="114300">
                      <a:moveTo>
                        <a:pt x="241300" y="114300"/>
                      </a:moveTo>
                      <a:lnTo>
                        <a:pt x="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09" name="object 44">
                  <a:extLst>
                    <a:ext uri="{FF2B5EF4-FFF2-40B4-BE49-F238E27FC236}">
                      <a16:creationId xmlns:a16="http://schemas.microsoft.com/office/drawing/2014/main" id="{7E0B86A8-69F3-4CF8-B516-0496E217B253}"/>
                    </a:ext>
                  </a:extLst>
                </p:cNvPr>
                <p:cNvSpPr/>
                <p:nvPr/>
              </p:nvSpPr>
              <p:spPr>
                <a:xfrm>
                  <a:off x="1714500" y="2641600"/>
                  <a:ext cx="254000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00" h="152400">
                      <a:moveTo>
                        <a:pt x="254000" y="0"/>
                      </a:moveTo>
                      <a:lnTo>
                        <a:pt x="0" y="1524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10" name="object 45">
                  <a:extLst>
                    <a:ext uri="{FF2B5EF4-FFF2-40B4-BE49-F238E27FC236}">
                      <a16:creationId xmlns:a16="http://schemas.microsoft.com/office/drawing/2014/main" id="{AF5EC673-C483-4B7F-B687-005CE19D5942}"/>
                    </a:ext>
                  </a:extLst>
                </p:cNvPr>
                <p:cNvSpPr/>
                <p:nvPr/>
              </p:nvSpPr>
              <p:spPr>
                <a:xfrm>
                  <a:off x="1143000" y="5410200"/>
                  <a:ext cx="63500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" h="228600">
                      <a:moveTo>
                        <a:pt x="0" y="228600"/>
                      </a:moveTo>
                      <a:lnTo>
                        <a:pt x="63500" y="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11" name="object 46">
                  <a:extLst>
                    <a:ext uri="{FF2B5EF4-FFF2-40B4-BE49-F238E27FC236}">
                      <a16:creationId xmlns:a16="http://schemas.microsoft.com/office/drawing/2014/main" id="{63BEF28E-189A-4DB5-BBEE-7C2FD8CA17F2}"/>
                    </a:ext>
                  </a:extLst>
                </p:cNvPr>
                <p:cNvSpPr/>
                <p:nvPr/>
              </p:nvSpPr>
              <p:spPr>
                <a:xfrm>
                  <a:off x="2514600" y="5334000"/>
                  <a:ext cx="50800" cy="29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00" h="292100">
                      <a:moveTo>
                        <a:pt x="50800" y="0"/>
                      </a:moveTo>
                      <a:lnTo>
                        <a:pt x="0" y="2921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12" name="object 47">
                  <a:extLst>
                    <a:ext uri="{FF2B5EF4-FFF2-40B4-BE49-F238E27FC236}">
                      <a16:creationId xmlns:a16="http://schemas.microsoft.com/office/drawing/2014/main" id="{0F3644B0-22DD-4039-B815-0E34B4012332}"/>
                    </a:ext>
                  </a:extLst>
                </p:cNvPr>
                <p:cNvSpPr/>
                <p:nvPr/>
              </p:nvSpPr>
              <p:spPr>
                <a:xfrm>
                  <a:off x="2209800" y="5626100"/>
                  <a:ext cx="304800" cy="8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0" h="88900">
                      <a:moveTo>
                        <a:pt x="304800" y="0"/>
                      </a:moveTo>
                      <a:lnTo>
                        <a:pt x="0" y="889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13" name="object 48">
                  <a:extLst>
                    <a:ext uri="{FF2B5EF4-FFF2-40B4-BE49-F238E27FC236}">
                      <a16:creationId xmlns:a16="http://schemas.microsoft.com/office/drawing/2014/main" id="{74F38FAF-A226-40DB-8BEA-4BA6F21C5A75}"/>
                    </a:ext>
                  </a:extLst>
                </p:cNvPr>
                <p:cNvSpPr/>
                <p:nvPr/>
              </p:nvSpPr>
              <p:spPr>
                <a:xfrm>
                  <a:off x="2032000" y="5473700"/>
                  <a:ext cx="177800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00" h="241300">
                      <a:moveTo>
                        <a:pt x="177800" y="241300"/>
                      </a:moveTo>
                      <a:lnTo>
                        <a:pt x="0" y="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14" name="object 49">
                  <a:extLst>
                    <a:ext uri="{FF2B5EF4-FFF2-40B4-BE49-F238E27FC236}">
                      <a16:creationId xmlns:a16="http://schemas.microsoft.com/office/drawing/2014/main" id="{202E7972-717E-49E5-BB37-9CB0D9F833BE}"/>
                    </a:ext>
                  </a:extLst>
                </p:cNvPr>
                <p:cNvSpPr/>
                <p:nvPr/>
              </p:nvSpPr>
              <p:spPr>
                <a:xfrm>
                  <a:off x="1739900" y="5473700"/>
                  <a:ext cx="292100" cy="10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0" h="101600">
                      <a:moveTo>
                        <a:pt x="292100" y="0"/>
                      </a:moveTo>
                      <a:lnTo>
                        <a:pt x="0" y="1016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15" name="object 50">
                  <a:extLst>
                    <a:ext uri="{FF2B5EF4-FFF2-40B4-BE49-F238E27FC236}">
                      <a16:creationId xmlns:a16="http://schemas.microsoft.com/office/drawing/2014/main" id="{19CE9734-A80F-4E37-B69F-54B7616D4116}"/>
                    </a:ext>
                  </a:extLst>
                </p:cNvPr>
                <p:cNvSpPr/>
                <p:nvPr/>
              </p:nvSpPr>
              <p:spPr>
                <a:xfrm>
                  <a:off x="1206500" y="5346700"/>
                  <a:ext cx="317500" cy="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0" h="63500">
                      <a:moveTo>
                        <a:pt x="0" y="63500"/>
                      </a:moveTo>
                      <a:lnTo>
                        <a:pt x="317500" y="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16" name="object 51">
                  <a:extLst>
                    <a:ext uri="{FF2B5EF4-FFF2-40B4-BE49-F238E27FC236}">
                      <a16:creationId xmlns:a16="http://schemas.microsoft.com/office/drawing/2014/main" id="{1F611387-1E9D-4BC4-A5EA-9C3AC3856CFF}"/>
                    </a:ext>
                  </a:extLst>
                </p:cNvPr>
                <p:cNvSpPr/>
                <p:nvPr/>
              </p:nvSpPr>
              <p:spPr>
                <a:xfrm>
                  <a:off x="1524000" y="5346700"/>
                  <a:ext cx="215900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00" h="228600">
                      <a:moveTo>
                        <a:pt x="215900" y="228600"/>
                      </a:moveTo>
                      <a:lnTo>
                        <a:pt x="0" y="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17" name="object 52">
                  <a:extLst>
                    <a:ext uri="{FF2B5EF4-FFF2-40B4-BE49-F238E27FC236}">
                      <a16:creationId xmlns:a16="http://schemas.microsoft.com/office/drawing/2014/main" id="{944BECAC-2D4E-4040-AF20-2C9ABBE4C93E}"/>
                    </a:ext>
                  </a:extLst>
                </p:cNvPr>
                <p:cNvSpPr/>
                <p:nvPr/>
              </p:nvSpPr>
              <p:spPr>
                <a:xfrm>
                  <a:off x="1524000" y="5054600"/>
                  <a:ext cx="63500" cy="29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" h="292100">
                      <a:moveTo>
                        <a:pt x="0" y="292100"/>
                      </a:moveTo>
                      <a:lnTo>
                        <a:pt x="63500" y="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18" name="object 53">
                  <a:extLst>
                    <a:ext uri="{FF2B5EF4-FFF2-40B4-BE49-F238E27FC236}">
                      <a16:creationId xmlns:a16="http://schemas.microsoft.com/office/drawing/2014/main" id="{4EF21F91-B0D4-42EB-AADC-18D5CAF47F0B}"/>
                    </a:ext>
                  </a:extLst>
                </p:cNvPr>
                <p:cNvSpPr/>
                <p:nvPr/>
              </p:nvSpPr>
              <p:spPr>
                <a:xfrm>
                  <a:off x="2387600" y="1714500"/>
                  <a:ext cx="203200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200" h="152400">
                      <a:moveTo>
                        <a:pt x="203200" y="0"/>
                      </a:moveTo>
                      <a:lnTo>
                        <a:pt x="0" y="1524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19" name="object 54">
                  <a:extLst>
                    <a:ext uri="{FF2B5EF4-FFF2-40B4-BE49-F238E27FC236}">
                      <a16:creationId xmlns:a16="http://schemas.microsoft.com/office/drawing/2014/main" id="{2625E91D-C5FB-49D5-B73E-88E1035294AA}"/>
                    </a:ext>
                  </a:extLst>
                </p:cNvPr>
                <p:cNvSpPr/>
                <p:nvPr/>
              </p:nvSpPr>
              <p:spPr>
                <a:xfrm>
                  <a:off x="2209800" y="774700"/>
                  <a:ext cx="177800" cy="1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00" h="177800">
                      <a:moveTo>
                        <a:pt x="177800" y="0"/>
                      </a:moveTo>
                      <a:lnTo>
                        <a:pt x="0" y="1778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20" name="object 55">
                  <a:extLst>
                    <a:ext uri="{FF2B5EF4-FFF2-40B4-BE49-F238E27FC236}">
                      <a16:creationId xmlns:a16="http://schemas.microsoft.com/office/drawing/2014/main" id="{3B06D9FF-C7D9-4A00-88B6-BE162FFA2D7A}"/>
                    </a:ext>
                  </a:extLst>
                </p:cNvPr>
                <p:cNvSpPr/>
                <p:nvPr/>
              </p:nvSpPr>
              <p:spPr>
                <a:xfrm>
                  <a:off x="1968500" y="889000"/>
                  <a:ext cx="241300" cy="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300" h="63500">
                      <a:moveTo>
                        <a:pt x="0" y="0"/>
                      </a:moveTo>
                      <a:lnTo>
                        <a:pt x="241300" y="635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21" name="object 56">
                  <a:extLst>
                    <a:ext uri="{FF2B5EF4-FFF2-40B4-BE49-F238E27FC236}">
                      <a16:creationId xmlns:a16="http://schemas.microsoft.com/office/drawing/2014/main" id="{813CB286-B153-471C-BE9C-AF99ECE04F93}"/>
                    </a:ext>
                  </a:extLst>
                </p:cNvPr>
                <p:cNvSpPr/>
                <p:nvPr/>
              </p:nvSpPr>
              <p:spPr>
                <a:xfrm>
                  <a:off x="2209800" y="952500"/>
                  <a:ext cx="76200" cy="29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00" h="292100">
                      <a:moveTo>
                        <a:pt x="0" y="0"/>
                      </a:moveTo>
                      <a:lnTo>
                        <a:pt x="76200" y="2921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22" name="object 57">
                  <a:extLst>
                    <a:ext uri="{FF2B5EF4-FFF2-40B4-BE49-F238E27FC236}">
                      <a16:creationId xmlns:a16="http://schemas.microsoft.com/office/drawing/2014/main" id="{CC064824-315E-4E41-8DA6-DAC9C124BC60}"/>
                    </a:ext>
                  </a:extLst>
                </p:cNvPr>
                <p:cNvSpPr/>
                <p:nvPr/>
              </p:nvSpPr>
              <p:spPr>
                <a:xfrm>
                  <a:off x="2044700" y="1244600"/>
                  <a:ext cx="241300" cy="2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300" h="215900">
                      <a:moveTo>
                        <a:pt x="241300" y="0"/>
                      </a:moveTo>
                      <a:lnTo>
                        <a:pt x="0" y="2159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23" name="object 58">
                  <a:extLst>
                    <a:ext uri="{FF2B5EF4-FFF2-40B4-BE49-F238E27FC236}">
                      <a16:creationId xmlns:a16="http://schemas.microsoft.com/office/drawing/2014/main" id="{4B99E7DC-F17B-4B51-9A99-E5DC05BC0DDF}"/>
                    </a:ext>
                  </a:extLst>
                </p:cNvPr>
                <p:cNvSpPr/>
                <p:nvPr/>
              </p:nvSpPr>
              <p:spPr>
                <a:xfrm>
                  <a:off x="2108200" y="1765300"/>
                  <a:ext cx="279400" cy="10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00" h="101600">
                      <a:moveTo>
                        <a:pt x="279400" y="101600"/>
                      </a:moveTo>
                      <a:lnTo>
                        <a:pt x="0" y="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24" name="object 59">
                  <a:extLst>
                    <a:ext uri="{FF2B5EF4-FFF2-40B4-BE49-F238E27FC236}">
                      <a16:creationId xmlns:a16="http://schemas.microsoft.com/office/drawing/2014/main" id="{15E57AF2-E8F7-4E62-AE15-32A4D5BE8E01}"/>
                    </a:ext>
                  </a:extLst>
                </p:cNvPr>
                <p:cNvSpPr/>
                <p:nvPr/>
              </p:nvSpPr>
              <p:spPr>
                <a:xfrm>
                  <a:off x="2044700" y="1460500"/>
                  <a:ext cx="63500" cy="3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" h="304800">
                      <a:moveTo>
                        <a:pt x="0" y="0"/>
                      </a:moveTo>
                      <a:lnTo>
                        <a:pt x="63500" y="3048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25" name="object 60">
                  <a:extLst>
                    <a:ext uri="{FF2B5EF4-FFF2-40B4-BE49-F238E27FC236}">
                      <a16:creationId xmlns:a16="http://schemas.microsoft.com/office/drawing/2014/main" id="{4CF977B5-BA6C-4830-B28D-7292E43451F3}"/>
                    </a:ext>
                  </a:extLst>
                </p:cNvPr>
                <p:cNvSpPr/>
                <p:nvPr/>
              </p:nvSpPr>
              <p:spPr>
                <a:xfrm>
                  <a:off x="1879600" y="1765300"/>
                  <a:ext cx="228600" cy="2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00" h="203200">
                      <a:moveTo>
                        <a:pt x="228600" y="0"/>
                      </a:moveTo>
                      <a:lnTo>
                        <a:pt x="0" y="2032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26" name="object 61">
                  <a:extLst>
                    <a:ext uri="{FF2B5EF4-FFF2-40B4-BE49-F238E27FC236}">
                      <a16:creationId xmlns:a16="http://schemas.microsoft.com/office/drawing/2014/main" id="{3F5BBFFF-089F-4371-BBA3-C24D17A4C139}"/>
                    </a:ext>
                  </a:extLst>
                </p:cNvPr>
                <p:cNvSpPr/>
                <p:nvPr/>
              </p:nvSpPr>
              <p:spPr>
                <a:xfrm>
                  <a:off x="4711700" y="2654300"/>
                  <a:ext cx="152400" cy="2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00" h="203200">
                      <a:moveTo>
                        <a:pt x="152400" y="0"/>
                      </a:moveTo>
                      <a:lnTo>
                        <a:pt x="0" y="2032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27" name="object 62">
                  <a:extLst>
                    <a:ext uri="{FF2B5EF4-FFF2-40B4-BE49-F238E27FC236}">
                      <a16:creationId xmlns:a16="http://schemas.microsoft.com/office/drawing/2014/main" id="{31EE5C66-6820-42EF-B52A-664F61A98C0D}"/>
                    </a:ext>
                  </a:extLst>
                </p:cNvPr>
                <p:cNvSpPr/>
                <p:nvPr/>
              </p:nvSpPr>
              <p:spPr>
                <a:xfrm>
                  <a:off x="3098800" y="2489200"/>
                  <a:ext cx="266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" h="12700">
                      <a:moveTo>
                        <a:pt x="0" y="12700"/>
                      </a:moveTo>
                      <a:lnTo>
                        <a:pt x="266700" y="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28" name="object 63">
                  <a:extLst>
                    <a:ext uri="{FF2B5EF4-FFF2-40B4-BE49-F238E27FC236}">
                      <a16:creationId xmlns:a16="http://schemas.microsoft.com/office/drawing/2014/main" id="{46B8F008-471A-46E0-AC99-0D38B75EFB8D}"/>
                    </a:ext>
                  </a:extLst>
                </p:cNvPr>
                <p:cNvSpPr/>
                <p:nvPr/>
              </p:nvSpPr>
              <p:spPr>
                <a:xfrm>
                  <a:off x="3365500" y="2260600"/>
                  <a:ext cx="127000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0" h="228600">
                      <a:moveTo>
                        <a:pt x="127000" y="0"/>
                      </a:moveTo>
                      <a:lnTo>
                        <a:pt x="0" y="2286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29" name="object 64">
                  <a:extLst>
                    <a:ext uri="{FF2B5EF4-FFF2-40B4-BE49-F238E27FC236}">
                      <a16:creationId xmlns:a16="http://schemas.microsoft.com/office/drawing/2014/main" id="{139D0123-9BDB-4BAB-A4CA-20FA9632CC18}"/>
                    </a:ext>
                  </a:extLst>
                </p:cNvPr>
                <p:cNvSpPr/>
                <p:nvPr/>
              </p:nvSpPr>
              <p:spPr>
                <a:xfrm>
                  <a:off x="3365500" y="2489200"/>
                  <a:ext cx="139700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700" h="241300">
                      <a:moveTo>
                        <a:pt x="0" y="0"/>
                      </a:moveTo>
                      <a:lnTo>
                        <a:pt x="139700" y="2413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30" name="object 65">
                  <a:extLst>
                    <a:ext uri="{FF2B5EF4-FFF2-40B4-BE49-F238E27FC236}">
                      <a16:creationId xmlns:a16="http://schemas.microsoft.com/office/drawing/2014/main" id="{5474DA57-9C3C-4CEF-9B46-0F14A980670D}"/>
                    </a:ext>
                  </a:extLst>
                </p:cNvPr>
                <p:cNvSpPr/>
                <p:nvPr/>
              </p:nvSpPr>
              <p:spPr>
                <a:xfrm>
                  <a:off x="3505200" y="2730500"/>
                  <a:ext cx="304800" cy="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0" h="25400">
                      <a:moveTo>
                        <a:pt x="0" y="0"/>
                      </a:moveTo>
                      <a:lnTo>
                        <a:pt x="304800" y="254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31" name="object 66">
                  <a:extLst>
                    <a:ext uri="{FF2B5EF4-FFF2-40B4-BE49-F238E27FC236}">
                      <a16:creationId xmlns:a16="http://schemas.microsoft.com/office/drawing/2014/main" id="{4B4A95C8-0539-4A7A-8624-380C50F29CDB}"/>
                    </a:ext>
                  </a:extLst>
                </p:cNvPr>
                <p:cNvSpPr/>
                <p:nvPr/>
              </p:nvSpPr>
              <p:spPr>
                <a:xfrm>
                  <a:off x="3810000" y="2755900"/>
                  <a:ext cx="101600" cy="29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00" h="292100">
                      <a:moveTo>
                        <a:pt x="0" y="0"/>
                      </a:moveTo>
                      <a:lnTo>
                        <a:pt x="101600" y="2921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32" name="object 67">
                  <a:extLst>
                    <a:ext uri="{FF2B5EF4-FFF2-40B4-BE49-F238E27FC236}">
                      <a16:creationId xmlns:a16="http://schemas.microsoft.com/office/drawing/2014/main" id="{3B4B0FDD-F9C9-4420-9D83-D3DF37EC1128}"/>
                    </a:ext>
                  </a:extLst>
                </p:cNvPr>
                <p:cNvSpPr/>
                <p:nvPr/>
              </p:nvSpPr>
              <p:spPr>
                <a:xfrm>
                  <a:off x="3911600" y="3048000"/>
                  <a:ext cx="317500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0" h="50800">
                      <a:moveTo>
                        <a:pt x="0" y="0"/>
                      </a:moveTo>
                      <a:lnTo>
                        <a:pt x="317500" y="508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33" name="object 68">
                  <a:extLst>
                    <a:ext uri="{FF2B5EF4-FFF2-40B4-BE49-F238E27FC236}">
                      <a16:creationId xmlns:a16="http://schemas.microsoft.com/office/drawing/2014/main" id="{CCE1CA3A-7B48-4848-84D9-8729E89FE40B}"/>
                    </a:ext>
                  </a:extLst>
                </p:cNvPr>
                <p:cNvSpPr/>
                <p:nvPr/>
              </p:nvSpPr>
              <p:spPr>
                <a:xfrm>
                  <a:off x="4406900" y="2832100"/>
                  <a:ext cx="304800" cy="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0" h="25400">
                      <a:moveTo>
                        <a:pt x="304800" y="25400"/>
                      </a:moveTo>
                      <a:lnTo>
                        <a:pt x="0" y="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34" name="object 69">
                  <a:extLst>
                    <a:ext uri="{FF2B5EF4-FFF2-40B4-BE49-F238E27FC236}">
                      <a16:creationId xmlns:a16="http://schemas.microsoft.com/office/drawing/2014/main" id="{63CB2940-E26A-43A2-8782-FE0C98C83242}"/>
                    </a:ext>
                  </a:extLst>
                </p:cNvPr>
                <p:cNvSpPr/>
                <p:nvPr/>
              </p:nvSpPr>
              <p:spPr>
                <a:xfrm>
                  <a:off x="4229100" y="2832100"/>
                  <a:ext cx="17780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00" h="266700">
                      <a:moveTo>
                        <a:pt x="0" y="266700"/>
                      </a:moveTo>
                      <a:lnTo>
                        <a:pt x="177800" y="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35" name="object 70">
                  <a:extLst>
                    <a:ext uri="{FF2B5EF4-FFF2-40B4-BE49-F238E27FC236}">
                      <a16:creationId xmlns:a16="http://schemas.microsoft.com/office/drawing/2014/main" id="{C021D8FC-527D-4331-97F7-671A2CD76267}"/>
                    </a:ext>
                  </a:extLst>
                </p:cNvPr>
                <p:cNvSpPr/>
                <p:nvPr/>
              </p:nvSpPr>
              <p:spPr>
                <a:xfrm>
                  <a:off x="4267200" y="2565400"/>
                  <a:ext cx="13970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700" h="266700">
                      <a:moveTo>
                        <a:pt x="139700" y="266700"/>
                      </a:moveTo>
                      <a:lnTo>
                        <a:pt x="0" y="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36" name="object 71">
                  <a:extLst>
                    <a:ext uri="{FF2B5EF4-FFF2-40B4-BE49-F238E27FC236}">
                      <a16:creationId xmlns:a16="http://schemas.microsoft.com/office/drawing/2014/main" id="{FAC81158-C1AE-4F3F-A3B5-C8EC1EB84E92}"/>
                    </a:ext>
                  </a:extLst>
                </p:cNvPr>
                <p:cNvSpPr/>
                <p:nvPr/>
              </p:nvSpPr>
              <p:spPr>
                <a:xfrm>
                  <a:off x="1649857" y="2715768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3971" y="74257"/>
                      </a:lnTo>
                      <a:lnTo>
                        <a:pt x="130979" y="88224"/>
                      </a:lnTo>
                      <a:lnTo>
                        <a:pt x="125253" y="100952"/>
                      </a:lnTo>
                      <a:lnTo>
                        <a:pt x="117125" y="112107"/>
                      </a:lnTo>
                      <a:lnTo>
                        <a:pt x="106922" y="121360"/>
                      </a:lnTo>
                      <a:lnTo>
                        <a:pt x="94976" y="128379"/>
                      </a:lnTo>
                      <a:lnTo>
                        <a:pt x="81615" y="132833"/>
                      </a:lnTo>
                      <a:lnTo>
                        <a:pt x="67170" y="134391"/>
                      </a:lnTo>
                      <a:lnTo>
                        <a:pt x="60084" y="134021"/>
                      </a:lnTo>
                      <a:lnTo>
                        <a:pt x="46120" y="131024"/>
                      </a:lnTo>
                      <a:lnTo>
                        <a:pt x="33401" y="125291"/>
                      </a:lnTo>
                      <a:lnTo>
                        <a:pt x="22255" y="117153"/>
                      </a:lnTo>
                      <a:lnTo>
                        <a:pt x="13013" y="106940"/>
                      </a:lnTo>
                      <a:lnTo>
                        <a:pt x="6003" y="94985"/>
                      </a:lnTo>
                      <a:lnTo>
                        <a:pt x="1555" y="81618"/>
                      </a:lnTo>
                      <a:lnTo>
                        <a:pt x="0" y="67170"/>
                      </a:lnTo>
                      <a:lnTo>
                        <a:pt x="364" y="60131"/>
                      </a:lnTo>
                      <a:lnTo>
                        <a:pt x="3351" y="46170"/>
                      </a:lnTo>
                      <a:lnTo>
                        <a:pt x="9073" y="33446"/>
                      </a:lnTo>
                      <a:lnTo>
                        <a:pt x="17201" y="22291"/>
                      </a:lnTo>
                      <a:lnTo>
                        <a:pt x="27404" y="13037"/>
                      </a:lnTo>
                      <a:lnTo>
                        <a:pt x="39354" y="6015"/>
                      </a:lnTo>
                      <a:lnTo>
                        <a:pt x="52719" y="1559"/>
                      </a:lnTo>
                      <a:lnTo>
                        <a:pt x="67170" y="0"/>
                      </a:lnTo>
                      <a:lnTo>
                        <a:pt x="74218" y="365"/>
                      </a:lnTo>
                      <a:lnTo>
                        <a:pt x="88189" y="3356"/>
                      </a:lnTo>
                      <a:lnTo>
                        <a:pt x="100916" y="9084"/>
                      </a:lnTo>
                      <a:lnTo>
                        <a:pt x="112069" y="17219"/>
                      </a:lnTo>
                      <a:lnTo>
                        <a:pt x="121318" y="27426"/>
                      </a:lnTo>
                      <a:lnTo>
                        <a:pt x="128332" y="39376"/>
                      </a:lnTo>
                      <a:lnTo>
                        <a:pt x="132783" y="52734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37" name="object 72">
                  <a:extLst>
                    <a:ext uri="{FF2B5EF4-FFF2-40B4-BE49-F238E27FC236}">
                      <a16:creationId xmlns:a16="http://schemas.microsoft.com/office/drawing/2014/main" id="{9F696385-88A1-44FD-AFCC-2F3C098CEA7F}"/>
                    </a:ext>
                  </a:extLst>
                </p:cNvPr>
                <p:cNvSpPr/>
                <p:nvPr/>
              </p:nvSpPr>
              <p:spPr>
                <a:xfrm>
                  <a:off x="1706067" y="2793898"/>
                  <a:ext cx="73177" cy="5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97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197"/>
                      </a:lnTo>
                      <a:lnTo>
                        <a:pt x="10960" y="52197"/>
                      </a:lnTo>
                      <a:lnTo>
                        <a:pt x="24956" y="50636"/>
                      </a:lnTo>
                      <a:lnTo>
                        <a:pt x="37926" y="46166"/>
                      </a:lnTo>
                      <a:lnTo>
                        <a:pt x="49491" y="39101"/>
                      </a:lnTo>
                      <a:lnTo>
                        <a:pt x="59271" y="29758"/>
                      </a:lnTo>
                      <a:lnTo>
                        <a:pt x="66886" y="18451"/>
                      </a:lnTo>
                      <a:lnTo>
                        <a:pt x="71958" y="5497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38" name="object 73">
                  <a:extLst>
                    <a:ext uri="{FF2B5EF4-FFF2-40B4-BE49-F238E27FC236}">
                      <a16:creationId xmlns:a16="http://schemas.microsoft.com/office/drawing/2014/main" id="{3D53DE1E-4510-4937-B881-D298BB8ECCED}"/>
                    </a:ext>
                  </a:extLst>
                </p:cNvPr>
                <p:cNvSpPr/>
                <p:nvPr/>
              </p:nvSpPr>
              <p:spPr>
                <a:xfrm>
                  <a:off x="1722145" y="2807639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16" y="30843"/>
                      </a:lnTo>
                      <a:lnTo>
                        <a:pt x="25094" y="25345"/>
                      </a:lnTo>
                      <a:lnTo>
                        <a:pt x="35508" y="17337"/>
                      </a:lnTo>
                      <a:lnTo>
                        <a:pt x="43932" y="7109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39" name="object 74">
                  <a:extLst>
                    <a:ext uri="{FF2B5EF4-FFF2-40B4-BE49-F238E27FC236}">
                      <a16:creationId xmlns:a16="http://schemas.microsoft.com/office/drawing/2014/main" id="{43FE2553-C302-4A45-B2FC-9D58A0273AA1}"/>
                    </a:ext>
                  </a:extLst>
                </p:cNvPr>
                <p:cNvSpPr/>
                <p:nvPr/>
              </p:nvSpPr>
              <p:spPr>
                <a:xfrm>
                  <a:off x="1739455" y="2820492"/>
                  <a:ext cx="15125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56" y="4368"/>
                      </a:lnTo>
                      <a:lnTo>
                        <a:pt x="15125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40" name="object 75">
                  <a:extLst>
                    <a:ext uri="{FF2B5EF4-FFF2-40B4-BE49-F238E27FC236}">
                      <a16:creationId xmlns:a16="http://schemas.microsoft.com/office/drawing/2014/main" id="{70A5C967-0EF2-45FA-B544-463A6199DB38}"/>
                    </a:ext>
                  </a:extLst>
                </p:cNvPr>
                <p:cNvSpPr/>
                <p:nvPr/>
              </p:nvSpPr>
              <p:spPr>
                <a:xfrm>
                  <a:off x="1679028" y="2734271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713" y="14135"/>
                      </a:lnTo>
                      <a:lnTo>
                        <a:pt x="12852" y="16865"/>
                      </a:lnTo>
                      <a:lnTo>
                        <a:pt x="9474" y="20192"/>
                      </a:lnTo>
                      <a:lnTo>
                        <a:pt x="0" y="10667"/>
                      </a:lnTo>
                      <a:lnTo>
                        <a:pt x="4419" y="6248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41" name="object 76">
                  <a:extLst>
                    <a:ext uri="{FF2B5EF4-FFF2-40B4-BE49-F238E27FC236}">
                      <a16:creationId xmlns:a16="http://schemas.microsoft.com/office/drawing/2014/main" id="{FC24487E-14D2-4651-B061-46C0290F8BE2}"/>
                    </a:ext>
                  </a:extLst>
                </p:cNvPr>
                <p:cNvSpPr/>
                <p:nvPr/>
              </p:nvSpPr>
              <p:spPr>
                <a:xfrm>
                  <a:off x="1679028" y="2734271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19" y="6248"/>
                      </a:lnTo>
                      <a:lnTo>
                        <a:pt x="0" y="10667"/>
                      </a:lnTo>
                      <a:lnTo>
                        <a:pt x="9474" y="20192"/>
                      </a:lnTo>
                      <a:lnTo>
                        <a:pt x="12852" y="16865"/>
                      </a:lnTo>
                      <a:lnTo>
                        <a:pt x="16713" y="1413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42" name="object 77">
                  <a:extLst>
                    <a:ext uri="{FF2B5EF4-FFF2-40B4-BE49-F238E27FC236}">
                      <a16:creationId xmlns:a16="http://schemas.microsoft.com/office/drawing/2014/main" id="{BB5E0E08-34D1-479A-AB5F-B8D690CB3B48}"/>
                    </a:ext>
                  </a:extLst>
                </p:cNvPr>
                <p:cNvSpPr/>
                <p:nvPr/>
              </p:nvSpPr>
              <p:spPr>
                <a:xfrm>
                  <a:off x="1683791" y="2740317"/>
                  <a:ext cx="13398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85">
                      <a:moveTo>
                        <a:pt x="13398" y="0"/>
                      </a:moveTo>
                      <a:lnTo>
                        <a:pt x="8381" y="233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43" name="object 78">
                  <a:extLst>
                    <a:ext uri="{FF2B5EF4-FFF2-40B4-BE49-F238E27FC236}">
                      <a16:creationId xmlns:a16="http://schemas.microsoft.com/office/drawing/2014/main" id="{A47D94F9-4FAF-40D2-96A6-85354CBC7C05}"/>
                    </a:ext>
                  </a:extLst>
                </p:cNvPr>
                <p:cNvSpPr/>
                <p:nvPr/>
              </p:nvSpPr>
              <p:spPr>
                <a:xfrm>
                  <a:off x="1686128" y="2738932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8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44" name="object 79">
                  <a:extLst>
                    <a:ext uri="{FF2B5EF4-FFF2-40B4-BE49-F238E27FC236}">
                      <a16:creationId xmlns:a16="http://schemas.microsoft.com/office/drawing/2014/main" id="{31E328D0-5525-4DDD-8B9C-5828715F3DF2}"/>
                    </a:ext>
                  </a:extLst>
                </p:cNvPr>
                <p:cNvSpPr/>
                <p:nvPr/>
              </p:nvSpPr>
              <p:spPr>
                <a:xfrm>
                  <a:off x="1649857" y="2715768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2783" y="52734"/>
                      </a:lnTo>
                      <a:lnTo>
                        <a:pt x="128332" y="39376"/>
                      </a:lnTo>
                      <a:lnTo>
                        <a:pt x="121318" y="27426"/>
                      </a:lnTo>
                      <a:lnTo>
                        <a:pt x="112069" y="17219"/>
                      </a:lnTo>
                      <a:lnTo>
                        <a:pt x="100916" y="9084"/>
                      </a:lnTo>
                      <a:lnTo>
                        <a:pt x="88189" y="3356"/>
                      </a:lnTo>
                      <a:lnTo>
                        <a:pt x="74218" y="365"/>
                      </a:lnTo>
                      <a:lnTo>
                        <a:pt x="67170" y="0"/>
                      </a:lnTo>
                      <a:lnTo>
                        <a:pt x="52719" y="1559"/>
                      </a:lnTo>
                      <a:lnTo>
                        <a:pt x="39354" y="6015"/>
                      </a:lnTo>
                      <a:lnTo>
                        <a:pt x="27404" y="13037"/>
                      </a:lnTo>
                      <a:lnTo>
                        <a:pt x="17201" y="22291"/>
                      </a:lnTo>
                      <a:lnTo>
                        <a:pt x="9073" y="33446"/>
                      </a:lnTo>
                      <a:lnTo>
                        <a:pt x="3351" y="46170"/>
                      </a:lnTo>
                      <a:lnTo>
                        <a:pt x="364" y="60131"/>
                      </a:lnTo>
                      <a:lnTo>
                        <a:pt x="0" y="67170"/>
                      </a:lnTo>
                      <a:lnTo>
                        <a:pt x="1555" y="81618"/>
                      </a:lnTo>
                      <a:lnTo>
                        <a:pt x="6003" y="94985"/>
                      </a:lnTo>
                      <a:lnTo>
                        <a:pt x="13013" y="106940"/>
                      </a:lnTo>
                      <a:lnTo>
                        <a:pt x="22255" y="117153"/>
                      </a:lnTo>
                      <a:lnTo>
                        <a:pt x="33401" y="125291"/>
                      </a:lnTo>
                      <a:lnTo>
                        <a:pt x="46120" y="131024"/>
                      </a:lnTo>
                      <a:lnTo>
                        <a:pt x="60084" y="134021"/>
                      </a:lnTo>
                      <a:lnTo>
                        <a:pt x="67170" y="134391"/>
                      </a:lnTo>
                      <a:lnTo>
                        <a:pt x="81615" y="132833"/>
                      </a:lnTo>
                      <a:lnTo>
                        <a:pt x="94976" y="128379"/>
                      </a:lnTo>
                      <a:lnTo>
                        <a:pt x="106922" y="121360"/>
                      </a:lnTo>
                      <a:lnTo>
                        <a:pt x="117125" y="112107"/>
                      </a:lnTo>
                      <a:lnTo>
                        <a:pt x="125253" y="100952"/>
                      </a:lnTo>
                      <a:lnTo>
                        <a:pt x="130979" y="88224"/>
                      </a:lnTo>
                      <a:lnTo>
                        <a:pt x="133971" y="74257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45" name="object 80">
                  <a:extLst>
                    <a:ext uri="{FF2B5EF4-FFF2-40B4-BE49-F238E27FC236}">
                      <a16:creationId xmlns:a16="http://schemas.microsoft.com/office/drawing/2014/main" id="{1C8A46FD-7738-4079-8C37-15BDD8FF09ED}"/>
                    </a:ext>
                  </a:extLst>
                </p:cNvPr>
                <p:cNvSpPr/>
                <p:nvPr/>
              </p:nvSpPr>
              <p:spPr>
                <a:xfrm>
                  <a:off x="1742084" y="2680690"/>
                  <a:ext cx="8229" cy="25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9" h="25552">
                      <a:moveTo>
                        <a:pt x="8229" y="0"/>
                      </a:moveTo>
                      <a:lnTo>
                        <a:pt x="0" y="25552"/>
                      </a:lnTo>
                    </a:path>
                  </a:pathLst>
                </a:custGeom>
                <a:ln w="4698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46" name="object 81">
                  <a:extLst>
                    <a:ext uri="{FF2B5EF4-FFF2-40B4-BE49-F238E27FC236}">
                      <a16:creationId xmlns:a16="http://schemas.microsoft.com/office/drawing/2014/main" id="{9C579128-8218-4858-BA8F-C3F14111167D}"/>
                    </a:ext>
                  </a:extLst>
                </p:cNvPr>
                <p:cNvSpPr/>
                <p:nvPr/>
              </p:nvSpPr>
              <p:spPr>
                <a:xfrm>
                  <a:off x="1717027" y="2675381"/>
                  <a:ext cx="0" cy="26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936">
                      <a:moveTo>
                        <a:pt x="0" y="0"/>
                      </a:moveTo>
                      <a:lnTo>
                        <a:pt x="0" y="26936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47" name="object 82">
                  <a:extLst>
                    <a:ext uri="{FF2B5EF4-FFF2-40B4-BE49-F238E27FC236}">
                      <a16:creationId xmlns:a16="http://schemas.microsoft.com/office/drawing/2014/main" id="{9D5C8E8A-253D-4764-B6F9-51CA64192BBA}"/>
                    </a:ext>
                  </a:extLst>
                </p:cNvPr>
                <p:cNvSpPr/>
                <p:nvPr/>
              </p:nvSpPr>
              <p:spPr>
                <a:xfrm>
                  <a:off x="1683893" y="2680690"/>
                  <a:ext cx="8229" cy="25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9" h="25552">
                      <a:moveTo>
                        <a:pt x="0" y="0"/>
                      </a:moveTo>
                      <a:lnTo>
                        <a:pt x="8229" y="25552"/>
                      </a:lnTo>
                    </a:path>
                  </a:pathLst>
                </a:custGeom>
                <a:ln w="4698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48" name="object 83">
                  <a:extLst>
                    <a:ext uri="{FF2B5EF4-FFF2-40B4-BE49-F238E27FC236}">
                      <a16:creationId xmlns:a16="http://schemas.microsoft.com/office/drawing/2014/main" id="{AEAA540D-6839-4676-86DB-6B7114D7C6A1}"/>
                    </a:ext>
                  </a:extLst>
                </p:cNvPr>
                <p:cNvSpPr/>
                <p:nvPr/>
              </p:nvSpPr>
              <p:spPr>
                <a:xfrm>
                  <a:off x="1653920" y="2695968"/>
                  <a:ext cx="15735" cy="21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5" h="21678">
                      <a:moveTo>
                        <a:pt x="0" y="0"/>
                      </a:moveTo>
                      <a:lnTo>
                        <a:pt x="15735" y="21678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49" name="object 84">
                  <a:extLst>
                    <a:ext uri="{FF2B5EF4-FFF2-40B4-BE49-F238E27FC236}">
                      <a16:creationId xmlns:a16="http://schemas.microsoft.com/office/drawing/2014/main" id="{136308B4-CBF4-465C-9C45-23B0457C2BC4}"/>
                    </a:ext>
                  </a:extLst>
                </p:cNvPr>
                <p:cNvSpPr/>
                <p:nvPr/>
              </p:nvSpPr>
              <p:spPr>
                <a:xfrm>
                  <a:off x="1630070" y="2719831"/>
                  <a:ext cx="21678" cy="1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8" h="15722">
                      <a:moveTo>
                        <a:pt x="0" y="0"/>
                      </a:moveTo>
                      <a:lnTo>
                        <a:pt x="21678" y="1572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50" name="object 85">
                  <a:extLst>
                    <a:ext uri="{FF2B5EF4-FFF2-40B4-BE49-F238E27FC236}">
                      <a16:creationId xmlns:a16="http://schemas.microsoft.com/office/drawing/2014/main" id="{C873AD7A-FF7D-4149-A318-168CC8A5103F}"/>
                    </a:ext>
                  </a:extLst>
                </p:cNvPr>
                <p:cNvSpPr/>
                <p:nvPr/>
              </p:nvSpPr>
              <p:spPr>
                <a:xfrm>
                  <a:off x="1614779" y="2749804"/>
                  <a:ext cx="25552" cy="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2" h="8280">
                      <a:moveTo>
                        <a:pt x="0" y="0"/>
                      </a:moveTo>
                      <a:lnTo>
                        <a:pt x="25552" y="828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51" name="object 86">
                  <a:extLst>
                    <a:ext uri="{FF2B5EF4-FFF2-40B4-BE49-F238E27FC236}">
                      <a16:creationId xmlns:a16="http://schemas.microsoft.com/office/drawing/2014/main" id="{EC6A565C-22A2-4959-96D7-F48A5D2A311A}"/>
                    </a:ext>
                  </a:extLst>
                </p:cNvPr>
                <p:cNvSpPr/>
                <p:nvPr/>
              </p:nvSpPr>
              <p:spPr>
                <a:xfrm>
                  <a:off x="1609471" y="2782938"/>
                  <a:ext cx="2694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9">
                      <a:moveTo>
                        <a:pt x="0" y="0"/>
                      </a:moveTo>
                      <a:lnTo>
                        <a:pt x="26949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52" name="object 87">
                  <a:extLst>
                    <a:ext uri="{FF2B5EF4-FFF2-40B4-BE49-F238E27FC236}">
                      <a16:creationId xmlns:a16="http://schemas.microsoft.com/office/drawing/2014/main" id="{4219B3F6-61C7-41DC-B19C-AF52BA160787}"/>
                    </a:ext>
                  </a:extLst>
                </p:cNvPr>
                <p:cNvSpPr/>
                <p:nvPr/>
              </p:nvSpPr>
              <p:spPr>
                <a:xfrm>
                  <a:off x="1614779" y="2807995"/>
                  <a:ext cx="25552" cy="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2" h="8229">
                      <a:moveTo>
                        <a:pt x="0" y="8229"/>
                      </a:moveTo>
                      <a:lnTo>
                        <a:pt x="25552" y="0"/>
                      </a:lnTo>
                    </a:path>
                  </a:pathLst>
                </a:custGeom>
                <a:ln w="4698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53" name="object 88">
                  <a:extLst>
                    <a:ext uri="{FF2B5EF4-FFF2-40B4-BE49-F238E27FC236}">
                      <a16:creationId xmlns:a16="http://schemas.microsoft.com/office/drawing/2014/main" id="{30BBAFE6-4784-4A91-9C46-18D3BE8B6509}"/>
                    </a:ext>
                  </a:extLst>
                </p:cNvPr>
                <p:cNvSpPr/>
                <p:nvPr/>
              </p:nvSpPr>
              <p:spPr>
                <a:xfrm>
                  <a:off x="1630070" y="2830461"/>
                  <a:ext cx="21678" cy="1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8" h="15722">
                      <a:moveTo>
                        <a:pt x="0" y="15722"/>
                      </a:moveTo>
                      <a:lnTo>
                        <a:pt x="21678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54" name="object 89">
                  <a:extLst>
                    <a:ext uri="{FF2B5EF4-FFF2-40B4-BE49-F238E27FC236}">
                      <a16:creationId xmlns:a16="http://schemas.microsoft.com/office/drawing/2014/main" id="{2101A763-53BE-452B-9D61-CDEF32A4DA2B}"/>
                    </a:ext>
                  </a:extLst>
                </p:cNvPr>
                <p:cNvSpPr/>
                <p:nvPr/>
              </p:nvSpPr>
              <p:spPr>
                <a:xfrm>
                  <a:off x="1653920" y="2848229"/>
                  <a:ext cx="15735" cy="21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5" h="21818">
                      <a:moveTo>
                        <a:pt x="0" y="21818"/>
                      </a:moveTo>
                      <a:lnTo>
                        <a:pt x="15735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55" name="object 90">
                  <a:extLst>
                    <a:ext uri="{FF2B5EF4-FFF2-40B4-BE49-F238E27FC236}">
                      <a16:creationId xmlns:a16="http://schemas.microsoft.com/office/drawing/2014/main" id="{6F0FB92E-FAD0-4603-8929-A902FC94AA22}"/>
                    </a:ext>
                  </a:extLst>
                </p:cNvPr>
                <p:cNvSpPr/>
                <p:nvPr/>
              </p:nvSpPr>
              <p:spPr>
                <a:xfrm>
                  <a:off x="1683893" y="2859684"/>
                  <a:ext cx="8229" cy="2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9" h="25641">
                      <a:moveTo>
                        <a:pt x="0" y="25641"/>
                      </a:moveTo>
                      <a:lnTo>
                        <a:pt x="8229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56" name="object 91">
                  <a:extLst>
                    <a:ext uri="{FF2B5EF4-FFF2-40B4-BE49-F238E27FC236}">
                      <a16:creationId xmlns:a16="http://schemas.microsoft.com/office/drawing/2014/main" id="{B87F5084-4434-41EC-909D-5E81BBAC16FF}"/>
                    </a:ext>
                  </a:extLst>
                </p:cNvPr>
                <p:cNvSpPr/>
                <p:nvPr/>
              </p:nvSpPr>
              <p:spPr>
                <a:xfrm>
                  <a:off x="1717027" y="2863697"/>
                  <a:ext cx="0" cy="26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847">
                      <a:moveTo>
                        <a:pt x="0" y="26847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57" name="object 92">
                  <a:extLst>
                    <a:ext uri="{FF2B5EF4-FFF2-40B4-BE49-F238E27FC236}">
                      <a16:creationId xmlns:a16="http://schemas.microsoft.com/office/drawing/2014/main" id="{8F6C503D-922C-4D70-B44E-E2DCCF41E115}"/>
                    </a:ext>
                  </a:extLst>
                </p:cNvPr>
                <p:cNvSpPr/>
                <p:nvPr/>
              </p:nvSpPr>
              <p:spPr>
                <a:xfrm>
                  <a:off x="1742084" y="2859684"/>
                  <a:ext cx="8229" cy="2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9" h="25641">
                      <a:moveTo>
                        <a:pt x="8229" y="25641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58" name="object 94">
                  <a:extLst>
                    <a:ext uri="{FF2B5EF4-FFF2-40B4-BE49-F238E27FC236}">
                      <a16:creationId xmlns:a16="http://schemas.microsoft.com/office/drawing/2014/main" id="{A68A7C1E-DD35-4CDB-944B-49282A2829F1}"/>
                    </a:ext>
                  </a:extLst>
                </p:cNvPr>
                <p:cNvSpPr/>
                <p:nvPr/>
              </p:nvSpPr>
              <p:spPr>
                <a:xfrm>
                  <a:off x="1962594" y="2643136"/>
                  <a:ext cx="73177" cy="52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235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235"/>
                      </a:lnTo>
                      <a:lnTo>
                        <a:pt x="10960" y="52235"/>
                      </a:lnTo>
                      <a:lnTo>
                        <a:pt x="24952" y="50673"/>
                      </a:lnTo>
                      <a:lnTo>
                        <a:pt x="37919" y="46199"/>
                      </a:lnTo>
                      <a:lnTo>
                        <a:pt x="49481" y="39130"/>
                      </a:lnTo>
                      <a:lnTo>
                        <a:pt x="59260" y="29783"/>
                      </a:lnTo>
                      <a:lnTo>
                        <a:pt x="66877" y="18474"/>
                      </a:lnTo>
                      <a:lnTo>
                        <a:pt x="71952" y="5522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59" name="object 95">
                  <a:extLst>
                    <a:ext uri="{FF2B5EF4-FFF2-40B4-BE49-F238E27FC236}">
                      <a16:creationId xmlns:a16="http://schemas.microsoft.com/office/drawing/2014/main" id="{DDE84087-B817-48E5-9F84-D5EE3C300BD3}"/>
                    </a:ext>
                  </a:extLst>
                </p:cNvPr>
                <p:cNvSpPr/>
                <p:nvPr/>
              </p:nvSpPr>
              <p:spPr>
                <a:xfrm>
                  <a:off x="1978672" y="2656878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21" y="30863"/>
                      </a:lnTo>
                      <a:lnTo>
                        <a:pt x="25100" y="25366"/>
                      </a:lnTo>
                      <a:lnTo>
                        <a:pt x="35511" y="17349"/>
                      </a:lnTo>
                      <a:lnTo>
                        <a:pt x="43932" y="7111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60" name="object 96">
                  <a:extLst>
                    <a:ext uri="{FF2B5EF4-FFF2-40B4-BE49-F238E27FC236}">
                      <a16:creationId xmlns:a16="http://schemas.microsoft.com/office/drawing/2014/main" id="{B29106D5-188D-4837-9F70-D9BA561BCD5E}"/>
                    </a:ext>
                  </a:extLst>
                </p:cNvPr>
                <p:cNvSpPr/>
                <p:nvPr/>
              </p:nvSpPr>
              <p:spPr>
                <a:xfrm>
                  <a:off x="1995982" y="2669730"/>
                  <a:ext cx="15125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" h="10566">
                      <a:moveTo>
                        <a:pt x="0" y="10566"/>
                      </a:moveTo>
                      <a:lnTo>
                        <a:pt x="5651" y="7988"/>
                      </a:lnTo>
                      <a:lnTo>
                        <a:pt x="10769" y="4368"/>
                      </a:lnTo>
                      <a:lnTo>
                        <a:pt x="15125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61" name="object 97">
                  <a:extLst>
                    <a:ext uri="{FF2B5EF4-FFF2-40B4-BE49-F238E27FC236}">
                      <a16:creationId xmlns:a16="http://schemas.microsoft.com/office/drawing/2014/main" id="{1B92BEA8-A06E-4C4F-8883-C8FE25DC3132}"/>
                    </a:ext>
                  </a:extLst>
                </p:cNvPr>
                <p:cNvSpPr/>
                <p:nvPr/>
              </p:nvSpPr>
              <p:spPr>
                <a:xfrm>
                  <a:off x="1935556" y="2583510"/>
                  <a:ext cx="20993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3">
                      <a:moveTo>
                        <a:pt x="15278" y="0"/>
                      </a:moveTo>
                      <a:lnTo>
                        <a:pt x="20993" y="12153"/>
                      </a:lnTo>
                      <a:lnTo>
                        <a:pt x="16725" y="14135"/>
                      </a:lnTo>
                      <a:lnTo>
                        <a:pt x="12852" y="16865"/>
                      </a:lnTo>
                      <a:lnTo>
                        <a:pt x="9525" y="20193"/>
                      </a:lnTo>
                      <a:lnTo>
                        <a:pt x="0" y="10718"/>
                      </a:lnTo>
                      <a:lnTo>
                        <a:pt x="4470" y="6248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62" name="object 98">
                  <a:extLst>
                    <a:ext uri="{FF2B5EF4-FFF2-40B4-BE49-F238E27FC236}">
                      <a16:creationId xmlns:a16="http://schemas.microsoft.com/office/drawing/2014/main" id="{1D39D864-1F54-43B1-A656-A4DDEAB8C792}"/>
                    </a:ext>
                  </a:extLst>
                </p:cNvPr>
                <p:cNvSpPr/>
                <p:nvPr/>
              </p:nvSpPr>
              <p:spPr>
                <a:xfrm>
                  <a:off x="1935556" y="2583510"/>
                  <a:ext cx="20993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3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70" y="6248"/>
                      </a:lnTo>
                      <a:lnTo>
                        <a:pt x="0" y="10718"/>
                      </a:lnTo>
                      <a:lnTo>
                        <a:pt x="9525" y="20193"/>
                      </a:lnTo>
                      <a:lnTo>
                        <a:pt x="12852" y="16865"/>
                      </a:lnTo>
                      <a:lnTo>
                        <a:pt x="16725" y="14135"/>
                      </a:lnTo>
                      <a:lnTo>
                        <a:pt x="20993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63" name="object 99">
                  <a:extLst>
                    <a:ext uri="{FF2B5EF4-FFF2-40B4-BE49-F238E27FC236}">
                      <a16:creationId xmlns:a16="http://schemas.microsoft.com/office/drawing/2014/main" id="{D9E84015-435C-40BD-84D3-879D0D438905}"/>
                    </a:ext>
                  </a:extLst>
                </p:cNvPr>
                <p:cNvSpPr/>
                <p:nvPr/>
              </p:nvSpPr>
              <p:spPr>
                <a:xfrm>
                  <a:off x="1940318" y="2589555"/>
                  <a:ext cx="13398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85">
                      <a:moveTo>
                        <a:pt x="13398" y="0"/>
                      </a:moveTo>
                      <a:lnTo>
                        <a:pt x="8432" y="233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64" name="object 100">
                  <a:extLst>
                    <a:ext uri="{FF2B5EF4-FFF2-40B4-BE49-F238E27FC236}">
                      <a16:creationId xmlns:a16="http://schemas.microsoft.com/office/drawing/2014/main" id="{08592F20-D0C6-4AC2-BCE5-3F67BEDD93A9}"/>
                    </a:ext>
                  </a:extLst>
                </p:cNvPr>
                <p:cNvSpPr/>
                <p:nvPr/>
              </p:nvSpPr>
              <p:spPr>
                <a:xfrm>
                  <a:off x="1942655" y="2588171"/>
                  <a:ext cx="7886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6" h="11010">
                      <a:moveTo>
                        <a:pt x="7886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65" name="object 101">
                  <a:extLst>
                    <a:ext uri="{FF2B5EF4-FFF2-40B4-BE49-F238E27FC236}">
                      <a16:creationId xmlns:a16="http://schemas.microsoft.com/office/drawing/2014/main" id="{D3C21B22-C1C2-4C97-A019-698B72529243}"/>
                    </a:ext>
                  </a:extLst>
                </p:cNvPr>
                <p:cNvSpPr/>
                <p:nvPr/>
              </p:nvSpPr>
              <p:spPr>
                <a:xfrm>
                  <a:off x="1906384" y="2565006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221"/>
                      </a:moveTo>
                      <a:lnTo>
                        <a:pt x="132834" y="52778"/>
                      </a:lnTo>
                      <a:lnTo>
                        <a:pt x="128383" y="39415"/>
                      </a:lnTo>
                      <a:lnTo>
                        <a:pt x="121369" y="27463"/>
                      </a:lnTo>
                      <a:lnTo>
                        <a:pt x="112122" y="17252"/>
                      </a:lnTo>
                      <a:lnTo>
                        <a:pt x="100974" y="9113"/>
                      </a:lnTo>
                      <a:lnTo>
                        <a:pt x="88255" y="3376"/>
                      </a:lnTo>
                      <a:lnTo>
                        <a:pt x="74295" y="373"/>
                      </a:lnTo>
                      <a:lnTo>
                        <a:pt x="67170" y="0"/>
                      </a:lnTo>
                      <a:lnTo>
                        <a:pt x="52739" y="1558"/>
                      </a:lnTo>
                      <a:lnTo>
                        <a:pt x="39385" y="6012"/>
                      </a:lnTo>
                      <a:lnTo>
                        <a:pt x="27439" y="13031"/>
                      </a:lnTo>
                      <a:lnTo>
                        <a:pt x="17233" y="22283"/>
                      </a:lnTo>
                      <a:lnTo>
                        <a:pt x="9098" y="33439"/>
                      </a:lnTo>
                      <a:lnTo>
                        <a:pt x="3366" y="46166"/>
                      </a:lnTo>
                      <a:lnTo>
                        <a:pt x="369" y="60134"/>
                      </a:lnTo>
                      <a:lnTo>
                        <a:pt x="0" y="67221"/>
                      </a:lnTo>
                      <a:lnTo>
                        <a:pt x="1559" y="81672"/>
                      </a:lnTo>
                      <a:lnTo>
                        <a:pt x="6015" y="95037"/>
                      </a:lnTo>
                      <a:lnTo>
                        <a:pt x="13037" y="106986"/>
                      </a:lnTo>
                      <a:lnTo>
                        <a:pt x="22291" y="117189"/>
                      </a:lnTo>
                      <a:lnTo>
                        <a:pt x="33446" y="125317"/>
                      </a:lnTo>
                      <a:lnTo>
                        <a:pt x="46170" y="131039"/>
                      </a:lnTo>
                      <a:lnTo>
                        <a:pt x="60131" y="134026"/>
                      </a:lnTo>
                      <a:lnTo>
                        <a:pt x="67170" y="134391"/>
                      </a:lnTo>
                      <a:lnTo>
                        <a:pt x="81618" y="132835"/>
                      </a:lnTo>
                      <a:lnTo>
                        <a:pt x="94985" y="128387"/>
                      </a:lnTo>
                      <a:lnTo>
                        <a:pt x="106940" y="121378"/>
                      </a:lnTo>
                      <a:lnTo>
                        <a:pt x="117153" y="112135"/>
                      </a:lnTo>
                      <a:lnTo>
                        <a:pt x="125291" y="100989"/>
                      </a:lnTo>
                      <a:lnTo>
                        <a:pt x="131024" y="88270"/>
                      </a:lnTo>
                      <a:lnTo>
                        <a:pt x="134021" y="74307"/>
                      </a:lnTo>
                      <a:lnTo>
                        <a:pt x="134391" y="67221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66" name="object 102">
                  <a:extLst>
                    <a:ext uri="{FF2B5EF4-FFF2-40B4-BE49-F238E27FC236}">
                      <a16:creationId xmlns:a16="http://schemas.microsoft.com/office/drawing/2014/main" id="{6C26DB86-21EC-4324-9BF7-724C0084C350}"/>
                    </a:ext>
                  </a:extLst>
                </p:cNvPr>
                <p:cNvSpPr/>
                <p:nvPr/>
              </p:nvSpPr>
              <p:spPr>
                <a:xfrm>
                  <a:off x="2153945" y="2682722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3975" y="74268"/>
                      </a:lnTo>
                      <a:lnTo>
                        <a:pt x="130987" y="88240"/>
                      </a:lnTo>
                      <a:lnTo>
                        <a:pt x="125264" y="100967"/>
                      </a:lnTo>
                      <a:lnTo>
                        <a:pt x="117134" y="112119"/>
                      </a:lnTo>
                      <a:lnTo>
                        <a:pt x="106930" y="121368"/>
                      </a:lnTo>
                      <a:lnTo>
                        <a:pt x="94980" y="128383"/>
                      </a:lnTo>
                      <a:lnTo>
                        <a:pt x="81617" y="132834"/>
                      </a:lnTo>
                      <a:lnTo>
                        <a:pt x="67170" y="134391"/>
                      </a:lnTo>
                      <a:lnTo>
                        <a:pt x="60122" y="134026"/>
                      </a:lnTo>
                      <a:lnTo>
                        <a:pt x="46151" y="131039"/>
                      </a:lnTo>
                      <a:lnTo>
                        <a:pt x="33424" y="125317"/>
                      </a:lnTo>
                      <a:lnTo>
                        <a:pt x="22271" y="117189"/>
                      </a:lnTo>
                      <a:lnTo>
                        <a:pt x="13022" y="106986"/>
                      </a:lnTo>
                      <a:lnTo>
                        <a:pt x="6007" y="95037"/>
                      </a:lnTo>
                      <a:lnTo>
                        <a:pt x="1556" y="81672"/>
                      </a:lnTo>
                      <a:lnTo>
                        <a:pt x="0" y="67221"/>
                      </a:lnTo>
                      <a:lnTo>
                        <a:pt x="368" y="60134"/>
                      </a:lnTo>
                      <a:lnTo>
                        <a:pt x="3361" y="46166"/>
                      </a:lnTo>
                      <a:lnTo>
                        <a:pt x="9086" y="33439"/>
                      </a:lnTo>
                      <a:lnTo>
                        <a:pt x="17215" y="22283"/>
                      </a:lnTo>
                      <a:lnTo>
                        <a:pt x="27417" y="13031"/>
                      </a:lnTo>
                      <a:lnTo>
                        <a:pt x="39363" y="6012"/>
                      </a:lnTo>
                      <a:lnTo>
                        <a:pt x="52724" y="1558"/>
                      </a:lnTo>
                      <a:lnTo>
                        <a:pt x="67170" y="0"/>
                      </a:lnTo>
                      <a:lnTo>
                        <a:pt x="74254" y="369"/>
                      </a:lnTo>
                      <a:lnTo>
                        <a:pt x="88214" y="3366"/>
                      </a:lnTo>
                      <a:lnTo>
                        <a:pt x="100933" y="9099"/>
                      </a:lnTo>
                      <a:lnTo>
                        <a:pt x="112079" y="17238"/>
                      </a:lnTo>
                      <a:lnTo>
                        <a:pt x="121323" y="27450"/>
                      </a:lnTo>
                      <a:lnTo>
                        <a:pt x="128335" y="39405"/>
                      </a:lnTo>
                      <a:lnTo>
                        <a:pt x="132784" y="52772"/>
                      </a:lnTo>
                      <a:lnTo>
                        <a:pt x="134340" y="672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67" name="object 103">
                  <a:extLst>
                    <a:ext uri="{FF2B5EF4-FFF2-40B4-BE49-F238E27FC236}">
                      <a16:creationId xmlns:a16="http://schemas.microsoft.com/office/drawing/2014/main" id="{F5DFB423-8061-439F-9CFF-289AB20EC81C}"/>
                    </a:ext>
                  </a:extLst>
                </p:cNvPr>
                <p:cNvSpPr/>
                <p:nvPr/>
              </p:nvSpPr>
              <p:spPr>
                <a:xfrm>
                  <a:off x="2210142" y="2760916"/>
                  <a:ext cx="73126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26" h="52184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302" y="52184"/>
                      </a:lnTo>
                      <a:lnTo>
                        <a:pt x="10972" y="52184"/>
                      </a:lnTo>
                      <a:lnTo>
                        <a:pt x="24974" y="50619"/>
                      </a:lnTo>
                      <a:lnTo>
                        <a:pt x="37941" y="46138"/>
                      </a:lnTo>
                      <a:lnTo>
                        <a:pt x="49497" y="39059"/>
                      </a:lnTo>
                      <a:lnTo>
                        <a:pt x="59264" y="29703"/>
                      </a:lnTo>
                      <a:lnTo>
                        <a:pt x="66866" y="18387"/>
                      </a:lnTo>
                      <a:lnTo>
                        <a:pt x="71924" y="5431"/>
                      </a:lnTo>
                      <a:lnTo>
                        <a:pt x="7312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68" name="object 104">
                  <a:extLst>
                    <a:ext uri="{FF2B5EF4-FFF2-40B4-BE49-F238E27FC236}">
                      <a16:creationId xmlns:a16="http://schemas.microsoft.com/office/drawing/2014/main" id="{A18F2D65-EE74-4378-817B-3DD1EC9C1257}"/>
                    </a:ext>
                  </a:extLst>
                </p:cNvPr>
                <p:cNvSpPr/>
                <p:nvPr/>
              </p:nvSpPr>
              <p:spPr>
                <a:xfrm>
                  <a:off x="2226170" y="2774657"/>
                  <a:ext cx="47917" cy="3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17" h="33477">
                      <a:moveTo>
                        <a:pt x="0" y="33477"/>
                      </a:moveTo>
                      <a:lnTo>
                        <a:pt x="13147" y="30807"/>
                      </a:lnTo>
                      <a:lnTo>
                        <a:pt x="25139" y="25319"/>
                      </a:lnTo>
                      <a:lnTo>
                        <a:pt x="35557" y="17314"/>
                      </a:lnTo>
                      <a:lnTo>
                        <a:pt x="43980" y="7098"/>
                      </a:lnTo>
                      <a:lnTo>
                        <a:pt x="4791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69" name="object 105">
                  <a:extLst>
                    <a:ext uri="{FF2B5EF4-FFF2-40B4-BE49-F238E27FC236}">
                      <a16:creationId xmlns:a16="http://schemas.microsoft.com/office/drawing/2014/main" id="{169A98A5-935A-4BF0-975B-A5A475732081}"/>
                    </a:ext>
                  </a:extLst>
                </p:cNvPr>
                <p:cNvSpPr/>
                <p:nvPr/>
              </p:nvSpPr>
              <p:spPr>
                <a:xfrm>
                  <a:off x="2243531" y="2787446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88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70" name="object 106">
                  <a:extLst>
                    <a:ext uri="{FF2B5EF4-FFF2-40B4-BE49-F238E27FC236}">
                      <a16:creationId xmlns:a16="http://schemas.microsoft.com/office/drawing/2014/main" id="{D8B9FE4C-C921-4DC7-97C4-9ECE4120A6C1}"/>
                    </a:ext>
                  </a:extLst>
                </p:cNvPr>
                <p:cNvSpPr/>
                <p:nvPr/>
              </p:nvSpPr>
              <p:spPr>
                <a:xfrm>
                  <a:off x="2183104" y="2701226"/>
                  <a:ext cx="20942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193">
                      <a:moveTo>
                        <a:pt x="15290" y="0"/>
                      </a:moveTo>
                      <a:lnTo>
                        <a:pt x="20942" y="12153"/>
                      </a:lnTo>
                      <a:lnTo>
                        <a:pt x="16725" y="14147"/>
                      </a:lnTo>
                      <a:lnTo>
                        <a:pt x="12801" y="16865"/>
                      </a:lnTo>
                      <a:lnTo>
                        <a:pt x="9486" y="20193"/>
                      </a:lnTo>
                      <a:lnTo>
                        <a:pt x="0" y="10718"/>
                      </a:lnTo>
                      <a:lnTo>
                        <a:pt x="4419" y="6261"/>
                      </a:lnTo>
                      <a:lnTo>
                        <a:pt x="9575" y="2628"/>
                      </a:lnTo>
                      <a:lnTo>
                        <a:pt x="1529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71" name="object 107">
                  <a:extLst>
                    <a:ext uri="{FF2B5EF4-FFF2-40B4-BE49-F238E27FC236}">
                      <a16:creationId xmlns:a16="http://schemas.microsoft.com/office/drawing/2014/main" id="{91501F93-79C7-44A9-9AB1-B8D1410F2A18}"/>
                    </a:ext>
                  </a:extLst>
                </p:cNvPr>
                <p:cNvSpPr/>
                <p:nvPr/>
              </p:nvSpPr>
              <p:spPr>
                <a:xfrm>
                  <a:off x="2183104" y="2701226"/>
                  <a:ext cx="20942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193">
                      <a:moveTo>
                        <a:pt x="15290" y="0"/>
                      </a:moveTo>
                      <a:lnTo>
                        <a:pt x="9575" y="2628"/>
                      </a:lnTo>
                      <a:lnTo>
                        <a:pt x="4419" y="6261"/>
                      </a:lnTo>
                      <a:lnTo>
                        <a:pt x="0" y="10718"/>
                      </a:lnTo>
                      <a:lnTo>
                        <a:pt x="9486" y="20193"/>
                      </a:lnTo>
                      <a:lnTo>
                        <a:pt x="12801" y="16865"/>
                      </a:lnTo>
                      <a:lnTo>
                        <a:pt x="16725" y="14147"/>
                      </a:lnTo>
                      <a:lnTo>
                        <a:pt x="20942" y="12153"/>
                      </a:lnTo>
                      <a:lnTo>
                        <a:pt x="15290" y="0"/>
                      </a:lnTo>
                      <a:close/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72" name="object 108">
                  <a:extLst>
                    <a:ext uri="{FF2B5EF4-FFF2-40B4-BE49-F238E27FC236}">
                      <a16:creationId xmlns:a16="http://schemas.microsoft.com/office/drawing/2014/main" id="{4E377CA9-6DF2-4DED-879F-A480B7CBDC02}"/>
                    </a:ext>
                  </a:extLst>
                </p:cNvPr>
                <p:cNvSpPr/>
                <p:nvPr/>
              </p:nvSpPr>
              <p:spPr>
                <a:xfrm>
                  <a:off x="2187829" y="2707335"/>
                  <a:ext cx="13385" cy="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21">
                      <a:moveTo>
                        <a:pt x="13385" y="0"/>
                      </a:moveTo>
                      <a:lnTo>
                        <a:pt x="8432" y="2273"/>
                      </a:lnTo>
                      <a:lnTo>
                        <a:pt x="3911" y="5448"/>
                      </a:lnTo>
                      <a:lnTo>
                        <a:pt x="0" y="9321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73" name="object 109">
                  <a:extLst>
                    <a:ext uri="{FF2B5EF4-FFF2-40B4-BE49-F238E27FC236}">
                      <a16:creationId xmlns:a16="http://schemas.microsoft.com/office/drawing/2014/main" id="{61201726-EE51-4CF8-92AA-88A7ED0B2678}"/>
                    </a:ext>
                  </a:extLst>
                </p:cNvPr>
                <p:cNvSpPr/>
                <p:nvPr/>
              </p:nvSpPr>
              <p:spPr>
                <a:xfrm>
                  <a:off x="2190203" y="2705887"/>
                  <a:ext cx="7835" cy="11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23">
                      <a:moveTo>
                        <a:pt x="7835" y="10972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74" name="object 110">
                  <a:extLst>
                    <a:ext uri="{FF2B5EF4-FFF2-40B4-BE49-F238E27FC236}">
                      <a16:creationId xmlns:a16="http://schemas.microsoft.com/office/drawing/2014/main" id="{1CB80EE5-8FF3-4C68-AF18-987AA74A0985}"/>
                    </a:ext>
                  </a:extLst>
                </p:cNvPr>
                <p:cNvSpPr/>
                <p:nvPr/>
              </p:nvSpPr>
              <p:spPr>
                <a:xfrm>
                  <a:off x="2153945" y="2682722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2784" y="52772"/>
                      </a:lnTo>
                      <a:lnTo>
                        <a:pt x="128335" y="39405"/>
                      </a:lnTo>
                      <a:lnTo>
                        <a:pt x="121323" y="27450"/>
                      </a:lnTo>
                      <a:lnTo>
                        <a:pt x="112079" y="17238"/>
                      </a:lnTo>
                      <a:lnTo>
                        <a:pt x="100933" y="9099"/>
                      </a:lnTo>
                      <a:lnTo>
                        <a:pt x="88214" y="3366"/>
                      </a:lnTo>
                      <a:lnTo>
                        <a:pt x="74254" y="369"/>
                      </a:lnTo>
                      <a:lnTo>
                        <a:pt x="67170" y="0"/>
                      </a:lnTo>
                      <a:lnTo>
                        <a:pt x="52724" y="1558"/>
                      </a:lnTo>
                      <a:lnTo>
                        <a:pt x="39363" y="6012"/>
                      </a:lnTo>
                      <a:lnTo>
                        <a:pt x="27417" y="13031"/>
                      </a:lnTo>
                      <a:lnTo>
                        <a:pt x="17215" y="22283"/>
                      </a:lnTo>
                      <a:lnTo>
                        <a:pt x="9086" y="33439"/>
                      </a:lnTo>
                      <a:lnTo>
                        <a:pt x="3361" y="46166"/>
                      </a:lnTo>
                      <a:lnTo>
                        <a:pt x="368" y="60134"/>
                      </a:lnTo>
                      <a:lnTo>
                        <a:pt x="0" y="67221"/>
                      </a:lnTo>
                      <a:lnTo>
                        <a:pt x="1556" y="81672"/>
                      </a:lnTo>
                      <a:lnTo>
                        <a:pt x="6007" y="95037"/>
                      </a:lnTo>
                      <a:lnTo>
                        <a:pt x="13022" y="106986"/>
                      </a:lnTo>
                      <a:lnTo>
                        <a:pt x="22271" y="117189"/>
                      </a:lnTo>
                      <a:lnTo>
                        <a:pt x="33424" y="125317"/>
                      </a:lnTo>
                      <a:lnTo>
                        <a:pt x="46151" y="131039"/>
                      </a:lnTo>
                      <a:lnTo>
                        <a:pt x="60122" y="134026"/>
                      </a:lnTo>
                      <a:lnTo>
                        <a:pt x="67170" y="134391"/>
                      </a:lnTo>
                      <a:lnTo>
                        <a:pt x="81617" y="132834"/>
                      </a:lnTo>
                      <a:lnTo>
                        <a:pt x="94980" y="128383"/>
                      </a:lnTo>
                      <a:lnTo>
                        <a:pt x="106930" y="121368"/>
                      </a:lnTo>
                      <a:lnTo>
                        <a:pt x="117134" y="112119"/>
                      </a:lnTo>
                      <a:lnTo>
                        <a:pt x="125264" y="100967"/>
                      </a:lnTo>
                      <a:lnTo>
                        <a:pt x="130987" y="88240"/>
                      </a:lnTo>
                      <a:lnTo>
                        <a:pt x="133975" y="74268"/>
                      </a:lnTo>
                      <a:lnTo>
                        <a:pt x="134340" y="67221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75" name="object 111">
                  <a:extLst>
                    <a:ext uri="{FF2B5EF4-FFF2-40B4-BE49-F238E27FC236}">
                      <a16:creationId xmlns:a16="http://schemas.microsoft.com/office/drawing/2014/main" id="{1EC85447-C55E-4F1E-A50B-0B214A8C5252}"/>
                    </a:ext>
                  </a:extLst>
                </p:cNvPr>
                <p:cNvSpPr/>
                <p:nvPr/>
              </p:nvSpPr>
              <p:spPr>
                <a:xfrm>
                  <a:off x="2301722" y="2749943"/>
                  <a:ext cx="2693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6">
                      <a:moveTo>
                        <a:pt x="26936" y="0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76" name="object 112">
                  <a:extLst>
                    <a:ext uri="{FF2B5EF4-FFF2-40B4-BE49-F238E27FC236}">
                      <a16:creationId xmlns:a16="http://schemas.microsoft.com/office/drawing/2014/main" id="{89F01E8B-AE9D-42CC-9703-C5B99E71EF27}"/>
                    </a:ext>
                  </a:extLst>
                </p:cNvPr>
                <p:cNvSpPr/>
                <p:nvPr/>
              </p:nvSpPr>
              <p:spPr>
                <a:xfrm>
                  <a:off x="2297811" y="2716809"/>
                  <a:ext cx="25539" cy="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9" h="8229">
                      <a:moveTo>
                        <a:pt x="25539" y="0"/>
                      </a:moveTo>
                      <a:lnTo>
                        <a:pt x="0" y="8229"/>
                      </a:lnTo>
                    </a:path>
                  </a:pathLst>
                </a:custGeom>
                <a:ln w="4698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77" name="object 113">
                  <a:extLst>
                    <a:ext uri="{FF2B5EF4-FFF2-40B4-BE49-F238E27FC236}">
                      <a16:creationId xmlns:a16="http://schemas.microsoft.com/office/drawing/2014/main" id="{EF32C710-CD9E-4EDC-93DA-2976B957BA0B}"/>
                    </a:ext>
                  </a:extLst>
                </p:cNvPr>
                <p:cNvSpPr/>
                <p:nvPr/>
              </p:nvSpPr>
              <p:spPr>
                <a:xfrm>
                  <a:off x="2286393" y="2686799"/>
                  <a:ext cx="21678" cy="15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8" h="15773">
                      <a:moveTo>
                        <a:pt x="21678" y="0"/>
                      </a:moveTo>
                      <a:lnTo>
                        <a:pt x="0" y="15773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78" name="object 114">
                  <a:extLst>
                    <a:ext uri="{FF2B5EF4-FFF2-40B4-BE49-F238E27FC236}">
                      <a16:creationId xmlns:a16="http://schemas.microsoft.com/office/drawing/2014/main" id="{436C3EF7-E383-4177-84F0-2ACFEAF1273F}"/>
                    </a:ext>
                  </a:extLst>
                </p:cNvPr>
                <p:cNvSpPr/>
                <p:nvPr/>
              </p:nvSpPr>
              <p:spPr>
                <a:xfrm>
                  <a:off x="2268486" y="2815234"/>
                  <a:ext cx="15875" cy="21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21831">
                      <a:moveTo>
                        <a:pt x="15875" y="21831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79" name="object 115">
                  <a:extLst>
                    <a:ext uri="{FF2B5EF4-FFF2-40B4-BE49-F238E27FC236}">
                      <a16:creationId xmlns:a16="http://schemas.microsoft.com/office/drawing/2014/main" id="{AF3508D7-BEC1-4DFF-AD01-BDF9D071E5E2}"/>
                    </a:ext>
                  </a:extLst>
                </p:cNvPr>
                <p:cNvSpPr/>
                <p:nvPr/>
              </p:nvSpPr>
              <p:spPr>
                <a:xfrm>
                  <a:off x="2286393" y="2797429"/>
                  <a:ext cx="21678" cy="15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8" h="15773">
                      <a:moveTo>
                        <a:pt x="21678" y="15773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80" name="object 116">
                  <a:extLst>
                    <a:ext uri="{FF2B5EF4-FFF2-40B4-BE49-F238E27FC236}">
                      <a16:creationId xmlns:a16="http://schemas.microsoft.com/office/drawing/2014/main" id="{ABE3048C-0FA4-4626-ABC5-0AD9042CE66C}"/>
                    </a:ext>
                  </a:extLst>
                </p:cNvPr>
                <p:cNvSpPr/>
                <p:nvPr/>
              </p:nvSpPr>
              <p:spPr>
                <a:xfrm>
                  <a:off x="2297811" y="2774950"/>
                  <a:ext cx="25539" cy="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9" h="8229">
                      <a:moveTo>
                        <a:pt x="25539" y="8229"/>
                      </a:moveTo>
                      <a:lnTo>
                        <a:pt x="0" y="0"/>
                      </a:lnTo>
                    </a:path>
                  </a:pathLst>
                </a:custGeom>
                <a:ln w="4698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81" name="object 117">
                  <a:extLst>
                    <a:ext uri="{FF2B5EF4-FFF2-40B4-BE49-F238E27FC236}">
                      <a16:creationId xmlns:a16="http://schemas.microsoft.com/office/drawing/2014/main" id="{0ED69B1A-A4FF-41F7-9497-A12E30A330EA}"/>
                    </a:ext>
                  </a:extLst>
                </p:cNvPr>
                <p:cNvSpPr/>
                <p:nvPr/>
              </p:nvSpPr>
              <p:spPr>
                <a:xfrm>
                  <a:off x="2166493" y="2963164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4021" y="74256"/>
                      </a:lnTo>
                      <a:lnTo>
                        <a:pt x="131024" y="88219"/>
                      </a:lnTo>
                      <a:lnTo>
                        <a:pt x="125291" y="100938"/>
                      </a:lnTo>
                      <a:lnTo>
                        <a:pt x="117153" y="112084"/>
                      </a:lnTo>
                      <a:lnTo>
                        <a:pt x="106940" y="121327"/>
                      </a:lnTo>
                      <a:lnTo>
                        <a:pt x="94985" y="128337"/>
                      </a:lnTo>
                      <a:lnTo>
                        <a:pt x="81618" y="132784"/>
                      </a:lnTo>
                      <a:lnTo>
                        <a:pt x="67170" y="134340"/>
                      </a:lnTo>
                      <a:lnTo>
                        <a:pt x="60131" y="133975"/>
                      </a:lnTo>
                      <a:lnTo>
                        <a:pt x="46170" y="130989"/>
                      </a:lnTo>
                      <a:lnTo>
                        <a:pt x="33446" y="125266"/>
                      </a:lnTo>
                      <a:lnTo>
                        <a:pt x="22291" y="117139"/>
                      </a:lnTo>
                      <a:lnTo>
                        <a:pt x="13037" y="106935"/>
                      </a:lnTo>
                      <a:lnTo>
                        <a:pt x="6015" y="94986"/>
                      </a:lnTo>
                      <a:lnTo>
                        <a:pt x="1559" y="81621"/>
                      </a:lnTo>
                      <a:lnTo>
                        <a:pt x="0" y="67170"/>
                      </a:lnTo>
                      <a:lnTo>
                        <a:pt x="365" y="60124"/>
                      </a:lnTo>
                      <a:lnTo>
                        <a:pt x="3356" y="46156"/>
                      </a:lnTo>
                      <a:lnTo>
                        <a:pt x="9084" y="33429"/>
                      </a:lnTo>
                      <a:lnTo>
                        <a:pt x="17219" y="22276"/>
                      </a:lnTo>
                      <a:lnTo>
                        <a:pt x="27426" y="13026"/>
                      </a:lnTo>
                      <a:lnTo>
                        <a:pt x="39376" y="6009"/>
                      </a:lnTo>
                      <a:lnTo>
                        <a:pt x="52734" y="1557"/>
                      </a:lnTo>
                      <a:lnTo>
                        <a:pt x="67170" y="0"/>
                      </a:lnTo>
                      <a:lnTo>
                        <a:pt x="74257" y="369"/>
                      </a:lnTo>
                      <a:lnTo>
                        <a:pt x="88224" y="3362"/>
                      </a:lnTo>
                      <a:lnTo>
                        <a:pt x="100952" y="9089"/>
                      </a:lnTo>
                      <a:lnTo>
                        <a:pt x="112107" y="17219"/>
                      </a:lnTo>
                      <a:lnTo>
                        <a:pt x="121360" y="27423"/>
                      </a:lnTo>
                      <a:lnTo>
                        <a:pt x="128379" y="39369"/>
                      </a:lnTo>
                      <a:lnTo>
                        <a:pt x="132833" y="52728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82" name="object 118">
                  <a:extLst>
                    <a:ext uri="{FF2B5EF4-FFF2-40B4-BE49-F238E27FC236}">
                      <a16:creationId xmlns:a16="http://schemas.microsoft.com/office/drawing/2014/main" id="{86A8E8FC-F308-4400-A044-9A46C29AF623}"/>
                    </a:ext>
                  </a:extLst>
                </p:cNvPr>
                <p:cNvSpPr/>
                <p:nvPr/>
              </p:nvSpPr>
              <p:spPr>
                <a:xfrm>
                  <a:off x="2222703" y="3041307"/>
                  <a:ext cx="73164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4" h="52184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58" y="50624"/>
                      </a:lnTo>
                      <a:lnTo>
                        <a:pt x="37928" y="46154"/>
                      </a:lnTo>
                      <a:lnTo>
                        <a:pt x="49492" y="39089"/>
                      </a:lnTo>
                      <a:lnTo>
                        <a:pt x="59270" y="29745"/>
                      </a:lnTo>
                      <a:lnTo>
                        <a:pt x="66882" y="18436"/>
                      </a:lnTo>
                      <a:lnTo>
                        <a:pt x="71951" y="5479"/>
                      </a:lnTo>
                      <a:lnTo>
                        <a:pt x="7316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83" name="object 119">
                  <a:extLst>
                    <a:ext uri="{FF2B5EF4-FFF2-40B4-BE49-F238E27FC236}">
                      <a16:creationId xmlns:a16="http://schemas.microsoft.com/office/drawing/2014/main" id="{FC698E88-E338-4C6A-B224-56A21E0CC48E}"/>
                    </a:ext>
                  </a:extLst>
                </p:cNvPr>
                <p:cNvSpPr/>
                <p:nvPr/>
              </p:nvSpPr>
              <p:spPr>
                <a:xfrm>
                  <a:off x="2238768" y="3055048"/>
                  <a:ext cx="47878" cy="33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27">
                      <a:moveTo>
                        <a:pt x="0" y="33527"/>
                      </a:moveTo>
                      <a:lnTo>
                        <a:pt x="13121" y="30837"/>
                      </a:lnTo>
                      <a:lnTo>
                        <a:pt x="25100" y="25344"/>
                      </a:lnTo>
                      <a:lnTo>
                        <a:pt x="35513" y="17338"/>
                      </a:lnTo>
                      <a:lnTo>
                        <a:pt x="43939" y="7111"/>
                      </a:lnTo>
                      <a:lnTo>
                        <a:pt x="4787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84" name="object 120">
                  <a:extLst>
                    <a:ext uri="{FF2B5EF4-FFF2-40B4-BE49-F238E27FC236}">
                      <a16:creationId xmlns:a16="http://schemas.microsoft.com/office/drawing/2014/main" id="{40EA4505-20AA-454E-AA58-74A60FEC3955}"/>
                    </a:ext>
                  </a:extLst>
                </p:cNvPr>
                <p:cNvSpPr/>
                <p:nvPr/>
              </p:nvSpPr>
              <p:spPr>
                <a:xfrm>
                  <a:off x="2256091" y="3067888"/>
                  <a:ext cx="15125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" h="10566">
                      <a:moveTo>
                        <a:pt x="0" y="10566"/>
                      </a:moveTo>
                      <a:lnTo>
                        <a:pt x="5651" y="7937"/>
                      </a:lnTo>
                      <a:lnTo>
                        <a:pt x="10756" y="4368"/>
                      </a:lnTo>
                      <a:lnTo>
                        <a:pt x="15125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85" name="object 121">
                  <a:extLst>
                    <a:ext uri="{FF2B5EF4-FFF2-40B4-BE49-F238E27FC236}">
                      <a16:creationId xmlns:a16="http://schemas.microsoft.com/office/drawing/2014/main" id="{9395EE97-0A2A-4A7F-BAF8-C83EA84A7041}"/>
                    </a:ext>
                  </a:extLst>
                </p:cNvPr>
                <p:cNvSpPr/>
                <p:nvPr/>
              </p:nvSpPr>
              <p:spPr>
                <a:xfrm>
                  <a:off x="2195664" y="2981617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278" y="0"/>
                      </a:moveTo>
                      <a:lnTo>
                        <a:pt x="20980" y="12204"/>
                      </a:lnTo>
                      <a:lnTo>
                        <a:pt x="16713" y="14198"/>
                      </a:lnTo>
                      <a:lnTo>
                        <a:pt x="12839" y="16916"/>
                      </a:lnTo>
                      <a:lnTo>
                        <a:pt x="9525" y="20243"/>
                      </a:lnTo>
                      <a:lnTo>
                        <a:pt x="0" y="10718"/>
                      </a:lnTo>
                      <a:lnTo>
                        <a:pt x="4406" y="6311"/>
                      </a:lnTo>
                      <a:lnTo>
                        <a:pt x="9626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86" name="object 122">
                  <a:extLst>
                    <a:ext uri="{FF2B5EF4-FFF2-40B4-BE49-F238E27FC236}">
                      <a16:creationId xmlns:a16="http://schemas.microsoft.com/office/drawing/2014/main" id="{127480CC-AC55-4184-86DA-AAAAA6AB358A}"/>
                    </a:ext>
                  </a:extLst>
                </p:cNvPr>
                <p:cNvSpPr/>
                <p:nvPr/>
              </p:nvSpPr>
              <p:spPr>
                <a:xfrm>
                  <a:off x="2195664" y="2981617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278" y="0"/>
                      </a:moveTo>
                      <a:lnTo>
                        <a:pt x="9626" y="2679"/>
                      </a:lnTo>
                      <a:lnTo>
                        <a:pt x="4406" y="6311"/>
                      </a:lnTo>
                      <a:lnTo>
                        <a:pt x="0" y="10718"/>
                      </a:lnTo>
                      <a:lnTo>
                        <a:pt x="9525" y="20243"/>
                      </a:lnTo>
                      <a:lnTo>
                        <a:pt x="12839" y="16916"/>
                      </a:lnTo>
                      <a:lnTo>
                        <a:pt x="16713" y="14198"/>
                      </a:lnTo>
                      <a:lnTo>
                        <a:pt x="20980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87" name="object 123">
                  <a:extLst>
                    <a:ext uri="{FF2B5EF4-FFF2-40B4-BE49-F238E27FC236}">
                      <a16:creationId xmlns:a16="http://schemas.microsoft.com/office/drawing/2014/main" id="{90916EDA-F888-4AB4-853D-F39F027ADD73}"/>
                    </a:ext>
                  </a:extLst>
                </p:cNvPr>
                <p:cNvSpPr/>
                <p:nvPr/>
              </p:nvSpPr>
              <p:spPr>
                <a:xfrm>
                  <a:off x="2200427" y="2987725"/>
                  <a:ext cx="13385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72">
                      <a:moveTo>
                        <a:pt x="13385" y="0"/>
                      </a:moveTo>
                      <a:lnTo>
                        <a:pt x="8432" y="2336"/>
                      </a:lnTo>
                      <a:lnTo>
                        <a:pt x="3860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88" name="object 124">
                  <a:extLst>
                    <a:ext uri="{FF2B5EF4-FFF2-40B4-BE49-F238E27FC236}">
                      <a16:creationId xmlns:a16="http://schemas.microsoft.com/office/drawing/2014/main" id="{01764D82-64E7-40C0-B5B6-3B82FD18BE75}"/>
                    </a:ext>
                  </a:extLst>
                </p:cNvPr>
                <p:cNvSpPr/>
                <p:nvPr/>
              </p:nvSpPr>
              <p:spPr>
                <a:xfrm>
                  <a:off x="2202751" y="2986341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89" name="object 125">
                  <a:extLst>
                    <a:ext uri="{FF2B5EF4-FFF2-40B4-BE49-F238E27FC236}">
                      <a16:creationId xmlns:a16="http://schemas.microsoft.com/office/drawing/2014/main" id="{645E3268-46DF-4AB7-B159-4FBC78FDEE66}"/>
                    </a:ext>
                  </a:extLst>
                </p:cNvPr>
                <p:cNvSpPr/>
                <p:nvPr/>
              </p:nvSpPr>
              <p:spPr>
                <a:xfrm>
                  <a:off x="2166493" y="2963164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2833" y="52728"/>
                      </a:lnTo>
                      <a:lnTo>
                        <a:pt x="128379" y="39369"/>
                      </a:lnTo>
                      <a:lnTo>
                        <a:pt x="121360" y="27423"/>
                      </a:lnTo>
                      <a:lnTo>
                        <a:pt x="112107" y="17219"/>
                      </a:lnTo>
                      <a:lnTo>
                        <a:pt x="100952" y="9089"/>
                      </a:lnTo>
                      <a:lnTo>
                        <a:pt x="88224" y="3362"/>
                      </a:lnTo>
                      <a:lnTo>
                        <a:pt x="74257" y="369"/>
                      </a:lnTo>
                      <a:lnTo>
                        <a:pt x="67170" y="0"/>
                      </a:lnTo>
                      <a:lnTo>
                        <a:pt x="52734" y="1557"/>
                      </a:lnTo>
                      <a:lnTo>
                        <a:pt x="39376" y="6009"/>
                      </a:lnTo>
                      <a:lnTo>
                        <a:pt x="27426" y="13026"/>
                      </a:lnTo>
                      <a:lnTo>
                        <a:pt x="17219" y="22276"/>
                      </a:lnTo>
                      <a:lnTo>
                        <a:pt x="9084" y="33429"/>
                      </a:lnTo>
                      <a:lnTo>
                        <a:pt x="3356" y="46156"/>
                      </a:lnTo>
                      <a:lnTo>
                        <a:pt x="365" y="60124"/>
                      </a:lnTo>
                      <a:lnTo>
                        <a:pt x="0" y="67170"/>
                      </a:lnTo>
                      <a:lnTo>
                        <a:pt x="1559" y="81621"/>
                      </a:lnTo>
                      <a:lnTo>
                        <a:pt x="6015" y="94986"/>
                      </a:lnTo>
                      <a:lnTo>
                        <a:pt x="13037" y="106935"/>
                      </a:lnTo>
                      <a:lnTo>
                        <a:pt x="22291" y="117139"/>
                      </a:lnTo>
                      <a:lnTo>
                        <a:pt x="33446" y="125266"/>
                      </a:lnTo>
                      <a:lnTo>
                        <a:pt x="46170" y="130989"/>
                      </a:lnTo>
                      <a:lnTo>
                        <a:pt x="60131" y="133975"/>
                      </a:lnTo>
                      <a:lnTo>
                        <a:pt x="67170" y="134340"/>
                      </a:lnTo>
                      <a:lnTo>
                        <a:pt x="81618" y="132784"/>
                      </a:lnTo>
                      <a:lnTo>
                        <a:pt x="94985" y="128337"/>
                      </a:lnTo>
                      <a:lnTo>
                        <a:pt x="106940" y="121327"/>
                      </a:lnTo>
                      <a:lnTo>
                        <a:pt x="117153" y="112084"/>
                      </a:lnTo>
                      <a:lnTo>
                        <a:pt x="125291" y="100938"/>
                      </a:lnTo>
                      <a:lnTo>
                        <a:pt x="131024" y="88219"/>
                      </a:lnTo>
                      <a:lnTo>
                        <a:pt x="134021" y="74256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90" name="object 126">
                  <a:extLst>
                    <a:ext uri="{FF2B5EF4-FFF2-40B4-BE49-F238E27FC236}">
                      <a16:creationId xmlns:a16="http://schemas.microsoft.com/office/drawing/2014/main" id="{3FFD3C38-87A2-40BE-9952-808CD0AA1608}"/>
                    </a:ext>
                  </a:extLst>
                </p:cNvPr>
                <p:cNvSpPr/>
                <p:nvPr/>
              </p:nvSpPr>
              <p:spPr>
                <a:xfrm>
                  <a:off x="2314321" y="3030334"/>
                  <a:ext cx="2694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9">
                      <a:moveTo>
                        <a:pt x="26949" y="0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91" name="object 127">
                  <a:extLst>
                    <a:ext uri="{FF2B5EF4-FFF2-40B4-BE49-F238E27FC236}">
                      <a16:creationId xmlns:a16="http://schemas.microsoft.com/office/drawing/2014/main" id="{1ED60D94-8417-4FFE-8798-12A2EB919579}"/>
                    </a:ext>
                  </a:extLst>
                </p:cNvPr>
                <p:cNvSpPr/>
                <p:nvPr/>
              </p:nvSpPr>
              <p:spPr>
                <a:xfrm>
                  <a:off x="2310409" y="2997047"/>
                  <a:ext cx="25641" cy="8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1" h="8293">
                      <a:moveTo>
                        <a:pt x="25641" y="0"/>
                      </a:moveTo>
                      <a:lnTo>
                        <a:pt x="0" y="8293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92" name="object 128">
                  <a:extLst>
                    <a:ext uri="{FF2B5EF4-FFF2-40B4-BE49-F238E27FC236}">
                      <a16:creationId xmlns:a16="http://schemas.microsoft.com/office/drawing/2014/main" id="{DC83F873-827C-4C58-8DB1-80488BD2D58E}"/>
                    </a:ext>
                  </a:extLst>
                </p:cNvPr>
                <p:cNvSpPr/>
                <p:nvPr/>
              </p:nvSpPr>
              <p:spPr>
                <a:xfrm>
                  <a:off x="2298954" y="2967088"/>
                  <a:ext cx="21716" cy="15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6" h="15773">
                      <a:moveTo>
                        <a:pt x="21716" y="0"/>
                      </a:moveTo>
                      <a:lnTo>
                        <a:pt x="0" y="15773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93" name="object 129">
                  <a:extLst>
                    <a:ext uri="{FF2B5EF4-FFF2-40B4-BE49-F238E27FC236}">
                      <a16:creationId xmlns:a16="http://schemas.microsoft.com/office/drawing/2014/main" id="{F712B86C-03B4-4F4F-9E88-3F2A49001C76}"/>
                    </a:ext>
                  </a:extLst>
                </p:cNvPr>
                <p:cNvSpPr/>
                <p:nvPr/>
              </p:nvSpPr>
              <p:spPr>
                <a:xfrm>
                  <a:off x="2281186" y="2943225"/>
                  <a:ext cx="15722" cy="21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22" h="21831">
                      <a:moveTo>
                        <a:pt x="15722" y="0"/>
                      </a:moveTo>
                      <a:lnTo>
                        <a:pt x="0" y="21831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94" name="object 130">
                  <a:extLst>
                    <a:ext uri="{FF2B5EF4-FFF2-40B4-BE49-F238E27FC236}">
                      <a16:creationId xmlns:a16="http://schemas.microsoft.com/office/drawing/2014/main" id="{2213AFBF-824E-4F3D-AE6B-A1DFF3A66D21}"/>
                    </a:ext>
                  </a:extLst>
                </p:cNvPr>
                <p:cNvSpPr/>
                <p:nvPr/>
              </p:nvSpPr>
              <p:spPr>
                <a:xfrm>
                  <a:off x="2281186" y="3095625"/>
                  <a:ext cx="15722" cy="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22" h="21729">
                      <a:moveTo>
                        <a:pt x="15722" y="21729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95" name="object 131">
                  <a:extLst>
                    <a:ext uri="{FF2B5EF4-FFF2-40B4-BE49-F238E27FC236}">
                      <a16:creationId xmlns:a16="http://schemas.microsoft.com/office/drawing/2014/main" id="{EB9E630B-BD62-4C15-BC68-D6A10A87C45E}"/>
                    </a:ext>
                  </a:extLst>
                </p:cNvPr>
                <p:cNvSpPr/>
                <p:nvPr/>
              </p:nvSpPr>
              <p:spPr>
                <a:xfrm>
                  <a:off x="2298954" y="3077718"/>
                  <a:ext cx="21716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6" h="15875">
                      <a:moveTo>
                        <a:pt x="21716" y="15874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96" name="object 132">
                  <a:extLst>
                    <a:ext uri="{FF2B5EF4-FFF2-40B4-BE49-F238E27FC236}">
                      <a16:creationId xmlns:a16="http://schemas.microsoft.com/office/drawing/2014/main" id="{209A20AE-30CC-4797-A91A-522A2800168E}"/>
                    </a:ext>
                  </a:extLst>
                </p:cNvPr>
                <p:cNvSpPr/>
                <p:nvPr/>
              </p:nvSpPr>
              <p:spPr>
                <a:xfrm>
                  <a:off x="2310409" y="3055239"/>
                  <a:ext cx="25641" cy="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1" h="8242">
                      <a:moveTo>
                        <a:pt x="25641" y="8242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97" name="object 133">
                  <a:extLst>
                    <a:ext uri="{FF2B5EF4-FFF2-40B4-BE49-F238E27FC236}">
                      <a16:creationId xmlns:a16="http://schemas.microsoft.com/office/drawing/2014/main" id="{95FE7A66-A083-4E62-B533-0190C8363127}"/>
                    </a:ext>
                  </a:extLst>
                </p:cNvPr>
                <p:cNvSpPr/>
                <p:nvPr/>
              </p:nvSpPr>
              <p:spPr>
                <a:xfrm>
                  <a:off x="1938388" y="3132836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4021" y="74257"/>
                      </a:lnTo>
                      <a:lnTo>
                        <a:pt x="131025" y="88224"/>
                      </a:lnTo>
                      <a:lnTo>
                        <a:pt x="125293" y="100952"/>
                      </a:lnTo>
                      <a:lnTo>
                        <a:pt x="117158" y="112107"/>
                      </a:lnTo>
                      <a:lnTo>
                        <a:pt x="106951" y="121360"/>
                      </a:lnTo>
                      <a:lnTo>
                        <a:pt x="95005" y="128379"/>
                      </a:lnTo>
                      <a:lnTo>
                        <a:pt x="81651" y="132833"/>
                      </a:lnTo>
                      <a:lnTo>
                        <a:pt x="67221" y="134391"/>
                      </a:lnTo>
                      <a:lnTo>
                        <a:pt x="60087" y="134017"/>
                      </a:lnTo>
                      <a:lnTo>
                        <a:pt x="46116" y="131014"/>
                      </a:lnTo>
                      <a:lnTo>
                        <a:pt x="33394" y="125278"/>
                      </a:lnTo>
                      <a:lnTo>
                        <a:pt x="22248" y="117139"/>
                      </a:lnTo>
                      <a:lnTo>
                        <a:pt x="13007" y="106928"/>
                      </a:lnTo>
                      <a:lnTo>
                        <a:pt x="6000" y="94976"/>
                      </a:lnTo>
                      <a:lnTo>
                        <a:pt x="1554" y="81613"/>
                      </a:lnTo>
                      <a:lnTo>
                        <a:pt x="0" y="67170"/>
                      </a:lnTo>
                      <a:lnTo>
                        <a:pt x="368" y="60084"/>
                      </a:lnTo>
                      <a:lnTo>
                        <a:pt x="3361" y="46120"/>
                      </a:lnTo>
                      <a:lnTo>
                        <a:pt x="9088" y="33401"/>
                      </a:lnTo>
                      <a:lnTo>
                        <a:pt x="17220" y="22255"/>
                      </a:lnTo>
                      <a:lnTo>
                        <a:pt x="27428" y="13013"/>
                      </a:lnTo>
                      <a:lnTo>
                        <a:pt x="39383" y="6003"/>
                      </a:lnTo>
                      <a:lnTo>
                        <a:pt x="52757" y="1555"/>
                      </a:lnTo>
                      <a:lnTo>
                        <a:pt x="67221" y="0"/>
                      </a:lnTo>
                      <a:lnTo>
                        <a:pt x="74260" y="364"/>
                      </a:lnTo>
                      <a:lnTo>
                        <a:pt x="88220" y="3351"/>
                      </a:lnTo>
                      <a:lnTo>
                        <a:pt x="100944" y="9073"/>
                      </a:lnTo>
                      <a:lnTo>
                        <a:pt x="112099" y="17201"/>
                      </a:lnTo>
                      <a:lnTo>
                        <a:pt x="121354" y="27404"/>
                      </a:lnTo>
                      <a:lnTo>
                        <a:pt x="128375" y="39354"/>
                      </a:lnTo>
                      <a:lnTo>
                        <a:pt x="132832" y="52719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98" name="object 134">
                  <a:extLst>
                    <a:ext uri="{FF2B5EF4-FFF2-40B4-BE49-F238E27FC236}">
                      <a16:creationId xmlns:a16="http://schemas.microsoft.com/office/drawing/2014/main" id="{179E6722-8ABF-4EFB-9122-4206B0670B58}"/>
                    </a:ext>
                  </a:extLst>
                </p:cNvPr>
                <p:cNvSpPr/>
                <p:nvPr/>
              </p:nvSpPr>
              <p:spPr>
                <a:xfrm>
                  <a:off x="1994649" y="3211017"/>
                  <a:ext cx="73113" cy="52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13" h="52133">
                      <a:moveTo>
                        <a:pt x="0" y="51193"/>
                      </a:moveTo>
                      <a:lnTo>
                        <a:pt x="3568" y="51841"/>
                      </a:lnTo>
                      <a:lnTo>
                        <a:pt x="7238" y="52133"/>
                      </a:lnTo>
                      <a:lnTo>
                        <a:pt x="10960" y="52133"/>
                      </a:lnTo>
                      <a:lnTo>
                        <a:pt x="24950" y="50570"/>
                      </a:lnTo>
                      <a:lnTo>
                        <a:pt x="37916" y="46094"/>
                      </a:lnTo>
                      <a:lnTo>
                        <a:pt x="49477" y="39022"/>
                      </a:lnTo>
                      <a:lnTo>
                        <a:pt x="59252" y="29670"/>
                      </a:lnTo>
                      <a:lnTo>
                        <a:pt x="66860" y="18356"/>
                      </a:lnTo>
                      <a:lnTo>
                        <a:pt x="71919" y="5398"/>
                      </a:lnTo>
                      <a:lnTo>
                        <a:pt x="73113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199" name="object 135">
                  <a:extLst>
                    <a:ext uri="{FF2B5EF4-FFF2-40B4-BE49-F238E27FC236}">
                      <a16:creationId xmlns:a16="http://schemas.microsoft.com/office/drawing/2014/main" id="{12220B99-74EB-4192-A076-800E74AC74DA}"/>
                    </a:ext>
                  </a:extLst>
                </p:cNvPr>
                <p:cNvSpPr/>
                <p:nvPr/>
              </p:nvSpPr>
              <p:spPr>
                <a:xfrm>
                  <a:off x="2010664" y="3224707"/>
                  <a:ext cx="4787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40">
                      <a:moveTo>
                        <a:pt x="0" y="33540"/>
                      </a:moveTo>
                      <a:lnTo>
                        <a:pt x="13141" y="30844"/>
                      </a:lnTo>
                      <a:lnTo>
                        <a:pt x="25122" y="25348"/>
                      </a:lnTo>
                      <a:lnTo>
                        <a:pt x="35528" y="17342"/>
                      </a:lnTo>
                      <a:lnTo>
                        <a:pt x="43942" y="7117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00" name="object 136">
                  <a:extLst>
                    <a:ext uri="{FF2B5EF4-FFF2-40B4-BE49-F238E27FC236}">
                      <a16:creationId xmlns:a16="http://schemas.microsoft.com/office/drawing/2014/main" id="{87177F94-FE68-4CA1-A0D9-A2ADCFEE07A0}"/>
                    </a:ext>
                  </a:extLst>
                </p:cNvPr>
                <p:cNvSpPr/>
                <p:nvPr/>
              </p:nvSpPr>
              <p:spPr>
                <a:xfrm>
                  <a:off x="2028037" y="3237560"/>
                  <a:ext cx="15074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06" y="4368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01" name="object 137">
                  <a:extLst>
                    <a:ext uri="{FF2B5EF4-FFF2-40B4-BE49-F238E27FC236}">
                      <a16:creationId xmlns:a16="http://schemas.microsoft.com/office/drawing/2014/main" id="{9004AC14-5535-4878-A75A-C1D6B0C6E9D0}"/>
                    </a:ext>
                  </a:extLst>
                </p:cNvPr>
                <p:cNvSpPr/>
                <p:nvPr/>
              </p:nvSpPr>
              <p:spPr>
                <a:xfrm>
                  <a:off x="1967560" y="3151289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328" y="0"/>
                      </a:moveTo>
                      <a:lnTo>
                        <a:pt x="20980" y="12204"/>
                      </a:lnTo>
                      <a:lnTo>
                        <a:pt x="16713" y="14185"/>
                      </a:lnTo>
                      <a:lnTo>
                        <a:pt x="12852" y="16916"/>
                      </a:lnTo>
                      <a:lnTo>
                        <a:pt x="9525" y="20243"/>
                      </a:lnTo>
                      <a:lnTo>
                        <a:pt x="0" y="10718"/>
                      </a:lnTo>
                      <a:lnTo>
                        <a:pt x="4457" y="6299"/>
                      </a:lnTo>
                      <a:lnTo>
                        <a:pt x="9626" y="2679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02" name="object 138">
                  <a:extLst>
                    <a:ext uri="{FF2B5EF4-FFF2-40B4-BE49-F238E27FC236}">
                      <a16:creationId xmlns:a16="http://schemas.microsoft.com/office/drawing/2014/main" id="{935FB6F5-19D3-4715-9824-6CDF606FF239}"/>
                    </a:ext>
                  </a:extLst>
                </p:cNvPr>
                <p:cNvSpPr/>
                <p:nvPr/>
              </p:nvSpPr>
              <p:spPr>
                <a:xfrm>
                  <a:off x="1967560" y="3151289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328" y="0"/>
                      </a:moveTo>
                      <a:lnTo>
                        <a:pt x="9626" y="2679"/>
                      </a:lnTo>
                      <a:lnTo>
                        <a:pt x="4457" y="6299"/>
                      </a:lnTo>
                      <a:lnTo>
                        <a:pt x="0" y="10718"/>
                      </a:lnTo>
                      <a:lnTo>
                        <a:pt x="9525" y="20243"/>
                      </a:lnTo>
                      <a:lnTo>
                        <a:pt x="12852" y="16916"/>
                      </a:lnTo>
                      <a:lnTo>
                        <a:pt x="16713" y="14185"/>
                      </a:lnTo>
                      <a:lnTo>
                        <a:pt x="20980" y="12204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03" name="object 139">
                  <a:extLst>
                    <a:ext uri="{FF2B5EF4-FFF2-40B4-BE49-F238E27FC236}">
                      <a16:creationId xmlns:a16="http://schemas.microsoft.com/office/drawing/2014/main" id="{5B6CCF31-0FA9-4A55-87A8-A1EB7755F6F7}"/>
                    </a:ext>
                  </a:extLst>
                </p:cNvPr>
                <p:cNvSpPr/>
                <p:nvPr/>
              </p:nvSpPr>
              <p:spPr>
                <a:xfrm>
                  <a:off x="1972322" y="3157385"/>
                  <a:ext cx="13385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85">
                      <a:moveTo>
                        <a:pt x="13385" y="0"/>
                      </a:moveTo>
                      <a:lnTo>
                        <a:pt x="8432" y="2336"/>
                      </a:lnTo>
                      <a:lnTo>
                        <a:pt x="3860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04" name="object 140">
                  <a:extLst>
                    <a:ext uri="{FF2B5EF4-FFF2-40B4-BE49-F238E27FC236}">
                      <a16:creationId xmlns:a16="http://schemas.microsoft.com/office/drawing/2014/main" id="{7896CDCF-9C15-4766-94D2-61A02A2D3871}"/>
                    </a:ext>
                  </a:extLst>
                </p:cNvPr>
                <p:cNvSpPr/>
                <p:nvPr/>
              </p:nvSpPr>
              <p:spPr>
                <a:xfrm>
                  <a:off x="1974697" y="3156000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05" name="object 141">
                  <a:extLst>
                    <a:ext uri="{FF2B5EF4-FFF2-40B4-BE49-F238E27FC236}">
                      <a16:creationId xmlns:a16="http://schemas.microsoft.com/office/drawing/2014/main" id="{508B09AE-81D8-4F73-B52F-1385622CCC36}"/>
                    </a:ext>
                  </a:extLst>
                </p:cNvPr>
                <p:cNvSpPr/>
                <p:nvPr/>
              </p:nvSpPr>
              <p:spPr>
                <a:xfrm>
                  <a:off x="1938388" y="3132836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2832" y="52719"/>
                      </a:lnTo>
                      <a:lnTo>
                        <a:pt x="128375" y="39354"/>
                      </a:lnTo>
                      <a:lnTo>
                        <a:pt x="121354" y="27404"/>
                      </a:lnTo>
                      <a:lnTo>
                        <a:pt x="112099" y="17201"/>
                      </a:lnTo>
                      <a:lnTo>
                        <a:pt x="100944" y="9073"/>
                      </a:lnTo>
                      <a:lnTo>
                        <a:pt x="88220" y="3351"/>
                      </a:lnTo>
                      <a:lnTo>
                        <a:pt x="74260" y="364"/>
                      </a:lnTo>
                      <a:lnTo>
                        <a:pt x="67221" y="0"/>
                      </a:lnTo>
                      <a:lnTo>
                        <a:pt x="52757" y="1555"/>
                      </a:lnTo>
                      <a:lnTo>
                        <a:pt x="39383" y="6003"/>
                      </a:lnTo>
                      <a:lnTo>
                        <a:pt x="27428" y="13013"/>
                      </a:lnTo>
                      <a:lnTo>
                        <a:pt x="17220" y="22255"/>
                      </a:lnTo>
                      <a:lnTo>
                        <a:pt x="9088" y="33401"/>
                      </a:lnTo>
                      <a:lnTo>
                        <a:pt x="3361" y="46120"/>
                      </a:lnTo>
                      <a:lnTo>
                        <a:pt x="368" y="60084"/>
                      </a:lnTo>
                      <a:lnTo>
                        <a:pt x="0" y="67170"/>
                      </a:lnTo>
                      <a:lnTo>
                        <a:pt x="1554" y="81613"/>
                      </a:lnTo>
                      <a:lnTo>
                        <a:pt x="6000" y="94976"/>
                      </a:lnTo>
                      <a:lnTo>
                        <a:pt x="13007" y="106928"/>
                      </a:lnTo>
                      <a:lnTo>
                        <a:pt x="22248" y="117139"/>
                      </a:lnTo>
                      <a:lnTo>
                        <a:pt x="33394" y="125278"/>
                      </a:lnTo>
                      <a:lnTo>
                        <a:pt x="46116" y="131014"/>
                      </a:lnTo>
                      <a:lnTo>
                        <a:pt x="60087" y="134017"/>
                      </a:lnTo>
                      <a:lnTo>
                        <a:pt x="67221" y="134391"/>
                      </a:lnTo>
                      <a:lnTo>
                        <a:pt x="81651" y="132833"/>
                      </a:lnTo>
                      <a:lnTo>
                        <a:pt x="95005" y="128379"/>
                      </a:lnTo>
                      <a:lnTo>
                        <a:pt x="106951" y="121360"/>
                      </a:lnTo>
                      <a:lnTo>
                        <a:pt x="117158" y="112107"/>
                      </a:lnTo>
                      <a:lnTo>
                        <a:pt x="125293" y="100952"/>
                      </a:lnTo>
                      <a:lnTo>
                        <a:pt x="131025" y="88224"/>
                      </a:lnTo>
                      <a:lnTo>
                        <a:pt x="134021" y="74257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06" name="object 142">
                  <a:extLst>
                    <a:ext uri="{FF2B5EF4-FFF2-40B4-BE49-F238E27FC236}">
                      <a16:creationId xmlns:a16="http://schemas.microsoft.com/office/drawing/2014/main" id="{8BFEF7C1-BBB5-4ADA-A315-5B888C189343}"/>
                    </a:ext>
                  </a:extLst>
                </p:cNvPr>
                <p:cNvSpPr/>
                <p:nvPr/>
              </p:nvSpPr>
              <p:spPr>
                <a:xfrm>
                  <a:off x="2086229" y="3200006"/>
                  <a:ext cx="2693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6">
                      <a:moveTo>
                        <a:pt x="26936" y="0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07" name="object 143">
                  <a:extLst>
                    <a:ext uri="{FF2B5EF4-FFF2-40B4-BE49-F238E27FC236}">
                      <a16:creationId xmlns:a16="http://schemas.microsoft.com/office/drawing/2014/main" id="{EFC6DB74-2DB3-4AFA-AF68-E8F3ED3A4261}"/>
                    </a:ext>
                  </a:extLst>
                </p:cNvPr>
                <p:cNvSpPr/>
                <p:nvPr/>
              </p:nvSpPr>
              <p:spPr>
                <a:xfrm>
                  <a:off x="2082304" y="3166770"/>
                  <a:ext cx="25501" cy="8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1" h="8381">
                      <a:moveTo>
                        <a:pt x="25501" y="0"/>
                      </a:moveTo>
                      <a:lnTo>
                        <a:pt x="0" y="838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08" name="object 144">
                  <a:extLst>
                    <a:ext uri="{FF2B5EF4-FFF2-40B4-BE49-F238E27FC236}">
                      <a16:creationId xmlns:a16="http://schemas.microsoft.com/office/drawing/2014/main" id="{0F4B0A69-F4AB-44A3-8CA3-6076BD852E77}"/>
                    </a:ext>
                  </a:extLst>
                </p:cNvPr>
                <p:cNvSpPr/>
                <p:nvPr/>
              </p:nvSpPr>
              <p:spPr>
                <a:xfrm>
                  <a:off x="2070849" y="3136747"/>
                  <a:ext cx="21729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15875">
                      <a:moveTo>
                        <a:pt x="21729" y="0"/>
                      </a:moveTo>
                      <a:lnTo>
                        <a:pt x="0" y="15875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09" name="object 145">
                  <a:extLst>
                    <a:ext uri="{FF2B5EF4-FFF2-40B4-BE49-F238E27FC236}">
                      <a16:creationId xmlns:a16="http://schemas.microsoft.com/office/drawing/2014/main" id="{D60B8043-D5EC-49BE-A813-B65728727557}"/>
                    </a:ext>
                  </a:extLst>
                </p:cNvPr>
                <p:cNvSpPr/>
                <p:nvPr/>
              </p:nvSpPr>
              <p:spPr>
                <a:xfrm>
                  <a:off x="2052929" y="3113036"/>
                  <a:ext cx="15875" cy="21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21678">
                      <a:moveTo>
                        <a:pt x="15875" y="0"/>
                      </a:moveTo>
                      <a:lnTo>
                        <a:pt x="0" y="21678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10" name="object 146">
                  <a:extLst>
                    <a:ext uri="{FF2B5EF4-FFF2-40B4-BE49-F238E27FC236}">
                      <a16:creationId xmlns:a16="http://schemas.microsoft.com/office/drawing/2014/main" id="{32742739-B2E6-4460-93A0-43929EBC58DB}"/>
                    </a:ext>
                  </a:extLst>
                </p:cNvPr>
                <p:cNvSpPr/>
                <p:nvPr/>
              </p:nvSpPr>
              <p:spPr>
                <a:xfrm>
                  <a:off x="2052929" y="3265284"/>
                  <a:ext cx="15875" cy="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21729">
                      <a:moveTo>
                        <a:pt x="15875" y="21729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11" name="object 147">
                  <a:extLst>
                    <a:ext uri="{FF2B5EF4-FFF2-40B4-BE49-F238E27FC236}">
                      <a16:creationId xmlns:a16="http://schemas.microsoft.com/office/drawing/2014/main" id="{2E1E0CF4-75BC-4CA8-B21E-9C2F868D5986}"/>
                    </a:ext>
                  </a:extLst>
                </p:cNvPr>
                <p:cNvSpPr/>
                <p:nvPr/>
              </p:nvSpPr>
              <p:spPr>
                <a:xfrm>
                  <a:off x="2070849" y="3247377"/>
                  <a:ext cx="21729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15875">
                      <a:moveTo>
                        <a:pt x="21729" y="15875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12" name="object 148">
                  <a:extLst>
                    <a:ext uri="{FF2B5EF4-FFF2-40B4-BE49-F238E27FC236}">
                      <a16:creationId xmlns:a16="http://schemas.microsoft.com/office/drawing/2014/main" id="{DC336C68-8A90-451A-A36A-5D0D5CA5A6F1}"/>
                    </a:ext>
                  </a:extLst>
                </p:cNvPr>
                <p:cNvSpPr/>
                <p:nvPr/>
              </p:nvSpPr>
              <p:spPr>
                <a:xfrm>
                  <a:off x="2082304" y="3224911"/>
                  <a:ext cx="25501" cy="8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1" h="8381">
                      <a:moveTo>
                        <a:pt x="25501" y="8381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13" name="object 150">
                  <a:extLst>
                    <a:ext uri="{FF2B5EF4-FFF2-40B4-BE49-F238E27FC236}">
                      <a16:creationId xmlns:a16="http://schemas.microsoft.com/office/drawing/2014/main" id="{2D833D52-DC93-49BA-B00C-8E3D1EFAFF9B}"/>
                    </a:ext>
                  </a:extLst>
                </p:cNvPr>
                <p:cNvSpPr/>
                <p:nvPr/>
              </p:nvSpPr>
              <p:spPr>
                <a:xfrm>
                  <a:off x="2015832" y="3491014"/>
                  <a:ext cx="73164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4" h="52184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55" y="50624"/>
                      </a:lnTo>
                      <a:lnTo>
                        <a:pt x="37918" y="46154"/>
                      </a:lnTo>
                      <a:lnTo>
                        <a:pt x="49474" y="39089"/>
                      </a:lnTo>
                      <a:lnTo>
                        <a:pt x="59247" y="29745"/>
                      </a:lnTo>
                      <a:lnTo>
                        <a:pt x="66862" y="18436"/>
                      </a:lnTo>
                      <a:lnTo>
                        <a:pt x="71942" y="5479"/>
                      </a:lnTo>
                      <a:lnTo>
                        <a:pt x="7316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14" name="object 151">
                  <a:extLst>
                    <a:ext uri="{FF2B5EF4-FFF2-40B4-BE49-F238E27FC236}">
                      <a16:creationId xmlns:a16="http://schemas.microsoft.com/office/drawing/2014/main" id="{5E4C4811-5FA4-4F5E-A64F-8999E694E6ED}"/>
                    </a:ext>
                  </a:extLst>
                </p:cNvPr>
                <p:cNvSpPr/>
                <p:nvPr/>
              </p:nvSpPr>
              <p:spPr>
                <a:xfrm>
                  <a:off x="2031898" y="3504755"/>
                  <a:ext cx="47879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28">
                      <a:moveTo>
                        <a:pt x="0" y="33528"/>
                      </a:moveTo>
                      <a:lnTo>
                        <a:pt x="13121" y="30831"/>
                      </a:lnTo>
                      <a:lnTo>
                        <a:pt x="25100" y="25327"/>
                      </a:lnTo>
                      <a:lnTo>
                        <a:pt x="35513" y="17316"/>
                      </a:lnTo>
                      <a:lnTo>
                        <a:pt x="43939" y="7096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15" name="object 152">
                  <a:extLst>
                    <a:ext uri="{FF2B5EF4-FFF2-40B4-BE49-F238E27FC236}">
                      <a16:creationId xmlns:a16="http://schemas.microsoft.com/office/drawing/2014/main" id="{CE3C61A1-E353-49ED-8705-89C655DA00F5}"/>
                    </a:ext>
                  </a:extLst>
                </p:cNvPr>
                <p:cNvSpPr/>
                <p:nvPr/>
              </p:nvSpPr>
              <p:spPr>
                <a:xfrm>
                  <a:off x="2049208" y="3517607"/>
                  <a:ext cx="15138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566">
                      <a:moveTo>
                        <a:pt x="0" y="10566"/>
                      </a:moveTo>
                      <a:lnTo>
                        <a:pt x="5613" y="7937"/>
                      </a:lnTo>
                      <a:lnTo>
                        <a:pt x="10718" y="4356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16" name="object 153">
                  <a:extLst>
                    <a:ext uri="{FF2B5EF4-FFF2-40B4-BE49-F238E27FC236}">
                      <a16:creationId xmlns:a16="http://schemas.microsoft.com/office/drawing/2014/main" id="{0FCCD006-9B54-4AC4-9DC0-3705B9C2F653}"/>
                    </a:ext>
                  </a:extLst>
                </p:cNvPr>
                <p:cNvSpPr/>
                <p:nvPr/>
              </p:nvSpPr>
              <p:spPr>
                <a:xfrm>
                  <a:off x="1988794" y="3431336"/>
                  <a:ext cx="20929" cy="20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231">
                      <a:moveTo>
                        <a:pt x="15278" y="0"/>
                      </a:moveTo>
                      <a:lnTo>
                        <a:pt x="20929" y="12204"/>
                      </a:lnTo>
                      <a:lnTo>
                        <a:pt x="16713" y="14185"/>
                      </a:lnTo>
                      <a:lnTo>
                        <a:pt x="12788" y="16916"/>
                      </a:lnTo>
                      <a:lnTo>
                        <a:pt x="9525" y="20231"/>
                      </a:lnTo>
                      <a:lnTo>
                        <a:pt x="0" y="10706"/>
                      </a:lnTo>
                      <a:lnTo>
                        <a:pt x="4406" y="6299"/>
                      </a:lnTo>
                      <a:lnTo>
                        <a:pt x="9613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17" name="object 154">
                  <a:extLst>
                    <a:ext uri="{FF2B5EF4-FFF2-40B4-BE49-F238E27FC236}">
                      <a16:creationId xmlns:a16="http://schemas.microsoft.com/office/drawing/2014/main" id="{0CDEF37C-3CA2-4616-86FA-EEBDBF7158DD}"/>
                    </a:ext>
                  </a:extLst>
                </p:cNvPr>
                <p:cNvSpPr/>
                <p:nvPr/>
              </p:nvSpPr>
              <p:spPr>
                <a:xfrm>
                  <a:off x="1988794" y="3431336"/>
                  <a:ext cx="20929" cy="20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231">
                      <a:moveTo>
                        <a:pt x="15278" y="0"/>
                      </a:moveTo>
                      <a:lnTo>
                        <a:pt x="9613" y="2679"/>
                      </a:lnTo>
                      <a:lnTo>
                        <a:pt x="4406" y="6299"/>
                      </a:lnTo>
                      <a:lnTo>
                        <a:pt x="0" y="10706"/>
                      </a:lnTo>
                      <a:lnTo>
                        <a:pt x="9525" y="20231"/>
                      </a:lnTo>
                      <a:lnTo>
                        <a:pt x="12788" y="16916"/>
                      </a:lnTo>
                      <a:lnTo>
                        <a:pt x="16713" y="14185"/>
                      </a:lnTo>
                      <a:lnTo>
                        <a:pt x="20929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18" name="object 155">
                  <a:extLst>
                    <a:ext uri="{FF2B5EF4-FFF2-40B4-BE49-F238E27FC236}">
                      <a16:creationId xmlns:a16="http://schemas.microsoft.com/office/drawing/2014/main" id="{8045408A-2C3E-4B8E-B509-D6F6E28B1198}"/>
                    </a:ext>
                  </a:extLst>
                </p:cNvPr>
                <p:cNvSpPr/>
                <p:nvPr/>
              </p:nvSpPr>
              <p:spPr>
                <a:xfrm>
                  <a:off x="1993557" y="3437432"/>
                  <a:ext cx="13334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4" h="9372">
                      <a:moveTo>
                        <a:pt x="13334" y="0"/>
                      </a:moveTo>
                      <a:lnTo>
                        <a:pt x="8381" y="2336"/>
                      </a:lnTo>
                      <a:lnTo>
                        <a:pt x="3860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19" name="object 156">
                  <a:extLst>
                    <a:ext uri="{FF2B5EF4-FFF2-40B4-BE49-F238E27FC236}">
                      <a16:creationId xmlns:a16="http://schemas.microsoft.com/office/drawing/2014/main" id="{D2EDD308-4F92-4878-8E0C-1A4281A47518}"/>
                    </a:ext>
                  </a:extLst>
                </p:cNvPr>
                <p:cNvSpPr/>
                <p:nvPr/>
              </p:nvSpPr>
              <p:spPr>
                <a:xfrm>
                  <a:off x="1995881" y="3436048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20" name="object 157">
                  <a:extLst>
                    <a:ext uri="{FF2B5EF4-FFF2-40B4-BE49-F238E27FC236}">
                      <a16:creationId xmlns:a16="http://schemas.microsoft.com/office/drawing/2014/main" id="{3A650626-4C83-449D-929A-213CD3894036}"/>
                    </a:ext>
                  </a:extLst>
                </p:cNvPr>
                <p:cNvSpPr/>
                <p:nvPr/>
              </p:nvSpPr>
              <p:spPr>
                <a:xfrm>
                  <a:off x="1959622" y="3412871"/>
                  <a:ext cx="134340" cy="13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53">
                      <a:moveTo>
                        <a:pt x="134340" y="67182"/>
                      </a:moveTo>
                      <a:lnTo>
                        <a:pt x="132783" y="52732"/>
                      </a:lnTo>
                      <a:lnTo>
                        <a:pt x="128333" y="39367"/>
                      </a:lnTo>
                      <a:lnTo>
                        <a:pt x="121320" y="27416"/>
                      </a:lnTo>
                      <a:lnTo>
                        <a:pt x="112073" y="17210"/>
                      </a:lnTo>
                      <a:lnTo>
                        <a:pt x="100921" y="9080"/>
                      </a:lnTo>
                      <a:lnTo>
                        <a:pt x="88196" y="3355"/>
                      </a:lnTo>
                      <a:lnTo>
                        <a:pt x="74227" y="366"/>
                      </a:lnTo>
                      <a:lnTo>
                        <a:pt x="67170" y="0"/>
                      </a:lnTo>
                      <a:lnTo>
                        <a:pt x="52720" y="1557"/>
                      </a:lnTo>
                      <a:lnTo>
                        <a:pt x="39356" y="6008"/>
                      </a:lnTo>
                      <a:lnTo>
                        <a:pt x="27408" y="13024"/>
                      </a:lnTo>
                      <a:lnTo>
                        <a:pt x="17204" y="22274"/>
                      </a:lnTo>
                      <a:lnTo>
                        <a:pt x="9076" y="33428"/>
                      </a:lnTo>
                      <a:lnTo>
                        <a:pt x="3354" y="46155"/>
                      </a:lnTo>
                      <a:lnTo>
                        <a:pt x="365" y="60125"/>
                      </a:lnTo>
                      <a:lnTo>
                        <a:pt x="0" y="67182"/>
                      </a:lnTo>
                      <a:lnTo>
                        <a:pt x="1556" y="81630"/>
                      </a:lnTo>
                      <a:lnTo>
                        <a:pt x="6007" y="94993"/>
                      </a:lnTo>
                      <a:lnTo>
                        <a:pt x="13022" y="106942"/>
                      </a:lnTo>
                      <a:lnTo>
                        <a:pt x="22271" y="117147"/>
                      </a:lnTo>
                      <a:lnTo>
                        <a:pt x="33424" y="125276"/>
                      </a:lnTo>
                      <a:lnTo>
                        <a:pt x="46151" y="131000"/>
                      </a:lnTo>
                      <a:lnTo>
                        <a:pt x="60122" y="133988"/>
                      </a:lnTo>
                      <a:lnTo>
                        <a:pt x="67170" y="134353"/>
                      </a:lnTo>
                      <a:lnTo>
                        <a:pt x="81621" y="132795"/>
                      </a:lnTo>
                      <a:lnTo>
                        <a:pt x="94986" y="128343"/>
                      </a:lnTo>
                      <a:lnTo>
                        <a:pt x="106935" y="121327"/>
                      </a:lnTo>
                      <a:lnTo>
                        <a:pt x="117139" y="112076"/>
                      </a:lnTo>
                      <a:lnTo>
                        <a:pt x="125266" y="100923"/>
                      </a:lnTo>
                      <a:lnTo>
                        <a:pt x="130989" y="88197"/>
                      </a:lnTo>
                      <a:lnTo>
                        <a:pt x="133975" y="74228"/>
                      </a:lnTo>
                      <a:lnTo>
                        <a:pt x="134340" y="67182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21" name="object 158">
                  <a:extLst>
                    <a:ext uri="{FF2B5EF4-FFF2-40B4-BE49-F238E27FC236}">
                      <a16:creationId xmlns:a16="http://schemas.microsoft.com/office/drawing/2014/main" id="{B0B7D8AB-F16B-4EB5-807D-95AE7E78706B}"/>
                    </a:ext>
                  </a:extLst>
                </p:cNvPr>
                <p:cNvSpPr/>
                <p:nvPr/>
              </p:nvSpPr>
              <p:spPr>
                <a:xfrm>
                  <a:off x="1722882" y="3557536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3975" y="74218"/>
                      </a:lnTo>
                      <a:lnTo>
                        <a:pt x="130989" y="88189"/>
                      </a:lnTo>
                      <a:lnTo>
                        <a:pt x="125266" y="100916"/>
                      </a:lnTo>
                      <a:lnTo>
                        <a:pt x="117139" y="112069"/>
                      </a:lnTo>
                      <a:lnTo>
                        <a:pt x="106935" y="121318"/>
                      </a:lnTo>
                      <a:lnTo>
                        <a:pt x="94986" y="128332"/>
                      </a:lnTo>
                      <a:lnTo>
                        <a:pt x="81621" y="132783"/>
                      </a:lnTo>
                      <a:lnTo>
                        <a:pt x="67170" y="134340"/>
                      </a:lnTo>
                      <a:lnTo>
                        <a:pt x="60122" y="133975"/>
                      </a:lnTo>
                      <a:lnTo>
                        <a:pt x="46151" y="130989"/>
                      </a:lnTo>
                      <a:lnTo>
                        <a:pt x="33424" y="125266"/>
                      </a:lnTo>
                      <a:lnTo>
                        <a:pt x="22271" y="117139"/>
                      </a:lnTo>
                      <a:lnTo>
                        <a:pt x="13022" y="106935"/>
                      </a:lnTo>
                      <a:lnTo>
                        <a:pt x="6007" y="94986"/>
                      </a:lnTo>
                      <a:lnTo>
                        <a:pt x="1556" y="81621"/>
                      </a:lnTo>
                      <a:lnTo>
                        <a:pt x="0" y="67170"/>
                      </a:lnTo>
                      <a:lnTo>
                        <a:pt x="364" y="60122"/>
                      </a:lnTo>
                      <a:lnTo>
                        <a:pt x="3351" y="46151"/>
                      </a:lnTo>
                      <a:lnTo>
                        <a:pt x="9073" y="33424"/>
                      </a:lnTo>
                      <a:lnTo>
                        <a:pt x="17201" y="22271"/>
                      </a:lnTo>
                      <a:lnTo>
                        <a:pt x="27404" y="13022"/>
                      </a:lnTo>
                      <a:lnTo>
                        <a:pt x="39354" y="6007"/>
                      </a:lnTo>
                      <a:lnTo>
                        <a:pt x="52719" y="1556"/>
                      </a:lnTo>
                      <a:lnTo>
                        <a:pt x="67170" y="0"/>
                      </a:lnTo>
                      <a:lnTo>
                        <a:pt x="74218" y="364"/>
                      </a:lnTo>
                      <a:lnTo>
                        <a:pt x="88189" y="3351"/>
                      </a:lnTo>
                      <a:lnTo>
                        <a:pt x="100916" y="9073"/>
                      </a:lnTo>
                      <a:lnTo>
                        <a:pt x="112069" y="17201"/>
                      </a:lnTo>
                      <a:lnTo>
                        <a:pt x="121318" y="27404"/>
                      </a:lnTo>
                      <a:lnTo>
                        <a:pt x="128332" y="39354"/>
                      </a:lnTo>
                      <a:lnTo>
                        <a:pt x="132783" y="52719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22" name="object 159">
                  <a:extLst>
                    <a:ext uri="{FF2B5EF4-FFF2-40B4-BE49-F238E27FC236}">
                      <a16:creationId xmlns:a16="http://schemas.microsoft.com/office/drawing/2014/main" id="{FE1B5736-B00B-48C6-8469-443479130323}"/>
                    </a:ext>
                  </a:extLst>
                </p:cNvPr>
                <p:cNvSpPr/>
                <p:nvPr/>
              </p:nvSpPr>
              <p:spPr>
                <a:xfrm>
                  <a:off x="1779092" y="3635667"/>
                  <a:ext cx="73177" cy="5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96">
                      <a:moveTo>
                        <a:pt x="0" y="51257"/>
                      </a:moveTo>
                      <a:lnTo>
                        <a:pt x="3619" y="51841"/>
                      </a:lnTo>
                      <a:lnTo>
                        <a:pt x="7289" y="52196"/>
                      </a:lnTo>
                      <a:lnTo>
                        <a:pt x="10960" y="52196"/>
                      </a:lnTo>
                      <a:lnTo>
                        <a:pt x="24956" y="50633"/>
                      </a:lnTo>
                      <a:lnTo>
                        <a:pt x="37926" y="46156"/>
                      </a:lnTo>
                      <a:lnTo>
                        <a:pt x="49491" y="39084"/>
                      </a:lnTo>
                      <a:lnTo>
                        <a:pt x="59271" y="29736"/>
                      </a:lnTo>
                      <a:lnTo>
                        <a:pt x="66886" y="18431"/>
                      </a:lnTo>
                      <a:lnTo>
                        <a:pt x="71958" y="5489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23" name="object 160">
                  <a:extLst>
                    <a:ext uri="{FF2B5EF4-FFF2-40B4-BE49-F238E27FC236}">
                      <a16:creationId xmlns:a16="http://schemas.microsoft.com/office/drawing/2014/main" id="{12E903DF-2E86-4779-B73B-2C31C5DED0C2}"/>
                    </a:ext>
                  </a:extLst>
                </p:cNvPr>
                <p:cNvSpPr/>
                <p:nvPr/>
              </p:nvSpPr>
              <p:spPr>
                <a:xfrm>
                  <a:off x="1795170" y="3649408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16" y="30844"/>
                      </a:lnTo>
                      <a:lnTo>
                        <a:pt x="25094" y="25338"/>
                      </a:lnTo>
                      <a:lnTo>
                        <a:pt x="35508" y="17323"/>
                      </a:lnTo>
                      <a:lnTo>
                        <a:pt x="43932" y="7098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24" name="object 161">
                  <a:extLst>
                    <a:ext uri="{FF2B5EF4-FFF2-40B4-BE49-F238E27FC236}">
                      <a16:creationId xmlns:a16="http://schemas.microsoft.com/office/drawing/2014/main" id="{1A244C4D-C79B-41CA-AD02-D139C9624042}"/>
                    </a:ext>
                  </a:extLst>
                </p:cNvPr>
                <p:cNvSpPr/>
                <p:nvPr/>
              </p:nvSpPr>
              <p:spPr>
                <a:xfrm>
                  <a:off x="1812480" y="3662210"/>
                  <a:ext cx="15125" cy="1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" h="10617">
                      <a:moveTo>
                        <a:pt x="0" y="10617"/>
                      </a:moveTo>
                      <a:lnTo>
                        <a:pt x="5600" y="7988"/>
                      </a:lnTo>
                      <a:lnTo>
                        <a:pt x="10756" y="4419"/>
                      </a:lnTo>
                      <a:lnTo>
                        <a:pt x="15125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25" name="object 162">
                  <a:extLst>
                    <a:ext uri="{FF2B5EF4-FFF2-40B4-BE49-F238E27FC236}">
                      <a16:creationId xmlns:a16="http://schemas.microsoft.com/office/drawing/2014/main" id="{A9714F6F-9363-4F9D-A18F-4A0083239BE9}"/>
                    </a:ext>
                  </a:extLst>
                </p:cNvPr>
                <p:cNvSpPr/>
                <p:nvPr/>
              </p:nvSpPr>
              <p:spPr>
                <a:xfrm>
                  <a:off x="1752053" y="3575989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713" y="14147"/>
                      </a:lnTo>
                      <a:lnTo>
                        <a:pt x="12852" y="16865"/>
                      </a:lnTo>
                      <a:lnTo>
                        <a:pt x="9474" y="20192"/>
                      </a:lnTo>
                      <a:lnTo>
                        <a:pt x="0" y="10718"/>
                      </a:lnTo>
                      <a:lnTo>
                        <a:pt x="4419" y="6299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26" name="object 163">
                  <a:extLst>
                    <a:ext uri="{FF2B5EF4-FFF2-40B4-BE49-F238E27FC236}">
                      <a16:creationId xmlns:a16="http://schemas.microsoft.com/office/drawing/2014/main" id="{6FEE6213-8372-4DC4-A68E-33ECA7304860}"/>
                    </a:ext>
                  </a:extLst>
                </p:cNvPr>
                <p:cNvSpPr/>
                <p:nvPr/>
              </p:nvSpPr>
              <p:spPr>
                <a:xfrm>
                  <a:off x="1752053" y="3575989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19" y="6299"/>
                      </a:lnTo>
                      <a:lnTo>
                        <a:pt x="0" y="10718"/>
                      </a:lnTo>
                      <a:lnTo>
                        <a:pt x="9474" y="20192"/>
                      </a:lnTo>
                      <a:lnTo>
                        <a:pt x="12852" y="16865"/>
                      </a:lnTo>
                      <a:lnTo>
                        <a:pt x="16713" y="14147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27" name="object 164">
                  <a:extLst>
                    <a:ext uri="{FF2B5EF4-FFF2-40B4-BE49-F238E27FC236}">
                      <a16:creationId xmlns:a16="http://schemas.microsoft.com/office/drawing/2014/main" id="{1EBDE230-E75E-4FA5-A5A3-59E3E787830B}"/>
                    </a:ext>
                  </a:extLst>
                </p:cNvPr>
                <p:cNvSpPr/>
                <p:nvPr/>
              </p:nvSpPr>
              <p:spPr>
                <a:xfrm>
                  <a:off x="1756816" y="3582098"/>
                  <a:ext cx="13398" cy="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21">
                      <a:moveTo>
                        <a:pt x="13398" y="0"/>
                      </a:moveTo>
                      <a:lnTo>
                        <a:pt x="8381" y="2273"/>
                      </a:lnTo>
                      <a:lnTo>
                        <a:pt x="3873" y="5448"/>
                      </a:lnTo>
                      <a:lnTo>
                        <a:pt x="0" y="9321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28" name="object 165">
                  <a:extLst>
                    <a:ext uri="{FF2B5EF4-FFF2-40B4-BE49-F238E27FC236}">
                      <a16:creationId xmlns:a16="http://schemas.microsoft.com/office/drawing/2014/main" id="{190173AC-3A4D-4ED9-BF05-11A074628BE8}"/>
                    </a:ext>
                  </a:extLst>
                </p:cNvPr>
                <p:cNvSpPr/>
                <p:nvPr/>
              </p:nvSpPr>
              <p:spPr>
                <a:xfrm>
                  <a:off x="1759153" y="3580650"/>
                  <a:ext cx="7835" cy="11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23">
                      <a:moveTo>
                        <a:pt x="7835" y="11023"/>
                      </a:moveTo>
                      <a:lnTo>
                        <a:pt x="8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29" name="object 166">
                  <a:extLst>
                    <a:ext uri="{FF2B5EF4-FFF2-40B4-BE49-F238E27FC236}">
                      <a16:creationId xmlns:a16="http://schemas.microsoft.com/office/drawing/2014/main" id="{54514994-928A-4ED8-BE41-7C94B4F46940}"/>
                    </a:ext>
                  </a:extLst>
                </p:cNvPr>
                <p:cNvSpPr/>
                <p:nvPr/>
              </p:nvSpPr>
              <p:spPr>
                <a:xfrm>
                  <a:off x="1722882" y="3557536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2783" y="52719"/>
                      </a:lnTo>
                      <a:lnTo>
                        <a:pt x="128332" y="39354"/>
                      </a:lnTo>
                      <a:lnTo>
                        <a:pt x="121318" y="27404"/>
                      </a:lnTo>
                      <a:lnTo>
                        <a:pt x="112069" y="17201"/>
                      </a:lnTo>
                      <a:lnTo>
                        <a:pt x="100916" y="9073"/>
                      </a:lnTo>
                      <a:lnTo>
                        <a:pt x="88189" y="3351"/>
                      </a:lnTo>
                      <a:lnTo>
                        <a:pt x="74218" y="364"/>
                      </a:lnTo>
                      <a:lnTo>
                        <a:pt x="67170" y="0"/>
                      </a:lnTo>
                      <a:lnTo>
                        <a:pt x="52719" y="1556"/>
                      </a:lnTo>
                      <a:lnTo>
                        <a:pt x="39354" y="6007"/>
                      </a:lnTo>
                      <a:lnTo>
                        <a:pt x="27404" y="13022"/>
                      </a:lnTo>
                      <a:lnTo>
                        <a:pt x="17201" y="22271"/>
                      </a:lnTo>
                      <a:lnTo>
                        <a:pt x="9073" y="33424"/>
                      </a:lnTo>
                      <a:lnTo>
                        <a:pt x="3351" y="46151"/>
                      </a:lnTo>
                      <a:lnTo>
                        <a:pt x="364" y="60122"/>
                      </a:lnTo>
                      <a:lnTo>
                        <a:pt x="0" y="67170"/>
                      </a:lnTo>
                      <a:lnTo>
                        <a:pt x="1556" y="81621"/>
                      </a:lnTo>
                      <a:lnTo>
                        <a:pt x="6007" y="94986"/>
                      </a:lnTo>
                      <a:lnTo>
                        <a:pt x="13022" y="106935"/>
                      </a:lnTo>
                      <a:lnTo>
                        <a:pt x="22271" y="117139"/>
                      </a:lnTo>
                      <a:lnTo>
                        <a:pt x="33424" y="125266"/>
                      </a:lnTo>
                      <a:lnTo>
                        <a:pt x="46151" y="130989"/>
                      </a:lnTo>
                      <a:lnTo>
                        <a:pt x="60122" y="133975"/>
                      </a:lnTo>
                      <a:lnTo>
                        <a:pt x="67170" y="134340"/>
                      </a:lnTo>
                      <a:lnTo>
                        <a:pt x="81621" y="132783"/>
                      </a:lnTo>
                      <a:lnTo>
                        <a:pt x="94986" y="128332"/>
                      </a:lnTo>
                      <a:lnTo>
                        <a:pt x="106935" y="121318"/>
                      </a:lnTo>
                      <a:lnTo>
                        <a:pt x="117139" y="112069"/>
                      </a:lnTo>
                      <a:lnTo>
                        <a:pt x="125266" y="100916"/>
                      </a:lnTo>
                      <a:lnTo>
                        <a:pt x="130989" y="88189"/>
                      </a:lnTo>
                      <a:lnTo>
                        <a:pt x="133975" y="74218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30" name="object 167">
                  <a:extLst>
                    <a:ext uri="{FF2B5EF4-FFF2-40B4-BE49-F238E27FC236}">
                      <a16:creationId xmlns:a16="http://schemas.microsoft.com/office/drawing/2014/main" id="{7E568887-1400-4964-9F5E-BF2480FBFF0C}"/>
                    </a:ext>
                  </a:extLst>
                </p:cNvPr>
                <p:cNvSpPr/>
                <p:nvPr/>
              </p:nvSpPr>
              <p:spPr>
                <a:xfrm>
                  <a:off x="1814957" y="3522459"/>
                  <a:ext cx="8242" cy="25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2" h="25552">
                      <a:moveTo>
                        <a:pt x="8242" y="0"/>
                      </a:moveTo>
                      <a:lnTo>
                        <a:pt x="0" y="2555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31" name="object 168">
                  <a:extLst>
                    <a:ext uri="{FF2B5EF4-FFF2-40B4-BE49-F238E27FC236}">
                      <a16:creationId xmlns:a16="http://schemas.microsoft.com/office/drawing/2014/main" id="{D2D84CC2-AAAE-4E44-9C1C-A255C699DF63}"/>
                    </a:ext>
                  </a:extLst>
                </p:cNvPr>
                <p:cNvSpPr/>
                <p:nvPr/>
              </p:nvSpPr>
              <p:spPr>
                <a:xfrm>
                  <a:off x="1790052" y="3517150"/>
                  <a:ext cx="0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898">
                      <a:moveTo>
                        <a:pt x="0" y="0"/>
                      </a:moveTo>
                      <a:lnTo>
                        <a:pt x="0" y="26898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32" name="object 169">
                  <a:extLst>
                    <a:ext uri="{FF2B5EF4-FFF2-40B4-BE49-F238E27FC236}">
                      <a16:creationId xmlns:a16="http://schemas.microsoft.com/office/drawing/2014/main" id="{BB2B1114-482C-4AB0-B2A9-13475A7D7E36}"/>
                    </a:ext>
                  </a:extLst>
                </p:cNvPr>
                <p:cNvSpPr/>
                <p:nvPr/>
              </p:nvSpPr>
              <p:spPr>
                <a:xfrm>
                  <a:off x="1756765" y="3522459"/>
                  <a:ext cx="8280" cy="25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0" h="25552">
                      <a:moveTo>
                        <a:pt x="0" y="0"/>
                      </a:moveTo>
                      <a:lnTo>
                        <a:pt x="8280" y="2555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33" name="object 170">
                  <a:extLst>
                    <a:ext uri="{FF2B5EF4-FFF2-40B4-BE49-F238E27FC236}">
                      <a16:creationId xmlns:a16="http://schemas.microsoft.com/office/drawing/2014/main" id="{D2A22E25-E0ED-4745-9F47-E317423EA5BD}"/>
                    </a:ext>
                  </a:extLst>
                </p:cNvPr>
                <p:cNvSpPr/>
                <p:nvPr/>
              </p:nvSpPr>
              <p:spPr>
                <a:xfrm>
                  <a:off x="1726806" y="3537699"/>
                  <a:ext cx="15773" cy="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3" h="21729">
                      <a:moveTo>
                        <a:pt x="0" y="0"/>
                      </a:moveTo>
                      <a:lnTo>
                        <a:pt x="15773" y="21729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34" name="object 171">
                  <a:extLst>
                    <a:ext uri="{FF2B5EF4-FFF2-40B4-BE49-F238E27FC236}">
                      <a16:creationId xmlns:a16="http://schemas.microsoft.com/office/drawing/2014/main" id="{52F0BEDD-DC90-43D9-8BBD-8100C2E9D04E}"/>
                    </a:ext>
                  </a:extLst>
                </p:cNvPr>
                <p:cNvSpPr/>
                <p:nvPr/>
              </p:nvSpPr>
              <p:spPr>
                <a:xfrm>
                  <a:off x="1702943" y="3561600"/>
                  <a:ext cx="21831" cy="15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31" h="15735">
                      <a:moveTo>
                        <a:pt x="0" y="0"/>
                      </a:moveTo>
                      <a:lnTo>
                        <a:pt x="21831" y="15735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35" name="object 172">
                  <a:extLst>
                    <a:ext uri="{FF2B5EF4-FFF2-40B4-BE49-F238E27FC236}">
                      <a16:creationId xmlns:a16="http://schemas.microsoft.com/office/drawing/2014/main" id="{A4B62858-ADB6-42CD-802B-FEDE369DE2CF}"/>
                    </a:ext>
                  </a:extLst>
                </p:cNvPr>
                <p:cNvSpPr/>
                <p:nvPr/>
              </p:nvSpPr>
              <p:spPr>
                <a:xfrm>
                  <a:off x="1687715" y="3591572"/>
                  <a:ext cx="25488" cy="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88" h="8229">
                      <a:moveTo>
                        <a:pt x="0" y="0"/>
                      </a:moveTo>
                      <a:lnTo>
                        <a:pt x="25488" y="8229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36" name="object 173">
                  <a:extLst>
                    <a:ext uri="{FF2B5EF4-FFF2-40B4-BE49-F238E27FC236}">
                      <a16:creationId xmlns:a16="http://schemas.microsoft.com/office/drawing/2014/main" id="{E05C8CE3-F152-40C1-B2A2-F163D204A598}"/>
                    </a:ext>
                  </a:extLst>
                </p:cNvPr>
                <p:cNvSpPr/>
                <p:nvPr/>
              </p:nvSpPr>
              <p:spPr>
                <a:xfrm>
                  <a:off x="1682495" y="3624707"/>
                  <a:ext cx="2679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7">
                      <a:moveTo>
                        <a:pt x="0" y="0"/>
                      </a:moveTo>
                      <a:lnTo>
                        <a:pt x="26797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37" name="object 174">
                  <a:extLst>
                    <a:ext uri="{FF2B5EF4-FFF2-40B4-BE49-F238E27FC236}">
                      <a16:creationId xmlns:a16="http://schemas.microsoft.com/office/drawing/2014/main" id="{CE6FA174-3973-47D4-9AA1-C7178E6E38F8}"/>
                    </a:ext>
                  </a:extLst>
                </p:cNvPr>
                <p:cNvSpPr/>
                <p:nvPr/>
              </p:nvSpPr>
              <p:spPr>
                <a:xfrm>
                  <a:off x="1697736" y="3831336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4017" y="74295"/>
                      </a:lnTo>
                      <a:lnTo>
                        <a:pt x="131014" y="88255"/>
                      </a:lnTo>
                      <a:lnTo>
                        <a:pt x="125278" y="100974"/>
                      </a:lnTo>
                      <a:lnTo>
                        <a:pt x="117139" y="112122"/>
                      </a:lnTo>
                      <a:lnTo>
                        <a:pt x="106928" y="121369"/>
                      </a:lnTo>
                      <a:lnTo>
                        <a:pt x="94976" y="128383"/>
                      </a:lnTo>
                      <a:lnTo>
                        <a:pt x="81613" y="132834"/>
                      </a:lnTo>
                      <a:lnTo>
                        <a:pt x="67170" y="134391"/>
                      </a:lnTo>
                      <a:lnTo>
                        <a:pt x="60084" y="134021"/>
                      </a:lnTo>
                      <a:lnTo>
                        <a:pt x="46120" y="131024"/>
                      </a:lnTo>
                      <a:lnTo>
                        <a:pt x="33401" y="125291"/>
                      </a:lnTo>
                      <a:lnTo>
                        <a:pt x="22255" y="117153"/>
                      </a:lnTo>
                      <a:lnTo>
                        <a:pt x="13013" y="106940"/>
                      </a:lnTo>
                      <a:lnTo>
                        <a:pt x="6003" y="94985"/>
                      </a:lnTo>
                      <a:lnTo>
                        <a:pt x="1555" y="81618"/>
                      </a:lnTo>
                      <a:lnTo>
                        <a:pt x="0" y="67170"/>
                      </a:lnTo>
                      <a:lnTo>
                        <a:pt x="364" y="60122"/>
                      </a:lnTo>
                      <a:lnTo>
                        <a:pt x="3351" y="46151"/>
                      </a:lnTo>
                      <a:lnTo>
                        <a:pt x="9073" y="33424"/>
                      </a:lnTo>
                      <a:lnTo>
                        <a:pt x="17201" y="22271"/>
                      </a:lnTo>
                      <a:lnTo>
                        <a:pt x="27404" y="13022"/>
                      </a:lnTo>
                      <a:lnTo>
                        <a:pt x="39354" y="6007"/>
                      </a:lnTo>
                      <a:lnTo>
                        <a:pt x="52719" y="1556"/>
                      </a:lnTo>
                      <a:lnTo>
                        <a:pt x="67170" y="0"/>
                      </a:lnTo>
                      <a:lnTo>
                        <a:pt x="74257" y="368"/>
                      </a:lnTo>
                      <a:lnTo>
                        <a:pt x="88224" y="3361"/>
                      </a:lnTo>
                      <a:lnTo>
                        <a:pt x="100952" y="9086"/>
                      </a:lnTo>
                      <a:lnTo>
                        <a:pt x="112107" y="17215"/>
                      </a:lnTo>
                      <a:lnTo>
                        <a:pt x="121360" y="27417"/>
                      </a:lnTo>
                      <a:lnTo>
                        <a:pt x="128379" y="39363"/>
                      </a:lnTo>
                      <a:lnTo>
                        <a:pt x="132833" y="52724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38" name="object 175">
                  <a:extLst>
                    <a:ext uri="{FF2B5EF4-FFF2-40B4-BE49-F238E27FC236}">
                      <a16:creationId xmlns:a16="http://schemas.microsoft.com/office/drawing/2014/main" id="{7D3EB18E-EF4D-47AA-9A06-641527A877CB}"/>
                    </a:ext>
                  </a:extLst>
                </p:cNvPr>
                <p:cNvSpPr/>
                <p:nvPr/>
              </p:nvSpPr>
              <p:spPr>
                <a:xfrm>
                  <a:off x="1753933" y="3909517"/>
                  <a:ext cx="73177" cy="52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33">
                      <a:moveTo>
                        <a:pt x="0" y="51193"/>
                      </a:moveTo>
                      <a:lnTo>
                        <a:pt x="3632" y="51841"/>
                      </a:lnTo>
                      <a:lnTo>
                        <a:pt x="7302" y="52133"/>
                      </a:lnTo>
                      <a:lnTo>
                        <a:pt x="10972" y="52133"/>
                      </a:lnTo>
                      <a:lnTo>
                        <a:pt x="24976" y="50572"/>
                      </a:lnTo>
                      <a:lnTo>
                        <a:pt x="37951" y="46100"/>
                      </a:lnTo>
                      <a:lnTo>
                        <a:pt x="49518" y="39034"/>
                      </a:lnTo>
                      <a:lnTo>
                        <a:pt x="59296" y="29690"/>
                      </a:lnTo>
                      <a:lnTo>
                        <a:pt x="66908" y="18385"/>
                      </a:lnTo>
                      <a:lnTo>
                        <a:pt x="71972" y="5437"/>
                      </a:lnTo>
                      <a:lnTo>
                        <a:pt x="73177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39" name="object 176">
                  <a:extLst>
                    <a:ext uri="{FF2B5EF4-FFF2-40B4-BE49-F238E27FC236}">
                      <a16:creationId xmlns:a16="http://schemas.microsoft.com/office/drawing/2014/main" id="{9FBA6A81-0D2B-4504-B2B5-CFF40F1D49D8}"/>
                    </a:ext>
                  </a:extLst>
                </p:cNvPr>
                <p:cNvSpPr/>
                <p:nvPr/>
              </p:nvSpPr>
              <p:spPr>
                <a:xfrm>
                  <a:off x="1770011" y="3923207"/>
                  <a:ext cx="47878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40">
                      <a:moveTo>
                        <a:pt x="0" y="33540"/>
                      </a:moveTo>
                      <a:lnTo>
                        <a:pt x="13119" y="30844"/>
                      </a:lnTo>
                      <a:lnTo>
                        <a:pt x="25097" y="25348"/>
                      </a:lnTo>
                      <a:lnTo>
                        <a:pt x="35510" y="17342"/>
                      </a:lnTo>
                      <a:lnTo>
                        <a:pt x="43935" y="7117"/>
                      </a:lnTo>
                      <a:lnTo>
                        <a:pt x="4787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40" name="object 177">
                  <a:extLst>
                    <a:ext uri="{FF2B5EF4-FFF2-40B4-BE49-F238E27FC236}">
                      <a16:creationId xmlns:a16="http://schemas.microsoft.com/office/drawing/2014/main" id="{1D1245BC-6F8C-46E3-B349-631A9B96F86C}"/>
                    </a:ext>
                  </a:extLst>
                </p:cNvPr>
                <p:cNvSpPr/>
                <p:nvPr/>
              </p:nvSpPr>
              <p:spPr>
                <a:xfrm>
                  <a:off x="1787321" y="3936060"/>
                  <a:ext cx="15138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566">
                      <a:moveTo>
                        <a:pt x="0" y="10566"/>
                      </a:moveTo>
                      <a:lnTo>
                        <a:pt x="5664" y="7937"/>
                      </a:lnTo>
                      <a:lnTo>
                        <a:pt x="10718" y="4368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41" name="object 178">
                  <a:extLst>
                    <a:ext uri="{FF2B5EF4-FFF2-40B4-BE49-F238E27FC236}">
                      <a16:creationId xmlns:a16="http://schemas.microsoft.com/office/drawing/2014/main" id="{207AD540-58DD-4943-97FA-92CABB2F1DC1}"/>
                    </a:ext>
                  </a:extLst>
                </p:cNvPr>
                <p:cNvSpPr/>
                <p:nvPr/>
              </p:nvSpPr>
              <p:spPr>
                <a:xfrm>
                  <a:off x="1726907" y="3849789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328" y="0"/>
                      </a:moveTo>
                      <a:lnTo>
                        <a:pt x="20980" y="12204"/>
                      </a:lnTo>
                      <a:lnTo>
                        <a:pt x="16713" y="14185"/>
                      </a:lnTo>
                      <a:lnTo>
                        <a:pt x="12839" y="16916"/>
                      </a:lnTo>
                      <a:lnTo>
                        <a:pt x="9525" y="20243"/>
                      </a:lnTo>
                      <a:lnTo>
                        <a:pt x="0" y="10718"/>
                      </a:lnTo>
                      <a:lnTo>
                        <a:pt x="4406" y="6299"/>
                      </a:lnTo>
                      <a:lnTo>
                        <a:pt x="9613" y="2679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42" name="object 179">
                  <a:extLst>
                    <a:ext uri="{FF2B5EF4-FFF2-40B4-BE49-F238E27FC236}">
                      <a16:creationId xmlns:a16="http://schemas.microsoft.com/office/drawing/2014/main" id="{F83E562F-CB21-4F42-B829-1B4B442E82BB}"/>
                    </a:ext>
                  </a:extLst>
                </p:cNvPr>
                <p:cNvSpPr/>
                <p:nvPr/>
              </p:nvSpPr>
              <p:spPr>
                <a:xfrm>
                  <a:off x="1726907" y="3849789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328" y="0"/>
                      </a:moveTo>
                      <a:lnTo>
                        <a:pt x="9613" y="2679"/>
                      </a:lnTo>
                      <a:lnTo>
                        <a:pt x="4406" y="6299"/>
                      </a:lnTo>
                      <a:lnTo>
                        <a:pt x="0" y="10718"/>
                      </a:lnTo>
                      <a:lnTo>
                        <a:pt x="9525" y="20243"/>
                      </a:lnTo>
                      <a:lnTo>
                        <a:pt x="12839" y="16916"/>
                      </a:lnTo>
                      <a:lnTo>
                        <a:pt x="16713" y="14185"/>
                      </a:lnTo>
                      <a:lnTo>
                        <a:pt x="20980" y="12204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43" name="object 180">
                  <a:extLst>
                    <a:ext uri="{FF2B5EF4-FFF2-40B4-BE49-F238E27FC236}">
                      <a16:creationId xmlns:a16="http://schemas.microsoft.com/office/drawing/2014/main" id="{8403B74D-A1DC-48BF-9D18-731B1E1569E3}"/>
                    </a:ext>
                  </a:extLst>
                </p:cNvPr>
                <p:cNvSpPr/>
                <p:nvPr/>
              </p:nvSpPr>
              <p:spPr>
                <a:xfrm>
                  <a:off x="1731670" y="3855885"/>
                  <a:ext cx="13385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85">
                      <a:moveTo>
                        <a:pt x="13385" y="0"/>
                      </a:moveTo>
                      <a:lnTo>
                        <a:pt x="8432" y="2336"/>
                      </a:lnTo>
                      <a:lnTo>
                        <a:pt x="3860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44" name="object 181">
                  <a:extLst>
                    <a:ext uri="{FF2B5EF4-FFF2-40B4-BE49-F238E27FC236}">
                      <a16:creationId xmlns:a16="http://schemas.microsoft.com/office/drawing/2014/main" id="{E2507A2B-7E82-440E-B1DD-54A324F47FE1}"/>
                    </a:ext>
                  </a:extLst>
                </p:cNvPr>
                <p:cNvSpPr/>
                <p:nvPr/>
              </p:nvSpPr>
              <p:spPr>
                <a:xfrm>
                  <a:off x="1733994" y="3854500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45" name="object 182">
                  <a:extLst>
                    <a:ext uri="{FF2B5EF4-FFF2-40B4-BE49-F238E27FC236}">
                      <a16:creationId xmlns:a16="http://schemas.microsoft.com/office/drawing/2014/main" id="{2E888187-97A4-4685-B72F-0ACEBA3BE97D}"/>
                    </a:ext>
                  </a:extLst>
                </p:cNvPr>
                <p:cNvSpPr/>
                <p:nvPr/>
              </p:nvSpPr>
              <p:spPr>
                <a:xfrm>
                  <a:off x="1697736" y="3831336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2833" y="52724"/>
                      </a:lnTo>
                      <a:lnTo>
                        <a:pt x="128379" y="39363"/>
                      </a:lnTo>
                      <a:lnTo>
                        <a:pt x="121360" y="27417"/>
                      </a:lnTo>
                      <a:lnTo>
                        <a:pt x="112107" y="17215"/>
                      </a:lnTo>
                      <a:lnTo>
                        <a:pt x="100952" y="9086"/>
                      </a:lnTo>
                      <a:lnTo>
                        <a:pt x="88224" y="3361"/>
                      </a:lnTo>
                      <a:lnTo>
                        <a:pt x="74257" y="368"/>
                      </a:lnTo>
                      <a:lnTo>
                        <a:pt x="67170" y="0"/>
                      </a:lnTo>
                      <a:lnTo>
                        <a:pt x="52719" y="1556"/>
                      </a:lnTo>
                      <a:lnTo>
                        <a:pt x="39354" y="6007"/>
                      </a:lnTo>
                      <a:lnTo>
                        <a:pt x="27404" y="13022"/>
                      </a:lnTo>
                      <a:lnTo>
                        <a:pt x="17201" y="22271"/>
                      </a:lnTo>
                      <a:lnTo>
                        <a:pt x="9073" y="33424"/>
                      </a:lnTo>
                      <a:lnTo>
                        <a:pt x="3351" y="46151"/>
                      </a:lnTo>
                      <a:lnTo>
                        <a:pt x="364" y="60122"/>
                      </a:lnTo>
                      <a:lnTo>
                        <a:pt x="0" y="67170"/>
                      </a:lnTo>
                      <a:lnTo>
                        <a:pt x="1555" y="81618"/>
                      </a:lnTo>
                      <a:lnTo>
                        <a:pt x="6003" y="94985"/>
                      </a:lnTo>
                      <a:lnTo>
                        <a:pt x="13013" y="106940"/>
                      </a:lnTo>
                      <a:lnTo>
                        <a:pt x="22255" y="117153"/>
                      </a:lnTo>
                      <a:lnTo>
                        <a:pt x="33401" y="125291"/>
                      </a:lnTo>
                      <a:lnTo>
                        <a:pt x="46120" y="131024"/>
                      </a:lnTo>
                      <a:lnTo>
                        <a:pt x="60084" y="134021"/>
                      </a:lnTo>
                      <a:lnTo>
                        <a:pt x="67170" y="134391"/>
                      </a:lnTo>
                      <a:lnTo>
                        <a:pt x="81613" y="132834"/>
                      </a:lnTo>
                      <a:lnTo>
                        <a:pt x="94976" y="128383"/>
                      </a:lnTo>
                      <a:lnTo>
                        <a:pt x="106928" y="121369"/>
                      </a:lnTo>
                      <a:lnTo>
                        <a:pt x="117139" y="112122"/>
                      </a:lnTo>
                      <a:lnTo>
                        <a:pt x="125278" y="100974"/>
                      </a:lnTo>
                      <a:lnTo>
                        <a:pt x="131014" y="88255"/>
                      </a:lnTo>
                      <a:lnTo>
                        <a:pt x="134017" y="74295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46" name="object 183">
                  <a:extLst>
                    <a:ext uri="{FF2B5EF4-FFF2-40B4-BE49-F238E27FC236}">
                      <a16:creationId xmlns:a16="http://schemas.microsoft.com/office/drawing/2014/main" id="{CAF1B107-3A31-420C-9DFC-CC658E8F4ED1}"/>
                    </a:ext>
                  </a:extLst>
                </p:cNvPr>
                <p:cNvSpPr/>
                <p:nvPr/>
              </p:nvSpPr>
              <p:spPr>
                <a:xfrm>
                  <a:off x="1975002" y="3984129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3975" y="74218"/>
                      </a:lnTo>
                      <a:lnTo>
                        <a:pt x="130989" y="88189"/>
                      </a:lnTo>
                      <a:lnTo>
                        <a:pt x="125266" y="100916"/>
                      </a:lnTo>
                      <a:lnTo>
                        <a:pt x="117139" y="112069"/>
                      </a:lnTo>
                      <a:lnTo>
                        <a:pt x="106935" y="121318"/>
                      </a:lnTo>
                      <a:lnTo>
                        <a:pt x="94986" y="128332"/>
                      </a:lnTo>
                      <a:lnTo>
                        <a:pt x="81621" y="132783"/>
                      </a:lnTo>
                      <a:lnTo>
                        <a:pt x="67170" y="134340"/>
                      </a:lnTo>
                      <a:lnTo>
                        <a:pt x="60122" y="133975"/>
                      </a:lnTo>
                      <a:lnTo>
                        <a:pt x="46151" y="130989"/>
                      </a:lnTo>
                      <a:lnTo>
                        <a:pt x="33424" y="125266"/>
                      </a:lnTo>
                      <a:lnTo>
                        <a:pt x="22271" y="117139"/>
                      </a:lnTo>
                      <a:lnTo>
                        <a:pt x="13022" y="106935"/>
                      </a:lnTo>
                      <a:lnTo>
                        <a:pt x="6007" y="94986"/>
                      </a:lnTo>
                      <a:lnTo>
                        <a:pt x="1556" y="81621"/>
                      </a:lnTo>
                      <a:lnTo>
                        <a:pt x="0" y="67170"/>
                      </a:lnTo>
                      <a:lnTo>
                        <a:pt x="364" y="60122"/>
                      </a:lnTo>
                      <a:lnTo>
                        <a:pt x="3351" y="46151"/>
                      </a:lnTo>
                      <a:lnTo>
                        <a:pt x="9073" y="33424"/>
                      </a:lnTo>
                      <a:lnTo>
                        <a:pt x="17201" y="22271"/>
                      </a:lnTo>
                      <a:lnTo>
                        <a:pt x="27404" y="13022"/>
                      </a:lnTo>
                      <a:lnTo>
                        <a:pt x="39354" y="6007"/>
                      </a:lnTo>
                      <a:lnTo>
                        <a:pt x="52719" y="1556"/>
                      </a:lnTo>
                      <a:lnTo>
                        <a:pt x="67170" y="0"/>
                      </a:lnTo>
                      <a:lnTo>
                        <a:pt x="74218" y="364"/>
                      </a:lnTo>
                      <a:lnTo>
                        <a:pt x="88189" y="3351"/>
                      </a:lnTo>
                      <a:lnTo>
                        <a:pt x="100916" y="9073"/>
                      </a:lnTo>
                      <a:lnTo>
                        <a:pt x="112069" y="17201"/>
                      </a:lnTo>
                      <a:lnTo>
                        <a:pt x="121318" y="27404"/>
                      </a:lnTo>
                      <a:lnTo>
                        <a:pt x="128332" y="39354"/>
                      </a:lnTo>
                      <a:lnTo>
                        <a:pt x="132783" y="52719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47" name="object 184">
                  <a:extLst>
                    <a:ext uri="{FF2B5EF4-FFF2-40B4-BE49-F238E27FC236}">
                      <a16:creationId xmlns:a16="http://schemas.microsoft.com/office/drawing/2014/main" id="{D01C82B7-9CDD-46FC-AB3F-DA2543CE063F}"/>
                    </a:ext>
                  </a:extLst>
                </p:cNvPr>
                <p:cNvSpPr/>
                <p:nvPr/>
              </p:nvSpPr>
              <p:spPr>
                <a:xfrm>
                  <a:off x="2031212" y="4062260"/>
                  <a:ext cx="73113" cy="5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13" h="52197">
                      <a:moveTo>
                        <a:pt x="0" y="51244"/>
                      </a:moveTo>
                      <a:lnTo>
                        <a:pt x="3619" y="51841"/>
                      </a:lnTo>
                      <a:lnTo>
                        <a:pt x="7289" y="52197"/>
                      </a:lnTo>
                      <a:lnTo>
                        <a:pt x="10960" y="52197"/>
                      </a:lnTo>
                      <a:lnTo>
                        <a:pt x="24960" y="50631"/>
                      </a:lnTo>
                      <a:lnTo>
                        <a:pt x="37926" y="46149"/>
                      </a:lnTo>
                      <a:lnTo>
                        <a:pt x="49481" y="39069"/>
                      </a:lnTo>
                      <a:lnTo>
                        <a:pt x="59248" y="29711"/>
                      </a:lnTo>
                      <a:lnTo>
                        <a:pt x="66850" y="18394"/>
                      </a:lnTo>
                      <a:lnTo>
                        <a:pt x="71909" y="5440"/>
                      </a:lnTo>
                      <a:lnTo>
                        <a:pt x="73113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48" name="object 185">
                  <a:extLst>
                    <a:ext uri="{FF2B5EF4-FFF2-40B4-BE49-F238E27FC236}">
                      <a16:creationId xmlns:a16="http://schemas.microsoft.com/office/drawing/2014/main" id="{D57E677D-326D-4C19-84E1-DCF5C8AF2359}"/>
                    </a:ext>
                  </a:extLst>
                </p:cNvPr>
                <p:cNvSpPr/>
                <p:nvPr/>
              </p:nvSpPr>
              <p:spPr>
                <a:xfrm>
                  <a:off x="2047227" y="4076001"/>
                  <a:ext cx="4792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29" h="33540">
                      <a:moveTo>
                        <a:pt x="0" y="33540"/>
                      </a:moveTo>
                      <a:lnTo>
                        <a:pt x="13137" y="30842"/>
                      </a:lnTo>
                      <a:lnTo>
                        <a:pt x="25122" y="25345"/>
                      </a:lnTo>
                      <a:lnTo>
                        <a:pt x="35538" y="17345"/>
                      </a:lnTo>
                      <a:lnTo>
                        <a:pt x="43965" y="7137"/>
                      </a:lnTo>
                      <a:lnTo>
                        <a:pt x="47929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49" name="object 186">
                  <a:extLst>
                    <a:ext uri="{FF2B5EF4-FFF2-40B4-BE49-F238E27FC236}">
                      <a16:creationId xmlns:a16="http://schemas.microsoft.com/office/drawing/2014/main" id="{53CC0864-06AC-491B-8872-53B0FF0502BB}"/>
                    </a:ext>
                  </a:extLst>
                </p:cNvPr>
                <p:cNvSpPr/>
                <p:nvPr/>
              </p:nvSpPr>
              <p:spPr>
                <a:xfrm>
                  <a:off x="2064588" y="4088803"/>
                  <a:ext cx="15087" cy="1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617">
                      <a:moveTo>
                        <a:pt x="0" y="10617"/>
                      </a:moveTo>
                      <a:lnTo>
                        <a:pt x="5613" y="7988"/>
                      </a:lnTo>
                      <a:lnTo>
                        <a:pt x="10718" y="4419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50" name="object 187">
                  <a:extLst>
                    <a:ext uri="{FF2B5EF4-FFF2-40B4-BE49-F238E27FC236}">
                      <a16:creationId xmlns:a16="http://schemas.microsoft.com/office/drawing/2014/main" id="{DD808D0C-CBE0-4D16-8941-6ACC895119EC}"/>
                    </a:ext>
                  </a:extLst>
                </p:cNvPr>
                <p:cNvSpPr/>
                <p:nvPr/>
              </p:nvSpPr>
              <p:spPr>
                <a:xfrm>
                  <a:off x="2004174" y="4002582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662" y="14185"/>
                      </a:lnTo>
                      <a:lnTo>
                        <a:pt x="12788" y="16865"/>
                      </a:lnTo>
                      <a:lnTo>
                        <a:pt x="9474" y="20193"/>
                      </a:lnTo>
                      <a:lnTo>
                        <a:pt x="0" y="10718"/>
                      </a:lnTo>
                      <a:lnTo>
                        <a:pt x="4406" y="6299"/>
                      </a:lnTo>
                      <a:lnTo>
                        <a:pt x="9563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51" name="object 188">
                  <a:extLst>
                    <a:ext uri="{FF2B5EF4-FFF2-40B4-BE49-F238E27FC236}">
                      <a16:creationId xmlns:a16="http://schemas.microsoft.com/office/drawing/2014/main" id="{726B7663-60B9-423A-AFCF-748BFCC317B8}"/>
                    </a:ext>
                  </a:extLst>
                </p:cNvPr>
                <p:cNvSpPr/>
                <p:nvPr/>
              </p:nvSpPr>
              <p:spPr>
                <a:xfrm>
                  <a:off x="2004174" y="4002582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9563" y="2628"/>
                      </a:lnTo>
                      <a:lnTo>
                        <a:pt x="4406" y="6299"/>
                      </a:lnTo>
                      <a:lnTo>
                        <a:pt x="0" y="10718"/>
                      </a:lnTo>
                      <a:lnTo>
                        <a:pt x="9474" y="20193"/>
                      </a:lnTo>
                      <a:lnTo>
                        <a:pt x="12788" y="16865"/>
                      </a:lnTo>
                      <a:lnTo>
                        <a:pt x="16662" y="1418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52" name="object 189">
                  <a:extLst>
                    <a:ext uri="{FF2B5EF4-FFF2-40B4-BE49-F238E27FC236}">
                      <a16:creationId xmlns:a16="http://schemas.microsoft.com/office/drawing/2014/main" id="{D9E2C097-E158-4961-95D6-C581BCC4FCE1}"/>
                    </a:ext>
                  </a:extLst>
                </p:cNvPr>
                <p:cNvSpPr/>
                <p:nvPr/>
              </p:nvSpPr>
              <p:spPr>
                <a:xfrm>
                  <a:off x="2008936" y="4008691"/>
                  <a:ext cx="13335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 h="9372">
                      <a:moveTo>
                        <a:pt x="13335" y="0"/>
                      </a:moveTo>
                      <a:lnTo>
                        <a:pt x="8381" y="2324"/>
                      </a:lnTo>
                      <a:lnTo>
                        <a:pt x="3860" y="5499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53" name="object 190">
                  <a:extLst>
                    <a:ext uri="{FF2B5EF4-FFF2-40B4-BE49-F238E27FC236}">
                      <a16:creationId xmlns:a16="http://schemas.microsoft.com/office/drawing/2014/main" id="{17319CB7-5355-4184-9C8A-13733A3284DD}"/>
                    </a:ext>
                  </a:extLst>
                </p:cNvPr>
                <p:cNvSpPr/>
                <p:nvPr/>
              </p:nvSpPr>
              <p:spPr>
                <a:xfrm>
                  <a:off x="2011260" y="4007243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101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54" name="object 191">
                  <a:extLst>
                    <a:ext uri="{FF2B5EF4-FFF2-40B4-BE49-F238E27FC236}">
                      <a16:creationId xmlns:a16="http://schemas.microsoft.com/office/drawing/2014/main" id="{5C74CE82-57BB-4982-A457-5436A1D3C294}"/>
                    </a:ext>
                  </a:extLst>
                </p:cNvPr>
                <p:cNvSpPr/>
                <p:nvPr/>
              </p:nvSpPr>
              <p:spPr>
                <a:xfrm>
                  <a:off x="1975002" y="3984129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2783" y="52719"/>
                      </a:lnTo>
                      <a:lnTo>
                        <a:pt x="128332" y="39354"/>
                      </a:lnTo>
                      <a:lnTo>
                        <a:pt x="121318" y="27404"/>
                      </a:lnTo>
                      <a:lnTo>
                        <a:pt x="112069" y="17201"/>
                      </a:lnTo>
                      <a:lnTo>
                        <a:pt x="100916" y="9073"/>
                      </a:lnTo>
                      <a:lnTo>
                        <a:pt x="88189" y="3351"/>
                      </a:lnTo>
                      <a:lnTo>
                        <a:pt x="74218" y="364"/>
                      </a:lnTo>
                      <a:lnTo>
                        <a:pt x="67170" y="0"/>
                      </a:lnTo>
                      <a:lnTo>
                        <a:pt x="52719" y="1556"/>
                      </a:lnTo>
                      <a:lnTo>
                        <a:pt x="39354" y="6007"/>
                      </a:lnTo>
                      <a:lnTo>
                        <a:pt x="27404" y="13022"/>
                      </a:lnTo>
                      <a:lnTo>
                        <a:pt x="17201" y="22271"/>
                      </a:lnTo>
                      <a:lnTo>
                        <a:pt x="9073" y="33424"/>
                      </a:lnTo>
                      <a:lnTo>
                        <a:pt x="3351" y="46151"/>
                      </a:lnTo>
                      <a:lnTo>
                        <a:pt x="364" y="60122"/>
                      </a:lnTo>
                      <a:lnTo>
                        <a:pt x="0" y="67170"/>
                      </a:lnTo>
                      <a:lnTo>
                        <a:pt x="1556" y="81621"/>
                      </a:lnTo>
                      <a:lnTo>
                        <a:pt x="6007" y="94986"/>
                      </a:lnTo>
                      <a:lnTo>
                        <a:pt x="13022" y="106935"/>
                      </a:lnTo>
                      <a:lnTo>
                        <a:pt x="22271" y="117139"/>
                      </a:lnTo>
                      <a:lnTo>
                        <a:pt x="33424" y="125266"/>
                      </a:lnTo>
                      <a:lnTo>
                        <a:pt x="46151" y="130989"/>
                      </a:lnTo>
                      <a:lnTo>
                        <a:pt x="60122" y="133975"/>
                      </a:lnTo>
                      <a:lnTo>
                        <a:pt x="67170" y="134340"/>
                      </a:lnTo>
                      <a:lnTo>
                        <a:pt x="81621" y="132783"/>
                      </a:lnTo>
                      <a:lnTo>
                        <a:pt x="94986" y="128332"/>
                      </a:lnTo>
                      <a:lnTo>
                        <a:pt x="106935" y="121318"/>
                      </a:lnTo>
                      <a:lnTo>
                        <a:pt x="117139" y="112069"/>
                      </a:lnTo>
                      <a:lnTo>
                        <a:pt x="125266" y="100916"/>
                      </a:lnTo>
                      <a:lnTo>
                        <a:pt x="130989" y="88189"/>
                      </a:lnTo>
                      <a:lnTo>
                        <a:pt x="133975" y="74218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55" name="object 192">
                  <a:extLst>
                    <a:ext uri="{FF2B5EF4-FFF2-40B4-BE49-F238E27FC236}">
                      <a16:creationId xmlns:a16="http://schemas.microsoft.com/office/drawing/2014/main" id="{6E219597-57E0-473C-8F5E-DE511130D3A9}"/>
                    </a:ext>
                  </a:extLst>
                </p:cNvPr>
                <p:cNvSpPr/>
                <p:nvPr/>
              </p:nvSpPr>
              <p:spPr>
                <a:xfrm>
                  <a:off x="1939925" y="4018165"/>
                  <a:ext cx="25552" cy="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2" h="8229">
                      <a:moveTo>
                        <a:pt x="0" y="0"/>
                      </a:moveTo>
                      <a:lnTo>
                        <a:pt x="25552" y="8229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56" name="object 193">
                  <a:extLst>
                    <a:ext uri="{FF2B5EF4-FFF2-40B4-BE49-F238E27FC236}">
                      <a16:creationId xmlns:a16="http://schemas.microsoft.com/office/drawing/2014/main" id="{22B25DA5-191B-49A1-87C0-C4FB83CE85A1}"/>
                    </a:ext>
                  </a:extLst>
                </p:cNvPr>
                <p:cNvSpPr/>
                <p:nvPr/>
              </p:nvSpPr>
              <p:spPr>
                <a:xfrm>
                  <a:off x="1934565" y="4051300"/>
                  <a:ext cx="2693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6">
                      <a:moveTo>
                        <a:pt x="0" y="0"/>
                      </a:moveTo>
                      <a:lnTo>
                        <a:pt x="26936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57" name="object 194">
                  <a:extLst>
                    <a:ext uri="{FF2B5EF4-FFF2-40B4-BE49-F238E27FC236}">
                      <a16:creationId xmlns:a16="http://schemas.microsoft.com/office/drawing/2014/main" id="{041048C8-2A02-4012-89BD-93834226C4B4}"/>
                    </a:ext>
                  </a:extLst>
                </p:cNvPr>
                <p:cNvSpPr/>
                <p:nvPr/>
              </p:nvSpPr>
              <p:spPr>
                <a:xfrm>
                  <a:off x="1939925" y="4076306"/>
                  <a:ext cx="25552" cy="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2" h="8280">
                      <a:moveTo>
                        <a:pt x="0" y="8280"/>
                      </a:moveTo>
                      <a:lnTo>
                        <a:pt x="25552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58" name="object 195">
                  <a:extLst>
                    <a:ext uri="{FF2B5EF4-FFF2-40B4-BE49-F238E27FC236}">
                      <a16:creationId xmlns:a16="http://schemas.microsoft.com/office/drawing/2014/main" id="{3B34C52B-0BB5-454D-A950-83266C4B4389}"/>
                    </a:ext>
                  </a:extLst>
                </p:cNvPr>
                <p:cNvSpPr/>
                <p:nvPr/>
              </p:nvSpPr>
              <p:spPr>
                <a:xfrm>
                  <a:off x="1955152" y="4098772"/>
                  <a:ext cx="21882" cy="15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2" h="15773">
                      <a:moveTo>
                        <a:pt x="0" y="15773"/>
                      </a:moveTo>
                      <a:lnTo>
                        <a:pt x="21882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59" name="object 196">
                  <a:extLst>
                    <a:ext uri="{FF2B5EF4-FFF2-40B4-BE49-F238E27FC236}">
                      <a16:creationId xmlns:a16="http://schemas.microsoft.com/office/drawing/2014/main" id="{966A1B50-F1F4-4AA7-869F-0F715A1850B8}"/>
                    </a:ext>
                  </a:extLst>
                </p:cNvPr>
                <p:cNvSpPr/>
                <p:nvPr/>
              </p:nvSpPr>
              <p:spPr>
                <a:xfrm>
                  <a:off x="1979015" y="4116590"/>
                  <a:ext cx="15773" cy="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3" h="21729">
                      <a:moveTo>
                        <a:pt x="0" y="21729"/>
                      </a:moveTo>
                      <a:lnTo>
                        <a:pt x="15773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60" name="object 197">
                  <a:extLst>
                    <a:ext uri="{FF2B5EF4-FFF2-40B4-BE49-F238E27FC236}">
                      <a16:creationId xmlns:a16="http://schemas.microsoft.com/office/drawing/2014/main" id="{69C6F932-B87B-4CAC-A7C4-EA45D9997EA7}"/>
                    </a:ext>
                  </a:extLst>
                </p:cNvPr>
                <p:cNvSpPr/>
                <p:nvPr/>
              </p:nvSpPr>
              <p:spPr>
                <a:xfrm>
                  <a:off x="2009025" y="4127995"/>
                  <a:ext cx="8242" cy="25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2" h="25654">
                      <a:moveTo>
                        <a:pt x="0" y="25654"/>
                      </a:moveTo>
                      <a:lnTo>
                        <a:pt x="8242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61" name="object 198">
                  <a:extLst>
                    <a:ext uri="{FF2B5EF4-FFF2-40B4-BE49-F238E27FC236}">
                      <a16:creationId xmlns:a16="http://schemas.microsoft.com/office/drawing/2014/main" id="{7796947D-2DF7-41AF-A391-38C519679961}"/>
                    </a:ext>
                  </a:extLst>
                </p:cNvPr>
                <p:cNvSpPr/>
                <p:nvPr/>
              </p:nvSpPr>
              <p:spPr>
                <a:xfrm>
                  <a:off x="2042172" y="4131970"/>
                  <a:ext cx="0" cy="26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885">
                      <a:moveTo>
                        <a:pt x="0" y="26885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62" name="object 199">
                  <a:extLst>
                    <a:ext uri="{FF2B5EF4-FFF2-40B4-BE49-F238E27FC236}">
                      <a16:creationId xmlns:a16="http://schemas.microsoft.com/office/drawing/2014/main" id="{AB5D45BB-1E46-49A9-B6D4-EE9CA57BDD09}"/>
                    </a:ext>
                  </a:extLst>
                </p:cNvPr>
                <p:cNvSpPr/>
                <p:nvPr/>
              </p:nvSpPr>
              <p:spPr>
                <a:xfrm>
                  <a:off x="1972170" y="4269384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4022" y="74256"/>
                      </a:lnTo>
                      <a:lnTo>
                        <a:pt x="131029" y="88219"/>
                      </a:lnTo>
                      <a:lnTo>
                        <a:pt x="125302" y="100938"/>
                      </a:lnTo>
                      <a:lnTo>
                        <a:pt x="117170" y="112084"/>
                      </a:lnTo>
                      <a:lnTo>
                        <a:pt x="106962" y="121327"/>
                      </a:lnTo>
                      <a:lnTo>
                        <a:pt x="95007" y="128337"/>
                      </a:lnTo>
                      <a:lnTo>
                        <a:pt x="81633" y="132784"/>
                      </a:lnTo>
                      <a:lnTo>
                        <a:pt x="67170" y="134340"/>
                      </a:lnTo>
                      <a:lnTo>
                        <a:pt x="60131" y="133975"/>
                      </a:lnTo>
                      <a:lnTo>
                        <a:pt x="46170" y="130989"/>
                      </a:lnTo>
                      <a:lnTo>
                        <a:pt x="33446" y="125266"/>
                      </a:lnTo>
                      <a:lnTo>
                        <a:pt x="22291" y="117139"/>
                      </a:lnTo>
                      <a:lnTo>
                        <a:pt x="13037" y="106935"/>
                      </a:lnTo>
                      <a:lnTo>
                        <a:pt x="6015" y="94986"/>
                      </a:lnTo>
                      <a:lnTo>
                        <a:pt x="1559" y="81621"/>
                      </a:lnTo>
                      <a:lnTo>
                        <a:pt x="0" y="67170"/>
                      </a:lnTo>
                      <a:lnTo>
                        <a:pt x="365" y="60122"/>
                      </a:lnTo>
                      <a:lnTo>
                        <a:pt x="3356" y="46151"/>
                      </a:lnTo>
                      <a:lnTo>
                        <a:pt x="9084" y="33424"/>
                      </a:lnTo>
                      <a:lnTo>
                        <a:pt x="17219" y="22271"/>
                      </a:lnTo>
                      <a:lnTo>
                        <a:pt x="27426" y="13022"/>
                      </a:lnTo>
                      <a:lnTo>
                        <a:pt x="39376" y="6007"/>
                      </a:lnTo>
                      <a:lnTo>
                        <a:pt x="52734" y="1556"/>
                      </a:lnTo>
                      <a:lnTo>
                        <a:pt x="67170" y="0"/>
                      </a:lnTo>
                      <a:lnTo>
                        <a:pt x="74265" y="368"/>
                      </a:lnTo>
                      <a:lnTo>
                        <a:pt x="88244" y="3361"/>
                      </a:lnTo>
                      <a:lnTo>
                        <a:pt x="100974" y="9086"/>
                      </a:lnTo>
                      <a:lnTo>
                        <a:pt x="112127" y="17215"/>
                      </a:lnTo>
                      <a:lnTo>
                        <a:pt x="121374" y="27417"/>
                      </a:lnTo>
                      <a:lnTo>
                        <a:pt x="128387" y="39363"/>
                      </a:lnTo>
                      <a:lnTo>
                        <a:pt x="132835" y="52724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63" name="object 200">
                  <a:extLst>
                    <a:ext uri="{FF2B5EF4-FFF2-40B4-BE49-F238E27FC236}">
                      <a16:creationId xmlns:a16="http://schemas.microsoft.com/office/drawing/2014/main" id="{405C1474-FA3E-41F1-96F2-6D2BBDAD5ADB}"/>
                    </a:ext>
                  </a:extLst>
                </p:cNvPr>
                <p:cNvSpPr/>
                <p:nvPr/>
              </p:nvSpPr>
              <p:spPr>
                <a:xfrm>
                  <a:off x="2028380" y="4347514"/>
                  <a:ext cx="73177" cy="5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97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289" y="52197"/>
                      </a:lnTo>
                      <a:lnTo>
                        <a:pt x="10960" y="52197"/>
                      </a:lnTo>
                      <a:lnTo>
                        <a:pt x="24956" y="50633"/>
                      </a:lnTo>
                      <a:lnTo>
                        <a:pt x="37926" y="46156"/>
                      </a:lnTo>
                      <a:lnTo>
                        <a:pt x="49491" y="39084"/>
                      </a:lnTo>
                      <a:lnTo>
                        <a:pt x="59271" y="29736"/>
                      </a:lnTo>
                      <a:lnTo>
                        <a:pt x="66886" y="18431"/>
                      </a:lnTo>
                      <a:lnTo>
                        <a:pt x="71958" y="5489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64" name="object 201">
                  <a:extLst>
                    <a:ext uri="{FF2B5EF4-FFF2-40B4-BE49-F238E27FC236}">
                      <a16:creationId xmlns:a16="http://schemas.microsoft.com/office/drawing/2014/main" id="{35DC074F-A8BC-4713-81C0-741151723F45}"/>
                    </a:ext>
                  </a:extLst>
                </p:cNvPr>
                <p:cNvSpPr/>
                <p:nvPr/>
              </p:nvSpPr>
              <p:spPr>
                <a:xfrm>
                  <a:off x="2044445" y="4361256"/>
                  <a:ext cx="4787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40">
                      <a:moveTo>
                        <a:pt x="0" y="33540"/>
                      </a:moveTo>
                      <a:lnTo>
                        <a:pt x="13121" y="30839"/>
                      </a:lnTo>
                      <a:lnTo>
                        <a:pt x="25101" y="25335"/>
                      </a:lnTo>
                      <a:lnTo>
                        <a:pt x="35515" y="17325"/>
                      </a:lnTo>
                      <a:lnTo>
                        <a:pt x="43939" y="7106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65" name="object 202">
                  <a:extLst>
                    <a:ext uri="{FF2B5EF4-FFF2-40B4-BE49-F238E27FC236}">
                      <a16:creationId xmlns:a16="http://schemas.microsoft.com/office/drawing/2014/main" id="{693EC104-664B-4C62-8B7D-442221D36846}"/>
                    </a:ext>
                  </a:extLst>
                </p:cNvPr>
                <p:cNvSpPr/>
                <p:nvPr/>
              </p:nvSpPr>
              <p:spPr>
                <a:xfrm>
                  <a:off x="2061819" y="4374057"/>
                  <a:ext cx="15074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566">
                      <a:moveTo>
                        <a:pt x="0" y="10566"/>
                      </a:moveTo>
                      <a:lnTo>
                        <a:pt x="5600" y="7988"/>
                      </a:lnTo>
                      <a:lnTo>
                        <a:pt x="10706" y="4419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66" name="object 203">
                  <a:extLst>
                    <a:ext uri="{FF2B5EF4-FFF2-40B4-BE49-F238E27FC236}">
                      <a16:creationId xmlns:a16="http://schemas.microsoft.com/office/drawing/2014/main" id="{4A097FCC-8340-459C-9D3D-B6B5BF10D4AB}"/>
                    </a:ext>
                  </a:extLst>
                </p:cNvPr>
                <p:cNvSpPr/>
                <p:nvPr/>
              </p:nvSpPr>
              <p:spPr>
                <a:xfrm>
                  <a:off x="2001393" y="4287837"/>
                  <a:ext cx="20929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92">
                      <a:moveTo>
                        <a:pt x="15227" y="0"/>
                      </a:moveTo>
                      <a:lnTo>
                        <a:pt x="20929" y="12153"/>
                      </a:lnTo>
                      <a:lnTo>
                        <a:pt x="16662" y="14135"/>
                      </a:lnTo>
                      <a:lnTo>
                        <a:pt x="12801" y="16865"/>
                      </a:lnTo>
                      <a:lnTo>
                        <a:pt x="9474" y="20192"/>
                      </a:lnTo>
                      <a:lnTo>
                        <a:pt x="0" y="10718"/>
                      </a:lnTo>
                      <a:lnTo>
                        <a:pt x="4419" y="6248"/>
                      </a:lnTo>
                      <a:lnTo>
                        <a:pt x="9575" y="2628"/>
                      </a:lnTo>
                      <a:lnTo>
                        <a:pt x="152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67" name="object 204">
                  <a:extLst>
                    <a:ext uri="{FF2B5EF4-FFF2-40B4-BE49-F238E27FC236}">
                      <a16:creationId xmlns:a16="http://schemas.microsoft.com/office/drawing/2014/main" id="{464C191B-E7BD-46BE-8A02-C10D12E1D6AA}"/>
                    </a:ext>
                  </a:extLst>
                </p:cNvPr>
                <p:cNvSpPr/>
                <p:nvPr/>
              </p:nvSpPr>
              <p:spPr>
                <a:xfrm>
                  <a:off x="2001393" y="4287837"/>
                  <a:ext cx="20929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92">
                      <a:moveTo>
                        <a:pt x="15227" y="0"/>
                      </a:moveTo>
                      <a:lnTo>
                        <a:pt x="9575" y="2628"/>
                      </a:lnTo>
                      <a:lnTo>
                        <a:pt x="4419" y="6248"/>
                      </a:lnTo>
                      <a:lnTo>
                        <a:pt x="0" y="10718"/>
                      </a:lnTo>
                      <a:lnTo>
                        <a:pt x="9474" y="20192"/>
                      </a:lnTo>
                      <a:lnTo>
                        <a:pt x="12801" y="16865"/>
                      </a:lnTo>
                      <a:lnTo>
                        <a:pt x="16662" y="14135"/>
                      </a:lnTo>
                      <a:lnTo>
                        <a:pt x="20929" y="12153"/>
                      </a:lnTo>
                      <a:lnTo>
                        <a:pt x="15227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68" name="object 205">
                  <a:extLst>
                    <a:ext uri="{FF2B5EF4-FFF2-40B4-BE49-F238E27FC236}">
                      <a16:creationId xmlns:a16="http://schemas.microsoft.com/office/drawing/2014/main" id="{7D22714B-2CB6-468E-BA38-1DDAB16911E0}"/>
                    </a:ext>
                  </a:extLst>
                </p:cNvPr>
                <p:cNvSpPr/>
                <p:nvPr/>
              </p:nvSpPr>
              <p:spPr>
                <a:xfrm>
                  <a:off x="2006104" y="4293933"/>
                  <a:ext cx="13398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85">
                      <a:moveTo>
                        <a:pt x="13398" y="0"/>
                      </a:moveTo>
                      <a:lnTo>
                        <a:pt x="8432" y="2286"/>
                      </a:lnTo>
                      <a:lnTo>
                        <a:pt x="3873" y="546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69" name="object 206">
                  <a:extLst>
                    <a:ext uri="{FF2B5EF4-FFF2-40B4-BE49-F238E27FC236}">
                      <a16:creationId xmlns:a16="http://schemas.microsoft.com/office/drawing/2014/main" id="{1971B1FE-293A-42EC-B97A-6D9B76BE896F}"/>
                    </a:ext>
                  </a:extLst>
                </p:cNvPr>
                <p:cNvSpPr/>
                <p:nvPr/>
              </p:nvSpPr>
              <p:spPr>
                <a:xfrm>
                  <a:off x="2008441" y="4292498"/>
                  <a:ext cx="7886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6" h="11010">
                      <a:moveTo>
                        <a:pt x="7886" y="10960"/>
                      </a:moveTo>
                      <a:lnTo>
                        <a:pt x="8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70" name="object 207">
                  <a:extLst>
                    <a:ext uri="{FF2B5EF4-FFF2-40B4-BE49-F238E27FC236}">
                      <a16:creationId xmlns:a16="http://schemas.microsoft.com/office/drawing/2014/main" id="{2FEED64A-AA8D-499C-9254-A23D603935E4}"/>
                    </a:ext>
                  </a:extLst>
                </p:cNvPr>
                <p:cNvSpPr/>
                <p:nvPr/>
              </p:nvSpPr>
              <p:spPr>
                <a:xfrm>
                  <a:off x="1972170" y="4269384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2835" y="52724"/>
                      </a:lnTo>
                      <a:lnTo>
                        <a:pt x="128387" y="39363"/>
                      </a:lnTo>
                      <a:lnTo>
                        <a:pt x="121374" y="27417"/>
                      </a:lnTo>
                      <a:lnTo>
                        <a:pt x="112127" y="17215"/>
                      </a:lnTo>
                      <a:lnTo>
                        <a:pt x="100974" y="9086"/>
                      </a:lnTo>
                      <a:lnTo>
                        <a:pt x="88244" y="3361"/>
                      </a:lnTo>
                      <a:lnTo>
                        <a:pt x="74265" y="368"/>
                      </a:lnTo>
                      <a:lnTo>
                        <a:pt x="67170" y="0"/>
                      </a:lnTo>
                      <a:lnTo>
                        <a:pt x="52734" y="1556"/>
                      </a:lnTo>
                      <a:lnTo>
                        <a:pt x="39376" y="6007"/>
                      </a:lnTo>
                      <a:lnTo>
                        <a:pt x="27426" y="13022"/>
                      </a:lnTo>
                      <a:lnTo>
                        <a:pt x="17219" y="22271"/>
                      </a:lnTo>
                      <a:lnTo>
                        <a:pt x="9084" y="33424"/>
                      </a:lnTo>
                      <a:lnTo>
                        <a:pt x="3356" y="46151"/>
                      </a:lnTo>
                      <a:lnTo>
                        <a:pt x="365" y="60122"/>
                      </a:lnTo>
                      <a:lnTo>
                        <a:pt x="0" y="67170"/>
                      </a:lnTo>
                      <a:lnTo>
                        <a:pt x="1559" y="81621"/>
                      </a:lnTo>
                      <a:lnTo>
                        <a:pt x="6015" y="94986"/>
                      </a:lnTo>
                      <a:lnTo>
                        <a:pt x="13037" y="106935"/>
                      </a:lnTo>
                      <a:lnTo>
                        <a:pt x="22291" y="117139"/>
                      </a:lnTo>
                      <a:lnTo>
                        <a:pt x="33446" y="125266"/>
                      </a:lnTo>
                      <a:lnTo>
                        <a:pt x="46170" y="130989"/>
                      </a:lnTo>
                      <a:lnTo>
                        <a:pt x="60131" y="133975"/>
                      </a:lnTo>
                      <a:lnTo>
                        <a:pt x="67170" y="134340"/>
                      </a:lnTo>
                      <a:lnTo>
                        <a:pt x="81633" y="132784"/>
                      </a:lnTo>
                      <a:lnTo>
                        <a:pt x="95007" y="128337"/>
                      </a:lnTo>
                      <a:lnTo>
                        <a:pt x="106962" y="121327"/>
                      </a:lnTo>
                      <a:lnTo>
                        <a:pt x="117170" y="112084"/>
                      </a:lnTo>
                      <a:lnTo>
                        <a:pt x="125302" y="100938"/>
                      </a:lnTo>
                      <a:lnTo>
                        <a:pt x="131029" y="88219"/>
                      </a:lnTo>
                      <a:lnTo>
                        <a:pt x="134022" y="74256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71" name="object 208">
                  <a:extLst>
                    <a:ext uri="{FF2B5EF4-FFF2-40B4-BE49-F238E27FC236}">
                      <a16:creationId xmlns:a16="http://schemas.microsoft.com/office/drawing/2014/main" id="{F4A15D7B-B042-49B5-AC53-0A9C012CA11E}"/>
                    </a:ext>
                  </a:extLst>
                </p:cNvPr>
                <p:cNvSpPr/>
                <p:nvPr/>
              </p:nvSpPr>
              <p:spPr>
                <a:xfrm>
                  <a:off x="1952370" y="4273296"/>
                  <a:ext cx="21729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15875">
                      <a:moveTo>
                        <a:pt x="0" y="0"/>
                      </a:moveTo>
                      <a:lnTo>
                        <a:pt x="21729" y="15875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72" name="object 209">
                  <a:extLst>
                    <a:ext uri="{FF2B5EF4-FFF2-40B4-BE49-F238E27FC236}">
                      <a16:creationId xmlns:a16="http://schemas.microsoft.com/office/drawing/2014/main" id="{F1CBA0CD-AB4B-49FF-919A-D8B6C955F2AD}"/>
                    </a:ext>
                  </a:extLst>
                </p:cNvPr>
                <p:cNvSpPr/>
                <p:nvPr/>
              </p:nvSpPr>
              <p:spPr>
                <a:xfrm>
                  <a:off x="1937004" y="4303268"/>
                  <a:ext cx="25641" cy="8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1" h="8382">
                      <a:moveTo>
                        <a:pt x="0" y="0"/>
                      </a:moveTo>
                      <a:lnTo>
                        <a:pt x="25641" y="838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73" name="object 210">
                  <a:extLst>
                    <a:ext uri="{FF2B5EF4-FFF2-40B4-BE49-F238E27FC236}">
                      <a16:creationId xmlns:a16="http://schemas.microsoft.com/office/drawing/2014/main" id="{2CCCD028-D9EB-407F-8204-5F964C7C081F}"/>
                    </a:ext>
                  </a:extLst>
                </p:cNvPr>
                <p:cNvSpPr/>
                <p:nvPr/>
              </p:nvSpPr>
              <p:spPr>
                <a:xfrm>
                  <a:off x="1931784" y="4336554"/>
                  <a:ext cx="2693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6">
                      <a:moveTo>
                        <a:pt x="0" y="0"/>
                      </a:moveTo>
                      <a:lnTo>
                        <a:pt x="26936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74" name="object 211">
                  <a:extLst>
                    <a:ext uri="{FF2B5EF4-FFF2-40B4-BE49-F238E27FC236}">
                      <a16:creationId xmlns:a16="http://schemas.microsoft.com/office/drawing/2014/main" id="{86FEE057-5183-4835-A164-1333F1197558}"/>
                    </a:ext>
                  </a:extLst>
                </p:cNvPr>
                <p:cNvSpPr/>
                <p:nvPr/>
              </p:nvSpPr>
              <p:spPr>
                <a:xfrm>
                  <a:off x="1937004" y="4361459"/>
                  <a:ext cx="25641" cy="8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1" h="8331">
                      <a:moveTo>
                        <a:pt x="0" y="8331"/>
                      </a:moveTo>
                      <a:lnTo>
                        <a:pt x="25641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75" name="object 212">
                  <a:extLst>
                    <a:ext uri="{FF2B5EF4-FFF2-40B4-BE49-F238E27FC236}">
                      <a16:creationId xmlns:a16="http://schemas.microsoft.com/office/drawing/2014/main" id="{803473B1-284D-460E-A036-5D3B16A0545B}"/>
                    </a:ext>
                  </a:extLst>
                </p:cNvPr>
                <p:cNvSpPr/>
                <p:nvPr/>
              </p:nvSpPr>
              <p:spPr>
                <a:xfrm>
                  <a:off x="1952370" y="4383925"/>
                  <a:ext cx="21729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15875">
                      <a:moveTo>
                        <a:pt x="0" y="15875"/>
                      </a:moveTo>
                      <a:lnTo>
                        <a:pt x="21729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76" name="object 213">
                  <a:extLst>
                    <a:ext uri="{FF2B5EF4-FFF2-40B4-BE49-F238E27FC236}">
                      <a16:creationId xmlns:a16="http://schemas.microsoft.com/office/drawing/2014/main" id="{1A1060FE-38B4-4555-B7CB-F5EBA65903AE}"/>
                    </a:ext>
                  </a:extLst>
                </p:cNvPr>
                <p:cNvSpPr/>
                <p:nvPr/>
              </p:nvSpPr>
              <p:spPr>
                <a:xfrm>
                  <a:off x="1976145" y="4401845"/>
                  <a:ext cx="15875" cy="21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21678">
                      <a:moveTo>
                        <a:pt x="0" y="21678"/>
                      </a:moveTo>
                      <a:lnTo>
                        <a:pt x="15875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77" name="object 214">
                  <a:extLst>
                    <a:ext uri="{FF2B5EF4-FFF2-40B4-BE49-F238E27FC236}">
                      <a16:creationId xmlns:a16="http://schemas.microsoft.com/office/drawing/2014/main" id="{D9E6F4AD-7B7E-4457-B908-9C0A024E34B1}"/>
                    </a:ext>
                  </a:extLst>
                </p:cNvPr>
                <p:cNvSpPr/>
                <p:nvPr/>
              </p:nvSpPr>
              <p:spPr>
                <a:xfrm>
                  <a:off x="2225421" y="4409325"/>
                  <a:ext cx="134353" cy="13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53" h="134353">
                      <a:moveTo>
                        <a:pt x="134353" y="67170"/>
                      </a:moveTo>
                      <a:lnTo>
                        <a:pt x="133987" y="74227"/>
                      </a:lnTo>
                      <a:lnTo>
                        <a:pt x="130998" y="88198"/>
                      </a:lnTo>
                      <a:lnTo>
                        <a:pt x="125273" y="100925"/>
                      </a:lnTo>
                      <a:lnTo>
                        <a:pt x="117143" y="112078"/>
                      </a:lnTo>
                      <a:lnTo>
                        <a:pt x="106939" y="121328"/>
                      </a:lnTo>
                      <a:lnTo>
                        <a:pt x="94991" y="128344"/>
                      </a:lnTo>
                      <a:lnTo>
                        <a:pt x="81628" y="132796"/>
                      </a:lnTo>
                      <a:lnTo>
                        <a:pt x="67183" y="134353"/>
                      </a:lnTo>
                      <a:lnTo>
                        <a:pt x="60115" y="133986"/>
                      </a:lnTo>
                      <a:lnTo>
                        <a:pt x="46147" y="130995"/>
                      </a:lnTo>
                      <a:lnTo>
                        <a:pt x="33422" y="125269"/>
                      </a:lnTo>
                      <a:lnTo>
                        <a:pt x="22270" y="117139"/>
                      </a:lnTo>
                      <a:lnTo>
                        <a:pt x="13022" y="106933"/>
                      </a:lnTo>
                      <a:lnTo>
                        <a:pt x="6007" y="94983"/>
                      </a:lnTo>
                      <a:lnTo>
                        <a:pt x="1556" y="81619"/>
                      </a:lnTo>
                      <a:lnTo>
                        <a:pt x="0" y="67170"/>
                      </a:lnTo>
                      <a:lnTo>
                        <a:pt x="366" y="60115"/>
                      </a:lnTo>
                      <a:lnTo>
                        <a:pt x="3355" y="46148"/>
                      </a:lnTo>
                      <a:lnTo>
                        <a:pt x="9080" y="33424"/>
                      </a:lnTo>
                      <a:lnTo>
                        <a:pt x="17210" y="22272"/>
                      </a:lnTo>
                      <a:lnTo>
                        <a:pt x="27416" y="13023"/>
                      </a:lnTo>
                      <a:lnTo>
                        <a:pt x="39367" y="6008"/>
                      </a:lnTo>
                      <a:lnTo>
                        <a:pt x="52732" y="1557"/>
                      </a:lnTo>
                      <a:lnTo>
                        <a:pt x="67183" y="0"/>
                      </a:lnTo>
                      <a:lnTo>
                        <a:pt x="74228" y="365"/>
                      </a:lnTo>
                      <a:lnTo>
                        <a:pt x="88197" y="3352"/>
                      </a:lnTo>
                      <a:lnTo>
                        <a:pt x="100923" y="9076"/>
                      </a:lnTo>
                      <a:lnTo>
                        <a:pt x="112076" y="17205"/>
                      </a:lnTo>
                      <a:lnTo>
                        <a:pt x="121327" y="27410"/>
                      </a:lnTo>
                      <a:lnTo>
                        <a:pt x="128343" y="39359"/>
                      </a:lnTo>
                      <a:lnTo>
                        <a:pt x="132795" y="52723"/>
                      </a:lnTo>
                      <a:lnTo>
                        <a:pt x="134353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78" name="object 215">
                  <a:extLst>
                    <a:ext uri="{FF2B5EF4-FFF2-40B4-BE49-F238E27FC236}">
                      <a16:creationId xmlns:a16="http://schemas.microsoft.com/office/drawing/2014/main" id="{83DCB9FB-D2D8-4136-9A91-7AAF426D27B5}"/>
                    </a:ext>
                  </a:extLst>
                </p:cNvPr>
                <p:cNvSpPr/>
                <p:nvPr/>
              </p:nvSpPr>
              <p:spPr>
                <a:xfrm>
                  <a:off x="2281631" y="4487468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244"/>
                      </a:moveTo>
                      <a:lnTo>
                        <a:pt x="3619" y="51841"/>
                      </a:lnTo>
                      <a:lnTo>
                        <a:pt x="7289" y="52184"/>
                      </a:lnTo>
                      <a:lnTo>
                        <a:pt x="10972" y="52184"/>
                      </a:lnTo>
                      <a:lnTo>
                        <a:pt x="24967" y="50621"/>
                      </a:lnTo>
                      <a:lnTo>
                        <a:pt x="37931" y="46144"/>
                      </a:lnTo>
                      <a:lnTo>
                        <a:pt x="49487" y="39071"/>
                      </a:lnTo>
                      <a:lnTo>
                        <a:pt x="59260" y="29722"/>
                      </a:lnTo>
                      <a:lnTo>
                        <a:pt x="66875" y="18416"/>
                      </a:lnTo>
                      <a:lnTo>
                        <a:pt x="71955" y="5470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79" name="object 216">
                  <a:extLst>
                    <a:ext uri="{FF2B5EF4-FFF2-40B4-BE49-F238E27FC236}">
                      <a16:creationId xmlns:a16="http://schemas.microsoft.com/office/drawing/2014/main" id="{AEE728BD-E0C5-4ED7-8630-5D0723373151}"/>
                    </a:ext>
                  </a:extLst>
                </p:cNvPr>
                <p:cNvSpPr/>
                <p:nvPr/>
              </p:nvSpPr>
              <p:spPr>
                <a:xfrm>
                  <a:off x="2297709" y="4501210"/>
                  <a:ext cx="47866" cy="33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27">
                      <a:moveTo>
                        <a:pt x="0" y="33527"/>
                      </a:moveTo>
                      <a:lnTo>
                        <a:pt x="13123" y="30831"/>
                      </a:lnTo>
                      <a:lnTo>
                        <a:pt x="25103" y="25325"/>
                      </a:lnTo>
                      <a:lnTo>
                        <a:pt x="35515" y="17311"/>
                      </a:lnTo>
                      <a:lnTo>
                        <a:pt x="43936" y="7088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80" name="object 217">
                  <a:extLst>
                    <a:ext uri="{FF2B5EF4-FFF2-40B4-BE49-F238E27FC236}">
                      <a16:creationId xmlns:a16="http://schemas.microsoft.com/office/drawing/2014/main" id="{26EADE3D-5374-49E8-B9AB-506D809F865C}"/>
                    </a:ext>
                  </a:extLst>
                </p:cNvPr>
                <p:cNvSpPr/>
                <p:nvPr/>
              </p:nvSpPr>
              <p:spPr>
                <a:xfrm>
                  <a:off x="2315019" y="4514011"/>
                  <a:ext cx="15138" cy="1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617">
                      <a:moveTo>
                        <a:pt x="0" y="10617"/>
                      </a:moveTo>
                      <a:lnTo>
                        <a:pt x="5613" y="7975"/>
                      </a:lnTo>
                      <a:lnTo>
                        <a:pt x="10718" y="4406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81" name="object 218">
                  <a:extLst>
                    <a:ext uri="{FF2B5EF4-FFF2-40B4-BE49-F238E27FC236}">
                      <a16:creationId xmlns:a16="http://schemas.microsoft.com/office/drawing/2014/main" id="{057DB065-2A73-4D87-8640-84E21BE87258}"/>
                    </a:ext>
                  </a:extLst>
                </p:cNvPr>
                <p:cNvSpPr/>
                <p:nvPr/>
              </p:nvSpPr>
              <p:spPr>
                <a:xfrm>
                  <a:off x="2254592" y="4427791"/>
                  <a:ext cx="20993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80">
                      <a:moveTo>
                        <a:pt x="15278" y="0"/>
                      </a:moveTo>
                      <a:lnTo>
                        <a:pt x="20993" y="12192"/>
                      </a:lnTo>
                      <a:lnTo>
                        <a:pt x="16725" y="14185"/>
                      </a:lnTo>
                      <a:lnTo>
                        <a:pt x="12852" y="16865"/>
                      </a:lnTo>
                      <a:lnTo>
                        <a:pt x="9525" y="20180"/>
                      </a:lnTo>
                      <a:lnTo>
                        <a:pt x="0" y="10706"/>
                      </a:lnTo>
                      <a:lnTo>
                        <a:pt x="4419" y="6299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82" name="object 219">
                  <a:extLst>
                    <a:ext uri="{FF2B5EF4-FFF2-40B4-BE49-F238E27FC236}">
                      <a16:creationId xmlns:a16="http://schemas.microsoft.com/office/drawing/2014/main" id="{27C068EC-2F06-4657-9883-0F23DF6D69E9}"/>
                    </a:ext>
                  </a:extLst>
                </p:cNvPr>
                <p:cNvSpPr/>
                <p:nvPr/>
              </p:nvSpPr>
              <p:spPr>
                <a:xfrm>
                  <a:off x="2254592" y="4427791"/>
                  <a:ext cx="20993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80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19" y="6299"/>
                      </a:lnTo>
                      <a:lnTo>
                        <a:pt x="0" y="10706"/>
                      </a:lnTo>
                      <a:lnTo>
                        <a:pt x="9525" y="20180"/>
                      </a:lnTo>
                      <a:lnTo>
                        <a:pt x="12852" y="16865"/>
                      </a:lnTo>
                      <a:lnTo>
                        <a:pt x="16725" y="14185"/>
                      </a:lnTo>
                      <a:lnTo>
                        <a:pt x="20993" y="12192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83" name="object 220">
                  <a:extLst>
                    <a:ext uri="{FF2B5EF4-FFF2-40B4-BE49-F238E27FC236}">
                      <a16:creationId xmlns:a16="http://schemas.microsoft.com/office/drawing/2014/main" id="{658B69B6-828C-4D18-A59C-676773A75F72}"/>
                    </a:ext>
                  </a:extLst>
                </p:cNvPr>
                <p:cNvSpPr/>
                <p:nvPr/>
              </p:nvSpPr>
              <p:spPr>
                <a:xfrm>
                  <a:off x="2259355" y="4433887"/>
                  <a:ext cx="13347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7" h="9372">
                      <a:moveTo>
                        <a:pt x="13347" y="0"/>
                      </a:moveTo>
                      <a:lnTo>
                        <a:pt x="8382" y="2286"/>
                      </a:lnTo>
                      <a:lnTo>
                        <a:pt x="3873" y="5511"/>
                      </a:lnTo>
                      <a:lnTo>
                        <a:pt x="0" y="9372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84" name="object 221">
                  <a:extLst>
                    <a:ext uri="{FF2B5EF4-FFF2-40B4-BE49-F238E27FC236}">
                      <a16:creationId xmlns:a16="http://schemas.microsoft.com/office/drawing/2014/main" id="{5B38C738-594D-49A2-B518-6BA4342D00AE}"/>
                    </a:ext>
                  </a:extLst>
                </p:cNvPr>
                <p:cNvSpPr/>
                <p:nvPr/>
              </p:nvSpPr>
              <p:spPr>
                <a:xfrm>
                  <a:off x="2261692" y="4432452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101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85" name="object 222">
                  <a:extLst>
                    <a:ext uri="{FF2B5EF4-FFF2-40B4-BE49-F238E27FC236}">
                      <a16:creationId xmlns:a16="http://schemas.microsoft.com/office/drawing/2014/main" id="{2D9FACE5-1429-474C-8986-8442A5727B31}"/>
                    </a:ext>
                  </a:extLst>
                </p:cNvPr>
                <p:cNvSpPr/>
                <p:nvPr/>
              </p:nvSpPr>
              <p:spPr>
                <a:xfrm>
                  <a:off x="2225421" y="4409325"/>
                  <a:ext cx="134353" cy="13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53" h="134353">
                      <a:moveTo>
                        <a:pt x="134353" y="67170"/>
                      </a:moveTo>
                      <a:lnTo>
                        <a:pt x="132795" y="52723"/>
                      </a:lnTo>
                      <a:lnTo>
                        <a:pt x="128343" y="39359"/>
                      </a:lnTo>
                      <a:lnTo>
                        <a:pt x="121327" y="27410"/>
                      </a:lnTo>
                      <a:lnTo>
                        <a:pt x="112076" y="17205"/>
                      </a:lnTo>
                      <a:lnTo>
                        <a:pt x="100923" y="9076"/>
                      </a:lnTo>
                      <a:lnTo>
                        <a:pt x="88197" y="3352"/>
                      </a:lnTo>
                      <a:lnTo>
                        <a:pt x="74228" y="365"/>
                      </a:lnTo>
                      <a:lnTo>
                        <a:pt x="67183" y="0"/>
                      </a:lnTo>
                      <a:lnTo>
                        <a:pt x="52732" y="1557"/>
                      </a:lnTo>
                      <a:lnTo>
                        <a:pt x="39367" y="6008"/>
                      </a:lnTo>
                      <a:lnTo>
                        <a:pt x="27416" y="13023"/>
                      </a:lnTo>
                      <a:lnTo>
                        <a:pt x="17210" y="22272"/>
                      </a:lnTo>
                      <a:lnTo>
                        <a:pt x="9080" y="33424"/>
                      </a:lnTo>
                      <a:lnTo>
                        <a:pt x="3355" y="46148"/>
                      </a:lnTo>
                      <a:lnTo>
                        <a:pt x="366" y="60115"/>
                      </a:lnTo>
                      <a:lnTo>
                        <a:pt x="0" y="67170"/>
                      </a:lnTo>
                      <a:lnTo>
                        <a:pt x="1556" y="81619"/>
                      </a:lnTo>
                      <a:lnTo>
                        <a:pt x="6007" y="94983"/>
                      </a:lnTo>
                      <a:lnTo>
                        <a:pt x="13022" y="106933"/>
                      </a:lnTo>
                      <a:lnTo>
                        <a:pt x="22270" y="117139"/>
                      </a:lnTo>
                      <a:lnTo>
                        <a:pt x="33422" y="125269"/>
                      </a:lnTo>
                      <a:lnTo>
                        <a:pt x="46147" y="130995"/>
                      </a:lnTo>
                      <a:lnTo>
                        <a:pt x="60115" y="133986"/>
                      </a:lnTo>
                      <a:lnTo>
                        <a:pt x="67183" y="134353"/>
                      </a:lnTo>
                      <a:lnTo>
                        <a:pt x="81628" y="132796"/>
                      </a:lnTo>
                      <a:lnTo>
                        <a:pt x="94991" y="128344"/>
                      </a:lnTo>
                      <a:lnTo>
                        <a:pt x="106939" y="121328"/>
                      </a:lnTo>
                      <a:lnTo>
                        <a:pt x="117143" y="112078"/>
                      </a:lnTo>
                      <a:lnTo>
                        <a:pt x="125273" y="100925"/>
                      </a:lnTo>
                      <a:lnTo>
                        <a:pt x="130998" y="88198"/>
                      </a:lnTo>
                      <a:lnTo>
                        <a:pt x="133987" y="74227"/>
                      </a:lnTo>
                      <a:lnTo>
                        <a:pt x="134353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86" name="object 223">
                  <a:extLst>
                    <a:ext uri="{FF2B5EF4-FFF2-40B4-BE49-F238E27FC236}">
                      <a16:creationId xmlns:a16="http://schemas.microsoft.com/office/drawing/2014/main" id="{4932BE82-8936-4652-938A-C4BDA9A5C311}"/>
                    </a:ext>
                  </a:extLst>
                </p:cNvPr>
                <p:cNvSpPr/>
                <p:nvPr/>
              </p:nvSpPr>
              <p:spPr>
                <a:xfrm>
                  <a:off x="2229345" y="4389488"/>
                  <a:ext cx="15773" cy="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3" h="21729">
                      <a:moveTo>
                        <a:pt x="0" y="0"/>
                      </a:moveTo>
                      <a:lnTo>
                        <a:pt x="15773" y="21729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87" name="object 224">
                  <a:extLst>
                    <a:ext uri="{FF2B5EF4-FFF2-40B4-BE49-F238E27FC236}">
                      <a16:creationId xmlns:a16="http://schemas.microsoft.com/office/drawing/2014/main" id="{9A1CB227-5846-4C78-A545-56FAD3C1131D}"/>
                    </a:ext>
                  </a:extLst>
                </p:cNvPr>
                <p:cNvSpPr/>
                <p:nvPr/>
              </p:nvSpPr>
              <p:spPr>
                <a:xfrm>
                  <a:off x="2205634" y="4413250"/>
                  <a:ext cx="21678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8" h="15875">
                      <a:moveTo>
                        <a:pt x="0" y="0"/>
                      </a:moveTo>
                      <a:lnTo>
                        <a:pt x="21678" y="15875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88" name="object 225">
                  <a:extLst>
                    <a:ext uri="{FF2B5EF4-FFF2-40B4-BE49-F238E27FC236}">
                      <a16:creationId xmlns:a16="http://schemas.microsoft.com/office/drawing/2014/main" id="{263BE259-0506-4640-8B6C-677837560C02}"/>
                    </a:ext>
                  </a:extLst>
                </p:cNvPr>
                <p:cNvSpPr/>
                <p:nvPr/>
              </p:nvSpPr>
              <p:spPr>
                <a:xfrm>
                  <a:off x="2190254" y="4443209"/>
                  <a:ext cx="25641" cy="8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1" h="8394">
                      <a:moveTo>
                        <a:pt x="0" y="0"/>
                      </a:moveTo>
                      <a:lnTo>
                        <a:pt x="25641" y="8394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89" name="object 226">
                  <a:extLst>
                    <a:ext uri="{FF2B5EF4-FFF2-40B4-BE49-F238E27FC236}">
                      <a16:creationId xmlns:a16="http://schemas.microsoft.com/office/drawing/2014/main" id="{12DD0862-B0DC-415D-A7EE-D46D7DAE58FE}"/>
                    </a:ext>
                  </a:extLst>
                </p:cNvPr>
                <p:cNvSpPr/>
                <p:nvPr/>
              </p:nvSpPr>
              <p:spPr>
                <a:xfrm>
                  <a:off x="2185047" y="4476496"/>
                  <a:ext cx="2693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6">
                      <a:moveTo>
                        <a:pt x="0" y="0"/>
                      </a:moveTo>
                      <a:lnTo>
                        <a:pt x="26936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90" name="object 227">
                  <a:extLst>
                    <a:ext uri="{FF2B5EF4-FFF2-40B4-BE49-F238E27FC236}">
                      <a16:creationId xmlns:a16="http://schemas.microsoft.com/office/drawing/2014/main" id="{3CC10B09-CAF1-4A28-818B-1FA81C35AB84}"/>
                    </a:ext>
                  </a:extLst>
                </p:cNvPr>
                <p:cNvSpPr/>
                <p:nvPr/>
              </p:nvSpPr>
              <p:spPr>
                <a:xfrm>
                  <a:off x="2190254" y="4501400"/>
                  <a:ext cx="25641" cy="8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1" h="8394">
                      <a:moveTo>
                        <a:pt x="0" y="8394"/>
                      </a:moveTo>
                      <a:lnTo>
                        <a:pt x="25641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91" name="object 228">
                  <a:extLst>
                    <a:ext uri="{FF2B5EF4-FFF2-40B4-BE49-F238E27FC236}">
                      <a16:creationId xmlns:a16="http://schemas.microsoft.com/office/drawing/2014/main" id="{E86B8CE8-A894-4497-A05D-B4F9F2FBA152}"/>
                    </a:ext>
                  </a:extLst>
                </p:cNvPr>
                <p:cNvSpPr/>
                <p:nvPr/>
              </p:nvSpPr>
              <p:spPr>
                <a:xfrm>
                  <a:off x="2205634" y="4523879"/>
                  <a:ext cx="21678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8" h="15875">
                      <a:moveTo>
                        <a:pt x="0" y="15875"/>
                      </a:moveTo>
                      <a:lnTo>
                        <a:pt x="21678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92" name="object 229">
                  <a:extLst>
                    <a:ext uri="{FF2B5EF4-FFF2-40B4-BE49-F238E27FC236}">
                      <a16:creationId xmlns:a16="http://schemas.microsoft.com/office/drawing/2014/main" id="{2301A56C-D5B3-46DC-8145-88C40CFA928C}"/>
                    </a:ext>
                  </a:extLst>
                </p:cNvPr>
                <p:cNvSpPr/>
                <p:nvPr/>
              </p:nvSpPr>
              <p:spPr>
                <a:xfrm>
                  <a:off x="2229345" y="4541786"/>
                  <a:ext cx="15773" cy="21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3" h="21678">
                      <a:moveTo>
                        <a:pt x="0" y="21678"/>
                      </a:moveTo>
                      <a:lnTo>
                        <a:pt x="15773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93" name="object 231">
                  <a:extLst>
                    <a:ext uri="{FF2B5EF4-FFF2-40B4-BE49-F238E27FC236}">
                      <a16:creationId xmlns:a16="http://schemas.microsoft.com/office/drawing/2014/main" id="{09A0CC49-51F8-4582-BA6C-C53481E56BE6}"/>
                    </a:ext>
                  </a:extLst>
                </p:cNvPr>
                <p:cNvSpPr/>
                <p:nvPr/>
              </p:nvSpPr>
              <p:spPr>
                <a:xfrm>
                  <a:off x="2306535" y="4759223"/>
                  <a:ext cx="73177" cy="5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96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196"/>
                      </a:lnTo>
                      <a:lnTo>
                        <a:pt x="10960" y="52196"/>
                      </a:lnTo>
                      <a:lnTo>
                        <a:pt x="24957" y="50636"/>
                      </a:lnTo>
                      <a:lnTo>
                        <a:pt x="37921" y="46166"/>
                      </a:lnTo>
                      <a:lnTo>
                        <a:pt x="49478" y="39101"/>
                      </a:lnTo>
                      <a:lnTo>
                        <a:pt x="59252" y="29758"/>
                      </a:lnTo>
                      <a:lnTo>
                        <a:pt x="66867" y="18451"/>
                      </a:lnTo>
                      <a:lnTo>
                        <a:pt x="71950" y="5497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94" name="object 232">
                  <a:extLst>
                    <a:ext uri="{FF2B5EF4-FFF2-40B4-BE49-F238E27FC236}">
                      <a16:creationId xmlns:a16="http://schemas.microsoft.com/office/drawing/2014/main" id="{2BE89259-C5A1-4F79-93B7-161FB6DC6EFC}"/>
                    </a:ext>
                  </a:extLst>
                </p:cNvPr>
                <p:cNvSpPr/>
                <p:nvPr/>
              </p:nvSpPr>
              <p:spPr>
                <a:xfrm>
                  <a:off x="2322614" y="4772964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21" y="30843"/>
                      </a:lnTo>
                      <a:lnTo>
                        <a:pt x="25100" y="25345"/>
                      </a:lnTo>
                      <a:lnTo>
                        <a:pt x="35511" y="17337"/>
                      </a:lnTo>
                      <a:lnTo>
                        <a:pt x="43932" y="7109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95" name="object 233">
                  <a:extLst>
                    <a:ext uri="{FF2B5EF4-FFF2-40B4-BE49-F238E27FC236}">
                      <a16:creationId xmlns:a16="http://schemas.microsoft.com/office/drawing/2014/main" id="{DEAC12FF-0BC7-4780-AC28-3BBE4B74D96A}"/>
                    </a:ext>
                  </a:extLst>
                </p:cNvPr>
                <p:cNvSpPr/>
                <p:nvPr/>
              </p:nvSpPr>
              <p:spPr>
                <a:xfrm>
                  <a:off x="2339924" y="4785817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37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96" name="object 234">
                  <a:extLst>
                    <a:ext uri="{FF2B5EF4-FFF2-40B4-BE49-F238E27FC236}">
                      <a16:creationId xmlns:a16="http://schemas.microsoft.com/office/drawing/2014/main" id="{4A391BB4-0903-49CA-8137-E9C8B1FD67A3}"/>
                    </a:ext>
                  </a:extLst>
                </p:cNvPr>
                <p:cNvSpPr/>
                <p:nvPr/>
              </p:nvSpPr>
              <p:spPr>
                <a:xfrm>
                  <a:off x="2279497" y="4699596"/>
                  <a:ext cx="20993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2">
                      <a:moveTo>
                        <a:pt x="15278" y="0"/>
                      </a:moveTo>
                      <a:lnTo>
                        <a:pt x="20993" y="12153"/>
                      </a:lnTo>
                      <a:lnTo>
                        <a:pt x="16725" y="14135"/>
                      </a:lnTo>
                      <a:lnTo>
                        <a:pt x="12801" y="16865"/>
                      </a:lnTo>
                      <a:lnTo>
                        <a:pt x="9474" y="20192"/>
                      </a:lnTo>
                      <a:lnTo>
                        <a:pt x="0" y="10667"/>
                      </a:lnTo>
                      <a:lnTo>
                        <a:pt x="4419" y="6248"/>
                      </a:lnTo>
                      <a:lnTo>
                        <a:pt x="9575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97" name="object 235">
                  <a:extLst>
                    <a:ext uri="{FF2B5EF4-FFF2-40B4-BE49-F238E27FC236}">
                      <a16:creationId xmlns:a16="http://schemas.microsoft.com/office/drawing/2014/main" id="{131514D1-24DC-40E6-8FB7-A159B0906DF0}"/>
                    </a:ext>
                  </a:extLst>
                </p:cNvPr>
                <p:cNvSpPr/>
                <p:nvPr/>
              </p:nvSpPr>
              <p:spPr>
                <a:xfrm>
                  <a:off x="2279497" y="4699596"/>
                  <a:ext cx="20993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2">
                      <a:moveTo>
                        <a:pt x="15278" y="0"/>
                      </a:moveTo>
                      <a:lnTo>
                        <a:pt x="9575" y="2628"/>
                      </a:lnTo>
                      <a:lnTo>
                        <a:pt x="4419" y="6248"/>
                      </a:lnTo>
                      <a:lnTo>
                        <a:pt x="0" y="10667"/>
                      </a:lnTo>
                      <a:lnTo>
                        <a:pt x="9474" y="20192"/>
                      </a:lnTo>
                      <a:lnTo>
                        <a:pt x="12801" y="16865"/>
                      </a:lnTo>
                      <a:lnTo>
                        <a:pt x="16725" y="14135"/>
                      </a:lnTo>
                      <a:lnTo>
                        <a:pt x="20993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98" name="object 236">
                  <a:extLst>
                    <a:ext uri="{FF2B5EF4-FFF2-40B4-BE49-F238E27FC236}">
                      <a16:creationId xmlns:a16="http://schemas.microsoft.com/office/drawing/2014/main" id="{9E0C9112-754C-4889-B90C-BD278EFBA3EE}"/>
                    </a:ext>
                  </a:extLst>
                </p:cNvPr>
                <p:cNvSpPr/>
                <p:nvPr/>
              </p:nvSpPr>
              <p:spPr>
                <a:xfrm>
                  <a:off x="2284260" y="4705642"/>
                  <a:ext cx="13347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7" h="9385">
                      <a:moveTo>
                        <a:pt x="13347" y="0"/>
                      </a:moveTo>
                      <a:lnTo>
                        <a:pt x="8381" y="233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299" name="object 237">
                  <a:extLst>
                    <a:ext uri="{FF2B5EF4-FFF2-40B4-BE49-F238E27FC236}">
                      <a16:creationId xmlns:a16="http://schemas.microsoft.com/office/drawing/2014/main" id="{E59F8739-9131-4619-8A08-CDEF0661C043}"/>
                    </a:ext>
                  </a:extLst>
                </p:cNvPr>
                <p:cNvSpPr/>
                <p:nvPr/>
              </p:nvSpPr>
              <p:spPr>
                <a:xfrm>
                  <a:off x="2286596" y="4704257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00" name="object 238">
                  <a:extLst>
                    <a:ext uri="{FF2B5EF4-FFF2-40B4-BE49-F238E27FC236}">
                      <a16:creationId xmlns:a16="http://schemas.microsoft.com/office/drawing/2014/main" id="{9296A9E9-FA4A-45B4-806D-01A2562964B1}"/>
                    </a:ext>
                  </a:extLst>
                </p:cNvPr>
                <p:cNvSpPr/>
                <p:nvPr/>
              </p:nvSpPr>
              <p:spPr>
                <a:xfrm>
                  <a:off x="2250325" y="4681093"/>
                  <a:ext cx="134353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53" h="134391">
                      <a:moveTo>
                        <a:pt x="134353" y="67170"/>
                      </a:moveTo>
                      <a:lnTo>
                        <a:pt x="132796" y="52735"/>
                      </a:lnTo>
                      <a:lnTo>
                        <a:pt x="128344" y="39378"/>
                      </a:lnTo>
                      <a:lnTo>
                        <a:pt x="121328" y="27430"/>
                      </a:lnTo>
                      <a:lnTo>
                        <a:pt x="112078" y="17222"/>
                      </a:lnTo>
                      <a:lnTo>
                        <a:pt x="100925" y="9088"/>
                      </a:lnTo>
                      <a:lnTo>
                        <a:pt x="88198" y="3358"/>
                      </a:lnTo>
                      <a:lnTo>
                        <a:pt x="74227" y="366"/>
                      </a:lnTo>
                      <a:lnTo>
                        <a:pt x="67170" y="0"/>
                      </a:lnTo>
                      <a:lnTo>
                        <a:pt x="52723" y="1559"/>
                      </a:lnTo>
                      <a:lnTo>
                        <a:pt x="39359" y="6015"/>
                      </a:lnTo>
                      <a:lnTo>
                        <a:pt x="27410" y="13037"/>
                      </a:lnTo>
                      <a:lnTo>
                        <a:pt x="17205" y="22291"/>
                      </a:lnTo>
                      <a:lnTo>
                        <a:pt x="9076" y="33446"/>
                      </a:lnTo>
                      <a:lnTo>
                        <a:pt x="3352" y="46170"/>
                      </a:lnTo>
                      <a:lnTo>
                        <a:pt x="365" y="60131"/>
                      </a:lnTo>
                      <a:lnTo>
                        <a:pt x="0" y="67170"/>
                      </a:lnTo>
                      <a:lnTo>
                        <a:pt x="1556" y="81618"/>
                      </a:lnTo>
                      <a:lnTo>
                        <a:pt x="6005" y="94985"/>
                      </a:lnTo>
                      <a:lnTo>
                        <a:pt x="13016" y="106940"/>
                      </a:lnTo>
                      <a:lnTo>
                        <a:pt x="22260" y="117153"/>
                      </a:lnTo>
                      <a:lnTo>
                        <a:pt x="33407" y="125291"/>
                      </a:lnTo>
                      <a:lnTo>
                        <a:pt x="46125" y="131024"/>
                      </a:lnTo>
                      <a:lnTo>
                        <a:pt x="60086" y="134021"/>
                      </a:lnTo>
                      <a:lnTo>
                        <a:pt x="67170" y="134391"/>
                      </a:lnTo>
                      <a:lnTo>
                        <a:pt x="81615" y="132833"/>
                      </a:lnTo>
                      <a:lnTo>
                        <a:pt x="94976" y="128380"/>
                      </a:lnTo>
                      <a:lnTo>
                        <a:pt x="106924" y="121362"/>
                      </a:lnTo>
                      <a:lnTo>
                        <a:pt x="117128" y="112111"/>
                      </a:lnTo>
                      <a:lnTo>
                        <a:pt x="125259" y="100957"/>
                      </a:lnTo>
                      <a:lnTo>
                        <a:pt x="130987" y="88232"/>
                      </a:lnTo>
                      <a:lnTo>
                        <a:pt x="133983" y="74266"/>
                      </a:lnTo>
                      <a:lnTo>
                        <a:pt x="134353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01" name="object 239">
                  <a:extLst>
                    <a:ext uri="{FF2B5EF4-FFF2-40B4-BE49-F238E27FC236}">
                      <a16:creationId xmlns:a16="http://schemas.microsoft.com/office/drawing/2014/main" id="{386FDB44-0EEC-4838-981D-C80B8A54B665}"/>
                    </a:ext>
                  </a:extLst>
                </p:cNvPr>
                <p:cNvSpPr/>
                <p:nvPr/>
              </p:nvSpPr>
              <p:spPr>
                <a:xfrm>
                  <a:off x="2544470" y="4722863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3975" y="74260"/>
                      </a:lnTo>
                      <a:lnTo>
                        <a:pt x="130987" y="88220"/>
                      </a:lnTo>
                      <a:lnTo>
                        <a:pt x="125264" y="100944"/>
                      </a:lnTo>
                      <a:lnTo>
                        <a:pt x="117134" y="112099"/>
                      </a:lnTo>
                      <a:lnTo>
                        <a:pt x="106930" y="121354"/>
                      </a:lnTo>
                      <a:lnTo>
                        <a:pt x="94980" y="128375"/>
                      </a:lnTo>
                      <a:lnTo>
                        <a:pt x="81617" y="132832"/>
                      </a:lnTo>
                      <a:lnTo>
                        <a:pt x="67170" y="134391"/>
                      </a:lnTo>
                      <a:lnTo>
                        <a:pt x="60122" y="134025"/>
                      </a:lnTo>
                      <a:lnTo>
                        <a:pt x="46151" y="131035"/>
                      </a:lnTo>
                      <a:lnTo>
                        <a:pt x="33424" y="125306"/>
                      </a:lnTo>
                      <a:lnTo>
                        <a:pt x="22271" y="117172"/>
                      </a:lnTo>
                      <a:lnTo>
                        <a:pt x="13022" y="106964"/>
                      </a:lnTo>
                      <a:lnTo>
                        <a:pt x="6007" y="95015"/>
                      </a:lnTo>
                      <a:lnTo>
                        <a:pt x="1556" y="81656"/>
                      </a:lnTo>
                      <a:lnTo>
                        <a:pt x="0" y="67221"/>
                      </a:lnTo>
                      <a:lnTo>
                        <a:pt x="368" y="60125"/>
                      </a:lnTo>
                      <a:lnTo>
                        <a:pt x="3361" y="46147"/>
                      </a:lnTo>
                      <a:lnTo>
                        <a:pt x="9086" y="33416"/>
                      </a:lnTo>
                      <a:lnTo>
                        <a:pt x="17215" y="22263"/>
                      </a:lnTo>
                      <a:lnTo>
                        <a:pt x="27417" y="13016"/>
                      </a:lnTo>
                      <a:lnTo>
                        <a:pt x="39363" y="6004"/>
                      </a:lnTo>
                      <a:lnTo>
                        <a:pt x="52724" y="1555"/>
                      </a:lnTo>
                      <a:lnTo>
                        <a:pt x="67170" y="0"/>
                      </a:lnTo>
                      <a:lnTo>
                        <a:pt x="74254" y="368"/>
                      </a:lnTo>
                      <a:lnTo>
                        <a:pt x="88214" y="3361"/>
                      </a:lnTo>
                      <a:lnTo>
                        <a:pt x="100933" y="9088"/>
                      </a:lnTo>
                      <a:lnTo>
                        <a:pt x="112079" y="17220"/>
                      </a:lnTo>
                      <a:lnTo>
                        <a:pt x="121323" y="27428"/>
                      </a:lnTo>
                      <a:lnTo>
                        <a:pt x="128335" y="39383"/>
                      </a:lnTo>
                      <a:lnTo>
                        <a:pt x="132784" y="52757"/>
                      </a:lnTo>
                      <a:lnTo>
                        <a:pt x="134340" y="672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02" name="object 240">
                  <a:extLst>
                    <a:ext uri="{FF2B5EF4-FFF2-40B4-BE49-F238E27FC236}">
                      <a16:creationId xmlns:a16="http://schemas.microsoft.com/office/drawing/2014/main" id="{6C62BF2D-B48C-4AB8-86CD-9FAC4C84D22F}"/>
                    </a:ext>
                  </a:extLst>
                </p:cNvPr>
                <p:cNvSpPr/>
                <p:nvPr/>
              </p:nvSpPr>
              <p:spPr>
                <a:xfrm>
                  <a:off x="2600667" y="4801044"/>
                  <a:ext cx="73126" cy="5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26" h="52196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302" y="52196"/>
                      </a:lnTo>
                      <a:lnTo>
                        <a:pt x="10972" y="52196"/>
                      </a:lnTo>
                      <a:lnTo>
                        <a:pt x="24972" y="50631"/>
                      </a:lnTo>
                      <a:lnTo>
                        <a:pt x="37939" y="46149"/>
                      </a:lnTo>
                      <a:lnTo>
                        <a:pt x="49494" y="39069"/>
                      </a:lnTo>
                      <a:lnTo>
                        <a:pt x="59261" y="29711"/>
                      </a:lnTo>
                      <a:lnTo>
                        <a:pt x="66862" y="18394"/>
                      </a:lnTo>
                      <a:lnTo>
                        <a:pt x="71921" y="5440"/>
                      </a:lnTo>
                      <a:lnTo>
                        <a:pt x="7312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03" name="object 241">
                  <a:extLst>
                    <a:ext uri="{FF2B5EF4-FFF2-40B4-BE49-F238E27FC236}">
                      <a16:creationId xmlns:a16="http://schemas.microsoft.com/office/drawing/2014/main" id="{1F1AEF9D-B0AA-4206-88A5-3ABDCA35CF68}"/>
                    </a:ext>
                  </a:extLst>
                </p:cNvPr>
                <p:cNvSpPr/>
                <p:nvPr/>
              </p:nvSpPr>
              <p:spPr>
                <a:xfrm>
                  <a:off x="2616695" y="4814735"/>
                  <a:ext cx="47917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17" h="33540">
                      <a:moveTo>
                        <a:pt x="0" y="33540"/>
                      </a:moveTo>
                      <a:lnTo>
                        <a:pt x="13139" y="30866"/>
                      </a:lnTo>
                      <a:lnTo>
                        <a:pt x="25125" y="25376"/>
                      </a:lnTo>
                      <a:lnTo>
                        <a:pt x="35540" y="17369"/>
                      </a:lnTo>
                      <a:lnTo>
                        <a:pt x="43962" y="7143"/>
                      </a:lnTo>
                      <a:lnTo>
                        <a:pt x="4791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04" name="object 242">
                  <a:extLst>
                    <a:ext uri="{FF2B5EF4-FFF2-40B4-BE49-F238E27FC236}">
                      <a16:creationId xmlns:a16="http://schemas.microsoft.com/office/drawing/2014/main" id="{0E9EFBB1-C250-4685-A220-0F24130CA960}"/>
                    </a:ext>
                  </a:extLst>
                </p:cNvPr>
                <p:cNvSpPr/>
                <p:nvPr/>
              </p:nvSpPr>
              <p:spPr>
                <a:xfrm>
                  <a:off x="2634056" y="4827587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88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05" name="object 243">
                  <a:extLst>
                    <a:ext uri="{FF2B5EF4-FFF2-40B4-BE49-F238E27FC236}">
                      <a16:creationId xmlns:a16="http://schemas.microsoft.com/office/drawing/2014/main" id="{AA993336-CF13-452A-B65D-06F63A2D6816}"/>
                    </a:ext>
                  </a:extLst>
                </p:cNvPr>
                <p:cNvSpPr/>
                <p:nvPr/>
              </p:nvSpPr>
              <p:spPr>
                <a:xfrm>
                  <a:off x="2573629" y="4741367"/>
                  <a:ext cx="20942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192">
                      <a:moveTo>
                        <a:pt x="15290" y="0"/>
                      </a:moveTo>
                      <a:lnTo>
                        <a:pt x="20942" y="12153"/>
                      </a:lnTo>
                      <a:lnTo>
                        <a:pt x="16725" y="14135"/>
                      </a:lnTo>
                      <a:lnTo>
                        <a:pt x="12801" y="16865"/>
                      </a:lnTo>
                      <a:lnTo>
                        <a:pt x="9486" y="20192"/>
                      </a:lnTo>
                      <a:lnTo>
                        <a:pt x="0" y="10667"/>
                      </a:lnTo>
                      <a:lnTo>
                        <a:pt x="4419" y="6248"/>
                      </a:lnTo>
                      <a:lnTo>
                        <a:pt x="9575" y="2628"/>
                      </a:lnTo>
                      <a:lnTo>
                        <a:pt x="1529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06" name="object 244">
                  <a:extLst>
                    <a:ext uri="{FF2B5EF4-FFF2-40B4-BE49-F238E27FC236}">
                      <a16:creationId xmlns:a16="http://schemas.microsoft.com/office/drawing/2014/main" id="{ED7C22AD-3BF0-4328-82BF-53B0038A0A49}"/>
                    </a:ext>
                  </a:extLst>
                </p:cNvPr>
                <p:cNvSpPr/>
                <p:nvPr/>
              </p:nvSpPr>
              <p:spPr>
                <a:xfrm>
                  <a:off x="2573629" y="4741367"/>
                  <a:ext cx="20942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192">
                      <a:moveTo>
                        <a:pt x="15290" y="0"/>
                      </a:moveTo>
                      <a:lnTo>
                        <a:pt x="9575" y="2628"/>
                      </a:lnTo>
                      <a:lnTo>
                        <a:pt x="4419" y="6248"/>
                      </a:lnTo>
                      <a:lnTo>
                        <a:pt x="0" y="10667"/>
                      </a:lnTo>
                      <a:lnTo>
                        <a:pt x="9486" y="20192"/>
                      </a:lnTo>
                      <a:lnTo>
                        <a:pt x="12801" y="16865"/>
                      </a:lnTo>
                      <a:lnTo>
                        <a:pt x="16725" y="14135"/>
                      </a:lnTo>
                      <a:lnTo>
                        <a:pt x="20942" y="12153"/>
                      </a:lnTo>
                      <a:lnTo>
                        <a:pt x="15290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07" name="object 245">
                  <a:extLst>
                    <a:ext uri="{FF2B5EF4-FFF2-40B4-BE49-F238E27FC236}">
                      <a16:creationId xmlns:a16="http://schemas.microsoft.com/office/drawing/2014/main" id="{12CA8C51-68B1-43C2-B21D-140F5D57A21C}"/>
                    </a:ext>
                  </a:extLst>
                </p:cNvPr>
                <p:cNvSpPr/>
                <p:nvPr/>
              </p:nvSpPr>
              <p:spPr>
                <a:xfrm>
                  <a:off x="2578354" y="4747412"/>
                  <a:ext cx="13385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85">
                      <a:moveTo>
                        <a:pt x="13385" y="0"/>
                      </a:moveTo>
                      <a:lnTo>
                        <a:pt x="8432" y="2336"/>
                      </a:lnTo>
                      <a:lnTo>
                        <a:pt x="3911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08" name="object 246">
                  <a:extLst>
                    <a:ext uri="{FF2B5EF4-FFF2-40B4-BE49-F238E27FC236}">
                      <a16:creationId xmlns:a16="http://schemas.microsoft.com/office/drawing/2014/main" id="{CD1556E7-F535-4CBF-8E84-A153B75C67E3}"/>
                    </a:ext>
                  </a:extLst>
                </p:cNvPr>
                <p:cNvSpPr/>
                <p:nvPr/>
              </p:nvSpPr>
              <p:spPr>
                <a:xfrm>
                  <a:off x="2580728" y="4746028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09" name="object 247">
                  <a:extLst>
                    <a:ext uri="{FF2B5EF4-FFF2-40B4-BE49-F238E27FC236}">
                      <a16:creationId xmlns:a16="http://schemas.microsoft.com/office/drawing/2014/main" id="{C2D15F27-BC69-4D12-A304-BFD9B2C504C3}"/>
                    </a:ext>
                  </a:extLst>
                </p:cNvPr>
                <p:cNvSpPr/>
                <p:nvPr/>
              </p:nvSpPr>
              <p:spPr>
                <a:xfrm>
                  <a:off x="2544470" y="4722863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2784" y="52757"/>
                      </a:lnTo>
                      <a:lnTo>
                        <a:pt x="128335" y="39383"/>
                      </a:lnTo>
                      <a:lnTo>
                        <a:pt x="121323" y="27428"/>
                      </a:lnTo>
                      <a:lnTo>
                        <a:pt x="112079" y="17220"/>
                      </a:lnTo>
                      <a:lnTo>
                        <a:pt x="100933" y="9088"/>
                      </a:lnTo>
                      <a:lnTo>
                        <a:pt x="88214" y="3361"/>
                      </a:lnTo>
                      <a:lnTo>
                        <a:pt x="74254" y="368"/>
                      </a:lnTo>
                      <a:lnTo>
                        <a:pt x="67170" y="0"/>
                      </a:lnTo>
                      <a:lnTo>
                        <a:pt x="52724" y="1555"/>
                      </a:lnTo>
                      <a:lnTo>
                        <a:pt x="39363" y="6004"/>
                      </a:lnTo>
                      <a:lnTo>
                        <a:pt x="27417" y="13016"/>
                      </a:lnTo>
                      <a:lnTo>
                        <a:pt x="17215" y="22263"/>
                      </a:lnTo>
                      <a:lnTo>
                        <a:pt x="9086" y="33416"/>
                      </a:lnTo>
                      <a:lnTo>
                        <a:pt x="3361" y="46147"/>
                      </a:lnTo>
                      <a:lnTo>
                        <a:pt x="368" y="60125"/>
                      </a:lnTo>
                      <a:lnTo>
                        <a:pt x="0" y="67221"/>
                      </a:lnTo>
                      <a:lnTo>
                        <a:pt x="1556" y="81656"/>
                      </a:lnTo>
                      <a:lnTo>
                        <a:pt x="6007" y="95015"/>
                      </a:lnTo>
                      <a:lnTo>
                        <a:pt x="13022" y="106964"/>
                      </a:lnTo>
                      <a:lnTo>
                        <a:pt x="22271" y="117172"/>
                      </a:lnTo>
                      <a:lnTo>
                        <a:pt x="33424" y="125306"/>
                      </a:lnTo>
                      <a:lnTo>
                        <a:pt x="46151" y="131035"/>
                      </a:lnTo>
                      <a:lnTo>
                        <a:pt x="60122" y="134025"/>
                      </a:lnTo>
                      <a:lnTo>
                        <a:pt x="67170" y="134391"/>
                      </a:lnTo>
                      <a:lnTo>
                        <a:pt x="81617" y="132832"/>
                      </a:lnTo>
                      <a:lnTo>
                        <a:pt x="94980" y="128375"/>
                      </a:lnTo>
                      <a:lnTo>
                        <a:pt x="106930" y="121354"/>
                      </a:lnTo>
                      <a:lnTo>
                        <a:pt x="117134" y="112099"/>
                      </a:lnTo>
                      <a:lnTo>
                        <a:pt x="125264" y="100944"/>
                      </a:lnTo>
                      <a:lnTo>
                        <a:pt x="130987" y="88220"/>
                      </a:lnTo>
                      <a:lnTo>
                        <a:pt x="133975" y="74260"/>
                      </a:lnTo>
                      <a:lnTo>
                        <a:pt x="134340" y="67221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10" name="object 248">
                  <a:extLst>
                    <a:ext uri="{FF2B5EF4-FFF2-40B4-BE49-F238E27FC236}">
                      <a16:creationId xmlns:a16="http://schemas.microsoft.com/office/drawing/2014/main" id="{8D8D63CF-08F7-4C29-B747-A0198B7D9FF5}"/>
                    </a:ext>
                  </a:extLst>
                </p:cNvPr>
                <p:cNvSpPr/>
                <p:nvPr/>
              </p:nvSpPr>
              <p:spPr>
                <a:xfrm>
                  <a:off x="2692247" y="4790084"/>
                  <a:ext cx="2693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6">
                      <a:moveTo>
                        <a:pt x="26936" y="0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11" name="object 249">
                  <a:extLst>
                    <a:ext uri="{FF2B5EF4-FFF2-40B4-BE49-F238E27FC236}">
                      <a16:creationId xmlns:a16="http://schemas.microsoft.com/office/drawing/2014/main" id="{7A378BC4-8D1B-46F1-B165-AB6881AB0C5B}"/>
                    </a:ext>
                  </a:extLst>
                </p:cNvPr>
                <p:cNvSpPr/>
                <p:nvPr/>
              </p:nvSpPr>
              <p:spPr>
                <a:xfrm>
                  <a:off x="2688336" y="4756797"/>
                  <a:ext cx="25539" cy="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9" h="8229">
                      <a:moveTo>
                        <a:pt x="25539" y="0"/>
                      </a:moveTo>
                      <a:lnTo>
                        <a:pt x="0" y="8229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12" name="object 250">
                  <a:extLst>
                    <a:ext uri="{FF2B5EF4-FFF2-40B4-BE49-F238E27FC236}">
                      <a16:creationId xmlns:a16="http://schemas.microsoft.com/office/drawing/2014/main" id="{C7105553-A7E5-4EAF-9B12-A7FAE1822163}"/>
                    </a:ext>
                  </a:extLst>
                </p:cNvPr>
                <p:cNvSpPr/>
                <p:nvPr/>
              </p:nvSpPr>
              <p:spPr>
                <a:xfrm>
                  <a:off x="2676918" y="4726825"/>
                  <a:ext cx="21678" cy="15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8" h="15735">
                      <a:moveTo>
                        <a:pt x="21678" y="0"/>
                      </a:moveTo>
                      <a:lnTo>
                        <a:pt x="0" y="15735"/>
                      </a:lnTo>
                    </a:path>
                  </a:pathLst>
                </a:custGeom>
                <a:ln w="4698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13" name="object 251">
                  <a:extLst>
                    <a:ext uri="{FF2B5EF4-FFF2-40B4-BE49-F238E27FC236}">
                      <a16:creationId xmlns:a16="http://schemas.microsoft.com/office/drawing/2014/main" id="{CEA3B96B-911A-4DC2-BC87-A5F85C917348}"/>
                    </a:ext>
                  </a:extLst>
                </p:cNvPr>
                <p:cNvSpPr/>
                <p:nvPr/>
              </p:nvSpPr>
              <p:spPr>
                <a:xfrm>
                  <a:off x="2636545" y="4866779"/>
                  <a:ext cx="8381" cy="25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1" h="25501">
                      <a:moveTo>
                        <a:pt x="8381" y="25501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14" name="object 252">
                  <a:extLst>
                    <a:ext uri="{FF2B5EF4-FFF2-40B4-BE49-F238E27FC236}">
                      <a16:creationId xmlns:a16="http://schemas.microsoft.com/office/drawing/2014/main" id="{05204242-EF23-464B-BCDA-D09DFFDD467F}"/>
                    </a:ext>
                  </a:extLst>
                </p:cNvPr>
                <p:cNvSpPr/>
                <p:nvPr/>
              </p:nvSpPr>
              <p:spPr>
                <a:xfrm>
                  <a:off x="2659011" y="4855222"/>
                  <a:ext cx="15875" cy="21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21831">
                      <a:moveTo>
                        <a:pt x="15875" y="21831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15" name="object 253">
                  <a:extLst>
                    <a:ext uri="{FF2B5EF4-FFF2-40B4-BE49-F238E27FC236}">
                      <a16:creationId xmlns:a16="http://schemas.microsoft.com/office/drawing/2014/main" id="{7487FD60-A29A-4FEF-B751-50482C110512}"/>
                    </a:ext>
                  </a:extLst>
                </p:cNvPr>
                <p:cNvSpPr/>
                <p:nvPr/>
              </p:nvSpPr>
              <p:spPr>
                <a:xfrm>
                  <a:off x="2676918" y="4837404"/>
                  <a:ext cx="21678" cy="15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8" h="15786">
                      <a:moveTo>
                        <a:pt x="21678" y="15786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16" name="object 254">
                  <a:extLst>
                    <a:ext uri="{FF2B5EF4-FFF2-40B4-BE49-F238E27FC236}">
                      <a16:creationId xmlns:a16="http://schemas.microsoft.com/office/drawing/2014/main" id="{40430A4B-4C54-439B-AEAC-3D58794094C6}"/>
                    </a:ext>
                  </a:extLst>
                </p:cNvPr>
                <p:cNvSpPr/>
                <p:nvPr/>
              </p:nvSpPr>
              <p:spPr>
                <a:xfrm>
                  <a:off x="2688336" y="4814938"/>
                  <a:ext cx="25539" cy="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9" h="8280">
                      <a:moveTo>
                        <a:pt x="25539" y="8280"/>
                      </a:moveTo>
                      <a:lnTo>
                        <a:pt x="0" y="0"/>
                      </a:lnTo>
                    </a:path>
                  </a:pathLst>
                </a:custGeom>
                <a:ln w="4698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17" name="object 256">
                  <a:extLst>
                    <a:ext uri="{FF2B5EF4-FFF2-40B4-BE49-F238E27FC236}">
                      <a16:creationId xmlns:a16="http://schemas.microsoft.com/office/drawing/2014/main" id="{AF905ADD-91A8-4648-B5BD-EC388CEB184E}"/>
                    </a:ext>
                  </a:extLst>
                </p:cNvPr>
                <p:cNvSpPr/>
                <p:nvPr/>
              </p:nvSpPr>
              <p:spPr>
                <a:xfrm>
                  <a:off x="2725140" y="4532058"/>
                  <a:ext cx="73126" cy="5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26" h="52196">
                      <a:moveTo>
                        <a:pt x="0" y="51206"/>
                      </a:moveTo>
                      <a:lnTo>
                        <a:pt x="3568" y="51854"/>
                      </a:lnTo>
                      <a:lnTo>
                        <a:pt x="7289" y="52196"/>
                      </a:lnTo>
                      <a:lnTo>
                        <a:pt x="10960" y="52196"/>
                      </a:lnTo>
                      <a:lnTo>
                        <a:pt x="24946" y="50632"/>
                      </a:lnTo>
                      <a:lnTo>
                        <a:pt x="37909" y="46150"/>
                      </a:lnTo>
                      <a:lnTo>
                        <a:pt x="49468" y="39072"/>
                      </a:lnTo>
                      <a:lnTo>
                        <a:pt x="59243" y="29716"/>
                      </a:lnTo>
                      <a:lnTo>
                        <a:pt x="66853" y="18402"/>
                      </a:lnTo>
                      <a:lnTo>
                        <a:pt x="71918" y="5449"/>
                      </a:lnTo>
                      <a:lnTo>
                        <a:pt x="7312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18" name="object 257">
                  <a:extLst>
                    <a:ext uri="{FF2B5EF4-FFF2-40B4-BE49-F238E27FC236}">
                      <a16:creationId xmlns:a16="http://schemas.microsoft.com/office/drawing/2014/main" id="{F0DC21A8-BB3B-44F1-A3D8-5C70B7FF60A4}"/>
                    </a:ext>
                  </a:extLst>
                </p:cNvPr>
                <p:cNvSpPr/>
                <p:nvPr/>
              </p:nvSpPr>
              <p:spPr>
                <a:xfrm>
                  <a:off x="2741168" y="4545761"/>
                  <a:ext cx="47866" cy="33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27">
                      <a:moveTo>
                        <a:pt x="0" y="33527"/>
                      </a:moveTo>
                      <a:lnTo>
                        <a:pt x="13138" y="30857"/>
                      </a:lnTo>
                      <a:lnTo>
                        <a:pt x="25118" y="25362"/>
                      </a:lnTo>
                      <a:lnTo>
                        <a:pt x="35524" y="17345"/>
                      </a:lnTo>
                      <a:lnTo>
                        <a:pt x="43938" y="7105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19" name="object 258">
                  <a:extLst>
                    <a:ext uri="{FF2B5EF4-FFF2-40B4-BE49-F238E27FC236}">
                      <a16:creationId xmlns:a16="http://schemas.microsoft.com/office/drawing/2014/main" id="{C59E01FB-0E8B-4075-969B-35CE8C923B3A}"/>
                    </a:ext>
                  </a:extLst>
                </p:cNvPr>
                <p:cNvSpPr/>
                <p:nvPr/>
              </p:nvSpPr>
              <p:spPr>
                <a:xfrm>
                  <a:off x="2758528" y="4558601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20" name="object 259">
                  <a:extLst>
                    <a:ext uri="{FF2B5EF4-FFF2-40B4-BE49-F238E27FC236}">
                      <a16:creationId xmlns:a16="http://schemas.microsoft.com/office/drawing/2014/main" id="{E97F4405-E3C2-4A3C-93CB-B267B9B28383}"/>
                    </a:ext>
                  </a:extLst>
                </p:cNvPr>
                <p:cNvSpPr/>
                <p:nvPr/>
              </p:nvSpPr>
              <p:spPr>
                <a:xfrm>
                  <a:off x="2698102" y="4472381"/>
                  <a:ext cx="20942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192">
                      <a:moveTo>
                        <a:pt x="15278" y="0"/>
                      </a:moveTo>
                      <a:lnTo>
                        <a:pt x="20942" y="12153"/>
                      </a:lnTo>
                      <a:lnTo>
                        <a:pt x="16675" y="14147"/>
                      </a:lnTo>
                      <a:lnTo>
                        <a:pt x="12801" y="16865"/>
                      </a:lnTo>
                      <a:lnTo>
                        <a:pt x="9474" y="20192"/>
                      </a:lnTo>
                      <a:lnTo>
                        <a:pt x="0" y="10667"/>
                      </a:lnTo>
                      <a:lnTo>
                        <a:pt x="4419" y="6248"/>
                      </a:lnTo>
                      <a:lnTo>
                        <a:pt x="9575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21" name="object 260">
                  <a:extLst>
                    <a:ext uri="{FF2B5EF4-FFF2-40B4-BE49-F238E27FC236}">
                      <a16:creationId xmlns:a16="http://schemas.microsoft.com/office/drawing/2014/main" id="{831B0F25-3B67-444E-9A6E-23216731FE05}"/>
                    </a:ext>
                  </a:extLst>
                </p:cNvPr>
                <p:cNvSpPr/>
                <p:nvPr/>
              </p:nvSpPr>
              <p:spPr>
                <a:xfrm>
                  <a:off x="2698102" y="4472381"/>
                  <a:ext cx="20942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192">
                      <a:moveTo>
                        <a:pt x="15278" y="0"/>
                      </a:moveTo>
                      <a:lnTo>
                        <a:pt x="9575" y="2628"/>
                      </a:lnTo>
                      <a:lnTo>
                        <a:pt x="4419" y="6248"/>
                      </a:lnTo>
                      <a:lnTo>
                        <a:pt x="0" y="10667"/>
                      </a:lnTo>
                      <a:lnTo>
                        <a:pt x="9474" y="20192"/>
                      </a:lnTo>
                      <a:lnTo>
                        <a:pt x="12801" y="16865"/>
                      </a:lnTo>
                      <a:lnTo>
                        <a:pt x="16675" y="14147"/>
                      </a:lnTo>
                      <a:lnTo>
                        <a:pt x="20942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22" name="object 261">
                  <a:extLst>
                    <a:ext uri="{FF2B5EF4-FFF2-40B4-BE49-F238E27FC236}">
                      <a16:creationId xmlns:a16="http://schemas.microsoft.com/office/drawing/2014/main" id="{80C0E4C0-39DD-4AFE-81DA-F814B68B9F48}"/>
                    </a:ext>
                  </a:extLst>
                </p:cNvPr>
                <p:cNvSpPr/>
                <p:nvPr/>
              </p:nvSpPr>
              <p:spPr>
                <a:xfrm>
                  <a:off x="2702814" y="4478439"/>
                  <a:ext cx="13398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72">
                      <a:moveTo>
                        <a:pt x="13398" y="0"/>
                      </a:moveTo>
                      <a:lnTo>
                        <a:pt x="8432" y="2324"/>
                      </a:lnTo>
                      <a:lnTo>
                        <a:pt x="3924" y="5499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23" name="object 262">
                  <a:extLst>
                    <a:ext uri="{FF2B5EF4-FFF2-40B4-BE49-F238E27FC236}">
                      <a16:creationId xmlns:a16="http://schemas.microsoft.com/office/drawing/2014/main" id="{12D9F4A1-7157-4FD6-BC02-F37221E27A83}"/>
                    </a:ext>
                  </a:extLst>
                </p:cNvPr>
                <p:cNvSpPr/>
                <p:nvPr/>
              </p:nvSpPr>
              <p:spPr>
                <a:xfrm>
                  <a:off x="2705201" y="4477042"/>
                  <a:ext cx="7835" cy="11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23">
                      <a:moveTo>
                        <a:pt x="7835" y="10972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24" name="object 263">
                  <a:extLst>
                    <a:ext uri="{FF2B5EF4-FFF2-40B4-BE49-F238E27FC236}">
                      <a16:creationId xmlns:a16="http://schemas.microsoft.com/office/drawing/2014/main" id="{7A78D854-7012-4F80-AA8D-0A8CF728C6B0}"/>
                    </a:ext>
                  </a:extLst>
                </p:cNvPr>
                <p:cNvSpPr/>
                <p:nvPr/>
              </p:nvSpPr>
              <p:spPr>
                <a:xfrm>
                  <a:off x="2668879" y="4453877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2832" y="52719"/>
                      </a:lnTo>
                      <a:lnTo>
                        <a:pt x="128375" y="39354"/>
                      </a:lnTo>
                      <a:lnTo>
                        <a:pt x="121354" y="27404"/>
                      </a:lnTo>
                      <a:lnTo>
                        <a:pt x="112099" y="17201"/>
                      </a:lnTo>
                      <a:lnTo>
                        <a:pt x="100944" y="9073"/>
                      </a:lnTo>
                      <a:lnTo>
                        <a:pt x="88220" y="3351"/>
                      </a:lnTo>
                      <a:lnTo>
                        <a:pt x="74260" y="364"/>
                      </a:lnTo>
                      <a:lnTo>
                        <a:pt x="67221" y="0"/>
                      </a:lnTo>
                      <a:lnTo>
                        <a:pt x="52776" y="1555"/>
                      </a:lnTo>
                      <a:lnTo>
                        <a:pt x="39411" y="6003"/>
                      </a:lnTo>
                      <a:lnTo>
                        <a:pt x="27455" y="13013"/>
                      </a:lnTo>
                      <a:lnTo>
                        <a:pt x="17242" y="22255"/>
                      </a:lnTo>
                      <a:lnTo>
                        <a:pt x="9102" y="33401"/>
                      </a:lnTo>
                      <a:lnTo>
                        <a:pt x="3367" y="46120"/>
                      </a:lnTo>
                      <a:lnTo>
                        <a:pt x="369" y="60084"/>
                      </a:lnTo>
                      <a:lnTo>
                        <a:pt x="0" y="67170"/>
                      </a:lnTo>
                      <a:lnTo>
                        <a:pt x="1557" y="81613"/>
                      </a:lnTo>
                      <a:lnTo>
                        <a:pt x="6009" y="94976"/>
                      </a:lnTo>
                      <a:lnTo>
                        <a:pt x="13025" y="106928"/>
                      </a:lnTo>
                      <a:lnTo>
                        <a:pt x="22273" y="117139"/>
                      </a:lnTo>
                      <a:lnTo>
                        <a:pt x="33422" y="125278"/>
                      </a:lnTo>
                      <a:lnTo>
                        <a:pt x="46140" y="131014"/>
                      </a:lnTo>
                      <a:lnTo>
                        <a:pt x="60098" y="134017"/>
                      </a:lnTo>
                      <a:lnTo>
                        <a:pt x="67221" y="134391"/>
                      </a:lnTo>
                      <a:lnTo>
                        <a:pt x="81651" y="132833"/>
                      </a:lnTo>
                      <a:lnTo>
                        <a:pt x="95005" y="128379"/>
                      </a:lnTo>
                      <a:lnTo>
                        <a:pt x="106951" y="121360"/>
                      </a:lnTo>
                      <a:lnTo>
                        <a:pt x="117158" y="112107"/>
                      </a:lnTo>
                      <a:lnTo>
                        <a:pt x="125293" y="100952"/>
                      </a:lnTo>
                      <a:lnTo>
                        <a:pt x="131025" y="88224"/>
                      </a:lnTo>
                      <a:lnTo>
                        <a:pt x="134021" y="74257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25" name="object 264">
                  <a:extLst>
                    <a:ext uri="{FF2B5EF4-FFF2-40B4-BE49-F238E27FC236}">
                      <a16:creationId xmlns:a16="http://schemas.microsoft.com/office/drawing/2014/main" id="{711162FD-D927-4550-8670-6B617A07580C}"/>
                    </a:ext>
                  </a:extLst>
                </p:cNvPr>
                <p:cNvSpPr/>
                <p:nvPr/>
              </p:nvSpPr>
              <p:spPr>
                <a:xfrm>
                  <a:off x="2468613" y="4270121"/>
                  <a:ext cx="134391" cy="13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53">
                      <a:moveTo>
                        <a:pt x="134391" y="67182"/>
                      </a:moveTo>
                      <a:lnTo>
                        <a:pt x="134025" y="74228"/>
                      </a:lnTo>
                      <a:lnTo>
                        <a:pt x="131035" y="88197"/>
                      </a:lnTo>
                      <a:lnTo>
                        <a:pt x="125306" y="100923"/>
                      </a:lnTo>
                      <a:lnTo>
                        <a:pt x="117172" y="112076"/>
                      </a:lnTo>
                      <a:lnTo>
                        <a:pt x="106964" y="121327"/>
                      </a:lnTo>
                      <a:lnTo>
                        <a:pt x="95015" y="128343"/>
                      </a:lnTo>
                      <a:lnTo>
                        <a:pt x="81656" y="132795"/>
                      </a:lnTo>
                      <a:lnTo>
                        <a:pt x="67221" y="134353"/>
                      </a:lnTo>
                      <a:lnTo>
                        <a:pt x="60125" y="133984"/>
                      </a:lnTo>
                      <a:lnTo>
                        <a:pt x="46147" y="130990"/>
                      </a:lnTo>
                      <a:lnTo>
                        <a:pt x="33416" y="125263"/>
                      </a:lnTo>
                      <a:lnTo>
                        <a:pt x="22263" y="117133"/>
                      </a:lnTo>
                      <a:lnTo>
                        <a:pt x="13016" y="106930"/>
                      </a:lnTo>
                      <a:lnTo>
                        <a:pt x="6004" y="94983"/>
                      </a:lnTo>
                      <a:lnTo>
                        <a:pt x="1555" y="81624"/>
                      </a:lnTo>
                      <a:lnTo>
                        <a:pt x="0" y="67182"/>
                      </a:lnTo>
                      <a:lnTo>
                        <a:pt x="369" y="60087"/>
                      </a:lnTo>
                      <a:lnTo>
                        <a:pt x="3364" y="46124"/>
                      </a:lnTo>
                      <a:lnTo>
                        <a:pt x="9092" y="33405"/>
                      </a:lnTo>
                      <a:lnTo>
                        <a:pt x="17224" y="22259"/>
                      </a:lnTo>
                      <a:lnTo>
                        <a:pt x="27431" y="13015"/>
                      </a:lnTo>
                      <a:lnTo>
                        <a:pt x="39386" y="6004"/>
                      </a:lnTo>
                      <a:lnTo>
                        <a:pt x="52758" y="1556"/>
                      </a:lnTo>
                      <a:lnTo>
                        <a:pt x="67221" y="0"/>
                      </a:lnTo>
                      <a:lnTo>
                        <a:pt x="74269" y="366"/>
                      </a:lnTo>
                      <a:lnTo>
                        <a:pt x="88228" y="3355"/>
                      </a:lnTo>
                      <a:lnTo>
                        <a:pt x="100950" y="9080"/>
                      </a:lnTo>
                      <a:lnTo>
                        <a:pt x="112103" y="17210"/>
                      </a:lnTo>
                      <a:lnTo>
                        <a:pt x="121356" y="27416"/>
                      </a:lnTo>
                      <a:lnTo>
                        <a:pt x="128376" y="39367"/>
                      </a:lnTo>
                      <a:lnTo>
                        <a:pt x="132832" y="52732"/>
                      </a:lnTo>
                      <a:lnTo>
                        <a:pt x="134391" y="671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26" name="object 265">
                  <a:extLst>
                    <a:ext uri="{FF2B5EF4-FFF2-40B4-BE49-F238E27FC236}">
                      <a16:creationId xmlns:a16="http://schemas.microsoft.com/office/drawing/2014/main" id="{39603B1D-7974-4073-B70C-BF0ECDEEB52B}"/>
                    </a:ext>
                  </a:extLst>
                </p:cNvPr>
                <p:cNvSpPr/>
                <p:nvPr/>
              </p:nvSpPr>
              <p:spPr>
                <a:xfrm>
                  <a:off x="2524874" y="4348264"/>
                  <a:ext cx="73113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13" h="52184">
                      <a:moveTo>
                        <a:pt x="0" y="51244"/>
                      </a:moveTo>
                      <a:lnTo>
                        <a:pt x="3568" y="51892"/>
                      </a:lnTo>
                      <a:lnTo>
                        <a:pt x="7238" y="52184"/>
                      </a:lnTo>
                      <a:lnTo>
                        <a:pt x="10960" y="52184"/>
                      </a:lnTo>
                      <a:lnTo>
                        <a:pt x="24944" y="50622"/>
                      </a:lnTo>
                      <a:lnTo>
                        <a:pt x="37906" y="46148"/>
                      </a:lnTo>
                      <a:lnTo>
                        <a:pt x="49464" y="39077"/>
                      </a:lnTo>
                      <a:lnTo>
                        <a:pt x="59238" y="29725"/>
                      </a:lnTo>
                      <a:lnTo>
                        <a:pt x="66847" y="18407"/>
                      </a:lnTo>
                      <a:lnTo>
                        <a:pt x="71910" y="5439"/>
                      </a:lnTo>
                      <a:lnTo>
                        <a:pt x="73113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27" name="object 266">
                  <a:extLst>
                    <a:ext uri="{FF2B5EF4-FFF2-40B4-BE49-F238E27FC236}">
                      <a16:creationId xmlns:a16="http://schemas.microsoft.com/office/drawing/2014/main" id="{6F4B6EF7-5684-41A1-94B7-512FE7D9AA14}"/>
                    </a:ext>
                  </a:extLst>
                </p:cNvPr>
                <p:cNvSpPr/>
                <p:nvPr/>
              </p:nvSpPr>
              <p:spPr>
                <a:xfrm>
                  <a:off x="2540889" y="4362005"/>
                  <a:ext cx="47879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28">
                      <a:moveTo>
                        <a:pt x="0" y="33528"/>
                      </a:moveTo>
                      <a:lnTo>
                        <a:pt x="13142" y="30831"/>
                      </a:lnTo>
                      <a:lnTo>
                        <a:pt x="25125" y="25327"/>
                      </a:lnTo>
                      <a:lnTo>
                        <a:pt x="35531" y="17316"/>
                      </a:lnTo>
                      <a:lnTo>
                        <a:pt x="43945" y="7096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28" name="object 267">
                  <a:extLst>
                    <a:ext uri="{FF2B5EF4-FFF2-40B4-BE49-F238E27FC236}">
                      <a16:creationId xmlns:a16="http://schemas.microsoft.com/office/drawing/2014/main" id="{AE42179C-47ED-47EF-8FB8-3F3DDDE6221B}"/>
                    </a:ext>
                  </a:extLst>
                </p:cNvPr>
                <p:cNvSpPr/>
                <p:nvPr/>
              </p:nvSpPr>
              <p:spPr>
                <a:xfrm>
                  <a:off x="2558262" y="4374857"/>
                  <a:ext cx="15074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06" y="4356"/>
                      </a:lnTo>
                      <a:lnTo>
                        <a:pt x="15074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29" name="object 268">
                  <a:extLst>
                    <a:ext uri="{FF2B5EF4-FFF2-40B4-BE49-F238E27FC236}">
                      <a16:creationId xmlns:a16="http://schemas.microsoft.com/office/drawing/2014/main" id="{F3B4080C-18A0-4DF1-A0A8-9F3867FB0BE2}"/>
                    </a:ext>
                  </a:extLst>
                </p:cNvPr>
                <p:cNvSpPr/>
                <p:nvPr/>
              </p:nvSpPr>
              <p:spPr>
                <a:xfrm>
                  <a:off x="2497785" y="4288586"/>
                  <a:ext cx="20980" cy="20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31">
                      <a:moveTo>
                        <a:pt x="15328" y="0"/>
                      </a:moveTo>
                      <a:lnTo>
                        <a:pt x="20980" y="12204"/>
                      </a:lnTo>
                      <a:lnTo>
                        <a:pt x="16713" y="14185"/>
                      </a:lnTo>
                      <a:lnTo>
                        <a:pt x="12852" y="16916"/>
                      </a:lnTo>
                      <a:lnTo>
                        <a:pt x="9525" y="20231"/>
                      </a:lnTo>
                      <a:lnTo>
                        <a:pt x="0" y="10706"/>
                      </a:lnTo>
                      <a:lnTo>
                        <a:pt x="4457" y="6299"/>
                      </a:lnTo>
                      <a:lnTo>
                        <a:pt x="9626" y="2679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30" name="object 269">
                  <a:extLst>
                    <a:ext uri="{FF2B5EF4-FFF2-40B4-BE49-F238E27FC236}">
                      <a16:creationId xmlns:a16="http://schemas.microsoft.com/office/drawing/2014/main" id="{EDA68D97-2C83-42F2-9352-D68881243179}"/>
                    </a:ext>
                  </a:extLst>
                </p:cNvPr>
                <p:cNvSpPr/>
                <p:nvPr/>
              </p:nvSpPr>
              <p:spPr>
                <a:xfrm>
                  <a:off x="2497785" y="4288586"/>
                  <a:ext cx="20980" cy="20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31">
                      <a:moveTo>
                        <a:pt x="15328" y="0"/>
                      </a:moveTo>
                      <a:lnTo>
                        <a:pt x="9626" y="2679"/>
                      </a:lnTo>
                      <a:lnTo>
                        <a:pt x="4457" y="6299"/>
                      </a:lnTo>
                      <a:lnTo>
                        <a:pt x="0" y="10706"/>
                      </a:lnTo>
                      <a:lnTo>
                        <a:pt x="9525" y="20231"/>
                      </a:lnTo>
                      <a:lnTo>
                        <a:pt x="12852" y="16916"/>
                      </a:lnTo>
                      <a:lnTo>
                        <a:pt x="16713" y="14185"/>
                      </a:lnTo>
                      <a:lnTo>
                        <a:pt x="20980" y="12204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31" name="object 270">
                  <a:extLst>
                    <a:ext uri="{FF2B5EF4-FFF2-40B4-BE49-F238E27FC236}">
                      <a16:creationId xmlns:a16="http://schemas.microsoft.com/office/drawing/2014/main" id="{291CDFA9-5EFB-4115-B8FB-FCF9EDFDBF78}"/>
                    </a:ext>
                  </a:extLst>
                </p:cNvPr>
                <p:cNvSpPr/>
                <p:nvPr/>
              </p:nvSpPr>
              <p:spPr>
                <a:xfrm>
                  <a:off x="2502547" y="4294682"/>
                  <a:ext cx="13385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72">
                      <a:moveTo>
                        <a:pt x="13385" y="0"/>
                      </a:moveTo>
                      <a:lnTo>
                        <a:pt x="8432" y="2336"/>
                      </a:lnTo>
                      <a:lnTo>
                        <a:pt x="3860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32" name="object 271">
                  <a:extLst>
                    <a:ext uri="{FF2B5EF4-FFF2-40B4-BE49-F238E27FC236}">
                      <a16:creationId xmlns:a16="http://schemas.microsoft.com/office/drawing/2014/main" id="{52651193-5464-4615-A0A3-7D6A4D3FEA81}"/>
                    </a:ext>
                  </a:extLst>
                </p:cNvPr>
                <p:cNvSpPr/>
                <p:nvPr/>
              </p:nvSpPr>
              <p:spPr>
                <a:xfrm>
                  <a:off x="2504922" y="4293298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33" name="object 272">
                  <a:extLst>
                    <a:ext uri="{FF2B5EF4-FFF2-40B4-BE49-F238E27FC236}">
                      <a16:creationId xmlns:a16="http://schemas.microsoft.com/office/drawing/2014/main" id="{F18E52DD-590C-4CCA-A862-60FF0222C521}"/>
                    </a:ext>
                  </a:extLst>
                </p:cNvPr>
                <p:cNvSpPr/>
                <p:nvPr/>
              </p:nvSpPr>
              <p:spPr>
                <a:xfrm>
                  <a:off x="2468613" y="4270121"/>
                  <a:ext cx="134391" cy="13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53">
                      <a:moveTo>
                        <a:pt x="134391" y="67182"/>
                      </a:moveTo>
                      <a:lnTo>
                        <a:pt x="132832" y="52732"/>
                      </a:lnTo>
                      <a:lnTo>
                        <a:pt x="128376" y="39367"/>
                      </a:lnTo>
                      <a:lnTo>
                        <a:pt x="121356" y="27416"/>
                      </a:lnTo>
                      <a:lnTo>
                        <a:pt x="112103" y="17210"/>
                      </a:lnTo>
                      <a:lnTo>
                        <a:pt x="100950" y="9080"/>
                      </a:lnTo>
                      <a:lnTo>
                        <a:pt x="88228" y="3355"/>
                      </a:lnTo>
                      <a:lnTo>
                        <a:pt x="74269" y="366"/>
                      </a:lnTo>
                      <a:lnTo>
                        <a:pt x="67221" y="0"/>
                      </a:lnTo>
                      <a:lnTo>
                        <a:pt x="52758" y="1556"/>
                      </a:lnTo>
                      <a:lnTo>
                        <a:pt x="39386" y="6004"/>
                      </a:lnTo>
                      <a:lnTo>
                        <a:pt x="27431" y="13015"/>
                      </a:lnTo>
                      <a:lnTo>
                        <a:pt x="17224" y="22259"/>
                      </a:lnTo>
                      <a:lnTo>
                        <a:pt x="9092" y="33405"/>
                      </a:lnTo>
                      <a:lnTo>
                        <a:pt x="3364" y="46124"/>
                      </a:lnTo>
                      <a:lnTo>
                        <a:pt x="369" y="60087"/>
                      </a:lnTo>
                      <a:lnTo>
                        <a:pt x="0" y="67182"/>
                      </a:lnTo>
                      <a:lnTo>
                        <a:pt x="1555" y="81624"/>
                      </a:lnTo>
                      <a:lnTo>
                        <a:pt x="6004" y="94983"/>
                      </a:lnTo>
                      <a:lnTo>
                        <a:pt x="13016" y="106930"/>
                      </a:lnTo>
                      <a:lnTo>
                        <a:pt x="22263" y="117133"/>
                      </a:lnTo>
                      <a:lnTo>
                        <a:pt x="33416" y="125263"/>
                      </a:lnTo>
                      <a:lnTo>
                        <a:pt x="46147" y="130990"/>
                      </a:lnTo>
                      <a:lnTo>
                        <a:pt x="60125" y="133984"/>
                      </a:lnTo>
                      <a:lnTo>
                        <a:pt x="67221" y="134353"/>
                      </a:lnTo>
                      <a:lnTo>
                        <a:pt x="81656" y="132795"/>
                      </a:lnTo>
                      <a:lnTo>
                        <a:pt x="95015" y="128343"/>
                      </a:lnTo>
                      <a:lnTo>
                        <a:pt x="106964" y="121327"/>
                      </a:lnTo>
                      <a:lnTo>
                        <a:pt x="117172" y="112076"/>
                      </a:lnTo>
                      <a:lnTo>
                        <a:pt x="125306" y="100923"/>
                      </a:lnTo>
                      <a:lnTo>
                        <a:pt x="131035" y="88197"/>
                      </a:lnTo>
                      <a:lnTo>
                        <a:pt x="134025" y="74228"/>
                      </a:lnTo>
                      <a:lnTo>
                        <a:pt x="134391" y="67182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34" name="object 273">
                  <a:extLst>
                    <a:ext uri="{FF2B5EF4-FFF2-40B4-BE49-F238E27FC236}">
                      <a16:creationId xmlns:a16="http://schemas.microsoft.com/office/drawing/2014/main" id="{05C41AAB-1DB3-4307-AD4B-0346BE0E389D}"/>
                    </a:ext>
                  </a:extLst>
                </p:cNvPr>
                <p:cNvSpPr/>
                <p:nvPr/>
              </p:nvSpPr>
              <p:spPr>
                <a:xfrm>
                  <a:off x="2462161" y="3985767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3971" y="74257"/>
                      </a:lnTo>
                      <a:lnTo>
                        <a:pt x="130979" y="88224"/>
                      </a:lnTo>
                      <a:lnTo>
                        <a:pt x="125253" y="100952"/>
                      </a:lnTo>
                      <a:lnTo>
                        <a:pt x="117125" y="112107"/>
                      </a:lnTo>
                      <a:lnTo>
                        <a:pt x="106922" y="121360"/>
                      </a:lnTo>
                      <a:lnTo>
                        <a:pt x="94976" y="128379"/>
                      </a:lnTo>
                      <a:lnTo>
                        <a:pt x="81615" y="132833"/>
                      </a:lnTo>
                      <a:lnTo>
                        <a:pt x="67170" y="134391"/>
                      </a:lnTo>
                      <a:lnTo>
                        <a:pt x="60084" y="134021"/>
                      </a:lnTo>
                      <a:lnTo>
                        <a:pt x="46120" y="131024"/>
                      </a:lnTo>
                      <a:lnTo>
                        <a:pt x="33401" y="125291"/>
                      </a:lnTo>
                      <a:lnTo>
                        <a:pt x="22255" y="117153"/>
                      </a:lnTo>
                      <a:lnTo>
                        <a:pt x="13013" y="106940"/>
                      </a:lnTo>
                      <a:lnTo>
                        <a:pt x="6003" y="94985"/>
                      </a:lnTo>
                      <a:lnTo>
                        <a:pt x="1555" y="81618"/>
                      </a:lnTo>
                      <a:lnTo>
                        <a:pt x="0" y="67170"/>
                      </a:lnTo>
                      <a:lnTo>
                        <a:pt x="364" y="60131"/>
                      </a:lnTo>
                      <a:lnTo>
                        <a:pt x="3351" y="46170"/>
                      </a:lnTo>
                      <a:lnTo>
                        <a:pt x="9073" y="33446"/>
                      </a:lnTo>
                      <a:lnTo>
                        <a:pt x="17201" y="22291"/>
                      </a:lnTo>
                      <a:lnTo>
                        <a:pt x="27404" y="13037"/>
                      </a:lnTo>
                      <a:lnTo>
                        <a:pt x="39354" y="6015"/>
                      </a:lnTo>
                      <a:lnTo>
                        <a:pt x="52719" y="1559"/>
                      </a:lnTo>
                      <a:lnTo>
                        <a:pt x="67170" y="0"/>
                      </a:lnTo>
                      <a:lnTo>
                        <a:pt x="74218" y="365"/>
                      </a:lnTo>
                      <a:lnTo>
                        <a:pt x="88189" y="3356"/>
                      </a:lnTo>
                      <a:lnTo>
                        <a:pt x="100916" y="9084"/>
                      </a:lnTo>
                      <a:lnTo>
                        <a:pt x="112069" y="17219"/>
                      </a:lnTo>
                      <a:lnTo>
                        <a:pt x="121318" y="27426"/>
                      </a:lnTo>
                      <a:lnTo>
                        <a:pt x="128332" y="39376"/>
                      </a:lnTo>
                      <a:lnTo>
                        <a:pt x="132783" y="52734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35" name="object 274">
                  <a:extLst>
                    <a:ext uri="{FF2B5EF4-FFF2-40B4-BE49-F238E27FC236}">
                      <a16:creationId xmlns:a16="http://schemas.microsoft.com/office/drawing/2014/main" id="{0B96D5C9-D3CE-4920-AABB-C2C927D2A0DC}"/>
                    </a:ext>
                  </a:extLst>
                </p:cNvPr>
                <p:cNvSpPr/>
                <p:nvPr/>
              </p:nvSpPr>
              <p:spPr>
                <a:xfrm>
                  <a:off x="2518371" y="4063898"/>
                  <a:ext cx="73177" cy="5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96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196"/>
                      </a:lnTo>
                      <a:lnTo>
                        <a:pt x="10960" y="52196"/>
                      </a:lnTo>
                      <a:lnTo>
                        <a:pt x="24953" y="50636"/>
                      </a:lnTo>
                      <a:lnTo>
                        <a:pt x="37916" y="46166"/>
                      </a:lnTo>
                      <a:lnTo>
                        <a:pt x="49473" y="39101"/>
                      </a:lnTo>
                      <a:lnTo>
                        <a:pt x="59248" y="29758"/>
                      </a:lnTo>
                      <a:lnTo>
                        <a:pt x="66866" y="18451"/>
                      </a:lnTo>
                      <a:lnTo>
                        <a:pt x="71950" y="5497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36" name="object 275">
                  <a:extLst>
                    <a:ext uri="{FF2B5EF4-FFF2-40B4-BE49-F238E27FC236}">
                      <a16:creationId xmlns:a16="http://schemas.microsoft.com/office/drawing/2014/main" id="{EEC57EBC-1E8A-4EB5-9F54-AC1F4A955797}"/>
                    </a:ext>
                  </a:extLst>
                </p:cNvPr>
                <p:cNvSpPr/>
                <p:nvPr/>
              </p:nvSpPr>
              <p:spPr>
                <a:xfrm>
                  <a:off x="2534437" y="4077639"/>
                  <a:ext cx="47878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40">
                      <a:moveTo>
                        <a:pt x="0" y="33540"/>
                      </a:moveTo>
                      <a:lnTo>
                        <a:pt x="13121" y="30844"/>
                      </a:lnTo>
                      <a:lnTo>
                        <a:pt x="25101" y="25348"/>
                      </a:lnTo>
                      <a:lnTo>
                        <a:pt x="35515" y="17342"/>
                      </a:lnTo>
                      <a:lnTo>
                        <a:pt x="43939" y="7117"/>
                      </a:lnTo>
                      <a:lnTo>
                        <a:pt x="47878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37" name="object 276">
                  <a:extLst>
                    <a:ext uri="{FF2B5EF4-FFF2-40B4-BE49-F238E27FC236}">
                      <a16:creationId xmlns:a16="http://schemas.microsoft.com/office/drawing/2014/main" id="{01E95ED1-FEF0-442A-8761-A6F5E7F7528D}"/>
                    </a:ext>
                  </a:extLst>
                </p:cNvPr>
                <p:cNvSpPr/>
                <p:nvPr/>
              </p:nvSpPr>
              <p:spPr>
                <a:xfrm>
                  <a:off x="2551760" y="4090492"/>
                  <a:ext cx="15074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18" y="4368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38" name="object 277">
                  <a:extLst>
                    <a:ext uri="{FF2B5EF4-FFF2-40B4-BE49-F238E27FC236}">
                      <a16:creationId xmlns:a16="http://schemas.microsoft.com/office/drawing/2014/main" id="{498059F6-8247-4B03-818C-3F689228F7CB}"/>
                    </a:ext>
                  </a:extLst>
                </p:cNvPr>
                <p:cNvSpPr/>
                <p:nvPr/>
              </p:nvSpPr>
              <p:spPr>
                <a:xfrm>
                  <a:off x="2491333" y="4004271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713" y="14135"/>
                      </a:lnTo>
                      <a:lnTo>
                        <a:pt x="12801" y="16865"/>
                      </a:lnTo>
                      <a:lnTo>
                        <a:pt x="9474" y="20192"/>
                      </a:lnTo>
                      <a:lnTo>
                        <a:pt x="0" y="10667"/>
                      </a:lnTo>
                      <a:lnTo>
                        <a:pt x="4419" y="6248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39" name="object 278">
                  <a:extLst>
                    <a:ext uri="{FF2B5EF4-FFF2-40B4-BE49-F238E27FC236}">
                      <a16:creationId xmlns:a16="http://schemas.microsoft.com/office/drawing/2014/main" id="{B28C1E30-DFE9-435A-BE66-BFD86D4CA156}"/>
                    </a:ext>
                  </a:extLst>
                </p:cNvPr>
                <p:cNvSpPr/>
                <p:nvPr/>
              </p:nvSpPr>
              <p:spPr>
                <a:xfrm>
                  <a:off x="2491333" y="4004271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19" y="6248"/>
                      </a:lnTo>
                      <a:lnTo>
                        <a:pt x="0" y="10667"/>
                      </a:lnTo>
                      <a:lnTo>
                        <a:pt x="9474" y="20192"/>
                      </a:lnTo>
                      <a:lnTo>
                        <a:pt x="12801" y="16865"/>
                      </a:lnTo>
                      <a:lnTo>
                        <a:pt x="16713" y="1413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40" name="object 279">
                  <a:extLst>
                    <a:ext uri="{FF2B5EF4-FFF2-40B4-BE49-F238E27FC236}">
                      <a16:creationId xmlns:a16="http://schemas.microsoft.com/office/drawing/2014/main" id="{5E0DAD53-DC16-447A-8EB4-F96AAFE25FAF}"/>
                    </a:ext>
                  </a:extLst>
                </p:cNvPr>
                <p:cNvSpPr/>
                <p:nvPr/>
              </p:nvSpPr>
              <p:spPr>
                <a:xfrm>
                  <a:off x="2496045" y="4010317"/>
                  <a:ext cx="13398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85">
                      <a:moveTo>
                        <a:pt x="13398" y="0"/>
                      </a:moveTo>
                      <a:lnTo>
                        <a:pt x="8432" y="2336"/>
                      </a:lnTo>
                      <a:lnTo>
                        <a:pt x="3924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41" name="object 280">
                  <a:extLst>
                    <a:ext uri="{FF2B5EF4-FFF2-40B4-BE49-F238E27FC236}">
                      <a16:creationId xmlns:a16="http://schemas.microsoft.com/office/drawing/2014/main" id="{C4856F39-F1E8-43BC-B62D-800AB0607167}"/>
                    </a:ext>
                  </a:extLst>
                </p:cNvPr>
                <p:cNvSpPr/>
                <p:nvPr/>
              </p:nvSpPr>
              <p:spPr>
                <a:xfrm>
                  <a:off x="2498432" y="4008932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8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42" name="object 281">
                  <a:extLst>
                    <a:ext uri="{FF2B5EF4-FFF2-40B4-BE49-F238E27FC236}">
                      <a16:creationId xmlns:a16="http://schemas.microsoft.com/office/drawing/2014/main" id="{4049FBF6-6FCD-4F38-BC68-F8B110FFECF6}"/>
                    </a:ext>
                  </a:extLst>
                </p:cNvPr>
                <p:cNvSpPr/>
                <p:nvPr/>
              </p:nvSpPr>
              <p:spPr>
                <a:xfrm>
                  <a:off x="2462161" y="3985767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2783" y="52734"/>
                      </a:lnTo>
                      <a:lnTo>
                        <a:pt x="128332" y="39376"/>
                      </a:lnTo>
                      <a:lnTo>
                        <a:pt x="121318" y="27426"/>
                      </a:lnTo>
                      <a:lnTo>
                        <a:pt x="112069" y="17219"/>
                      </a:lnTo>
                      <a:lnTo>
                        <a:pt x="100916" y="9084"/>
                      </a:lnTo>
                      <a:lnTo>
                        <a:pt x="88189" y="3356"/>
                      </a:lnTo>
                      <a:lnTo>
                        <a:pt x="74218" y="365"/>
                      </a:lnTo>
                      <a:lnTo>
                        <a:pt x="67170" y="0"/>
                      </a:lnTo>
                      <a:lnTo>
                        <a:pt x="52719" y="1559"/>
                      </a:lnTo>
                      <a:lnTo>
                        <a:pt x="39354" y="6015"/>
                      </a:lnTo>
                      <a:lnTo>
                        <a:pt x="27404" y="13037"/>
                      </a:lnTo>
                      <a:lnTo>
                        <a:pt x="17201" y="22291"/>
                      </a:lnTo>
                      <a:lnTo>
                        <a:pt x="9073" y="33446"/>
                      </a:lnTo>
                      <a:lnTo>
                        <a:pt x="3351" y="46170"/>
                      </a:lnTo>
                      <a:lnTo>
                        <a:pt x="364" y="60131"/>
                      </a:lnTo>
                      <a:lnTo>
                        <a:pt x="0" y="67170"/>
                      </a:lnTo>
                      <a:lnTo>
                        <a:pt x="1555" y="81618"/>
                      </a:lnTo>
                      <a:lnTo>
                        <a:pt x="6003" y="94985"/>
                      </a:lnTo>
                      <a:lnTo>
                        <a:pt x="13013" y="106940"/>
                      </a:lnTo>
                      <a:lnTo>
                        <a:pt x="22255" y="117153"/>
                      </a:lnTo>
                      <a:lnTo>
                        <a:pt x="33401" y="125291"/>
                      </a:lnTo>
                      <a:lnTo>
                        <a:pt x="46120" y="131024"/>
                      </a:lnTo>
                      <a:lnTo>
                        <a:pt x="60084" y="134021"/>
                      </a:lnTo>
                      <a:lnTo>
                        <a:pt x="67170" y="134391"/>
                      </a:lnTo>
                      <a:lnTo>
                        <a:pt x="81615" y="132833"/>
                      </a:lnTo>
                      <a:lnTo>
                        <a:pt x="94976" y="128379"/>
                      </a:lnTo>
                      <a:lnTo>
                        <a:pt x="106922" y="121360"/>
                      </a:lnTo>
                      <a:lnTo>
                        <a:pt x="117125" y="112107"/>
                      </a:lnTo>
                      <a:lnTo>
                        <a:pt x="125253" y="100952"/>
                      </a:lnTo>
                      <a:lnTo>
                        <a:pt x="130979" y="88224"/>
                      </a:lnTo>
                      <a:lnTo>
                        <a:pt x="133971" y="74257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43" name="object 282">
                  <a:extLst>
                    <a:ext uri="{FF2B5EF4-FFF2-40B4-BE49-F238E27FC236}">
                      <a16:creationId xmlns:a16="http://schemas.microsoft.com/office/drawing/2014/main" id="{4A14633C-D3E0-4D7A-98EB-8F86E8598CE4}"/>
                    </a:ext>
                  </a:extLst>
                </p:cNvPr>
                <p:cNvSpPr/>
                <p:nvPr/>
              </p:nvSpPr>
              <p:spPr>
                <a:xfrm>
                  <a:off x="2610002" y="4052938"/>
                  <a:ext cx="2688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85">
                      <a:moveTo>
                        <a:pt x="26885" y="0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44" name="object 283">
                  <a:extLst>
                    <a:ext uri="{FF2B5EF4-FFF2-40B4-BE49-F238E27FC236}">
                      <a16:creationId xmlns:a16="http://schemas.microsoft.com/office/drawing/2014/main" id="{E686D77F-9F8E-45CC-9FB2-5294A6FD2DCD}"/>
                    </a:ext>
                  </a:extLst>
                </p:cNvPr>
                <p:cNvSpPr/>
                <p:nvPr/>
              </p:nvSpPr>
              <p:spPr>
                <a:xfrm>
                  <a:off x="2606027" y="4019702"/>
                  <a:ext cx="25552" cy="8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2" h="8382">
                      <a:moveTo>
                        <a:pt x="25552" y="0"/>
                      </a:moveTo>
                      <a:lnTo>
                        <a:pt x="0" y="838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45" name="object 284">
                  <a:extLst>
                    <a:ext uri="{FF2B5EF4-FFF2-40B4-BE49-F238E27FC236}">
                      <a16:creationId xmlns:a16="http://schemas.microsoft.com/office/drawing/2014/main" id="{0A3D0B55-AF57-4225-A1D5-A0957B1C983F}"/>
                    </a:ext>
                  </a:extLst>
                </p:cNvPr>
                <p:cNvSpPr/>
                <p:nvPr/>
              </p:nvSpPr>
              <p:spPr>
                <a:xfrm>
                  <a:off x="2594622" y="3989679"/>
                  <a:ext cx="21729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15875">
                      <a:moveTo>
                        <a:pt x="21729" y="0"/>
                      </a:moveTo>
                      <a:lnTo>
                        <a:pt x="0" y="15875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46" name="object 285">
                  <a:extLst>
                    <a:ext uri="{FF2B5EF4-FFF2-40B4-BE49-F238E27FC236}">
                      <a16:creationId xmlns:a16="http://schemas.microsoft.com/office/drawing/2014/main" id="{AD0E3046-461E-4B4C-A55F-E8A2C150AA14}"/>
                    </a:ext>
                  </a:extLst>
                </p:cNvPr>
                <p:cNvSpPr/>
                <p:nvPr/>
              </p:nvSpPr>
              <p:spPr>
                <a:xfrm>
                  <a:off x="2576715" y="3965968"/>
                  <a:ext cx="15875" cy="21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21678">
                      <a:moveTo>
                        <a:pt x="15875" y="0"/>
                      </a:moveTo>
                      <a:lnTo>
                        <a:pt x="0" y="21678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47" name="object 286">
                  <a:extLst>
                    <a:ext uri="{FF2B5EF4-FFF2-40B4-BE49-F238E27FC236}">
                      <a16:creationId xmlns:a16="http://schemas.microsoft.com/office/drawing/2014/main" id="{C478676B-1FEF-458B-BC23-8B7226961DBA}"/>
                    </a:ext>
                  </a:extLst>
                </p:cNvPr>
                <p:cNvSpPr/>
                <p:nvPr/>
              </p:nvSpPr>
              <p:spPr>
                <a:xfrm>
                  <a:off x="2554236" y="3950690"/>
                  <a:ext cx="8242" cy="25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2" h="25552">
                      <a:moveTo>
                        <a:pt x="8242" y="0"/>
                      </a:moveTo>
                      <a:lnTo>
                        <a:pt x="0" y="2555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48" name="object 287">
                  <a:extLst>
                    <a:ext uri="{FF2B5EF4-FFF2-40B4-BE49-F238E27FC236}">
                      <a16:creationId xmlns:a16="http://schemas.microsoft.com/office/drawing/2014/main" id="{D62C6E62-7473-4C8B-925D-EAEE0DCF4B13}"/>
                    </a:ext>
                  </a:extLst>
                </p:cNvPr>
                <p:cNvSpPr/>
                <p:nvPr/>
              </p:nvSpPr>
              <p:spPr>
                <a:xfrm>
                  <a:off x="2594622" y="4100309"/>
                  <a:ext cx="21729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15875">
                      <a:moveTo>
                        <a:pt x="21729" y="15875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49" name="object 288">
                  <a:extLst>
                    <a:ext uri="{FF2B5EF4-FFF2-40B4-BE49-F238E27FC236}">
                      <a16:creationId xmlns:a16="http://schemas.microsoft.com/office/drawing/2014/main" id="{B459F999-053A-425A-9C44-1F36999F4429}"/>
                    </a:ext>
                  </a:extLst>
                </p:cNvPr>
                <p:cNvSpPr/>
                <p:nvPr/>
              </p:nvSpPr>
              <p:spPr>
                <a:xfrm>
                  <a:off x="2606027" y="4077842"/>
                  <a:ext cx="25552" cy="8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2" h="8382">
                      <a:moveTo>
                        <a:pt x="25552" y="8382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50" name="object 289">
                  <a:extLst>
                    <a:ext uri="{FF2B5EF4-FFF2-40B4-BE49-F238E27FC236}">
                      <a16:creationId xmlns:a16="http://schemas.microsoft.com/office/drawing/2014/main" id="{9D67042D-FA03-4FD8-9383-032668046F98}"/>
                    </a:ext>
                  </a:extLst>
                </p:cNvPr>
                <p:cNvSpPr/>
                <p:nvPr/>
              </p:nvSpPr>
              <p:spPr>
                <a:xfrm>
                  <a:off x="2216404" y="3832225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4021" y="74256"/>
                      </a:lnTo>
                      <a:lnTo>
                        <a:pt x="131023" y="88219"/>
                      </a:lnTo>
                      <a:lnTo>
                        <a:pt x="125288" y="100938"/>
                      </a:lnTo>
                      <a:lnTo>
                        <a:pt x="117148" y="112084"/>
                      </a:lnTo>
                      <a:lnTo>
                        <a:pt x="106935" y="121327"/>
                      </a:lnTo>
                      <a:lnTo>
                        <a:pt x="94980" y="128337"/>
                      </a:lnTo>
                      <a:lnTo>
                        <a:pt x="81614" y="132784"/>
                      </a:lnTo>
                      <a:lnTo>
                        <a:pt x="67170" y="134340"/>
                      </a:lnTo>
                      <a:lnTo>
                        <a:pt x="60131" y="133975"/>
                      </a:lnTo>
                      <a:lnTo>
                        <a:pt x="46170" y="130989"/>
                      </a:lnTo>
                      <a:lnTo>
                        <a:pt x="33446" y="125266"/>
                      </a:lnTo>
                      <a:lnTo>
                        <a:pt x="22291" y="117139"/>
                      </a:lnTo>
                      <a:lnTo>
                        <a:pt x="13037" y="106935"/>
                      </a:lnTo>
                      <a:lnTo>
                        <a:pt x="6015" y="94986"/>
                      </a:lnTo>
                      <a:lnTo>
                        <a:pt x="1559" y="81621"/>
                      </a:lnTo>
                      <a:lnTo>
                        <a:pt x="0" y="67170"/>
                      </a:lnTo>
                      <a:lnTo>
                        <a:pt x="365" y="60122"/>
                      </a:lnTo>
                      <a:lnTo>
                        <a:pt x="3356" y="46151"/>
                      </a:lnTo>
                      <a:lnTo>
                        <a:pt x="9084" y="33424"/>
                      </a:lnTo>
                      <a:lnTo>
                        <a:pt x="17219" y="22271"/>
                      </a:lnTo>
                      <a:lnTo>
                        <a:pt x="27426" y="13022"/>
                      </a:lnTo>
                      <a:lnTo>
                        <a:pt x="39376" y="6007"/>
                      </a:lnTo>
                      <a:lnTo>
                        <a:pt x="52734" y="1556"/>
                      </a:lnTo>
                      <a:lnTo>
                        <a:pt x="67170" y="0"/>
                      </a:lnTo>
                      <a:lnTo>
                        <a:pt x="74254" y="368"/>
                      </a:lnTo>
                      <a:lnTo>
                        <a:pt x="88220" y="3361"/>
                      </a:lnTo>
                      <a:lnTo>
                        <a:pt x="100946" y="9086"/>
                      </a:lnTo>
                      <a:lnTo>
                        <a:pt x="112102" y="17215"/>
                      </a:lnTo>
                      <a:lnTo>
                        <a:pt x="121356" y="27417"/>
                      </a:lnTo>
                      <a:lnTo>
                        <a:pt x="128377" y="39363"/>
                      </a:lnTo>
                      <a:lnTo>
                        <a:pt x="132832" y="52724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51" name="object 290">
                  <a:extLst>
                    <a:ext uri="{FF2B5EF4-FFF2-40B4-BE49-F238E27FC236}">
                      <a16:creationId xmlns:a16="http://schemas.microsoft.com/office/drawing/2014/main" id="{83FDBA10-7BE9-4BE6-9B22-4BA19411015A}"/>
                    </a:ext>
                  </a:extLst>
                </p:cNvPr>
                <p:cNvSpPr/>
                <p:nvPr/>
              </p:nvSpPr>
              <p:spPr>
                <a:xfrm>
                  <a:off x="2272601" y="3910355"/>
                  <a:ext cx="73177" cy="5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97">
                      <a:moveTo>
                        <a:pt x="0" y="51257"/>
                      </a:moveTo>
                      <a:lnTo>
                        <a:pt x="3619" y="51892"/>
                      </a:lnTo>
                      <a:lnTo>
                        <a:pt x="7302" y="52197"/>
                      </a:lnTo>
                      <a:lnTo>
                        <a:pt x="10972" y="52197"/>
                      </a:lnTo>
                      <a:lnTo>
                        <a:pt x="24969" y="50636"/>
                      </a:lnTo>
                      <a:lnTo>
                        <a:pt x="37939" y="46165"/>
                      </a:lnTo>
                      <a:lnTo>
                        <a:pt x="49502" y="39098"/>
                      </a:lnTo>
                      <a:lnTo>
                        <a:pt x="59279" y="29753"/>
                      </a:lnTo>
                      <a:lnTo>
                        <a:pt x="66892" y="18444"/>
                      </a:lnTo>
                      <a:lnTo>
                        <a:pt x="71961" y="5487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52" name="object 291">
                  <a:extLst>
                    <a:ext uri="{FF2B5EF4-FFF2-40B4-BE49-F238E27FC236}">
                      <a16:creationId xmlns:a16="http://schemas.microsoft.com/office/drawing/2014/main" id="{B28695F4-3A90-488D-8F75-815A523B5A50}"/>
                    </a:ext>
                  </a:extLst>
                </p:cNvPr>
                <p:cNvSpPr/>
                <p:nvPr/>
              </p:nvSpPr>
              <p:spPr>
                <a:xfrm>
                  <a:off x="2288679" y="3924096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21" y="30844"/>
                      </a:lnTo>
                      <a:lnTo>
                        <a:pt x="25100" y="25349"/>
                      </a:lnTo>
                      <a:lnTo>
                        <a:pt x="35511" y="17343"/>
                      </a:lnTo>
                      <a:lnTo>
                        <a:pt x="43932" y="7113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53" name="object 292">
                  <a:extLst>
                    <a:ext uri="{FF2B5EF4-FFF2-40B4-BE49-F238E27FC236}">
                      <a16:creationId xmlns:a16="http://schemas.microsoft.com/office/drawing/2014/main" id="{1CDB2BBA-9065-43F6-8EF6-9309E084EB91}"/>
                    </a:ext>
                  </a:extLst>
                </p:cNvPr>
                <p:cNvSpPr/>
                <p:nvPr/>
              </p:nvSpPr>
              <p:spPr>
                <a:xfrm>
                  <a:off x="2305989" y="3936949"/>
                  <a:ext cx="15138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566">
                      <a:moveTo>
                        <a:pt x="0" y="10566"/>
                      </a:moveTo>
                      <a:lnTo>
                        <a:pt x="5664" y="7937"/>
                      </a:lnTo>
                      <a:lnTo>
                        <a:pt x="10769" y="4368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54" name="object 293">
                  <a:extLst>
                    <a:ext uri="{FF2B5EF4-FFF2-40B4-BE49-F238E27FC236}">
                      <a16:creationId xmlns:a16="http://schemas.microsoft.com/office/drawing/2014/main" id="{39CA350E-181E-4117-9DAC-57F8044E53EC}"/>
                    </a:ext>
                  </a:extLst>
                </p:cNvPr>
                <p:cNvSpPr/>
                <p:nvPr/>
              </p:nvSpPr>
              <p:spPr>
                <a:xfrm>
                  <a:off x="2245563" y="3850678"/>
                  <a:ext cx="20993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243">
                      <a:moveTo>
                        <a:pt x="15290" y="0"/>
                      </a:moveTo>
                      <a:lnTo>
                        <a:pt x="20993" y="12204"/>
                      </a:lnTo>
                      <a:lnTo>
                        <a:pt x="16725" y="14185"/>
                      </a:lnTo>
                      <a:lnTo>
                        <a:pt x="12852" y="16916"/>
                      </a:lnTo>
                      <a:lnTo>
                        <a:pt x="9525" y="20243"/>
                      </a:lnTo>
                      <a:lnTo>
                        <a:pt x="0" y="10718"/>
                      </a:lnTo>
                      <a:lnTo>
                        <a:pt x="4419" y="6299"/>
                      </a:lnTo>
                      <a:lnTo>
                        <a:pt x="9626" y="2679"/>
                      </a:lnTo>
                      <a:lnTo>
                        <a:pt x="1529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55" name="object 294">
                  <a:extLst>
                    <a:ext uri="{FF2B5EF4-FFF2-40B4-BE49-F238E27FC236}">
                      <a16:creationId xmlns:a16="http://schemas.microsoft.com/office/drawing/2014/main" id="{6C9F8A10-B0D0-4C09-A00C-A457F2089655}"/>
                    </a:ext>
                  </a:extLst>
                </p:cNvPr>
                <p:cNvSpPr/>
                <p:nvPr/>
              </p:nvSpPr>
              <p:spPr>
                <a:xfrm>
                  <a:off x="2245563" y="3850678"/>
                  <a:ext cx="20993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243">
                      <a:moveTo>
                        <a:pt x="15290" y="0"/>
                      </a:moveTo>
                      <a:lnTo>
                        <a:pt x="9626" y="2679"/>
                      </a:lnTo>
                      <a:lnTo>
                        <a:pt x="4419" y="6299"/>
                      </a:lnTo>
                      <a:lnTo>
                        <a:pt x="0" y="10718"/>
                      </a:lnTo>
                      <a:lnTo>
                        <a:pt x="9525" y="20243"/>
                      </a:lnTo>
                      <a:lnTo>
                        <a:pt x="12852" y="16916"/>
                      </a:lnTo>
                      <a:lnTo>
                        <a:pt x="16725" y="14185"/>
                      </a:lnTo>
                      <a:lnTo>
                        <a:pt x="20993" y="12204"/>
                      </a:lnTo>
                      <a:lnTo>
                        <a:pt x="15290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56" name="object 295">
                  <a:extLst>
                    <a:ext uri="{FF2B5EF4-FFF2-40B4-BE49-F238E27FC236}">
                      <a16:creationId xmlns:a16="http://schemas.microsoft.com/office/drawing/2014/main" id="{97ABCB88-E029-45DB-86BB-C1F49C5AAE6A}"/>
                    </a:ext>
                  </a:extLst>
                </p:cNvPr>
                <p:cNvSpPr/>
                <p:nvPr/>
              </p:nvSpPr>
              <p:spPr>
                <a:xfrm>
                  <a:off x="2250325" y="3856786"/>
                  <a:ext cx="13398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72">
                      <a:moveTo>
                        <a:pt x="13398" y="0"/>
                      </a:moveTo>
                      <a:lnTo>
                        <a:pt x="8432" y="2324"/>
                      </a:lnTo>
                      <a:lnTo>
                        <a:pt x="3873" y="5499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57" name="object 296">
                  <a:extLst>
                    <a:ext uri="{FF2B5EF4-FFF2-40B4-BE49-F238E27FC236}">
                      <a16:creationId xmlns:a16="http://schemas.microsoft.com/office/drawing/2014/main" id="{660C1B64-FBB8-4663-BA43-EE335E7C4E87}"/>
                    </a:ext>
                  </a:extLst>
                </p:cNvPr>
                <p:cNvSpPr/>
                <p:nvPr/>
              </p:nvSpPr>
              <p:spPr>
                <a:xfrm>
                  <a:off x="2252713" y="3855389"/>
                  <a:ext cx="778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5" h="11010">
                      <a:moveTo>
                        <a:pt x="7785" y="10972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58" name="object 297">
                  <a:extLst>
                    <a:ext uri="{FF2B5EF4-FFF2-40B4-BE49-F238E27FC236}">
                      <a16:creationId xmlns:a16="http://schemas.microsoft.com/office/drawing/2014/main" id="{718D819E-28A8-4BBC-980D-48EEEA4EC886}"/>
                    </a:ext>
                  </a:extLst>
                </p:cNvPr>
                <p:cNvSpPr/>
                <p:nvPr/>
              </p:nvSpPr>
              <p:spPr>
                <a:xfrm>
                  <a:off x="2216404" y="3832225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2832" y="52724"/>
                      </a:lnTo>
                      <a:lnTo>
                        <a:pt x="128377" y="39363"/>
                      </a:lnTo>
                      <a:lnTo>
                        <a:pt x="121356" y="27417"/>
                      </a:lnTo>
                      <a:lnTo>
                        <a:pt x="112102" y="17215"/>
                      </a:lnTo>
                      <a:lnTo>
                        <a:pt x="100946" y="9086"/>
                      </a:lnTo>
                      <a:lnTo>
                        <a:pt x="88220" y="3361"/>
                      </a:lnTo>
                      <a:lnTo>
                        <a:pt x="74254" y="368"/>
                      </a:lnTo>
                      <a:lnTo>
                        <a:pt x="67170" y="0"/>
                      </a:lnTo>
                      <a:lnTo>
                        <a:pt x="52734" y="1556"/>
                      </a:lnTo>
                      <a:lnTo>
                        <a:pt x="39376" y="6007"/>
                      </a:lnTo>
                      <a:lnTo>
                        <a:pt x="27426" y="13022"/>
                      </a:lnTo>
                      <a:lnTo>
                        <a:pt x="17219" y="22271"/>
                      </a:lnTo>
                      <a:lnTo>
                        <a:pt x="9084" y="33424"/>
                      </a:lnTo>
                      <a:lnTo>
                        <a:pt x="3356" y="46151"/>
                      </a:lnTo>
                      <a:lnTo>
                        <a:pt x="365" y="60122"/>
                      </a:lnTo>
                      <a:lnTo>
                        <a:pt x="0" y="67170"/>
                      </a:lnTo>
                      <a:lnTo>
                        <a:pt x="1559" y="81621"/>
                      </a:lnTo>
                      <a:lnTo>
                        <a:pt x="6015" y="94986"/>
                      </a:lnTo>
                      <a:lnTo>
                        <a:pt x="13037" y="106935"/>
                      </a:lnTo>
                      <a:lnTo>
                        <a:pt x="22291" y="117139"/>
                      </a:lnTo>
                      <a:lnTo>
                        <a:pt x="33446" y="125266"/>
                      </a:lnTo>
                      <a:lnTo>
                        <a:pt x="46170" y="130989"/>
                      </a:lnTo>
                      <a:lnTo>
                        <a:pt x="60131" y="133975"/>
                      </a:lnTo>
                      <a:lnTo>
                        <a:pt x="67170" y="134340"/>
                      </a:lnTo>
                      <a:lnTo>
                        <a:pt x="81614" y="132784"/>
                      </a:lnTo>
                      <a:lnTo>
                        <a:pt x="94980" y="128337"/>
                      </a:lnTo>
                      <a:lnTo>
                        <a:pt x="106935" y="121327"/>
                      </a:lnTo>
                      <a:lnTo>
                        <a:pt x="117148" y="112084"/>
                      </a:lnTo>
                      <a:lnTo>
                        <a:pt x="125288" y="100938"/>
                      </a:lnTo>
                      <a:lnTo>
                        <a:pt x="131023" y="88219"/>
                      </a:lnTo>
                      <a:lnTo>
                        <a:pt x="134021" y="74256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59" name="object 298">
                  <a:extLst>
                    <a:ext uri="{FF2B5EF4-FFF2-40B4-BE49-F238E27FC236}">
                      <a16:creationId xmlns:a16="http://schemas.microsoft.com/office/drawing/2014/main" id="{1C28AB57-DDF2-4EE5-89C6-3B4117480DE2}"/>
                    </a:ext>
                  </a:extLst>
                </p:cNvPr>
                <p:cNvSpPr/>
                <p:nvPr/>
              </p:nvSpPr>
              <p:spPr>
                <a:xfrm>
                  <a:off x="2219972" y="3544595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3975" y="74216"/>
                      </a:lnTo>
                      <a:lnTo>
                        <a:pt x="130989" y="88184"/>
                      </a:lnTo>
                      <a:lnTo>
                        <a:pt x="125266" y="100910"/>
                      </a:lnTo>
                      <a:lnTo>
                        <a:pt x="117139" y="112064"/>
                      </a:lnTo>
                      <a:lnTo>
                        <a:pt x="106935" y="121314"/>
                      </a:lnTo>
                      <a:lnTo>
                        <a:pt x="94986" y="128330"/>
                      </a:lnTo>
                      <a:lnTo>
                        <a:pt x="81621" y="132783"/>
                      </a:lnTo>
                      <a:lnTo>
                        <a:pt x="67170" y="134340"/>
                      </a:lnTo>
                      <a:lnTo>
                        <a:pt x="60122" y="133975"/>
                      </a:lnTo>
                      <a:lnTo>
                        <a:pt x="46151" y="130987"/>
                      </a:lnTo>
                      <a:lnTo>
                        <a:pt x="33424" y="125264"/>
                      </a:lnTo>
                      <a:lnTo>
                        <a:pt x="22271" y="117134"/>
                      </a:lnTo>
                      <a:lnTo>
                        <a:pt x="13022" y="106930"/>
                      </a:lnTo>
                      <a:lnTo>
                        <a:pt x="6007" y="94980"/>
                      </a:lnTo>
                      <a:lnTo>
                        <a:pt x="1556" y="81617"/>
                      </a:lnTo>
                      <a:lnTo>
                        <a:pt x="0" y="67170"/>
                      </a:lnTo>
                      <a:lnTo>
                        <a:pt x="364" y="60122"/>
                      </a:lnTo>
                      <a:lnTo>
                        <a:pt x="3351" y="46151"/>
                      </a:lnTo>
                      <a:lnTo>
                        <a:pt x="9073" y="33424"/>
                      </a:lnTo>
                      <a:lnTo>
                        <a:pt x="17201" y="22271"/>
                      </a:lnTo>
                      <a:lnTo>
                        <a:pt x="27404" y="13022"/>
                      </a:lnTo>
                      <a:lnTo>
                        <a:pt x="39354" y="6007"/>
                      </a:lnTo>
                      <a:lnTo>
                        <a:pt x="52719" y="1556"/>
                      </a:lnTo>
                      <a:lnTo>
                        <a:pt x="67170" y="0"/>
                      </a:lnTo>
                      <a:lnTo>
                        <a:pt x="74218" y="364"/>
                      </a:lnTo>
                      <a:lnTo>
                        <a:pt x="88189" y="3351"/>
                      </a:lnTo>
                      <a:lnTo>
                        <a:pt x="100916" y="9073"/>
                      </a:lnTo>
                      <a:lnTo>
                        <a:pt x="112069" y="17201"/>
                      </a:lnTo>
                      <a:lnTo>
                        <a:pt x="121318" y="27404"/>
                      </a:lnTo>
                      <a:lnTo>
                        <a:pt x="128332" y="39354"/>
                      </a:lnTo>
                      <a:lnTo>
                        <a:pt x="132783" y="52719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60" name="object 299">
                  <a:extLst>
                    <a:ext uri="{FF2B5EF4-FFF2-40B4-BE49-F238E27FC236}">
                      <a16:creationId xmlns:a16="http://schemas.microsoft.com/office/drawing/2014/main" id="{6B48E91B-C16B-4B6B-9735-5B7508399F9E}"/>
                    </a:ext>
                  </a:extLst>
                </p:cNvPr>
                <p:cNvSpPr/>
                <p:nvPr/>
              </p:nvSpPr>
              <p:spPr>
                <a:xfrm>
                  <a:off x="2276182" y="3622725"/>
                  <a:ext cx="73164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4" h="52184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55" y="50621"/>
                      </a:lnTo>
                      <a:lnTo>
                        <a:pt x="37918" y="46144"/>
                      </a:lnTo>
                      <a:lnTo>
                        <a:pt x="49474" y="39071"/>
                      </a:lnTo>
                      <a:lnTo>
                        <a:pt x="59247" y="29722"/>
                      </a:lnTo>
                      <a:lnTo>
                        <a:pt x="66862" y="18416"/>
                      </a:lnTo>
                      <a:lnTo>
                        <a:pt x="71942" y="5470"/>
                      </a:lnTo>
                      <a:lnTo>
                        <a:pt x="7316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61" name="object 300">
                  <a:extLst>
                    <a:ext uri="{FF2B5EF4-FFF2-40B4-BE49-F238E27FC236}">
                      <a16:creationId xmlns:a16="http://schemas.microsoft.com/office/drawing/2014/main" id="{E624F8BB-4153-43D2-9C3F-A8C497ED0A06}"/>
                    </a:ext>
                  </a:extLst>
                </p:cNvPr>
                <p:cNvSpPr/>
                <p:nvPr/>
              </p:nvSpPr>
              <p:spPr>
                <a:xfrm>
                  <a:off x="2292248" y="3636467"/>
                  <a:ext cx="4787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40">
                      <a:moveTo>
                        <a:pt x="0" y="33540"/>
                      </a:moveTo>
                      <a:lnTo>
                        <a:pt x="13119" y="30838"/>
                      </a:lnTo>
                      <a:lnTo>
                        <a:pt x="25097" y="25331"/>
                      </a:lnTo>
                      <a:lnTo>
                        <a:pt x="35510" y="17320"/>
                      </a:lnTo>
                      <a:lnTo>
                        <a:pt x="43935" y="7102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62" name="object 301">
                  <a:extLst>
                    <a:ext uri="{FF2B5EF4-FFF2-40B4-BE49-F238E27FC236}">
                      <a16:creationId xmlns:a16="http://schemas.microsoft.com/office/drawing/2014/main" id="{B3BD0691-2874-4932-A489-859CACBFF2F7}"/>
                    </a:ext>
                  </a:extLst>
                </p:cNvPr>
                <p:cNvSpPr/>
                <p:nvPr/>
              </p:nvSpPr>
              <p:spPr>
                <a:xfrm>
                  <a:off x="2309558" y="3649268"/>
                  <a:ext cx="15138" cy="1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617">
                      <a:moveTo>
                        <a:pt x="0" y="10617"/>
                      </a:moveTo>
                      <a:lnTo>
                        <a:pt x="5613" y="7988"/>
                      </a:lnTo>
                      <a:lnTo>
                        <a:pt x="10718" y="4368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63" name="object 302">
                  <a:extLst>
                    <a:ext uri="{FF2B5EF4-FFF2-40B4-BE49-F238E27FC236}">
                      <a16:creationId xmlns:a16="http://schemas.microsoft.com/office/drawing/2014/main" id="{D0CC186F-F8EA-4AE3-AF7B-45B607B5F5F3}"/>
                    </a:ext>
                  </a:extLst>
                </p:cNvPr>
                <p:cNvSpPr/>
                <p:nvPr/>
              </p:nvSpPr>
              <p:spPr>
                <a:xfrm>
                  <a:off x="2249144" y="3563048"/>
                  <a:ext cx="20929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92">
                      <a:moveTo>
                        <a:pt x="15278" y="0"/>
                      </a:moveTo>
                      <a:lnTo>
                        <a:pt x="20929" y="12153"/>
                      </a:lnTo>
                      <a:lnTo>
                        <a:pt x="16713" y="14185"/>
                      </a:lnTo>
                      <a:lnTo>
                        <a:pt x="12788" y="16865"/>
                      </a:lnTo>
                      <a:lnTo>
                        <a:pt x="9525" y="20192"/>
                      </a:lnTo>
                      <a:lnTo>
                        <a:pt x="0" y="10706"/>
                      </a:lnTo>
                      <a:lnTo>
                        <a:pt x="4406" y="6299"/>
                      </a:lnTo>
                      <a:lnTo>
                        <a:pt x="9613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64" name="object 303">
                  <a:extLst>
                    <a:ext uri="{FF2B5EF4-FFF2-40B4-BE49-F238E27FC236}">
                      <a16:creationId xmlns:a16="http://schemas.microsoft.com/office/drawing/2014/main" id="{A2833488-5E4D-49E4-98F3-59E44316B66F}"/>
                    </a:ext>
                  </a:extLst>
                </p:cNvPr>
                <p:cNvSpPr/>
                <p:nvPr/>
              </p:nvSpPr>
              <p:spPr>
                <a:xfrm>
                  <a:off x="2249144" y="3563048"/>
                  <a:ext cx="20929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92">
                      <a:moveTo>
                        <a:pt x="15278" y="0"/>
                      </a:moveTo>
                      <a:lnTo>
                        <a:pt x="9613" y="2628"/>
                      </a:lnTo>
                      <a:lnTo>
                        <a:pt x="4406" y="6299"/>
                      </a:lnTo>
                      <a:lnTo>
                        <a:pt x="0" y="10706"/>
                      </a:lnTo>
                      <a:lnTo>
                        <a:pt x="9525" y="20192"/>
                      </a:lnTo>
                      <a:lnTo>
                        <a:pt x="12788" y="16865"/>
                      </a:lnTo>
                      <a:lnTo>
                        <a:pt x="16713" y="14185"/>
                      </a:lnTo>
                      <a:lnTo>
                        <a:pt x="20929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65" name="object 304">
                  <a:extLst>
                    <a:ext uri="{FF2B5EF4-FFF2-40B4-BE49-F238E27FC236}">
                      <a16:creationId xmlns:a16="http://schemas.microsoft.com/office/drawing/2014/main" id="{9BB106F1-C319-42BA-836C-5B1B985D7350}"/>
                    </a:ext>
                  </a:extLst>
                </p:cNvPr>
                <p:cNvSpPr/>
                <p:nvPr/>
              </p:nvSpPr>
              <p:spPr>
                <a:xfrm>
                  <a:off x="2253907" y="3569144"/>
                  <a:ext cx="13334" cy="9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4" h="9334">
                      <a:moveTo>
                        <a:pt x="13334" y="0"/>
                      </a:moveTo>
                      <a:lnTo>
                        <a:pt x="8381" y="2285"/>
                      </a:lnTo>
                      <a:lnTo>
                        <a:pt x="3860" y="5460"/>
                      </a:lnTo>
                      <a:lnTo>
                        <a:pt x="0" y="9334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66" name="object 305">
                  <a:extLst>
                    <a:ext uri="{FF2B5EF4-FFF2-40B4-BE49-F238E27FC236}">
                      <a16:creationId xmlns:a16="http://schemas.microsoft.com/office/drawing/2014/main" id="{F8F3DECF-DE16-41A5-922E-990D0BE3C871}"/>
                    </a:ext>
                  </a:extLst>
                </p:cNvPr>
                <p:cNvSpPr/>
                <p:nvPr/>
              </p:nvSpPr>
              <p:spPr>
                <a:xfrm>
                  <a:off x="2256231" y="3567709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67" name="object 306">
                  <a:extLst>
                    <a:ext uri="{FF2B5EF4-FFF2-40B4-BE49-F238E27FC236}">
                      <a16:creationId xmlns:a16="http://schemas.microsoft.com/office/drawing/2014/main" id="{31B2449E-C093-41E9-99D8-2E24FB5BF1B4}"/>
                    </a:ext>
                  </a:extLst>
                </p:cNvPr>
                <p:cNvSpPr/>
                <p:nvPr/>
              </p:nvSpPr>
              <p:spPr>
                <a:xfrm>
                  <a:off x="2219972" y="3544595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2783" y="52719"/>
                      </a:lnTo>
                      <a:lnTo>
                        <a:pt x="128332" y="39354"/>
                      </a:lnTo>
                      <a:lnTo>
                        <a:pt x="121318" y="27404"/>
                      </a:lnTo>
                      <a:lnTo>
                        <a:pt x="112069" y="17201"/>
                      </a:lnTo>
                      <a:lnTo>
                        <a:pt x="100916" y="9073"/>
                      </a:lnTo>
                      <a:lnTo>
                        <a:pt x="88189" y="3351"/>
                      </a:lnTo>
                      <a:lnTo>
                        <a:pt x="74218" y="364"/>
                      </a:lnTo>
                      <a:lnTo>
                        <a:pt x="67170" y="0"/>
                      </a:lnTo>
                      <a:lnTo>
                        <a:pt x="52719" y="1556"/>
                      </a:lnTo>
                      <a:lnTo>
                        <a:pt x="39354" y="6007"/>
                      </a:lnTo>
                      <a:lnTo>
                        <a:pt x="27404" y="13022"/>
                      </a:lnTo>
                      <a:lnTo>
                        <a:pt x="17201" y="22271"/>
                      </a:lnTo>
                      <a:lnTo>
                        <a:pt x="9073" y="33424"/>
                      </a:lnTo>
                      <a:lnTo>
                        <a:pt x="3351" y="46151"/>
                      </a:lnTo>
                      <a:lnTo>
                        <a:pt x="364" y="60122"/>
                      </a:lnTo>
                      <a:lnTo>
                        <a:pt x="0" y="67170"/>
                      </a:lnTo>
                      <a:lnTo>
                        <a:pt x="1556" y="81617"/>
                      </a:lnTo>
                      <a:lnTo>
                        <a:pt x="6007" y="94980"/>
                      </a:lnTo>
                      <a:lnTo>
                        <a:pt x="13022" y="106930"/>
                      </a:lnTo>
                      <a:lnTo>
                        <a:pt x="22271" y="117134"/>
                      </a:lnTo>
                      <a:lnTo>
                        <a:pt x="33424" y="125264"/>
                      </a:lnTo>
                      <a:lnTo>
                        <a:pt x="46151" y="130987"/>
                      </a:lnTo>
                      <a:lnTo>
                        <a:pt x="60122" y="133975"/>
                      </a:lnTo>
                      <a:lnTo>
                        <a:pt x="67170" y="134340"/>
                      </a:lnTo>
                      <a:lnTo>
                        <a:pt x="81621" y="132783"/>
                      </a:lnTo>
                      <a:lnTo>
                        <a:pt x="94986" y="128330"/>
                      </a:lnTo>
                      <a:lnTo>
                        <a:pt x="106935" y="121314"/>
                      </a:lnTo>
                      <a:lnTo>
                        <a:pt x="117139" y="112064"/>
                      </a:lnTo>
                      <a:lnTo>
                        <a:pt x="125266" y="100910"/>
                      </a:lnTo>
                      <a:lnTo>
                        <a:pt x="130989" y="88184"/>
                      </a:lnTo>
                      <a:lnTo>
                        <a:pt x="133975" y="74216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68" name="object 307">
                  <a:extLst>
                    <a:ext uri="{FF2B5EF4-FFF2-40B4-BE49-F238E27FC236}">
                      <a16:creationId xmlns:a16="http://schemas.microsoft.com/office/drawing/2014/main" id="{78F28923-778D-43DD-B246-9F2F1CF2675F}"/>
                    </a:ext>
                  </a:extLst>
                </p:cNvPr>
                <p:cNvSpPr/>
                <p:nvPr/>
              </p:nvSpPr>
              <p:spPr>
                <a:xfrm>
                  <a:off x="2460231" y="3376409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4022" y="74257"/>
                      </a:lnTo>
                      <a:lnTo>
                        <a:pt x="131029" y="88224"/>
                      </a:lnTo>
                      <a:lnTo>
                        <a:pt x="125304" y="100952"/>
                      </a:lnTo>
                      <a:lnTo>
                        <a:pt x="117175" y="112107"/>
                      </a:lnTo>
                      <a:lnTo>
                        <a:pt x="106973" y="121360"/>
                      </a:lnTo>
                      <a:lnTo>
                        <a:pt x="95027" y="128379"/>
                      </a:lnTo>
                      <a:lnTo>
                        <a:pt x="81666" y="132833"/>
                      </a:lnTo>
                      <a:lnTo>
                        <a:pt x="67221" y="134391"/>
                      </a:lnTo>
                      <a:lnTo>
                        <a:pt x="60096" y="134017"/>
                      </a:lnTo>
                      <a:lnTo>
                        <a:pt x="46136" y="131014"/>
                      </a:lnTo>
                      <a:lnTo>
                        <a:pt x="33416" y="125278"/>
                      </a:lnTo>
                      <a:lnTo>
                        <a:pt x="22268" y="117139"/>
                      </a:lnTo>
                      <a:lnTo>
                        <a:pt x="13021" y="106928"/>
                      </a:lnTo>
                      <a:lnTo>
                        <a:pt x="6007" y="94976"/>
                      </a:lnTo>
                      <a:lnTo>
                        <a:pt x="1557" y="81613"/>
                      </a:lnTo>
                      <a:lnTo>
                        <a:pt x="0" y="67170"/>
                      </a:lnTo>
                      <a:lnTo>
                        <a:pt x="369" y="60092"/>
                      </a:lnTo>
                      <a:lnTo>
                        <a:pt x="3366" y="46140"/>
                      </a:lnTo>
                      <a:lnTo>
                        <a:pt x="9099" y="33424"/>
                      </a:lnTo>
                      <a:lnTo>
                        <a:pt x="17238" y="22276"/>
                      </a:lnTo>
                      <a:lnTo>
                        <a:pt x="27450" y="13027"/>
                      </a:lnTo>
                      <a:lnTo>
                        <a:pt x="39405" y="6011"/>
                      </a:lnTo>
                      <a:lnTo>
                        <a:pt x="52772" y="1558"/>
                      </a:lnTo>
                      <a:lnTo>
                        <a:pt x="67221" y="0"/>
                      </a:lnTo>
                      <a:lnTo>
                        <a:pt x="74268" y="365"/>
                      </a:lnTo>
                      <a:lnTo>
                        <a:pt x="88240" y="3356"/>
                      </a:lnTo>
                      <a:lnTo>
                        <a:pt x="100967" y="9084"/>
                      </a:lnTo>
                      <a:lnTo>
                        <a:pt x="112119" y="17219"/>
                      </a:lnTo>
                      <a:lnTo>
                        <a:pt x="121368" y="27426"/>
                      </a:lnTo>
                      <a:lnTo>
                        <a:pt x="128383" y="39376"/>
                      </a:lnTo>
                      <a:lnTo>
                        <a:pt x="132834" y="52734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69" name="object 308">
                  <a:extLst>
                    <a:ext uri="{FF2B5EF4-FFF2-40B4-BE49-F238E27FC236}">
                      <a16:creationId xmlns:a16="http://schemas.microsoft.com/office/drawing/2014/main" id="{F81061ED-643F-4E6F-AF7A-8616A84F07DF}"/>
                    </a:ext>
                  </a:extLst>
                </p:cNvPr>
                <p:cNvSpPr/>
                <p:nvPr/>
              </p:nvSpPr>
              <p:spPr>
                <a:xfrm>
                  <a:off x="2516441" y="3454603"/>
                  <a:ext cx="73164" cy="52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4" h="52133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340" y="52133"/>
                      </a:lnTo>
                      <a:lnTo>
                        <a:pt x="11010" y="52133"/>
                      </a:lnTo>
                      <a:lnTo>
                        <a:pt x="25000" y="50570"/>
                      </a:lnTo>
                      <a:lnTo>
                        <a:pt x="37967" y="46094"/>
                      </a:lnTo>
                      <a:lnTo>
                        <a:pt x="49528" y="39022"/>
                      </a:lnTo>
                      <a:lnTo>
                        <a:pt x="59303" y="29670"/>
                      </a:lnTo>
                      <a:lnTo>
                        <a:pt x="66911" y="18356"/>
                      </a:lnTo>
                      <a:lnTo>
                        <a:pt x="71970" y="5398"/>
                      </a:lnTo>
                      <a:lnTo>
                        <a:pt x="73164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70" name="object 309">
                  <a:extLst>
                    <a:ext uri="{FF2B5EF4-FFF2-40B4-BE49-F238E27FC236}">
                      <a16:creationId xmlns:a16="http://schemas.microsoft.com/office/drawing/2014/main" id="{07C0E50B-08EB-4972-B75C-FE25285635FA}"/>
                    </a:ext>
                  </a:extLst>
                </p:cNvPr>
                <p:cNvSpPr/>
                <p:nvPr/>
              </p:nvSpPr>
              <p:spPr>
                <a:xfrm>
                  <a:off x="2532507" y="3468293"/>
                  <a:ext cx="47879" cy="33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27">
                      <a:moveTo>
                        <a:pt x="0" y="33527"/>
                      </a:moveTo>
                      <a:lnTo>
                        <a:pt x="13141" y="30857"/>
                      </a:lnTo>
                      <a:lnTo>
                        <a:pt x="25121" y="25365"/>
                      </a:lnTo>
                      <a:lnTo>
                        <a:pt x="35525" y="17350"/>
                      </a:lnTo>
                      <a:lnTo>
                        <a:pt x="43941" y="7113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71" name="object 310">
                  <a:extLst>
                    <a:ext uri="{FF2B5EF4-FFF2-40B4-BE49-F238E27FC236}">
                      <a16:creationId xmlns:a16="http://schemas.microsoft.com/office/drawing/2014/main" id="{04D22D04-1265-4585-8B9D-93BD4BBB1234}"/>
                    </a:ext>
                  </a:extLst>
                </p:cNvPr>
                <p:cNvSpPr/>
                <p:nvPr/>
              </p:nvSpPr>
              <p:spPr>
                <a:xfrm>
                  <a:off x="2549867" y="3481133"/>
                  <a:ext cx="15087" cy="10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79">
                      <a:moveTo>
                        <a:pt x="0" y="10579"/>
                      </a:moveTo>
                      <a:lnTo>
                        <a:pt x="5613" y="7937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72" name="object 311">
                  <a:extLst>
                    <a:ext uri="{FF2B5EF4-FFF2-40B4-BE49-F238E27FC236}">
                      <a16:creationId xmlns:a16="http://schemas.microsoft.com/office/drawing/2014/main" id="{DBB134C9-C81E-43F7-AB06-B4555C7788CE}"/>
                    </a:ext>
                  </a:extLst>
                </p:cNvPr>
                <p:cNvSpPr/>
                <p:nvPr/>
              </p:nvSpPr>
              <p:spPr>
                <a:xfrm>
                  <a:off x="2489454" y="3394862"/>
                  <a:ext cx="20929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243">
                      <a:moveTo>
                        <a:pt x="15278" y="0"/>
                      </a:moveTo>
                      <a:lnTo>
                        <a:pt x="20929" y="12204"/>
                      </a:lnTo>
                      <a:lnTo>
                        <a:pt x="16662" y="14198"/>
                      </a:lnTo>
                      <a:lnTo>
                        <a:pt x="12788" y="16929"/>
                      </a:lnTo>
                      <a:lnTo>
                        <a:pt x="9474" y="20243"/>
                      </a:lnTo>
                      <a:lnTo>
                        <a:pt x="0" y="10718"/>
                      </a:lnTo>
                      <a:lnTo>
                        <a:pt x="4406" y="6311"/>
                      </a:lnTo>
                      <a:lnTo>
                        <a:pt x="9563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73" name="object 312">
                  <a:extLst>
                    <a:ext uri="{FF2B5EF4-FFF2-40B4-BE49-F238E27FC236}">
                      <a16:creationId xmlns:a16="http://schemas.microsoft.com/office/drawing/2014/main" id="{6B2D0F37-4C7E-46AE-B1A6-3F21C16C6F89}"/>
                    </a:ext>
                  </a:extLst>
                </p:cNvPr>
                <p:cNvSpPr/>
                <p:nvPr/>
              </p:nvSpPr>
              <p:spPr>
                <a:xfrm>
                  <a:off x="2489454" y="3394862"/>
                  <a:ext cx="20929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243">
                      <a:moveTo>
                        <a:pt x="15278" y="0"/>
                      </a:moveTo>
                      <a:lnTo>
                        <a:pt x="9563" y="2679"/>
                      </a:lnTo>
                      <a:lnTo>
                        <a:pt x="4406" y="6311"/>
                      </a:lnTo>
                      <a:lnTo>
                        <a:pt x="0" y="10718"/>
                      </a:lnTo>
                      <a:lnTo>
                        <a:pt x="9474" y="20243"/>
                      </a:lnTo>
                      <a:lnTo>
                        <a:pt x="12788" y="16929"/>
                      </a:lnTo>
                      <a:lnTo>
                        <a:pt x="16662" y="14198"/>
                      </a:lnTo>
                      <a:lnTo>
                        <a:pt x="20929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74" name="object 313">
                  <a:extLst>
                    <a:ext uri="{FF2B5EF4-FFF2-40B4-BE49-F238E27FC236}">
                      <a16:creationId xmlns:a16="http://schemas.microsoft.com/office/drawing/2014/main" id="{D43E8FCF-B8DA-42B9-942E-A6E234B8450F}"/>
                    </a:ext>
                  </a:extLst>
                </p:cNvPr>
                <p:cNvSpPr/>
                <p:nvPr/>
              </p:nvSpPr>
              <p:spPr>
                <a:xfrm>
                  <a:off x="2494165" y="3400971"/>
                  <a:ext cx="13385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72">
                      <a:moveTo>
                        <a:pt x="13385" y="0"/>
                      </a:moveTo>
                      <a:lnTo>
                        <a:pt x="8432" y="2336"/>
                      </a:lnTo>
                      <a:lnTo>
                        <a:pt x="3860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75" name="object 314">
                  <a:extLst>
                    <a:ext uri="{FF2B5EF4-FFF2-40B4-BE49-F238E27FC236}">
                      <a16:creationId xmlns:a16="http://schemas.microsoft.com/office/drawing/2014/main" id="{B256A326-95CB-4ECF-87DF-B52D5CE28E88}"/>
                    </a:ext>
                  </a:extLst>
                </p:cNvPr>
                <p:cNvSpPr/>
                <p:nvPr/>
              </p:nvSpPr>
              <p:spPr>
                <a:xfrm>
                  <a:off x="2496540" y="3399586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76" name="object 315">
                  <a:extLst>
                    <a:ext uri="{FF2B5EF4-FFF2-40B4-BE49-F238E27FC236}">
                      <a16:creationId xmlns:a16="http://schemas.microsoft.com/office/drawing/2014/main" id="{62DB9599-3F7D-42BF-B24D-713D2925F00D}"/>
                    </a:ext>
                  </a:extLst>
                </p:cNvPr>
                <p:cNvSpPr/>
                <p:nvPr/>
              </p:nvSpPr>
              <p:spPr>
                <a:xfrm>
                  <a:off x="2460231" y="3376409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2834" y="52734"/>
                      </a:lnTo>
                      <a:lnTo>
                        <a:pt x="128383" y="39376"/>
                      </a:lnTo>
                      <a:lnTo>
                        <a:pt x="121368" y="27426"/>
                      </a:lnTo>
                      <a:lnTo>
                        <a:pt x="112119" y="17219"/>
                      </a:lnTo>
                      <a:lnTo>
                        <a:pt x="100967" y="9084"/>
                      </a:lnTo>
                      <a:lnTo>
                        <a:pt x="88240" y="3356"/>
                      </a:lnTo>
                      <a:lnTo>
                        <a:pt x="74268" y="365"/>
                      </a:lnTo>
                      <a:lnTo>
                        <a:pt x="67221" y="0"/>
                      </a:lnTo>
                      <a:lnTo>
                        <a:pt x="52772" y="1558"/>
                      </a:lnTo>
                      <a:lnTo>
                        <a:pt x="39405" y="6011"/>
                      </a:lnTo>
                      <a:lnTo>
                        <a:pt x="27450" y="13027"/>
                      </a:lnTo>
                      <a:lnTo>
                        <a:pt x="17238" y="22276"/>
                      </a:lnTo>
                      <a:lnTo>
                        <a:pt x="9099" y="33424"/>
                      </a:lnTo>
                      <a:lnTo>
                        <a:pt x="3366" y="46140"/>
                      </a:lnTo>
                      <a:lnTo>
                        <a:pt x="369" y="60092"/>
                      </a:lnTo>
                      <a:lnTo>
                        <a:pt x="0" y="67170"/>
                      </a:lnTo>
                      <a:lnTo>
                        <a:pt x="1557" y="81613"/>
                      </a:lnTo>
                      <a:lnTo>
                        <a:pt x="6007" y="94976"/>
                      </a:lnTo>
                      <a:lnTo>
                        <a:pt x="13021" y="106928"/>
                      </a:lnTo>
                      <a:lnTo>
                        <a:pt x="22268" y="117139"/>
                      </a:lnTo>
                      <a:lnTo>
                        <a:pt x="33416" y="125278"/>
                      </a:lnTo>
                      <a:lnTo>
                        <a:pt x="46136" y="131014"/>
                      </a:lnTo>
                      <a:lnTo>
                        <a:pt x="60096" y="134017"/>
                      </a:lnTo>
                      <a:lnTo>
                        <a:pt x="67221" y="134391"/>
                      </a:lnTo>
                      <a:lnTo>
                        <a:pt x="81666" y="132833"/>
                      </a:lnTo>
                      <a:lnTo>
                        <a:pt x="95027" y="128379"/>
                      </a:lnTo>
                      <a:lnTo>
                        <a:pt x="106973" y="121360"/>
                      </a:lnTo>
                      <a:lnTo>
                        <a:pt x="117175" y="112107"/>
                      </a:lnTo>
                      <a:lnTo>
                        <a:pt x="125304" y="100952"/>
                      </a:lnTo>
                      <a:lnTo>
                        <a:pt x="131029" y="88224"/>
                      </a:lnTo>
                      <a:lnTo>
                        <a:pt x="134022" y="74257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77" name="object 316">
                  <a:extLst>
                    <a:ext uri="{FF2B5EF4-FFF2-40B4-BE49-F238E27FC236}">
                      <a16:creationId xmlns:a16="http://schemas.microsoft.com/office/drawing/2014/main" id="{6196E2A2-EB16-47EC-ADC7-D25B28EEDC8F}"/>
                    </a:ext>
                  </a:extLst>
                </p:cNvPr>
                <p:cNvSpPr/>
                <p:nvPr/>
              </p:nvSpPr>
              <p:spPr>
                <a:xfrm>
                  <a:off x="2608211" y="3443579"/>
                  <a:ext cx="2678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">
                      <a:moveTo>
                        <a:pt x="26784" y="0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78" name="object 317">
                  <a:extLst>
                    <a:ext uri="{FF2B5EF4-FFF2-40B4-BE49-F238E27FC236}">
                      <a16:creationId xmlns:a16="http://schemas.microsoft.com/office/drawing/2014/main" id="{02B00487-F7EA-40E2-A30D-78B1E36501CD}"/>
                    </a:ext>
                  </a:extLst>
                </p:cNvPr>
                <p:cNvSpPr/>
                <p:nvPr/>
              </p:nvSpPr>
              <p:spPr>
                <a:xfrm>
                  <a:off x="2604147" y="3410445"/>
                  <a:ext cx="25641" cy="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1" h="8280">
                      <a:moveTo>
                        <a:pt x="25641" y="0"/>
                      </a:moveTo>
                      <a:lnTo>
                        <a:pt x="0" y="8280"/>
                      </a:lnTo>
                    </a:path>
                  </a:pathLst>
                </a:custGeom>
                <a:ln w="4698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79" name="object 318">
                  <a:extLst>
                    <a:ext uri="{FF2B5EF4-FFF2-40B4-BE49-F238E27FC236}">
                      <a16:creationId xmlns:a16="http://schemas.microsoft.com/office/drawing/2014/main" id="{B75D4F0C-EFA6-4E2D-86E4-77EAC64B69F7}"/>
                    </a:ext>
                  </a:extLst>
                </p:cNvPr>
                <p:cNvSpPr/>
                <p:nvPr/>
              </p:nvSpPr>
              <p:spPr>
                <a:xfrm>
                  <a:off x="2592679" y="3380486"/>
                  <a:ext cx="21882" cy="15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2" h="15773">
                      <a:moveTo>
                        <a:pt x="21882" y="0"/>
                      </a:moveTo>
                      <a:lnTo>
                        <a:pt x="0" y="15773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80" name="object 319">
                  <a:extLst>
                    <a:ext uri="{FF2B5EF4-FFF2-40B4-BE49-F238E27FC236}">
                      <a16:creationId xmlns:a16="http://schemas.microsoft.com/office/drawing/2014/main" id="{1D474885-B54A-455D-A983-7226955531B0}"/>
                    </a:ext>
                  </a:extLst>
                </p:cNvPr>
                <p:cNvSpPr/>
                <p:nvPr/>
              </p:nvSpPr>
              <p:spPr>
                <a:xfrm>
                  <a:off x="2574925" y="3356622"/>
                  <a:ext cx="15722" cy="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22" h="21729">
                      <a:moveTo>
                        <a:pt x="15722" y="0"/>
                      </a:moveTo>
                      <a:lnTo>
                        <a:pt x="0" y="21729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81" name="object 320">
                  <a:extLst>
                    <a:ext uri="{FF2B5EF4-FFF2-40B4-BE49-F238E27FC236}">
                      <a16:creationId xmlns:a16="http://schemas.microsoft.com/office/drawing/2014/main" id="{40A7FEB5-1C9A-4675-8ED2-2E3FC3AB36E0}"/>
                    </a:ext>
                  </a:extLst>
                </p:cNvPr>
                <p:cNvSpPr/>
                <p:nvPr/>
              </p:nvSpPr>
              <p:spPr>
                <a:xfrm>
                  <a:off x="2552446" y="3341395"/>
                  <a:ext cx="8242" cy="25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2" h="25488">
                      <a:moveTo>
                        <a:pt x="8242" y="0"/>
                      </a:moveTo>
                      <a:lnTo>
                        <a:pt x="0" y="25488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82" name="object 321">
                  <a:extLst>
                    <a:ext uri="{FF2B5EF4-FFF2-40B4-BE49-F238E27FC236}">
                      <a16:creationId xmlns:a16="http://schemas.microsoft.com/office/drawing/2014/main" id="{F0C21B32-C4B7-403D-AE17-E954BC337FB1}"/>
                    </a:ext>
                  </a:extLst>
                </p:cNvPr>
                <p:cNvSpPr/>
                <p:nvPr/>
              </p:nvSpPr>
              <p:spPr>
                <a:xfrm>
                  <a:off x="2592679" y="3491115"/>
                  <a:ext cx="21882" cy="1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2" h="15722">
                      <a:moveTo>
                        <a:pt x="21882" y="15722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83" name="object 322">
                  <a:extLst>
                    <a:ext uri="{FF2B5EF4-FFF2-40B4-BE49-F238E27FC236}">
                      <a16:creationId xmlns:a16="http://schemas.microsoft.com/office/drawing/2014/main" id="{EEDCE4ED-F61C-4554-9EC0-425F20DF1281}"/>
                    </a:ext>
                  </a:extLst>
                </p:cNvPr>
                <p:cNvSpPr/>
                <p:nvPr/>
              </p:nvSpPr>
              <p:spPr>
                <a:xfrm>
                  <a:off x="2604147" y="3468636"/>
                  <a:ext cx="25641" cy="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1" h="8242">
                      <a:moveTo>
                        <a:pt x="25641" y="8242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84" name="object 323">
                  <a:extLst>
                    <a:ext uri="{FF2B5EF4-FFF2-40B4-BE49-F238E27FC236}">
                      <a16:creationId xmlns:a16="http://schemas.microsoft.com/office/drawing/2014/main" id="{63C29DA9-E6C7-40CF-8830-46B1280A5806}"/>
                    </a:ext>
                  </a:extLst>
                </p:cNvPr>
                <p:cNvSpPr/>
                <p:nvPr/>
              </p:nvSpPr>
              <p:spPr>
                <a:xfrm>
                  <a:off x="2426449" y="3088284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4025" y="74218"/>
                      </a:lnTo>
                      <a:lnTo>
                        <a:pt x="131035" y="88189"/>
                      </a:lnTo>
                      <a:lnTo>
                        <a:pt x="125306" y="100916"/>
                      </a:lnTo>
                      <a:lnTo>
                        <a:pt x="117172" y="112069"/>
                      </a:lnTo>
                      <a:lnTo>
                        <a:pt x="106964" y="121318"/>
                      </a:lnTo>
                      <a:lnTo>
                        <a:pt x="95015" y="128332"/>
                      </a:lnTo>
                      <a:lnTo>
                        <a:pt x="81656" y="132783"/>
                      </a:lnTo>
                      <a:lnTo>
                        <a:pt x="67221" y="134340"/>
                      </a:lnTo>
                      <a:lnTo>
                        <a:pt x="60134" y="133971"/>
                      </a:lnTo>
                      <a:lnTo>
                        <a:pt x="46166" y="130979"/>
                      </a:lnTo>
                      <a:lnTo>
                        <a:pt x="33439" y="125253"/>
                      </a:lnTo>
                      <a:lnTo>
                        <a:pt x="22283" y="117125"/>
                      </a:lnTo>
                      <a:lnTo>
                        <a:pt x="13031" y="106922"/>
                      </a:lnTo>
                      <a:lnTo>
                        <a:pt x="6012" y="94976"/>
                      </a:lnTo>
                      <a:lnTo>
                        <a:pt x="1558" y="81615"/>
                      </a:lnTo>
                      <a:lnTo>
                        <a:pt x="0" y="67170"/>
                      </a:lnTo>
                      <a:lnTo>
                        <a:pt x="369" y="60084"/>
                      </a:lnTo>
                      <a:lnTo>
                        <a:pt x="3366" y="46120"/>
                      </a:lnTo>
                      <a:lnTo>
                        <a:pt x="9099" y="33401"/>
                      </a:lnTo>
                      <a:lnTo>
                        <a:pt x="17238" y="22255"/>
                      </a:lnTo>
                      <a:lnTo>
                        <a:pt x="27450" y="13013"/>
                      </a:lnTo>
                      <a:lnTo>
                        <a:pt x="39405" y="6003"/>
                      </a:lnTo>
                      <a:lnTo>
                        <a:pt x="52772" y="1555"/>
                      </a:lnTo>
                      <a:lnTo>
                        <a:pt x="67221" y="0"/>
                      </a:lnTo>
                      <a:lnTo>
                        <a:pt x="74260" y="364"/>
                      </a:lnTo>
                      <a:lnTo>
                        <a:pt x="88220" y="3351"/>
                      </a:lnTo>
                      <a:lnTo>
                        <a:pt x="100944" y="9073"/>
                      </a:lnTo>
                      <a:lnTo>
                        <a:pt x="112099" y="17201"/>
                      </a:lnTo>
                      <a:lnTo>
                        <a:pt x="121354" y="27404"/>
                      </a:lnTo>
                      <a:lnTo>
                        <a:pt x="128375" y="39354"/>
                      </a:lnTo>
                      <a:lnTo>
                        <a:pt x="132832" y="52719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85" name="object 324">
                  <a:extLst>
                    <a:ext uri="{FF2B5EF4-FFF2-40B4-BE49-F238E27FC236}">
                      <a16:creationId xmlns:a16="http://schemas.microsoft.com/office/drawing/2014/main" id="{D6BD1CD1-2094-449B-B714-DC9923988DFF}"/>
                    </a:ext>
                  </a:extLst>
                </p:cNvPr>
                <p:cNvSpPr/>
                <p:nvPr/>
              </p:nvSpPr>
              <p:spPr>
                <a:xfrm>
                  <a:off x="2482697" y="3166414"/>
                  <a:ext cx="73126" cy="5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26" h="52196">
                      <a:moveTo>
                        <a:pt x="0" y="51193"/>
                      </a:moveTo>
                      <a:lnTo>
                        <a:pt x="3581" y="51841"/>
                      </a:lnTo>
                      <a:lnTo>
                        <a:pt x="7289" y="52196"/>
                      </a:lnTo>
                      <a:lnTo>
                        <a:pt x="10972" y="52196"/>
                      </a:lnTo>
                      <a:lnTo>
                        <a:pt x="24955" y="50631"/>
                      </a:lnTo>
                      <a:lnTo>
                        <a:pt x="37916" y="46149"/>
                      </a:lnTo>
                      <a:lnTo>
                        <a:pt x="49474" y="39069"/>
                      </a:lnTo>
                      <a:lnTo>
                        <a:pt x="59248" y="29711"/>
                      </a:lnTo>
                      <a:lnTo>
                        <a:pt x="66857" y="18394"/>
                      </a:lnTo>
                      <a:lnTo>
                        <a:pt x="71921" y="5440"/>
                      </a:lnTo>
                      <a:lnTo>
                        <a:pt x="7312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86" name="object 325">
                  <a:extLst>
                    <a:ext uri="{FF2B5EF4-FFF2-40B4-BE49-F238E27FC236}">
                      <a16:creationId xmlns:a16="http://schemas.microsoft.com/office/drawing/2014/main" id="{DCFBF6B4-A668-4068-A07B-84A6761977CA}"/>
                    </a:ext>
                  </a:extLst>
                </p:cNvPr>
                <p:cNvSpPr/>
                <p:nvPr/>
              </p:nvSpPr>
              <p:spPr>
                <a:xfrm>
                  <a:off x="2498725" y="3180156"/>
                  <a:ext cx="4787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40">
                      <a:moveTo>
                        <a:pt x="0" y="33540"/>
                      </a:moveTo>
                      <a:lnTo>
                        <a:pt x="13139" y="30839"/>
                      </a:lnTo>
                      <a:lnTo>
                        <a:pt x="25118" y="25335"/>
                      </a:lnTo>
                      <a:lnTo>
                        <a:pt x="35522" y="17325"/>
                      </a:lnTo>
                      <a:lnTo>
                        <a:pt x="43938" y="7106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87" name="object 326">
                  <a:extLst>
                    <a:ext uri="{FF2B5EF4-FFF2-40B4-BE49-F238E27FC236}">
                      <a16:creationId xmlns:a16="http://schemas.microsoft.com/office/drawing/2014/main" id="{DD96C13C-463D-4E08-83E9-60A0FD85C61B}"/>
                    </a:ext>
                  </a:extLst>
                </p:cNvPr>
                <p:cNvSpPr/>
                <p:nvPr/>
              </p:nvSpPr>
              <p:spPr>
                <a:xfrm>
                  <a:off x="2516085" y="3192957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88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88" name="object 327">
                  <a:extLst>
                    <a:ext uri="{FF2B5EF4-FFF2-40B4-BE49-F238E27FC236}">
                      <a16:creationId xmlns:a16="http://schemas.microsoft.com/office/drawing/2014/main" id="{A4555389-6A5E-4057-97FF-1B0C5E780FD9}"/>
                    </a:ext>
                  </a:extLst>
                </p:cNvPr>
                <p:cNvSpPr/>
                <p:nvPr/>
              </p:nvSpPr>
              <p:spPr>
                <a:xfrm>
                  <a:off x="2455608" y="3106737"/>
                  <a:ext cx="20993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3">
                      <a:moveTo>
                        <a:pt x="15328" y="0"/>
                      </a:moveTo>
                      <a:lnTo>
                        <a:pt x="20993" y="12153"/>
                      </a:lnTo>
                      <a:lnTo>
                        <a:pt x="16725" y="14135"/>
                      </a:lnTo>
                      <a:lnTo>
                        <a:pt x="12852" y="16865"/>
                      </a:lnTo>
                      <a:lnTo>
                        <a:pt x="9525" y="20193"/>
                      </a:lnTo>
                      <a:lnTo>
                        <a:pt x="0" y="10718"/>
                      </a:lnTo>
                      <a:lnTo>
                        <a:pt x="4470" y="6248"/>
                      </a:lnTo>
                      <a:lnTo>
                        <a:pt x="9626" y="2628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89" name="object 328">
                  <a:extLst>
                    <a:ext uri="{FF2B5EF4-FFF2-40B4-BE49-F238E27FC236}">
                      <a16:creationId xmlns:a16="http://schemas.microsoft.com/office/drawing/2014/main" id="{6C3AA884-73E6-43DF-860F-81C231A3F92D}"/>
                    </a:ext>
                  </a:extLst>
                </p:cNvPr>
                <p:cNvSpPr/>
                <p:nvPr/>
              </p:nvSpPr>
              <p:spPr>
                <a:xfrm>
                  <a:off x="2455608" y="3106737"/>
                  <a:ext cx="20993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3">
                      <a:moveTo>
                        <a:pt x="15328" y="0"/>
                      </a:moveTo>
                      <a:lnTo>
                        <a:pt x="9626" y="2628"/>
                      </a:lnTo>
                      <a:lnTo>
                        <a:pt x="4470" y="6248"/>
                      </a:lnTo>
                      <a:lnTo>
                        <a:pt x="0" y="10718"/>
                      </a:lnTo>
                      <a:lnTo>
                        <a:pt x="9525" y="20193"/>
                      </a:lnTo>
                      <a:lnTo>
                        <a:pt x="12852" y="16865"/>
                      </a:lnTo>
                      <a:lnTo>
                        <a:pt x="16725" y="14135"/>
                      </a:lnTo>
                      <a:lnTo>
                        <a:pt x="20993" y="12153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90" name="object 329">
                  <a:extLst>
                    <a:ext uri="{FF2B5EF4-FFF2-40B4-BE49-F238E27FC236}">
                      <a16:creationId xmlns:a16="http://schemas.microsoft.com/office/drawing/2014/main" id="{8752B121-281D-475F-B449-044449CE58A3}"/>
                    </a:ext>
                  </a:extLst>
                </p:cNvPr>
                <p:cNvSpPr/>
                <p:nvPr/>
              </p:nvSpPr>
              <p:spPr>
                <a:xfrm>
                  <a:off x="2460371" y="3112833"/>
                  <a:ext cx="13398" cy="9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34">
                      <a:moveTo>
                        <a:pt x="13398" y="0"/>
                      </a:moveTo>
                      <a:lnTo>
                        <a:pt x="8445" y="2285"/>
                      </a:lnTo>
                      <a:lnTo>
                        <a:pt x="3873" y="5460"/>
                      </a:lnTo>
                      <a:lnTo>
                        <a:pt x="0" y="9334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91" name="object 330">
                  <a:extLst>
                    <a:ext uri="{FF2B5EF4-FFF2-40B4-BE49-F238E27FC236}">
                      <a16:creationId xmlns:a16="http://schemas.microsoft.com/office/drawing/2014/main" id="{6D7D743F-9BB1-45E3-A198-BADA83AFFB31}"/>
                    </a:ext>
                  </a:extLst>
                </p:cNvPr>
                <p:cNvSpPr/>
                <p:nvPr/>
              </p:nvSpPr>
              <p:spPr>
                <a:xfrm>
                  <a:off x="2462707" y="3111398"/>
                  <a:ext cx="7886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6" h="11010">
                      <a:moveTo>
                        <a:pt x="7886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92" name="object 331">
                  <a:extLst>
                    <a:ext uri="{FF2B5EF4-FFF2-40B4-BE49-F238E27FC236}">
                      <a16:creationId xmlns:a16="http://schemas.microsoft.com/office/drawing/2014/main" id="{2BF45FAF-3381-4D1A-9140-7E1FEABC3B7D}"/>
                    </a:ext>
                  </a:extLst>
                </p:cNvPr>
                <p:cNvSpPr/>
                <p:nvPr/>
              </p:nvSpPr>
              <p:spPr>
                <a:xfrm>
                  <a:off x="2426449" y="3088284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2832" y="52719"/>
                      </a:lnTo>
                      <a:lnTo>
                        <a:pt x="128375" y="39354"/>
                      </a:lnTo>
                      <a:lnTo>
                        <a:pt x="121354" y="27404"/>
                      </a:lnTo>
                      <a:lnTo>
                        <a:pt x="112099" y="17201"/>
                      </a:lnTo>
                      <a:lnTo>
                        <a:pt x="100944" y="9073"/>
                      </a:lnTo>
                      <a:lnTo>
                        <a:pt x="88220" y="3351"/>
                      </a:lnTo>
                      <a:lnTo>
                        <a:pt x="74260" y="364"/>
                      </a:lnTo>
                      <a:lnTo>
                        <a:pt x="67221" y="0"/>
                      </a:lnTo>
                      <a:lnTo>
                        <a:pt x="52772" y="1555"/>
                      </a:lnTo>
                      <a:lnTo>
                        <a:pt x="39405" y="6003"/>
                      </a:lnTo>
                      <a:lnTo>
                        <a:pt x="27450" y="13013"/>
                      </a:lnTo>
                      <a:lnTo>
                        <a:pt x="17238" y="22255"/>
                      </a:lnTo>
                      <a:lnTo>
                        <a:pt x="9099" y="33401"/>
                      </a:lnTo>
                      <a:lnTo>
                        <a:pt x="3366" y="46120"/>
                      </a:lnTo>
                      <a:lnTo>
                        <a:pt x="369" y="60084"/>
                      </a:lnTo>
                      <a:lnTo>
                        <a:pt x="0" y="67170"/>
                      </a:lnTo>
                      <a:lnTo>
                        <a:pt x="1558" y="81615"/>
                      </a:lnTo>
                      <a:lnTo>
                        <a:pt x="6012" y="94976"/>
                      </a:lnTo>
                      <a:lnTo>
                        <a:pt x="13031" y="106922"/>
                      </a:lnTo>
                      <a:lnTo>
                        <a:pt x="22283" y="117125"/>
                      </a:lnTo>
                      <a:lnTo>
                        <a:pt x="33439" y="125253"/>
                      </a:lnTo>
                      <a:lnTo>
                        <a:pt x="46166" y="130979"/>
                      </a:lnTo>
                      <a:lnTo>
                        <a:pt x="60134" y="133971"/>
                      </a:lnTo>
                      <a:lnTo>
                        <a:pt x="67221" y="134340"/>
                      </a:lnTo>
                      <a:lnTo>
                        <a:pt x="81656" y="132783"/>
                      </a:lnTo>
                      <a:lnTo>
                        <a:pt x="95015" y="128332"/>
                      </a:lnTo>
                      <a:lnTo>
                        <a:pt x="106964" y="121318"/>
                      </a:lnTo>
                      <a:lnTo>
                        <a:pt x="117172" y="112069"/>
                      </a:lnTo>
                      <a:lnTo>
                        <a:pt x="125306" y="100916"/>
                      </a:lnTo>
                      <a:lnTo>
                        <a:pt x="131035" y="88189"/>
                      </a:lnTo>
                      <a:lnTo>
                        <a:pt x="134025" y="74218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93" name="object 332">
                  <a:extLst>
                    <a:ext uri="{FF2B5EF4-FFF2-40B4-BE49-F238E27FC236}">
                      <a16:creationId xmlns:a16="http://schemas.microsoft.com/office/drawing/2014/main" id="{E4E8FF15-5D91-4FFE-9996-DBE366672661}"/>
                    </a:ext>
                  </a:extLst>
                </p:cNvPr>
                <p:cNvSpPr/>
                <p:nvPr/>
              </p:nvSpPr>
              <p:spPr>
                <a:xfrm>
                  <a:off x="2574277" y="3155454"/>
                  <a:ext cx="2693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6">
                      <a:moveTo>
                        <a:pt x="26936" y="0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94" name="object 333">
                  <a:extLst>
                    <a:ext uri="{FF2B5EF4-FFF2-40B4-BE49-F238E27FC236}">
                      <a16:creationId xmlns:a16="http://schemas.microsoft.com/office/drawing/2014/main" id="{B64E1DBA-2F80-40D5-9668-A33E48BC8209}"/>
                    </a:ext>
                  </a:extLst>
                </p:cNvPr>
                <p:cNvSpPr/>
                <p:nvPr/>
              </p:nvSpPr>
              <p:spPr>
                <a:xfrm>
                  <a:off x="2570365" y="3122168"/>
                  <a:ext cx="25641" cy="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1" h="8229">
                      <a:moveTo>
                        <a:pt x="25641" y="0"/>
                      </a:moveTo>
                      <a:lnTo>
                        <a:pt x="0" y="8229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95" name="object 334">
                  <a:extLst>
                    <a:ext uri="{FF2B5EF4-FFF2-40B4-BE49-F238E27FC236}">
                      <a16:creationId xmlns:a16="http://schemas.microsoft.com/office/drawing/2014/main" id="{57B90651-CB27-4001-8BC0-CFE0B5D0C8DE}"/>
                    </a:ext>
                  </a:extLst>
                </p:cNvPr>
                <p:cNvSpPr/>
                <p:nvPr/>
              </p:nvSpPr>
              <p:spPr>
                <a:xfrm>
                  <a:off x="2558897" y="3092196"/>
                  <a:ext cx="21729" cy="15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15735">
                      <a:moveTo>
                        <a:pt x="21729" y="0"/>
                      </a:moveTo>
                      <a:lnTo>
                        <a:pt x="0" y="15735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96" name="object 335">
                  <a:extLst>
                    <a:ext uri="{FF2B5EF4-FFF2-40B4-BE49-F238E27FC236}">
                      <a16:creationId xmlns:a16="http://schemas.microsoft.com/office/drawing/2014/main" id="{E3E4178E-3228-478D-931B-B9F646D60EE7}"/>
                    </a:ext>
                  </a:extLst>
                </p:cNvPr>
                <p:cNvSpPr/>
                <p:nvPr/>
              </p:nvSpPr>
              <p:spPr>
                <a:xfrm>
                  <a:off x="2540990" y="3068345"/>
                  <a:ext cx="15875" cy="21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21818">
                      <a:moveTo>
                        <a:pt x="15875" y="0"/>
                      </a:moveTo>
                      <a:lnTo>
                        <a:pt x="0" y="21818"/>
                      </a:lnTo>
                    </a:path>
                  </a:pathLst>
                </a:custGeom>
                <a:ln w="4698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97" name="object 336">
                  <a:extLst>
                    <a:ext uri="{FF2B5EF4-FFF2-40B4-BE49-F238E27FC236}">
                      <a16:creationId xmlns:a16="http://schemas.microsoft.com/office/drawing/2014/main" id="{E9D47F26-62E6-40D4-9F5C-832E158DB3EA}"/>
                    </a:ext>
                  </a:extLst>
                </p:cNvPr>
                <p:cNvSpPr/>
                <p:nvPr/>
              </p:nvSpPr>
              <p:spPr>
                <a:xfrm>
                  <a:off x="2540990" y="3220593"/>
                  <a:ext cx="15875" cy="21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21831">
                      <a:moveTo>
                        <a:pt x="15875" y="21831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98" name="object 337">
                  <a:extLst>
                    <a:ext uri="{FF2B5EF4-FFF2-40B4-BE49-F238E27FC236}">
                      <a16:creationId xmlns:a16="http://schemas.microsoft.com/office/drawing/2014/main" id="{1A4F1C28-D5A1-45FD-9CFF-59E65E81F689}"/>
                    </a:ext>
                  </a:extLst>
                </p:cNvPr>
                <p:cNvSpPr/>
                <p:nvPr/>
              </p:nvSpPr>
              <p:spPr>
                <a:xfrm>
                  <a:off x="2558897" y="3202825"/>
                  <a:ext cx="21729" cy="15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15735">
                      <a:moveTo>
                        <a:pt x="21729" y="15735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399" name="object 338">
                  <a:extLst>
                    <a:ext uri="{FF2B5EF4-FFF2-40B4-BE49-F238E27FC236}">
                      <a16:creationId xmlns:a16="http://schemas.microsoft.com/office/drawing/2014/main" id="{D3006B9D-3388-4A10-878D-0151ADA5688C}"/>
                    </a:ext>
                  </a:extLst>
                </p:cNvPr>
                <p:cNvSpPr/>
                <p:nvPr/>
              </p:nvSpPr>
              <p:spPr>
                <a:xfrm>
                  <a:off x="2570365" y="3180359"/>
                  <a:ext cx="25641" cy="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1" h="8229">
                      <a:moveTo>
                        <a:pt x="25641" y="8229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00" name="object 339">
                  <a:extLst>
                    <a:ext uri="{FF2B5EF4-FFF2-40B4-BE49-F238E27FC236}">
                      <a16:creationId xmlns:a16="http://schemas.microsoft.com/office/drawing/2014/main" id="{06F60BF2-51AD-4A59-9737-F94E8DDD29F1}"/>
                    </a:ext>
                  </a:extLst>
                </p:cNvPr>
                <p:cNvSpPr/>
                <p:nvPr/>
              </p:nvSpPr>
              <p:spPr>
                <a:xfrm>
                  <a:off x="2659265" y="2929229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3975" y="74260"/>
                      </a:lnTo>
                      <a:lnTo>
                        <a:pt x="130989" y="88220"/>
                      </a:lnTo>
                      <a:lnTo>
                        <a:pt x="125266" y="100944"/>
                      </a:lnTo>
                      <a:lnTo>
                        <a:pt x="117139" y="112099"/>
                      </a:lnTo>
                      <a:lnTo>
                        <a:pt x="106935" y="121354"/>
                      </a:lnTo>
                      <a:lnTo>
                        <a:pt x="94986" y="128375"/>
                      </a:lnTo>
                      <a:lnTo>
                        <a:pt x="81621" y="132832"/>
                      </a:lnTo>
                      <a:lnTo>
                        <a:pt x="67170" y="134391"/>
                      </a:lnTo>
                      <a:lnTo>
                        <a:pt x="60122" y="134025"/>
                      </a:lnTo>
                      <a:lnTo>
                        <a:pt x="46151" y="131035"/>
                      </a:lnTo>
                      <a:lnTo>
                        <a:pt x="33424" y="125306"/>
                      </a:lnTo>
                      <a:lnTo>
                        <a:pt x="22271" y="117172"/>
                      </a:lnTo>
                      <a:lnTo>
                        <a:pt x="13022" y="106964"/>
                      </a:lnTo>
                      <a:lnTo>
                        <a:pt x="6007" y="95015"/>
                      </a:lnTo>
                      <a:lnTo>
                        <a:pt x="1556" y="81656"/>
                      </a:lnTo>
                      <a:lnTo>
                        <a:pt x="0" y="67221"/>
                      </a:lnTo>
                      <a:lnTo>
                        <a:pt x="368" y="60136"/>
                      </a:lnTo>
                      <a:lnTo>
                        <a:pt x="3361" y="46171"/>
                      </a:lnTo>
                      <a:lnTo>
                        <a:pt x="9086" y="33445"/>
                      </a:lnTo>
                      <a:lnTo>
                        <a:pt x="17215" y="22289"/>
                      </a:lnTo>
                      <a:lnTo>
                        <a:pt x="27417" y="13034"/>
                      </a:lnTo>
                      <a:lnTo>
                        <a:pt x="39363" y="6014"/>
                      </a:lnTo>
                      <a:lnTo>
                        <a:pt x="52724" y="1558"/>
                      </a:lnTo>
                      <a:lnTo>
                        <a:pt x="67170" y="0"/>
                      </a:lnTo>
                      <a:lnTo>
                        <a:pt x="74256" y="369"/>
                      </a:lnTo>
                      <a:lnTo>
                        <a:pt x="88219" y="3367"/>
                      </a:lnTo>
                      <a:lnTo>
                        <a:pt x="100938" y="9102"/>
                      </a:lnTo>
                      <a:lnTo>
                        <a:pt x="112084" y="17242"/>
                      </a:lnTo>
                      <a:lnTo>
                        <a:pt x="121327" y="27455"/>
                      </a:lnTo>
                      <a:lnTo>
                        <a:pt x="128337" y="39411"/>
                      </a:lnTo>
                      <a:lnTo>
                        <a:pt x="132784" y="52776"/>
                      </a:lnTo>
                      <a:lnTo>
                        <a:pt x="134340" y="672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01" name="object 340">
                  <a:extLst>
                    <a:ext uri="{FF2B5EF4-FFF2-40B4-BE49-F238E27FC236}">
                      <a16:creationId xmlns:a16="http://schemas.microsoft.com/office/drawing/2014/main" id="{007573D3-EC02-4F6A-AE9C-8FDA7EE65B00}"/>
                    </a:ext>
                  </a:extLst>
                </p:cNvPr>
                <p:cNvSpPr/>
                <p:nvPr/>
              </p:nvSpPr>
              <p:spPr>
                <a:xfrm>
                  <a:off x="2715463" y="3007423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193"/>
                      </a:moveTo>
                      <a:lnTo>
                        <a:pt x="3632" y="51841"/>
                      </a:lnTo>
                      <a:lnTo>
                        <a:pt x="7302" y="52184"/>
                      </a:lnTo>
                      <a:lnTo>
                        <a:pt x="10972" y="52184"/>
                      </a:lnTo>
                      <a:lnTo>
                        <a:pt x="24967" y="50621"/>
                      </a:lnTo>
                      <a:lnTo>
                        <a:pt x="37931" y="46144"/>
                      </a:lnTo>
                      <a:lnTo>
                        <a:pt x="49487" y="39071"/>
                      </a:lnTo>
                      <a:lnTo>
                        <a:pt x="59260" y="29722"/>
                      </a:lnTo>
                      <a:lnTo>
                        <a:pt x="66875" y="18416"/>
                      </a:lnTo>
                      <a:lnTo>
                        <a:pt x="71955" y="5470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02" name="object 341">
                  <a:extLst>
                    <a:ext uri="{FF2B5EF4-FFF2-40B4-BE49-F238E27FC236}">
                      <a16:creationId xmlns:a16="http://schemas.microsoft.com/office/drawing/2014/main" id="{38F695BE-8F97-4205-9E0D-10BB6F675DFB}"/>
                    </a:ext>
                  </a:extLst>
                </p:cNvPr>
                <p:cNvSpPr/>
                <p:nvPr/>
              </p:nvSpPr>
              <p:spPr>
                <a:xfrm>
                  <a:off x="2731541" y="3021164"/>
                  <a:ext cx="47879" cy="3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477">
                      <a:moveTo>
                        <a:pt x="0" y="33477"/>
                      </a:moveTo>
                      <a:lnTo>
                        <a:pt x="13127" y="30805"/>
                      </a:lnTo>
                      <a:lnTo>
                        <a:pt x="25111" y="25311"/>
                      </a:lnTo>
                      <a:lnTo>
                        <a:pt x="35528" y="17300"/>
                      </a:lnTo>
                      <a:lnTo>
                        <a:pt x="43954" y="7074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03" name="object 342">
                  <a:extLst>
                    <a:ext uri="{FF2B5EF4-FFF2-40B4-BE49-F238E27FC236}">
                      <a16:creationId xmlns:a16="http://schemas.microsoft.com/office/drawing/2014/main" id="{43422615-A82F-4B52-852C-CEC38A6E8242}"/>
                    </a:ext>
                  </a:extLst>
                </p:cNvPr>
                <p:cNvSpPr/>
                <p:nvPr/>
              </p:nvSpPr>
              <p:spPr>
                <a:xfrm>
                  <a:off x="2748851" y="3033966"/>
                  <a:ext cx="15138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566">
                      <a:moveTo>
                        <a:pt x="0" y="10566"/>
                      </a:moveTo>
                      <a:lnTo>
                        <a:pt x="5613" y="7975"/>
                      </a:lnTo>
                      <a:lnTo>
                        <a:pt x="10718" y="4356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04" name="object 343">
                  <a:extLst>
                    <a:ext uri="{FF2B5EF4-FFF2-40B4-BE49-F238E27FC236}">
                      <a16:creationId xmlns:a16="http://schemas.microsoft.com/office/drawing/2014/main" id="{15D19E72-74EF-48DB-8A14-6BB47CFAEEFE}"/>
                    </a:ext>
                  </a:extLst>
                </p:cNvPr>
                <p:cNvSpPr/>
                <p:nvPr/>
              </p:nvSpPr>
              <p:spPr>
                <a:xfrm>
                  <a:off x="2688437" y="2947733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713" y="14147"/>
                      </a:lnTo>
                      <a:lnTo>
                        <a:pt x="12788" y="16878"/>
                      </a:lnTo>
                      <a:lnTo>
                        <a:pt x="9525" y="20192"/>
                      </a:lnTo>
                      <a:lnTo>
                        <a:pt x="0" y="10718"/>
                      </a:lnTo>
                      <a:lnTo>
                        <a:pt x="4406" y="6261"/>
                      </a:lnTo>
                      <a:lnTo>
                        <a:pt x="9613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05" name="object 344">
                  <a:extLst>
                    <a:ext uri="{FF2B5EF4-FFF2-40B4-BE49-F238E27FC236}">
                      <a16:creationId xmlns:a16="http://schemas.microsoft.com/office/drawing/2014/main" id="{91AB7D2D-220B-43B3-9126-68D4BCC7595C}"/>
                    </a:ext>
                  </a:extLst>
                </p:cNvPr>
                <p:cNvSpPr/>
                <p:nvPr/>
              </p:nvSpPr>
              <p:spPr>
                <a:xfrm>
                  <a:off x="2688437" y="2947733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9613" y="2628"/>
                      </a:lnTo>
                      <a:lnTo>
                        <a:pt x="4406" y="6261"/>
                      </a:lnTo>
                      <a:lnTo>
                        <a:pt x="0" y="10718"/>
                      </a:lnTo>
                      <a:lnTo>
                        <a:pt x="9525" y="20192"/>
                      </a:lnTo>
                      <a:lnTo>
                        <a:pt x="12788" y="16878"/>
                      </a:lnTo>
                      <a:lnTo>
                        <a:pt x="16713" y="14147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06" name="object 345">
                  <a:extLst>
                    <a:ext uri="{FF2B5EF4-FFF2-40B4-BE49-F238E27FC236}">
                      <a16:creationId xmlns:a16="http://schemas.microsoft.com/office/drawing/2014/main" id="{3A9B6C1B-19B0-48B6-B407-1BA407C4DCA2}"/>
                    </a:ext>
                  </a:extLst>
                </p:cNvPr>
                <p:cNvSpPr/>
                <p:nvPr/>
              </p:nvSpPr>
              <p:spPr>
                <a:xfrm>
                  <a:off x="2693187" y="2953842"/>
                  <a:ext cx="13347" cy="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7" h="9321">
                      <a:moveTo>
                        <a:pt x="13347" y="0"/>
                      </a:moveTo>
                      <a:lnTo>
                        <a:pt x="8394" y="2285"/>
                      </a:lnTo>
                      <a:lnTo>
                        <a:pt x="3873" y="5460"/>
                      </a:lnTo>
                      <a:lnTo>
                        <a:pt x="0" y="9321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07" name="object 346">
                  <a:extLst>
                    <a:ext uri="{FF2B5EF4-FFF2-40B4-BE49-F238E27FC236}">
                      <a16:creationId xmlns:a16="http://schemas.microsoft.com/office/drawing/2014/main" id="{8F2838FC-F728-47AD-BCE3-43DAFABA7467}"/>
                    </a:ext>
                  </a:extLst>
                </p:cNvPr>
                <p:cNvSpPr/>
                <p:nvPr/>
              </p:nvSpPr>
              <p:spPr>
                <a:xfrm>
                  <a:off x="2695524" y="2952407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08" name="object 347">
                  <a:extLst>
                    <a:ext uri="{FF2B5EF4-FFF2-40B4-BE49-F238E27FC236}">
                      <a16:creationId xmlns:a16="http://schemas.microsoft.com/office/drawing/2014/main" id="{624110C0-2C5D-467F-A976-A84201BF1B4A}"/>
                    </a:ext>
                  </a:extLst>
                </p:cNvPr>
                <p:cNvSpPr/>
                <p:nvPr/>
              </p:nvSpPr>
              <p:spPr>
                <a:xfrm>
                  <a:off x="2659265" y="2929229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2784" y="52776"/>
                      </a:lnTo>
                      <a:lnTo>
                        <a:pt x="128337" y="39411"/>
                      </a:lnTo>
                      <a:lnTo>
                        <a:pt x="121327" y="27455"/>
                      </a:lnTo>
                      <a:lnTo>
                        <a:pt x="112084" y="17242"/>
                      </a:lnTo>
                      <a:lnTo>
                        <a:pt x="100938" y="9102"/>
                      </a:lnTo>
                      <a:lnTo>
                        <a:pt x="88219" y="3367"/>
                      </a:lnTo>
                      <a:lnTo>
                        <a:pt x="74256" y="369"/>
                      </a:lnTo>
                      <a:lnTo>
                        <a:pt x="67170" y="0"/>
                      </a:lnTo>
                      <a:lnTo>
                        <a:pt x="52724" y="1558"/>
                      </a:lnTo>
                      <a:lnTo>
                        <a:pt x="39363" y="6014"/>
                      </a:lnTo>
                      <a:lnTo>
                        <a:pt x="27417" y="13034"/>
                      </a:lnTo>
                      <a:lnTo>
                        <a:pt x="17215" y="22289"/>
                      </a:lnTo>
                      <a:lnTo>
                        <a:pt x="9086" y="33445"/>
                      </a:lnTo>
                      <a:lnTo>
                        <a:pt x="3361" y="46171"/>
                      </a:lnTo>
                      <a:lnTo>
                        <a:pt x="368" y="60136"/>
                      </a:lnTo>
                      <a:lnTo>
                        <a:pt x="0" y="67221"/>
                      </a:lnTo>
                      <a:lnTo>
                        <a:pt x="1556" y="81656"/>
                      </a:lnTo>
                      <a:lnTo>
                        <a:pt x="6007" y="95015"/>
                      </a:lnTo>
                      <a:lnTo>
                        <a:pt x="13022" y="106964"/>
                      </a:lnTo>
                      <a:lnTo>
                        <a:pt x="22271" y="117172"/>
                      </a:lnTo>
                      <a:lnTo>
                        <a:pt x="33424" y="125306"/>
                      </a:lnTo>
                      <a:lnTo>
                        <a:pt x="46151" y="131035"/>
                      </a:lnTo>
                      <a:lnTo>
                        <a:pt x="60122" y="134025"/>
                      </a:lnTo>
                      <a:lnTo>
                        <a:pt x="67170" y="134391"/>
                      </a:lnTo>
                      <a:lnTo>
                        <a:pt x="81621" y="132832"/>
                      </a:lnTo>
                      <a:lnTo>
                        <a:pt x="94986" y="128375"/>
                      </a:lnTo>
                      <a:lnTo>
                        <a:pt x="106935" y="121354"/>
                      </a:lnTo>
                      <a:lnTo>
                        <a:pt x="117139" y="112099"/>
                      </a:lnTo>
                      <a:lnTo>
                        <a:pt x="125266" y="100944"/>
                      </a:lnTo>
                      <a:lnTo>
                        <a:pt x="130989" y="88220"/>
                      </a:lnTo>
                      <a:lnTo>
                        <a:pt x="133975" y="74260"/>
                      </a:lnTo>
                      <a:lnTo>
                        <a:pt x="134340" y="67221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09" name="object 348">
                  <a:extLst>
                    <a:ext uri="{FF2B5EF4-FFF2-40B4-BE49-F238E27FC236}">
                      <a16:creationId xmlns:a16="http://schemas.microsoft.com/office/drawing/2014/main" id="{63860839-DED9-48BD-9882-7EEDAC37460F}"/>
                    </a:ext>
                  </a:extLst>
                </p:cNvPr>
                <p:cNvSpPr/>
                <p:nvPr/>
              </p:nvSpPr>
              <p:spPr>
                <a:xfrm>
                  <a:off x="2807195" y="2996450"/>
                  <a:ext cx="2678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">
                      <a:moveTo>
                        <a:pt x="26784" y="0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10" name="object 349">
                  <a:extLst>
                    <a:ext uri="{FF2B5EF4-FFF2-40B4-BE49-F238E27FC236}">
                      <a16:creationId xmlns:a16="http://schemas.microsoft.com/office/drawing/2014/main" id="{9DE7E715-9D30-47C0-A2C3-D9A2CADAA679}"/>
                    </a:ext>
                  </a:extLst>
                </p:cNvPr>
                <p:cNvSpPr/>
                <p:nvPr/>
              </p:nvSpPr>
              <p:spPr>
                <a:xfrm>
                  <a:off x="2803271" y="2963265"/>
                  <a:ext cx="25501" cy="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1" h="8280">
                      <a:moveTo>
                        <a:pt x="25501" y="0"/>
                      </a:moveTo>
                      <a:lnTo>
                        <a:pt x="0" y="828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11" name="object 350">
                  <a:extLst>
                    <a:ext uri="{FF2B5EF4-FFF2-40B4-BE49-F238E27FC236}">
                      <a16:creationId xmlns:a16="http://schemas.microsoft.com/office/drawing/2014/main" id="{E2347919-57FF-4CA5-99FE-A99E47DB6687}"/>
                    </a:ext>
                  </a:extLst>
                </p:cNvPr>
                <p:cNvSpPr/>
                <p:nvPr/>
              </p:nvSpPr>
              <p:spPr>
                <a:xfrm>
                  <a:off x="2791714" y="2933306"/>
                  <a:ext cx="21831" cy="15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31" h="15773">
                      <a:moveTo>
                        <a:pt x="21831" y="0"/>
                      </a:moveTo>
                      <a:lnTo>
                        <a:pt x="0" y="15773"/>
                      </a:lnTo>
                    </a:path>
                  </a:pathLst>
                </a:custGeom>
                <a:ln w="4698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12" name="object 351">
                  <a:extLst>
                    <a:ext uri="{FF2B5EF4-FFF2-40B4-BE49-F238E27FC236}">
                      <a16:creationId xmlns:a16="http://schemas.microsoft.com/office/drawing/2014/main" id="{BF7C0870-E03E-489A-A948-AF57D6EE3E8B}"/>
                    </a:ext>
                  </a:extLst>
                </p:cNvPr>
                <p:cNvSpPr/>
                <p:nvPr/>
              </p:nvSpPr>
              <p:spPr>
                <a:xfrm>
                  <a:off x="2773959" y="2909443"/>
                  <a:ext cx="15722" cy="21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22" h="21831">
                      <a:moveTo>
                        <a:pt x="15722" y="0"/>
                      </a:moveTo>
                      <a:lnTo>
                        <a:pt x="0" y="21831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13" name="object 352">
                  <a:extLst>
                    <a:ext uri="{FF2B5EF4-FFF2-40B4-BE49-F238E27FC236}">
                      <a16:creationId xmlns:a16="http://schemas.microsoft.com/office/drawing/2014/main" id="{49DF704E-1110-4094-A7C4-0628A45D3B2C}"/>
                    </a:ext>
                  </a:extLst>
                </p:cNvPr>
                <p:cNvSpPr/>
                <p:nvPr/>
              </p:nvSpPr>
              <p:spPr>
                <a:xfrm>
                  <a:off x="2773959" y="3061690"/>
                  <a:ext cx="15722" cy="21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22" h="21882">
                      <a:moveTo>
                        <a:pt x="15722" y="21882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14" name="object 353">
                  <a:extLst>
                    <a:ext uri="{FF2B5EF4-FFF2-40B4-BE49-F238E27FC236}">
                      <a16:creationId xmlns:a16="http://schemas.microsoft.com/office/drawing/2014/main" id="{D0C73C16-9CCF-4C70-ACA4-250E5AD4813D}"/>
                    </a:ext>
                  </a:extLst>
                </p:cNvPr>
                <p:cNvSpPr/>
                <p:nvPr/>
              </p:nvSpPr>
              <p:spPr>
                <a:xfrm>
                  <a:off x="2791714" y="3043936"/>
                  <a:ext cx="21831" cy="15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31" h="15773">
                      <a:moveTo>
                        <a:pt x="21831" y="15773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15" name="object 354">
                  <a:extLst>
                    <a:ext uri="{FF2B5EF4-FFF2-40B4-BE49-F238E27FC236}">
                      <a16:creationId xmlns:a16="http://schemas.microsoft.com/office/drawing/2014/main" id="{B4762828-A813-412B-BC33-DC2E3B0BF042}"/>
                    </a:ext>
                  </a:extLst>
                </p:cNvPr>
                <p:cNvSpPr/>
                <p:nvPr/>
              </p:nvSpPr>
              <p:spPr>
                <a:xfrm>
                  <a:off x="2803271" y="3021456"/>
                  <a:ext cx="25501" cy="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1" h="8242">
                      <a:moveTo>
                        <a:pt x="25501" y="8242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16" name="object 355">
                  <a:extLst>
                    <a:ext uri="{FF2B5EF4-FFF2-40B4-BE49-F238E27FC236}">
                      <a16:creationId xmlns:a16="http://schemas.microsoft.com/office/drawing/2014/main" id="{DBA451BA-3B77-4B94-AF60-DDE5900855C0}"/>
                    </a:ext>
                  </a:extLst>
                </p:cNvPr>
                <p:cNvSpPr/>
                <p:nvPr/>
              </p:nvSpPr>
              <p:spPr>
                <a:xfrm>
                  <a:off x="2654693" y="2638577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3975" y="74218"/>
                      </a:lnTo>
                      <a:lnTo>
                        <a:pt x="130989" y="88189"/>
                      </a:lnTo>
                      <a:lnTo>
                        <a:pt x="125266" y="100916"/>
                      </a:lnTo>
                      <a:lnTo>
                        <a:pt x="117139" y="112069"/>
                      </a:lnTo>
                      <a:lnTo>
                        <a:pt x="106935" y="121318"/>
                      </a:lnTo>
                      <a:lnTo>
                        <a:pt x="94986" y="128332"/>
                      </a:lnTo>
                      <a:lnTo>
                        <a:pt x="81621" y="132783"/>
                      </a:lnTo>
                      <a:lnTo>
                        <a:pt x="67170" y="134340"/>
                      </a:lnTo>
                      <a:lnTo>
                        <a:pt x="60122" y="133975"/>
                      </a:lnTo>
                      <a:lnTo>
                        <a:pt x="46151" y="130989"/>
                      </a:lnTo>
                      <a:lnTo>
                        <a:pt x="33424" y="125266"/>
                      </a:lnTo>
                      <a:lnTo>
                        <a:pt x="22271" y="117139"/>
                      </a:lnTo>
                      <a:lnTo>
                        <a:pt x="13022" y="106935"/>
                      </a:lnTo>
                      <a:lnTo>
                        <a:pt x="6007" y="94986"/>
                      </a:lnTo>
                      <a:lnTo>
                        <a:pt x="1556" y="81621"/>
                      </a:lnTo>
                      <a:lnTo>
                        <a:pt x="0" y="67170"/>
                      </a:lnTo>
                      <a:lnTo>
                        <a:pt x="364" y="60122"/>
                      </a:lnTo>
                      <a:lnTo>
                        <a:pt x="3351" y="46151"/>
                      </a:lnTo>
                      <a:lnTo>
                        <a:pt x="9073" y="33424"/>
                      </a:lnTo>
                      <a:lnTo>
                        <a:pt x="17201" y="22271"/>
                      </a:lnTo>
                      <a:lnTo>
                        <a:pt x="27404" y="13022"/>
                      </a:lnTo>
                      <a:lnTo>
                        <a:pt x="39354" y="6007"/>
                      </a:lnTo>
                      <a:lnTo>
                        <a:pt x="52719" y="1556"/>
                      </a:lnTo>
                      <a:lnTo>
                        <a:pt x="67170" y="0"/>
                      </a:lnTo>
                      <a:lnTo>
                        <a:pt x="74218" y="364"/>
                      </a:lnTo>
                      <a:lnTo>
                        <a:pt x="88189" y="3351"/>
                      </a:lnTo>
                      <a:lnTo>
                        <a:pt x="100916" y="9073"/>
                      </a:lnTo>
                      <a:lnTo>
                        <a:pt x="112069" y="17201"/>
                      </a:lnTo>
                      <a:lnTo>
                        <a:pt x="121318" y="27404"/>
                      </a:lnTo>
                      <a:lnTo>
                        <a:pt x="128332" y="39354"/>
                      </a:lnTo>
                      <a:lnTo>
                        <a:pt x="132783" y="52719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17" name="object 356">
                  <a:extLst>
                    <a:ext uri="{FF2B5EF4-FFF2-40B4-BE49-F238E27FC236}">
                      <a16:creationId xmlns:a16="http://schemas.microsoft.com/office/drawing/2014/main" id="{E22B6274-3416-41CF-9198-14E77AA8C7E0}"/>
                    </a:ext>
                  </a:extLst>
                </p:cNvPr>
                <p:cNvSpPr/>
                <p:nvPr/>
              </p:nvSpPr>
              <p:spPr>
                <a:xfrm>
                  <a:off x="2710903" y="2716707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54" y="50621"/>
                      </a:lnTo>
                      <a:lnTo>
                        <a:pt x="37918" y="46145"/>
                      </a:lnTo>
                      <a:lnTo>
                        <a:pt x="49476" y="39074"/>
                      </a:lnTo>
                      <a:lnTo>
                        <a:pt x="59252" y="29727"/>
                      </a:lnTo>
                      <a:lnTo>
                        <a:pt x="66869" y="18423"/>
                      </a:lnTo>
                      <a:lnTo>
                        <a:pt x="71952" y="5480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18" name="object 357">
                  <a:extLst>
                    <a:ext uri="{FF2B5EF4-FFF2-40B4-BE49-F238E27FC236}">
                      <a16:creationId xmlns:a16="http://schemas.microsoft.com/office/drawing/2014/main" id="{753EAC37-6C37-4B60-A9A6-4EFB43E6CAF6}"/>
                    </a:ext>
                  </a:extLst>
                </p:cNvPr>
                <p:cNvSpPr/>
                <p:nvPr/>
              </p:nvSpPr>
              <p:spPr>
                <a:xfrm>
                  <a:off x="2726982" y="2730449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16" y="30837"/>
                      </a:lnTo>
                      <a:lnTo>
                        <a:pt x="25094" y="25329"/>
                      </a:lnTo>
                      <a:lnTo>
                        <a:pt x="35508" y="17315"/>
                      </a:lnTo>
                      <a:lnTo>
                        <a:pt x="43932" y="7094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19" name="object 358">
                  <a:extLst>
                    <a:ext uri="{FF2B5EF4-FFF2-40B4-BE49-F238E27FC236}">
                      <a16:creationId xmlns:a16="http://schemas.microsoft.com/office/drawing/2014/main" id="{AFCA0BC7-CF22-4FB4-87D9-9882B558094F}"/>
                    </a:ext>
                  </a:extLst>
                </p:cNvPr>
                <p:cNvSpPr/>
                <p:nvPr/>
              </p:nvSpPr>
              <p:spPr>
                <a:xfrm>
                  <a:off x="2744292" y="2743250"/>
                  <a:ext cx="15074" cy="1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617">
                      <a:moveTo>
                        <a:pt x="0" y="10617"/>
                      </a:moveTo>
                      <a:lnTo>
                        <a:pt x="5600" y="7988"/>
                      </a:lnTo>
                      <a:lnTo>
                        <a:pt x="10718" y="4419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20" name="object 359">
                  <a:extLst>
                    <a:ext uri="{FF2B5EF4-FFF2-40B4-BE49-F238E27FC236}">
                      <a16:creationId xmlns:a16="http://schemas.microsoft.com/office/drawing/2014/main" id="{AFA6E68F-D6DA-4C18-8FA7-2161C7AD9715}"/>
                    </a:ext>
                  </a:extLst>
                </p:cNvPr>
                <p:cNvSpPr/>
                <p:nvPr/>
              </p:nvSpPr>
              <p:spPr>
                <a:xfrm>
                  <a:off x="2683865" y="2657030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725" y="14135"/>
                      </a:lnTo>
                      <a:lnTo>
                        <a:pt x="12852" y="16865"/>
                      </a:lnTo>
                      <a:lnTo>
                        <a:pt x="9474" y="20192"/>
                      </a:lnTo>
                      <a:lnTo>
                        <a:pt x="0" y="10718"/>
                      </a:lnTo>
                      <a:lnTo>
                        <a:pt x="4419" y="6299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21" name="object 360">
                  <a:extLst>
                    <a:ext uri="{FF2B5EF4-FFF2-40B4-BE49-F238E27FC236}">
                      <a16:creationId xmlns:a16="http://schemas.microsoft.com/office/drawing/2014/main" id="{560A1F7D-F527-450D-9690-4F4BB4D92DDD}"/>
                    </a:ext>
                  </a:extLst>
                </p:cNvPr>
                <p:cNvSpPr/>
                <p:nvPr/>
              </p:nvSpPr>
              <p:spPr>
                <a:xfrm>
                  <a:off x="2683865" y="2657030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19" y="6299"/>
                      </a:lnTo>
                      <a:lnTo>
                        <a:pt x="0" y="10718"/>
                      </a:lnTo>
                      <a:lnTo>
                        <a:pt x="9474" y="20192"/>
                      </a:lnTo>
                      <a:lnTo>
                        <a:pt x="12852" y="16865"/>
                      </a:lnTo>
                      <a:lnTo>
                        <a:pt x="16725" y="1413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22" name="object 361">
                  <a:extLst>
                    <a:ext uri="{FF2B5EF4-FFF2-40B4-BE49-F238E27FC236}">
                      <a16:creationId xmlns:a16="http://schemas.microsoft.com/office/drawing/2014/main" id="{A2D507D6-19BF-4D30-AC43-941E706D956A}"/>
                    </a:ext>
                  </a:extLst>
                </p:cNvPr>
                <p:cNvSpPr/>
                <p:nvPr/>
              </p:nvSpPr>
              <p:spPr>
                <a:xfrm>
                  <a:off x="2688628" y="2663126"/>
                  <a:ext cx="13347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7" h="9385">
                      <a:moveTo>
                        <a:pt x="13347" y="0"/>
                      </a:moveTo>
                      <a:lnTo>
                        <a:pt x="8381" y="228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23" name="object 362">
                  <a:extLst>
                    <a:ext uri="{FF2B5EF4-FFF2-40B4-BE49-F238E27FC236}">
                      <a16:creationId xmlns:a16="http://schemas.microsoft.com/office/drawing/2014/main" id="{E900A3BD-8A0A-4F2E-9D8E-0F9D2A30A0EB}"/>
                    </a:ext>
                  </a:extLst>
                </p:cNvPr>
                <p:cNvSpPr/>
                <p:nvPr/>
              </p:nvSpPr>
              <p:spPr>
                <a:xfrm>
                  <a:off x="2690964" y="2661691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24" name="object 363">
                  <a:extLst>
                    <a:ext uri="{FF2B5EF4-FFF2-40B4-BE49-F238E27FC236}">
                      <a16:creationId xmlns:a16="http://schemas.microsoft.com/office/drawing/2014/main" id="{0F8AE695-5F3E-4666-A8AC-3B960D633D7D}"/>
                    </a:ext>
                  </a:extLst>
                </p:cNvPr>
                <p:cNvSpPr/>
                <p:nvPr/>
              </p:nvSpPr>
              <p:spPr>
                <a:xfrm>
                  <a:off x="2654693" y="2638577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2783" y="52719"/>
                      </a:lnTo>
                      <a:lnTo>
                        <a:pt x="128332" y="39354"/>
                      </a:lnTo>
                      <a:lnTo>
                        <a:pt x="121318" y="27404"/>
                      </a:lnTo>
                      <a:lnTo>
                        <a:pt x="112069" y="17201"/>
                      </a:lnTo>
                      <a:lnTo>
                        <a:pt x="100916" y="9073"/>
                      </a:lnTo>
                      <a:lnTo>
                        <a:pt x="88189" y="3351"/>
                      </a:lnTo>
                      <a:lnTo>
                        <a:pt x="74218" y="364"/>
                      </a:lnTo>
                      <a:lnTo>
                        <a:pt x="67170" y="0"/>
                      </a:lnTo>
                      <a:lnTo>
                        <a:pt x="52719" y="1556"/>
                      </a:lnTo>
                      <a:lnTo>
                        <a:pt x="39354" y="6007"/>
                      </a:lnTo>
                      <a:lnTo>
                        <a:pt x="27404" y="13022"/>
                      </a:lnTo>
                      <a:lnTo>
                        <a:pt x="17201" y="22271"/>
                      </a:lnTo>
                      <a:lnTo>
                        <a:pt x="9073" y="33424"/>
                      </a:lnTo>
                      <a:lnTo>
                        <a:pt x="3351" y="46151"/>
                      </a:lnTo>
                      <a:lnTo>
                        <a:pt x="364" y="60122"/>
                      </a:lnTo>
                      <a:lnTo>
                        <a:pt x="0" y="67170"/>
                      </a:lnTo>
                      <a:lnTo>
                        <a:pt x="1556" y="81621"/>
                      </a:lnTo>
                      <a:lnTo>
                        <a:pt x="6007" y="94986"/>
                      </a:lnTo>
                      <a:lnTo>
                        <a:pt x="13022" y="106935"/>
                      </a:lnTo>
                      <a:lnTo>
                        <a:pt x="22271" y="117139"/>
                      </a:lnTo>
                      <a:lnTo>
                        <a:pt x="33424" y="125266"/>
                      </a:lnTo>
                      <a:lnTo>
                        <a:pt x="46151" y="130989"/>
                      </a:lnTo>
                      <a:lnTo>
                        <a:pt x="60122" y="133975"/>
                      </a:lnTo>
                      <a:lnTo>
                        <a:pt x="67170" y="134340"/>
                      </a:lnTo>
                      <a:lnTo>
                        <a:pt x="81621" y="132783"/>
                      </a:lnTo>
                      <a:lnTo>
                        <a:pt x="94986" y="128332"/>
                      </a:lnTo>
                      <a:lnTo>
                        <a:pt x="106935" y="121318"/>
                      </a:lnTo>
                      <a:lnTo>
                        <a:pt x="117139" y="112069"/>
                      </a:lnTo>
                      <a:lnTo>
                        <a:pt x="125266" y="100916"/>
                      </a:lnTo>
                      <a:lnTo>
                        <a:pt x="130989" y="88189"/>
                      </a:lnTo>
                      <a:lnTo>
                        <a:pt x="133975" y="74218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25" name="object 364">
                  <a:extLst>
                    <a:ext uri="{FF2B5EF4-FFF2-40B4-BE49-F238E27FC236}">
                      <a16:creationId xmlns:a16="http://schemas.microsoft.com/office/drawing/2014/main" id="{A1935F28-52C1-4273-9283-EE3C35E0E80F}"/>
                    </a:ext>
                  </a:extLst>
                </p:cNvPr>
                <p:cNvSpPr/>
                <p:nvPr/>
              </p:nvSpPr>
              <p:spPr>
                <a:xfrm>
                  <a:off x="2391029" y="2507361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4017" y="74295"/>
                      </a:lnTo>
                      <a:lnTo>
                        <a:pt x="131013" y="88255"/>
                      </a:lnTo>
                      <a:lnTo>
                        <a:pt x="125275" y="100974"/>
                      </a:lnTo>
                      <a:lnTo>
                        <a:pt x="117134" y="112122"/>
                      </a:lnTo>
                      <a:lnTo>
                        <a:pt x="106922" y="121369"/>
                      </a:lnTo>
                      <a:lnTo>
                        <a:pt x="94970" y="128383"/>
                      </a:lnTo>
                      <a:lnTo>
                        <a:pt x="81609" y="132834"/>
                      </a:lnTo>
                      <a:lnTo>
                        <a:pt x="67170" y="134391"/>
                      </a:lnTo>
                      <a:lnTo>
                        <a:pt x="60092" y="134021"/>
                      </a:lnTo>
                      <a:lnTo>
                        <a:pt x="46140" y="131024"/>
                      </a:lnTo>
                      <a:lnTo>
                        <a:pt x="33424" y="125291"/>
                      </a:lnTo>
                      <a:lnTo>
                        <a:pt x="22276" y="117153"/>
                      </a:lnTo>
                      <a:lnTo>
                        <a:pt x="13027" y="106940"/>
                      </a:lnTo>
                      <a:lnTo>
                        <a:pt x="6011" y="94985"/>
                      </a:lnTo>
                      <a:lnTo>
                        <a:pt x="1558" y="81618"/>
                      </a:lnTo>
                      <a:lnTo>
                        <a:pt x="0" y="67170"/>
                      </a:lnTo>
                      <a:lnTo>
                        <a:pt x="365" y="60122"/>
                      </a:lnTo>
                      <a:lnTo>
                        <a:pt x="3356" y="46151"/>
                      </a:lnTo>
                      <a:lnTo>
                        <a:pt x="9084" y="33424"/>
                      </a:lnTo>
                      <a:lnTo>
                        <a:pt x="17219" y="22271"/>
                      </a:lnTo>
                      <a:lnTo>
                        <a:pt x="27426" y="13022"/>
                      </a:lnTo>
                      <a:lnTo>
                        <a:pt x="39376" y="6007"/>
                      </a:lnTo>
                      <a:lnTo>
                        <a:pt x="52734" y="1556"/>
                      </a:lnTo>
                      <a:lnTo>
                        <a:pt x="67170" y="0"/>
                      </a:lnTo>
                      <a:lnTo>
                        <a:pt x="74254" y="368"/>
                      </a:lnTo>
                      <a:lnTo>
                        <a:pt x="88220" y="3361"/>
                      </a:lnTo>
                      <a:lnTo>
                        <a:pt x="100946" y="9086"/>
                      </a:lnTo>
                      <a:lnTo>
                        <a:pt x="112102" y="17215"/>
                      </a:lnTo>
                      <a:lnTo>
                        <a:pt x="121356" y="27417"/>
                      </a:lnTo>
                      <a:lnTo>
                        <a:pt x="128377" y="39363"/>
                      </a:lnTo>
                      <a:lnTo>
                        <a:pt x="132832" y="52724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26" name="object 365">
                  <a:extLst>
                    <a:ext uri="{FF2B5EF4-FFF2-40B4-BE49-F238E27FC236}">
                      <a16:creationId xmlns:a16="http://schemas.microsoft.com/office/drawing/2014/main" id="{74420FE0-571F-4184-AE11-5630D184011A}"/>
                    </a:ext>
                  </a:extLst>
                </p:cNvPr>
                <p:cNvSpPr/>
                <p:nvPr/>
              </p:nvSpPr>
              <p:spPr>
                <a:xfrm>
                  <a:off x="2447226" y="2585542"/>
                  <a:ext cx="73177" cy="52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33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302" y="52133"/>
                      </a:lnTo>
                      <a:lnTo>
                        <a:pt x="10972" y="52133"/>
                      </a:lnTo>
                      <a:lnTo>
                        <a:pt x="24976" y="50572"/>
                      </a:lnTo>
                      <a:lnTo>
                        <a:pt x="37951" y="46100"/>
                      </a:lnTo>
                      <a:lnTo>
                        <a:pt x="49518" y="39034"/>
                      </a:lnTo>
                      <a:lnTo>
                        <a:pt x="59296" y="29690"/>
                      </a:lnTo>
                      <a:lnTo>
                        <a:pt x="66908" y="18385"/>
                      </a:lnTo>
                      <a:lnTo>
                        <a:pt x="71972" y="5437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27" name="object 366">
                  <a:extLst>
                    <a:ext uri="{FF2B5EF4-FFF2-40B4-BE49-F238E27FC236}">
                      <a16:creationId xmlns:a16="http://schemas.microsoft.com/office/drawing/2014/main" id="{CE5846C6-2A12-4D2D-8E35-4113B8E97228}"/>
                    </a:ext>
                  </a:extLst>
                </p:cNvPr>
                <p:cNvSpPr/>
                <p:nvPr/>
              </p:nvSpPr>
              <p:spPr>
                <a:xfrm>
                  <a:off x="2463304" y="2599232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21" y="30843"/>
                      </a:lnTo>
                      <a:lnTo>
                        <a:pt x="25100" y="25345"/>
                      </a:lnTo>
                      <a:lnTo>
                        <a:pt x="35511" y="17337"/>
                      </a:lnTo>
                      <a:lnTo>
                        <a:pt x="43932" y="7109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28" name="object 367">
                  <a:extLst>
                    <a:ext uri="{FF2B5EF4-FFF2-40B4-BE49-F238E27FC236}">
                      <a16:creationId xmlns:a16="http://schemas.microsoft.com/office/drawing/2014/main" id="{859E6E2C-A396-426C-B7A6-46A89D8AF41C}"/>
                    </a:ext>
                  </a:extLst>
                </p:cNvPr>
                <p:cNvSpPr/>
                <p:nvPr/>
              </p:nvSpPr>
              <p:spPr>
                <a:xfrm>
                  <a:off x="2480614" y="2612085"/>
                  <a:ext cx="15138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566">
                      <a:moveTo>
                        <a:pt x="0" y="10566"/>
                      </a:moveTo>
                      <a:lnTo>
                        <a:pt x="5664" y="7937"/>
                      </a:lnTo>
                      <a:lnTo>
                        <a:pt x="10769" y="4368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29" name="object 368">
                  <a:extLst>
                    <a:ext uri="{FF2B5EF4-FFF2-40B4-BE49-F238E27FC236}">
                      <a16:creationId xmlns:a16="http://schemas.microsoft.com/office/drawing/2014/main" id="{5D4D6B5F-540A-45E9-AF7D-40C429377FF9}"/>
                    </a:ext>
                  </a:extLst>
                </p:cNvPr>
                <p:cNvSpPr/>
                <p:nvPr/>
              </p:nvSpPr>
              <p:spPr>
                <a:xfrm>
                  <a:off x="2420188" y="2525814"/>
                  <a:ext cx="20993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243">
                      <a:moveTo>
                        <a:pt x="15290" y="0"/>
                      </a:moveTo>
                      <a:lnTo>
                        <a:pt x="20993" y="12204"/>
                      </a:lnTo>
                      <a:lnTo>
                        <a:pt x="16725" y="14185"/>
                      </a:lnTo>
                      <a:lnTo>
                        <a:pt x="12852" y="16916"/>
                      </a:lnTo>
                      <a:lnTo>
                        <a:pt x="9525" y="20243"/>
                      </a:lnTo>
                      <a:lnTo>
                        <a:pt x="0" y="10718"/>
                      </a:lnTo>
                      <a:lnTo>
                        <a:pt x="4419" y="6299"/>
                      </a:lnTo>
                      <a:lnTo>
                        <a:pt x="9626" y="2679"/>
                      </a:lnTo>
                      <a:lnTo>
                        <a:pt x="1529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30" name="object 369">
                  <a:extLst>
                    <a:ext uri="{FF2B5EF4-FFF2-40B4-BE49-F238E27FC236}">
                      <a16:creationId xmlns:a16="http://schemas.microsoft.com/office/drawing/2014/main" id="{71B81534-9C82-4685-B179-AFF1E3C5FDB6}"/>
                    </a:ext>
                  </a:extLst>
                </p:cNvPr>
                <p:cNvSpPr/>
                <p:nvPr/>
              </p:nvSpPr>
              <p:spPr>
                <a:xfrm>
                  <a:off x="2420188" y="2525814"/>
                  <a:ext cx="20993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243">
                      <a:moveTo>
                        <a:pt x="15290" y="0"/>
                      </a:moveTo>
                      <a:lnTo>
                        <a:pt x="9626" y="2679"/>
                      </a:lnTo>
                      <a:lnTo>
                        <a:pt x="4419" y="6299"/>
                      </a:lnTo>
                      <a:lnTo>
                        <a:pt x="0" y="10718"/>
                      </a:lnTo>
                      <a:lnTo>
                        <a:pt x="9525" y="20243"/>
                      </a:lnTo>
                      <a:lnTo>
                        <a:pt x="12852" y="16916"/>
                      </a:lnTo>
                      <a:lnTo>
                        <a:pt x="16725" y="14185"/>
                      </a:lnTo>
                      <a:lnTo>
                        <a:pt x="20993" y="12204"/>
                      </a:lnTo>
                      <a:lnTo>
                        <a:pt x="15290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31" name="object 370">
                  <a:extLst>
                    <a:ext uri="{FF2B5EF4-FFF2-40B4-BE49-F238E27FC236}">
                      <a16:creationId xmlns:a16="http://schemas.microsoft.com/office/drawing/2014/main" id="{2CBAF85F-8D89-4685-AC06-BE644F2C52EC}"/>
                    </a:ext>
                  </a:extLst>
                </p:cNvPr>
                <p:cNvSpPr/>
                <p:nvPr/>
              </p:nvSpPr>
              <p:spPr>
                <a:xfrm>
                  <a:off x="2424950" y="2531910"/>
                  <a:ext cx="13398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85">
                      <a:moveTo>
                        <a:pt x="13398" y="0"/>
                      </a:moveTo>
                      <a:lnTo>
                        <a:pt x="8432" y="233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32" name="object 371">
                  <a:extLst>
                    <a:ext uri="{FF2B5EF4-FFF2-40B4-BE49-F238E27FC236}">
                      <a16:creationId xmlns:a16="http://schemas.microsoft.com/office/drawing/2014/main" id="{E77E7AC4-7C6D-485C-8975-340E697CFF2B}"/>
                    </a:ext>
                  </a:extLst>
                </p:cNvPr>
                <p:cNvSpPr/>
                <p:nvPr/>
              </p:nvSpPr>
              <p:spPr>
                <a:xfrm>
                  <a:off x="2427338" y="2530525"/>
                  <a:ext cx="778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5" h="11010">
                      <a:moveTo>
                        <a:pt x="7785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33" name="object 372">
                  <a:extLst>
                    <a:ext uri="{FF2B5EF4-FFF2-40B4-BE49-F238E27FC236}">
                      <a16:creationId xmlns:a16="http://schemas.microsoft.com/office/drawing/2014/main" id="{7E4ED15C-B711-4873-84CE-ED0FAF699D6B}"/>
                    </a:ext>
                  </a:extLst>
                </p:cNvPr>
                <p:cNvSpPr/>
                <p:nvPr/>
              </p:nvSpPr>
              <p:spPr>
                <a:xfrm>
                  <a:off x="2391029" y="2507361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2832" y="52724"/>
                      </a:lnTo>
                      <a:lnTo>
                        <a:pt x="128377" y="39363"/>
                      </a:lnTo>
                      <a:lnTo>
                        <a:pt x="121356" y="27417"/>
                      </a:lnTo>
                      <a:lnTo>
                        <a:pt x="112102" y="17215"/>
                      </a:lnTo>
                      <a:lnTo>
                        <a:pt x="100946" y="9086"/>
                      </a:lnTo>
                      <a:lnTo>
                        <a:pt x="88220" y="3361"/>
                      </a:lnTo>
                      <a:lnTo>
                        <a:pt x="74254" y="368"/>
                      </a:lnTo>
                      <a:lnTo>
                        <a:pt x="67170" y="0"/>
                      </a:lnTo>
                      <a:lnTo>
                        <a:pt x="52734" y="1556"/>
                      </a:lnTo>
                      <a:lnTo>
                        <a:pt x="39376" y="6007"/>
                      </a:lnTo>
                      <a:lnTo>
                        <a:pt x="27426" y="13022"/>
                      </a:lnTo>
                      <a:lnTo>
                        <a:pt x="17219" y="22271"/>
                      </a:lnTo>
                      <a:lnTo>
                        <a:pt x="9084" y="33424"/>
                      </a:lnTo>
                      <a:lnTo>
                        <a:pt x="3356" y="46151"/>
                      </a:lnTo>
                      <a:lnTo>
                        <a:pt x="365" y="60122"/>
                      </a:lnTo>
                      <a:lnTo>
                        <a:pt x="0" y="67170"/>
                      </a:lnTo>
                      <a:lnTo>
                        <a:pt x="1558" y="81618"/>
                      </a:lnTo>
                      <a:lnTo>
                        <a:pt x="6011" y="94985"/>
                      </a:lnTo>
                      <a:lnTo>
                        <a:pt x="13027" y="106940"/>
                      </a:lnTo>
                      <a:lnTo>
                        <a:pt x="22276" y="117153"/>
                      </a:lnTo>
                      <a:lnTo>
                        <a:pt x="33424" y="125291"/>
                      </a:lnTo>
                      <a:lnTo>
                        <a:pt x="46140" y="131024"/>
                      </a:lnTo>
                      <a:lnTo>
                        <a:pt x="60092" y="134021"/>
                      </a:lnTo>
                      <a:lnTo>
                        <a:pt x="67170" y="134391"/>
                      </a:lnTo>
                      <a:lnTo>
                        <a:pt x="81609" y="132834"/>
                      </a:lnTo>
                      <a:lnTo>
                        <a:pt x="94970" y="128383"/>
                      </a:lnTo>
                      <a:lnTo>
                        <a:pt x="106922" y="121369"/>
                      </a:lnTo>
                      <a:lnTo>
                        <a:pt x="117134" y="112122"/>
                      </a:lnTo>
                      <a:lnTo>
                        <a:pt x="125275" y="100974"/>
                      </a:lnTo>
                      <a:lnTo>
                        <a:pt x="131013" y="88255"/>
                      </a:lnTo>
                      <a:lnTo>
                        <a:pt x="134017" y="74295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34" name="object 374">
                  <a:extLst>
                    <a:ext uri="{FF2B5EF4-FFF2-40B4-BE49-F238E27FC236}">
                      <a16:creationId xmlns:a16="http://schemas.microsoft.com/office/drawing/2014/main" id="{FA04128C-AE19-4A02-B55E-5F1070C8C8FE}"/>
                    </a:ext>
                  </a:extLst>
                </p:cNvPr>
                <p:cNvSpPr/>
                <p:nvPr/>
              </p:nvSpPr>
              <p:spPr>
                <a:xfrm>
                  <a:off x="2422728" y="2309660"/>
                  <a:ext cx="73164" cy="5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4" h="52197">
                      <a:moveTo>
                        <a:pt x="0" y="51244"/>
                      </a:moveTo>
                      <a:lnTo>
                        <a:pt x="3619" y="51841"/>
                      </a:lnTo>
                      <a:lnTo>
                        <a:pt x="7289" y="52197"/>
                      </a:lnTo>
                      <a:lnTo>
                        <a:pt x="10960" y="52197"/>
                      </a:lnTo>
                      <a:lnTo>
                        <a:pt x="24957" y="50633"/>
                      </a:lnTo>
                      <a:lnTo>
                        <a:pt x="37926" y="46154"/>
                      </a:lnTo>
                      <a:lnTo>
                        <a:pt x="49489" y="39081"/>
                      </a:lnTo>
                      <a:lnTo>
                        <a:pt x="59266" y="29731"/>
                      </a:lnTo>
                      <a:lnTo>
                        <a:pt x="66879" y="18424"/>
                      </a:lnTo>
                      <a:lnTo>
                        <a:pt x="71948" y="5479"/>
                      </a:lnTo>
                      <a:lnTo>
                        <a:pt x="7316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35" name="object 375">
                  <a:extLst>
                    <a:ext uri="{FF2B5EF4-FFF2-40B4-BE49-F238E27FC236}">
                      <a16:creationId xmlns:a16="http://schemas.microsoft.com/office/drawing/2014/main" id="{B69946EA-7299-49D5-8246-D3CB76451FF4}"/>
                    </a:ext>
                  </a:extLst>
                </p:cNvPr>
                <p:cNvSpPr/>
                <p:nvPr/>
              </p:nvSpPr>
              <p:spPr>
                <a:xfrm>
                  <a:off x="2438793" y="2323401"/>
                  <a:ext cx="47878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40">
                      <a:moveTo>
                        <a:pt x="0" y="33540"/>
                      </a:moveTo>
                      <a:lnTo>
                        <a:pt x="13119" y="30839"/>
                      </a:lnTo>
                      <a:lnTo>
                        <a:pt x="25097" y="25335"/>
                      </a:lnTo>
                      <a:lnTo>
                        <a:pt x="35510" y="17325"/>
                      </a:lnTo>
                      <a:lnTo>
                        <a:pt x="43935" y="7106"/>
                      </a:lnTo>
                      <a:lnTo>
                        <a:pt x="4787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36" name="object 376">
                  <a:extLst>
                    <a:ext uri="{FF2B5EF4-FFF2-40B4-BE49-F238E27FC236}">
                      <a16:creationId xmlns:a16="http://schemas.microsoft.com/office/drawing/2014/main" id="{210297F9-A52A-4A4A-961B-54483EB6AEA3}"/>
                    </a:ext>
                  </a:extLst>
                </p:cNvPr>
                <p:cNvSpPr/>
                <p:nvPr/>
              </p:nvSpPr>
              <p:spPr>
                <a:xfrm>
                  <a:off x="2456116" y="2336203"/>
                  <a:ext cx="15125" cy="1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" h="10617">
                      <a:moveTo>
                        <a:pt x="0" y="10617"/>
                      </a:moveTo>
                      <a:lnTo>
                        <a:pt x="5651" y="7988"/>
                      </a:lnTo>
                      <a:lnTo>
                        <a:pt x="10756" y="4419"/>
                      </a:lnTo>
                      <a:lnTo>
                        <a:pt x="15125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37" name="object 377">
                  <a:extLst>
                    <a:ext uri="{FF2B5EF4-FFF2-40B4-BE49-F238E27FC236}">
                      <a16:creationId xmlns:a16="http://schemas.microsoft.com/office/drawing/2014/main" id="{3B5FD407-F685-48AC-97C3-D46B591FE401}"/>
                    </a:ext>
                  </a:extLst>
                </p:cNvPr>
                <p:cNvSpPr/>
                <p:nvPr/>
              </p:nvSpPr>
              <p:spPr>
                <a:xfrm>
                  <a:off x="2395689" y="2249982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713" y="14185"/>
                      </a:lnTo>
                      <a:lnTo>
                        <a:pt x="12839" y="16865"/>
                      </a:lnTo>
                      <a:lnTo>
                        <a:pt x="9525" y="20193"/>
                      </a:lnTo>
                      <a:lnTo>
                        <a:pt x="0" y="10718"/>
                      </a:lnTo>
                      <a:lnTo>
                        <a:pt x="4406" y="6299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38" name="object 378">
                  <a:extLst>
                    <a:ext uri="{FF2B5EF4-FFF2-40B4-BE49-F238E27FC236}">
                      <a16:creationId xmlns:a16="http://schemas.microsoft.com/office/drawing/2014/main" id="{589CDE78-401E-41B2-BDD6-74042AA0C199}"/>
                    </a:ext>
                  </a:extLst>
                </p:cNvPr>
                <p:cNvSpPr/>
                <p:nvPr/>
              </p:nvSpPr>
              <p:spPr>
                <a:xfrm>
                  <a:off x="2395689" y="2249982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06" y="6299"/>
                      </a:lnTo>
                      <a:lnTo>
                        <a:pt x="0" y="10718"/>
                      </a:lnTo>
                      <a:lnTo>
                        <a:pt x="9525" y="20193"/>
                      </a:lnTo>
                      <a:lnTo>
                        <a:pt x="12839" y="16865"/>
                      </a:lnTo>
                      <a:lnTo>
                        <a:pt x="16713" y="1418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39" name="object 379">
                  <a:extLst>
                    <a:ext uri="{FF2B5EF4-FFF2-40B4-BE49-F238E27FC236}">
                      <a16:creationId xmlns:a16="http://schemas.microsoft.com/office/drawing/2014/main" id="{46F4A386-4215-441D-B6B5-6028C3E09489}"/>
                    </a:ext>
                  </a:extLst>
                </p:cNvPr>
                <p:cNvSpPr/>
                <p:nvPr/>
              </p:nvSpPr>
              <p:spPr>
                <a:xfrm>
                  <a:off x="2400452" y="2256091"/>
                  <a:ext cx="13385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72">
                      <a:moveTo>
                        <a:pt x="13385" y="0"/>
                      </a:moveTo>
                      <a:lnTo>
                        <a:pt x="8432" y="2324"/>
                      </a:lnTo>
                      <a:lnTo>
                        <a:pt x="3860" y="5499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40" name="object 380">
                  <a:extLst>
                    <a:ext uri="{FF2B5EF4-FFF2-40B4-BE49-F238E27FC236}">
                      <a16:creationId xmlns:a16="http://schemas.microsoft.com/office/drawing/2014/main" id="{0D155AA8-9267-4B5A-A989-86554088D69E}"/>
                    </a:ext>
                  </a:extLst>
                </p:cNvPr>
                <p:cNvSpPr/>
                <p:nvPr/>
              </p:nvSpPr>
              <p:spPr>
                <a:xfrm>
                  <a:off x="2402776" y="2254643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101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41" name="object 381">
                  <a:extLst>
                    <a:ext uri="{FF2B5EF4-FFF2-40B4-BE49-F238E27FC236}">
                      <a16:creationId xmlns:a16="http://schemas.microsoft.com/office/drawing/2014/main" id="{CBFDCC57-A451-4BA1-85D5-7E73397C3E5A}"/>
                    </a:ext>
                  </a:extLst>
                </p:cNvPr>
                <p:cNvSpPr/>
                <p:nvPr/>
              </p:nvSpPr>
              <p:spPr>
                <a:xfrm>
                  <a:off x="2366518" y="2231529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2833" y="52724"/>
                      </a:lnTo>
                      <a:lnTo>
                        <a:pt x="128379" y="39363"/>
                      </a:lnTo>
                      <a:lnTo>
                        <a:pt x="121360" y="27417"/>
                      </a:lnTo>
                      <a:lnTo>
                        <a:pt x="112107" y="17215"/>
                      </a:lnTo>
                      <a:lnTo>
                        <a:pt x="100952" y="9086"/>
                      </a:lnTo>
                      <a:lnTo>
                        <a:pt x="88224" y="3361"/>
                      </a:lnTo>
                      <a:lnTo>
                        <a:pt x="74257" y="368"/>
                      </a:lnTo>
                      <a:lnTo>
                        <a:pt x="67170" y="0"/>
                      </a:lnTo>
                      <a:lnTo>
                        <a:pt x="52734" y="1556"/>
                      </a:lnTo>
                      <a:lnTo>
                        <a:pt x="39376" y="6007"/>
                      </a:lnTo>
                      <a:lnTo>
                        <a:pt x="27426" y="13022"/>
                      </a:lnTo>
                      <a:lnTo>
                        <a:pt x="17219" y="22271"/>
                      </a:lnTo>
                      <a:lnTo>
                        <a:pt x="9084" y="33424"/>
                      </a:lnTo>
                      <a:lnTo>
                        <a:pt x="3356" y="46151"/>
                      </a:lnTo>
                      <a:lnTo>
                        <a:pt x="365" y="60122"/>
                      </a:lnTo>
                      <a:lnTo>
                        <a:pt x="0" y="67170"/>
                      </a:lnTo>
                      <a:lnTo>
                        <a:pt x="1559" y="81621"/>
                      </a:lnTo>
                      <a:lnTo>
                        <a:pt x="6015" y="94986"/>
                      </a:lnTo>
                      <a:lnTo>
                        <a:pt x="13037" y="106935"/>
                      </a:lnTo>
                      <a:lnTo>
                        <a:pt x="22291" y="117139"/>
                      </a:lnTo>
                      <a:lnTo>
                        <a:pt x="33446" y="125266"/>
                      </a:lnTo>
                      <a:lnTo>
                        <a:pt x="46170" y="130989"/>
                      </a:lnTo>
                      <a:lnTo>
                        <a:pt x="60131" y="133975"/>
                      </a:lnTo>
                      <a:lnTo>
                        <a:pt x="67170" y="134340"/>
                      </a:lnTo>
                      <a:lnTo>
                        <a:pt x="81618" y="132784"/>
                      </a:lnTo>
                      <a:lnTo>
                        <a:pt x="94985" y="128337"/>
                      </a:lnTo>
                      <a:lnTo>
                        <a:pt x="106940" y="121327"/>
                      </a:lnTo>
                      <a:lnTo>
                        <a:pt x="117153" y="112084"/>
                      </a:lnTo>
                      <a:lnTo>
                        <a:pt x="125291" y="100938"/>
                      </a:lnTo>
                      <a:lnTo>
                        <a:pt x="131024" y="88219"/>
                      </a:lnTo>
                      <a:lnTo>
                        <a:pt x="134021" y="74256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42" name="object 382">
                  <a:extLst>
                    <a:ext uri="{FF2B5EF4-FFF2-40B4-BE49-F238E27FC236}">
                      <a16:creationId xmlns:a16="http://schemas.microsoft.com/office/drawing/2014/main" id="{FFFB326F-1C5E-41B7-8053-E95BEE830A90}"/>
                    </a:ext>
                  </a:extLst>
                </p:cNvPr>
                <p:cNvSpPr/>
                <p:nvPr/>
              </p:nvSpPr>
              <p:spPr>
                <a:xfrm>
                  <a:off x="2584945" y="2041778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4018" y="74293"/>
                      </a:lnTo>
                      <a:lnTo>
                        <a:pt x="131019" y="88250"/>
                      </a:lnTo>
                      <a:lnTo>
                        <a:pt x="125289" y="100969"/>
                      </a:lnTo>
                      <a:lnTo>
                        <a:pt x="117156" y="112117"/>
                      </a:lnTo>
                      <a:lnTo>
                        <a:pt x="106950" y="121365"/>
                      </a:lnTo>
                      <a:lnTo>
                        <a:pt x="94997" y="128381"/>
                      </a:lnTo>
                      <a:lnTo>
                        <a:pt x="81628" y="132833"/>
                      </a:lnTo>
                      <a:lnTo>
                        <a:pt x="67170" y="134391"/>
                      </a:lnTo>
                      <a:lnTo>
                        <a:pt x="60092" y="134021"/>
                      </a:lnTo>
                      <a:lnTo>
                        <a:pt x="46140" y="131023"/>
                      </a:lnTo>
                      <a:lnTo>
                        <a:pt x="33424" y="125288"/>
                      </a:lnTo>
                      <a:lnTo>
                        <a:pt x="22276" y="117148"/>
                      </a:lnTo>
                      <a:lnTo>
                        <a:pt x="13027" y="106935"/>
                      </a:lnTo>
                      <a:lnTo>
                        <a:pt x="6011" y="94980"/>
                      </a:lnTo>
                      <a:lnTo>
                        <a:pt x="1558" y="81614"/>
                      </a:lnTo>
                      <a:lnTo>
                        <a:pt x="0" y="67170"/>
                      </a:lnTo>
                      <a:lnTo>
                        <a:pt x="365" y="60131"/>
                      </a:lnTo>
                      <a:lnTo>
                        <a:pt x="3356" y="46170"/>
                      </a:lnTo>
                      <a:lnTo>
                        <a:pt x="9084" y="33446"/>
                      </a:lnTo>
                      <a:lnTo>
                        <a:pt x="17219" y="22291"/>
                      </a:lnTo>
                      <a:lnTo>
                        <a:pt x="27426" y="13037"/>
                      </a:lnTo>
                      <a:lnTo>
                        <a:pt x="39376" y="6015"/>
                      </a:lnTo>
                      <a:lnTo>
                        <a:pt x="52734" y="1559"/>
                      </a:lnTo>
                      <a:lnTo>
                        <a:pt x="67170" y="0"/>
                      </a:lnTo>
                      <a:lnTo>
                        <a:pt x="74265" y="369"/>
                      </a:lnTo>
                      <a:lnTo>
                        <a:pt x="88244" y="3366"/>
                      </a:lnTo>
                      <a:lnTo>
                        <a:pt x="100974" y="9098"/>
                      </a:lnTo>
                      <a:lnTo>
                        <a:pt x="112127" y="17233"/>
                      </a:lnTo>
                      <a:lnTo>
                        <a:pt x="121374" y="27439"/>
                      </a:lnTo>
                      <a:lnTo>
                        <a:pt x="128387" y="39385"/>
                      </a:lnTo>
                      <a:lnTo>
                        <a:pt x="132835" y="52739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43" name="object 383">
                  <a:extLst>
                    <a:ext uri="{FF2B5EF4-FFF2-40B4-BE49-F238E27FC236}">
                      <a16:creationId xmlns:a16="http://schemas.microsoft.com/office/drawing/2014/main" id="{D9706DF0-1434-4989-8BD6-AC75E8F82165}"/>
                    </a:ext>
                  </a:extLst>
                </p:cNvPr>
                <p:cNvSpPr/>
                <p:nvPr/>
              </p:nvSpPr>
              <p:spPr>
                <a:xfrm>
                  <a:off x="2641155" y="2119909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57" y="50624"/>
                      </a:lnTo>
                      <a:lnTo>
                        <a:pt x="37928" y="46155"/>
                      </a:lnTo>
                      <a:lnTo>
                        <a:pt x="49494" y="39092"/>
                      </a:lnTo>
                      <a:lnTo>
                        <a:pt x="59274" y="29750"/>
                      </a:lnTo>
                      <a:lnTo>
                        <a:pt x="66890" y="18444"/>
                      </a:lnTo>
                      <a:lnTo>
                        <a:pt x="71961" y="5489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44" name="object 384">
                  <a:extLst>
                    <a:ext uri="{FF2B5EF4-FFF2-40B4-BE49-F238E27FC236}">
                      <a16:creationId xmlns:a16="http://schemas.microsoft.com/office/drawing/2014/main" id="{C7CC3A3F-1334-4748-8035-3AA7B178EC4A}"/>
                    </a:ext>
                  </a:extLst>
                </p:cNvPr>
                <p:cNvSpPr/>
                <p:nvPr/>
              </p:nvSpPr>
              <p:spPr>
                <a:xfrm>
                  <a:off x="2657221" y="2133650"/>
                  <a:ext cx="4787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40">
                      <a:moveTo>
                        <a:pt x="0" y="33540"/>
                      </a:moveTo>
                      <a:lnTo>
                        <a:pt x="13121" y="30864"/>
                      </a:lnTo>
                      <a:lnTo>
                        <a:pt x="25101" y="25369"/>
                      </a:lnTo>
                      <a:lnTo>
                        <a:pt x="35515" y="17354"/>
                      </a:lnTo>
                      <a:lnTo>
                        <a:pt x="43939" y="7119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45" name="object 385">
                  <a:extLst>
                    <a:ext uri="{FF2B5EF4-FFF2-40B4-BE49-F238E27FC236}">
                      <a16:creationId xmlns:a16="http://schemas.microsoft.com/office/drawing/2014/main" id="{FAC5CEBC-4078-4592-85C3-528DC87B7F4D}"/>
                    </a:ext>
                  </a:extLst>
                </p:cNvPr>
                <p:cNvSpPr/>
                <p:nvPr/>
              </p:nvSpPr>
              <p:spPr>
                <a:xfrm>
                  <a:off x="2674594" y="2146503"/>
                  <a:ext cx="15074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06" y="4356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46" name="object 386">
                  <a:extLst>
                    <a:ext uri="{FF2B5EF4-FFF2-40B4-BE49-F238E27FC236}">
                      <a16:creationId xmlns:a16="http://schemas.microsoft.com/office/drawing/2014/main" id="{EB133D29-D88A-4B1B-8CC4-96C6C06202B5}"/>
                    </a:ext>
                  </a:extLst>
                </p:cNvPr>
                <p:cNvSpPr/>
                <p:nvPr/>
              </p:nvSpPr>
              <p:spPr>
                <a:xfrm>
                  <a:off x="2614168" y="2060282"/>
                  <a:ext cx="20929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80">
                      <a:moveTo>
                        <a:pt x="15227" y="0"/>
                      </a:moveTo>
                      <a:lnTo>
                        <a:pt x="20929" y="12153"/>
                      </a:lnTo>
                      <a:lnTo>
                        <a:pt x="16662" y="14135"/>
                      </a:lnTo>
                      <a:lnTo>
                        <a:pt x="12801" y="16865"/>
                      </a:lnTo>
                      <a:lnTo>
                        <a:pt x="9474" y="20180"/>
                      </a:lnTo>
                      <a:lnTo>
                        <a:pt x="0" y="10655"/>
                      </a:lnTo>
                      <a:lnTo>
                        <a:pt x="4419" y="6248"/>
                      </a:lnTo>
                      <a:lnTo>
                        <a:pt x="9575" y="2628"/>
                      </a:lnTo>
                      <a:lnTo>
                        <a:pt x="152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47" name="object 387">
                  <a:extLst>
                    <a:ext uri="{FF2B5EF4-FFF2-40B4-BE49-F238E27FC236}">
                      <a16:creationId xmlns:a16="http://schemas.microsoft.com/office/drawing/2014/main" id="{2EAA9D4C-7DB2-4233-8671-AC2E8D5CCB94}"/>
                    </a:ext>
                  </a:extLst>
                </p:cNvPr>
                <p:cNvSpPr/>
                <p:nvPr/>
              </p:nvSpPr>
              <p:spPr>
                <a:xfrm>
                  <a:off x="2614168" y="2060282"/>
                  <a:ext cx="20929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80">
                      <a:moveTo>
                        <a:pt x="15227" y="0"/>
                      </a:moveTo>
                      <a:lnTo>
                        <a:pt x="9575" y="2628"/>
                      </a:lnTo>
                      <a:lnTo>
                        <a:pt x="4419" y="6248"/>
                      </a:lnTo>
                      <a:lnTo>
                        <a:pt x="0" y="10655"/>
                      </a:lnTo>
                      <a:lnTo>
                        <a:pt x="9474" y="20180"/>
                      </a:lnTo>
                      <a:lnTo>
                        <a:pt x="12801" y="16865"/>
                      </a:lnTo>
                      <a:lnTo>
                        <a:pt x="16662" y="14135"/>
                      </a:lnTo>
                      <a:lnTo>
                        <a:pt x="20929" y="12153"/>
                      </a:lnTo>
                      <a:lnTo>
                        <a:pt x="15227" y="0"/>
                      </a:lnTo>
                      <a:close/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48" name="object 388">
                  <a:extLst>
                    <a:ext uri="{FF2B5EF4-FFF2-40B4-BE49-F238E27FC236}">
                      <a16:creationId xmlns:a16="http://schemas.microsoft.com/office/drawing/2014/main" id="{C1B4B456-1EC5-4DC6-A2BE-42A10213B123}"/>
                    </a:ext>
                  </a:extLst>
                </p:cNvPr>
                <p:cNvSpPr/>
                <p:nvPr/>
              </p:nvSpPr>
              <p:spPr>
                <a:xfrm>
                  <a:off x="2618879" y="2066328"/>
                  <a:ext cx="13398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72">
                      <a:moveTo>
                        <a:pt x="13398" y="0"/>
                      </a:moveTo>
                      <a:lnTo>
                        <a:pt x="8432" y="2336"/>
                      </a:lnTo>
                      <a:lnTo>
                        <a:pt x="3873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49" name="object 389">
                  <a:extLst>
                    <a:ext uri="{FF2B5EF4-FFF2-40B4-BE49-F238E27FC236}">
                      <a16:creationId xmlns:a16="http://schemas.microsoft.com/office/drawing/2014/main" id="{C98B8A58-A25B-4D78-88EC-9A6F3AB7E275}"/>
                    </a:ext>
                  </a:extLst>
                </p:cNvPr>
                <p:cNvSpPr/>
                <p:nvPr/>
              </p:nvSpPr>
              <p:spPr>
                <a:xfrm>
                  <a:off x="2621216" y="2064943"/>
                  <a:ext cx="7886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6" h="11010">
                      <a:moveTo>
                        <a:pt x="7886" y="10960"/>
                      </a:moveTo>
                      <a:lnTo>
                        <a:pt x="8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50" name="object 390">
                  <a:extLst>
                    <a:ext uri="{FF2B5EF4-FFF2-40B4-BE49-F238E27FC236}">
                      <a16:creationId xmlns:a16="http://schemas.microsoft.com/office/drawing/2014/main" id="{DD3CF242-72A6-4816-9769-7FA1FFD05D12}"/>
                    </a:ext>
                  </a:extLst>
                </p:cNvPr>
                <p:cNvSpPr/>
                <p:nvPr/>
              </p:nvSpPr>
              <p:spPr>
                <a:xfrm>
                  <a:off x="2584945" y="2041778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2835" y="52739"/>
                      </a:lnTo>
                      <a:lnTo>
                        <a:pt x="128387" y="39385"/>
                      </a:lnTo>
                      <a:lnTo>
                        <a:pt x="121374" y="27439"/>
                      </a:lnTo>
                      <a:lnTo>
                        <a:pt x="112127" y="17233"/>
                      </a:lnTo>
                      <a:lnTo>
                        <a:pt x="100974" y="9098"/>
                      </a:lnTo>
                      <a:lnTo>
                        <a:pt x="88244" y="3366"/>
                      </a:lnTo>
                      <a:lnTo>
                        <a:pt x="74265" y="369"/>
                      </a:lnTo>
                      <a:lnTo>
                        <a:pt x="67170" y="0"/>
                      </a:lnTo>
                      <a:lnTo>
                        <a:pt x="52734" y="1559"/>
                      </a:lnTo>
                      <a:lnTo>
                        <a:pt x="39376" y="6015"/>
                      </a:lnTo>
                      <a:lnTo>
                        <a:pt x="27426" y="13037"/>
                      </a:lnTo>
                      <a:lnTo>
                        <a:pt x="17219" y="22291"/>
                      </a:lnTo>
                      <a:lnTo>
                        <a:pt x="9084" y="33446"/>
                      </a:lnTo>
                      <a:lnTo>
                        <a:pt x="3356" y="46170"/>
                      </a:lnTo>
                      <a:lnTo>
                        <a:pt x="365" y="60131"/>
                      </a:lnTo>
                      <a:lnTo>
                        <a:pt x="0" y="67170"/>
                      </a:lnTo>
                      <a:lnTo>
                        <a:pt x="1558" y="81614"/>
                      </a:lnTo>
                      <a:lnTo>
                        <a:pt x="6011" y="94980"/>
                      </a:lnTo>
                      <a:lnTo>
                        <a:pt x="13027" y="106935"/>
                      </a:lnTo>
                      <a:lnTo>
                        <a:pt x="22276" y="117148"/>
                      </a:lnTo>
                      <a:lnTo>
                        <a:pt x="33424" y="125288"/>
                      </a:lnTo>
                      <a:lnTo>
                        <a:pt x="46140" y="131023"/>
                      </a:lnTo>
                      <a:lnTo>
                        <a:pt x="60092" y="134021"/>
                      </a:lnTo>
                      <a:lnTo>
                        <a:pt x="67170" y="134391"/>
                      </a:lnTo>
                      <a:lnTo>
                        <a:pt x="81628" y="132833"/>
                      </a:lnTo>
                      <a:lnTo>
                        <a:pt x="94997" y="128381"/>
                      </a:lnTo>
                      <a:lnTo>
                        <a:pt x="106950" y="121365"/>
                      </a:lnTo>
                      <a:lnTo>
                        <a:pt x="117156" y="112117"/>
                      </a:lnTo>
                      <a:lnTo>
                        <a:pt x="125289" y="100969"/>
                      </a:lnTo>
                      <a:lnTo>
                        <a:pt x="131019" y="88250"/>
                      </a:lnTo>
                      <a:lnTo>
                        <a:pt x="134018" y="74293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51" name="object 391">
                  <a:extLst>
                    <a:ext uri="{FF2B5EF4-FFF2-40B4-BE49-F238E27FC236}">
                      <a16:creationId xmlns:a16="http://schemas.microsoft.com/office/drawing/2014/main" id="{BBEB09C1-5B58-4FDA-B365-9427BA5D37A0}"/>
                    </a:ext>
                  </a:extLst>
                </p:cNvPr>
                <p:cNvSpPr/>
                <p:nvPr/>
              </p:nvSpPr>
              <p:spPr>
                <a:xfrm>
                  <a:off x="2732786" y="2108949"/>
                  <a:ext cx="2693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6">
                      <a:moveTo>
                        <a:pt x="26936" y="0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52" name="object 392">
                  <a:extLst>
                    <a:ext uri="{FF2B5EF4-FFF2-40B4-BE49-F238E27FC236}">
                      <a16:creationId xmlns:a16="http://schemas.microsoft.com/office/drawing/2014/main" id="{07DF9DB3-633D-4DE8-A3D3-F900F14E2605}"/>
                    </a:ext>
                  </a:extLst>
                </p:cNvPr>
                <p:cNvSpPr/>
                <p:nvPr/>
              </p:nvSpPr>
              <p:spPr>
                <a:xfrm>
                  <a:off x="2728861" y="2075700"/>
                  <a:ext cx="25653" cy="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3" h="8242">
                      <a:moveTo>
                        <a:pt x="25653" y="0"/>
                      </a:moveTo>
                      <a:lnTo>
                        <a:pt x="0" y="824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53" name="object 393">
                  <a:extLst>
                    <a:ext uri="{FF2B5EF4-FFF2-40B4-BE49-F238E27FC236}">
                      <a16:creationId xmlns:a16="http://schemas.microsoft.com/office/drawing/2014/main" id="{6979C7E1-4783-463F-8AA5-75462E13E140}"/>
                    </a:ext>
                  </a:extLst>
                </p:cNvPr>
                <p:cNvSpPr/>
                <p:nvPr/>
              </p:nvSpPr>
              <p:spPr>
                <a:xfrm>
                  <a:off x="2717406" y="2045690"/>
                  <a:ext cx="21729" cy="15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15773">
                      <a:moveTo>
                        <a:pt x="21729" y="0"/>
                      </a:moveTo>
                      <a:lnTo>
                        <a:pt x="0" y="15773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54" name="object 394">
                  <a:extLst>
                    <a:ext uri="{FF2B5EF4-FFF2-40B4-BE49-F238E27FC236}">
                      <a16:creationId xmlns:a16="http://schemas.microsoft.com/office/drawing/2014/main" id="{2D07B17C-1680-4407-850E-5B753A1030E5}"/>
                    </a:ext>
                  </a:extLst>
                </p:cNvPr>
                <p:cNvSpPr/>
                <p:nvPr/>
              </p:nvSpPr>
              <p:spPr>
                <a:xfrm>
                  <a:off x="2699499" y="2021827"/>
                  <a:ext cx="15875" cy="21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21882">
                      <a:moveTo>
                        <a:pt x="15875" y="0"/>
                      </a:moveTo>
                      <a:lnTo>
                        <a:pt x="0" y="2188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55" name="object 395">
                  <a:extLst>
                    <a:ext uri="{FF2B5EF4-FFF2-40B4-BE49-F238E27FC236}">
                      <a16:creationId xmlns:a16="http://schemas.microsoft.com/office/drawing/2014/main" id="{B06250F9-E0FC-460A-AD87-9ADAF85CD1BE}"/>
                    </a:ext>
                  </a:extLst>
                </p:cNvPr>
                <p:cNvSpPr/>
                <p:nvPr/>
              </p:nvSpPr>
              <p:spPr>
                <a:xfrm>
                  <a:off x="2677020" y="2006600"/>
                  <a:ext cx="8382" cy="25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2" h="25552">
                      <a:moveTo>
                        <a:pt x="8382" y="0"/>
                      </a:moveTo>
                      <a:lnTo>
                        <a:pt x="0" y="2555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56" name="object 396">
                  <a:extLst>
                    <a:ext uri="{FF2B5EF4-FFF2-40B4-BE49-F238E27FC236}">
                      <a16:creationId xmlns:a16="http://schemas.microsoft.com/office/drawing/2014/main" id="{5EF3B133-B51B-4EED-B4F6-EA2D7F7166AE}"/>
                    </a:ext>
                  </a:extLst>
                </p:cNvPr>
                <p:cNvSpPr/>
                <p:nvPr/>
              </p:nvSpPr>
              <p:spPr>
                <a:xfrm>
                  <a:off x="2728861" y="2133854"/>
                  <a:ext cx="25653" cy="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3" h="8280">
                      <a:moveTo>
                        <a:pt x="25653" y="8280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57" name="object 398">
                  <a:extLst>
                    <a:ext uri="{FF2B5EF4-FFF2-40B4-BE49-F238E27FC236}">
                      <a16:creationId xmlns:a16="http://schemas.microsoft.com/office/drawing/2014/main" id="{87A815E8-B906-41AA-9602-60D7AA6AC2AB}"/>
                    </a:ext>
                  </a:extLst>
                </p:cNvPr>
                <p:cNvSpPr/>
                <p:nvPr/>
              </p:nvSpPr>
              <p:spPr>
                <a:xfrm>
                  <a:off x="4267149" y="2567330"/>
                  <a:ext cx="73177" cy="5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97">
                      <a:moveTo>
                        <a:pt x="0" y="51257"/>
                      </a:moveTo>
                      <a:lnTo>
                        <a:pt x="3619" y="51892"/>
                      </a:lnTo>
                      <a:lnTo>
                        <a:pt x="7289" y="52197"/>
                      </a:lnTo>
                      <a:lnTo>
                        <a:pt x="10960" y="52197"/>
                      </a:lnTo>
                      <a:lnTo>
                        <a:pt x="24956" y="50636"/>
                      </a:lnTo>
                      <a:lnTo>
                        <a:pt x="37926" y="46166"/>
                      </a:lnTo>
                      <a:lnTo>
                        <a:pt x="49491" y="39101"/>
                      </a:lnTo>
                      <a:lnTo>
                        <a:pt x="59271" y="29758"/>
                      </a:lnTo>
                      <a:lnTo>
                        <a:pt x="66886" y="18451"/>
                      </a:lnTo>
                      <a:lnTo>
                        <a:pt x="71958" y="5497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58" name="object 399">
                  <a:extLst>
                    <a:ext uri="{FF2B5EF4-FFF2-40B4-BE49-F238E27FC236}">
                      <a16:creationId xmlns:a16="http://schemas.microsoft.com/office/drawing/2014/main" id="{0C35EE61-4FAA-467F-AE6E-E184DA1D6A75}"/>
                    </a:ext>
                  </a:extLst>
                </p:cNvPr>
                <p:cNvSpPr/>
                <p:nvPr/>
              </p:nvSpPr>
              <p:spPr>
                <a:xfrm>
                  <a:off x="4283227" y="2581071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16" y="30844"/>
                      </a:lnTo>
                      <a:lnTo>
                        <a:pt x="25094" y="25349"/>
                      </a:lnTo>
                      <a:lnTo>
                        <a:pt x="35508" y="17343"/>
                      </a:lnTo>
                      <a:lnTo>
                        <a:pt x="43932" y="7113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59" name="object 400">
                  <a:extLst>
                    <a:ext uri="{FF2B5EF4-FFF2-40B4-BE49-F238E27FC236}">
                      <a16:creationId xmlns:a16="http://schemas.microsoft.com/office/drawing/2014/main" id="{0560C414-BC97-46C2-B50B-DE2EA41A5A0F}"/>
                    </a:ext>
                  </a:extLst>
                </p:cNvPr>
                <p:cNvSpPr/>
                <p:nvPr/>
              </p:nvSpPr>
              <p:spPr>
                <a:xfrm>
                  <a:off x="4300537" y="2593924"/>
                  <a:ext cx="15125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69" y="4368"/>
                      </a:lnTo>
                      <a:lnTo>
                        <a:pt x="15125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60" name="object 401">
                  <a:extLst>
                    <a:ext uri="{FF2B5EF4-FFF2-40B4-BE49-F238E27FC236}">
                      <a16:creationId xmlns:a16="http://schemas.microsoft.com/office/drawing/2014/main" id="{4DDE02C7-2CBB-445F-B8D7-D5DE4314DBCD}"/>
                    </a:ext>
                  </a:extLst>
                </p:cNvPr>
                <p:cNvSpPr/>
                <p:nvPr/>
              </p:nvSpPr>
              <p:spPr>
                <a:xfrm>
                  <a:off x="4240110" y="2507653"/>
                  <a:ext cx="20993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243">
                      <a:moveTo>
                        <a:pt x="15278" y="0"/>
                      </a:moveTo>
                      <a:lnTo>
                        <a:pt x="20993" y="12204"/>
                      </a:lnTo>
                      <a:lnTo>
                        <a:pt x="16725" y="14185"/>
                      </a:lnTo>
                      <a:lnTo>
                        <a:pt x="12852" y="16916"/>
                      </a:lnTo>
                      <a:lnTo>
                        <a:pt x="9525" y="20243"/>
                      </a:lnTo>
                      <a:lnTo>
                        <a:pt x="0" y="10718"/>
                      </a:lnTo>
                      <a:lnTo>
                        <a:pt x="4419" y="6299"/>
                      </a:lnTo>
                      <a:lnTo>
                        <a:pt x="9626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61" name="object 402">
                  <a:extLst>
                    <a:ext uri="{FF2B5EF4-FFF2-40B4-BE49-F238E27FC236}">
                      <a16:creationId xmlns:a16="http://schemas.microsoft.com/office/drawing/2014/main" id="{42350FBF-97C7-4AA3-9F22-0CAEF986C10B}"/>
                    </a:ext>
                  </a:extLst>
                </p:cNvPr>
                <p:cNvSpPr/>
                <p:nvPr/>
              </p:nvSpPr>
              <p:spPr>
                <a:xfrm>
                  <a:off x="4240110" y="2507653"/>
                  <a:ext cx="20993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243">
                      <a:moveTo>
                        <a:pt x="15278" y="0"/>
                      </a:moveTo>
                      <a:lnTo>
                        <a:pt x="9626" y="2679"/>
                      </a:lnTo>
                      <a:lnTo>
                        <a:pt x="4419" y="6299"/>
                      </a:lnTo>
                      <a:lnTo>
                        <a:pt x="0" y="10718"/>
                      </a:lnTo>
                      <a:lnTo>
                        <a:pt x="9525" y="20243"/>
                      </a:lnTo>
                      <a:lnTo>
                        <a:pt x="12852" y="16916"/>
                      </a:lnTo>
                      <a:lnTo>
                        <a:pt x="16725" y="14185"/>
                      </a:lnTo>
                      <a:lnTo>
                        <a:pt x="20993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62" name="object 403">
                  <a:extLst>
                    <a:ext uri="{FF2B5EF4-FFF2-40B4-BE49-F238E27FC236}">
                      <a16:creationId xmlns:a16="http://schemas.microsoft.com/office/drawing/2014/main" id="{CACBA6FC-876B-4A66-8F9D-4936C41E9B1A}"/>
                    </a:ext>
                  </a:extLst>
                </p:cNvPr>
                <p:cNvSpPr/>
                <p:nvPr/>
              </p:nvSpPr>
              <p:spPr>
                <a:xfrm>
                  <a:off x="4244873" y="2513761"/>
                  <a:ext cx="13398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72">
                      <a:moveTo>
                        <a:pt x="13398" y="0"/>
                      </a:moveTo>
                      <a:lnTo>
                        <a:pt x="8381" y="2324"/>
                      </a:lnTo>
                      <a:lnTo>
                        <a:pt x="3873" y="5499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63" name="object 404">
                  <a:extLst>
                    <a:ext uri="{FF2B5EF4-FFF2-40B4-BE49-F238E27FC236}">
                      <a16:creationId xmlns:a16="http://schemas.microsoft.com/office/drawing/2014/main" id="{5420C59B-DBD3-4BE3-ADC9-5E165DA5A94F}"/>
                    </a:ext>
                  </a:extLst>
                </p:cNvPr>
                <p:cNvSpPr/>
                <p:nvPr/>
              </p:nvSpPr>
              <p:spPr>
                <a:xfrm>
                  <a:off x="4247210" y="2512364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72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64" name="object 405">
                  <a:extLst>
                    <a:ext uri="{FF2B5EF4-FFF2-40B4-BE49-F238E27FC236}">
                      <a16:creationId xmlns:a16="http://schemas.microsoft.com/office/drawing/2014/main" id="{A5E43865-C15F-40CE-83F0-9D3B92781A03}"/>
                    </a:ext>
                  </a:extLst>
                </p:cNvPr>
                <p:cNvSpPr/>
                <p:nvPr/>
              </p:nvSpPr>
              <p:spPr>
                <a:xfrm>
                  <a:off x="4210939" y="2489200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2783" y="52719"/>
                      </a:lnTo>
                      <a:lnTo>
                        <a:pt x="128332" y="39354"/>
                      </a:lnTo>
                      <a:lnTo>
                        <a:pt x="121318" y="27404"/>
                      </a:lnTo>
                      <a:lnTo>
                        <a:pt x="112069" y="17201"/>
                      </a:lnTo>
                      <a:lnTo>
                        <a:pt x="100916" y="9073"/>
                      </a:lnTo>
                      <a:lnTo>
                        <a:pt x="88189" y="3351"/>
                      </a:lnTo>
                      <a:lnTo>
                        <a:pt x="74218" y="364"/>
                      </a:lnTo>
                      <a:lnTo>
                        <a:pt x="67170" y="0"/>
                      </a:lnTo>
                      <a:lnTo>
                        <a:pt x="52723" y="1556"/>
                      </a:lnTo>
                      <a:lnTo>
                        <a:pt x="39359" y="6007"/>
                      </a:lnTo>
                      <a:lnTo>
                        <a:pt x="27410" y="13022"/>
                      </a:lnTo>
                      <a:lnTo>
                        <a:pt x="17205" y="22271"/>
                      </a:lnTo>
                      <a:lnTo>
                        <a:pt x="9076" y="33424"/>
                      </a:lnTo>
                      <a:lnTo>
                        <a:pt x="3352" y="46151"/>
                      </a:lnTo>
                      <a:lnTo>
                        <a:pt x="365" y="60122"/>
                      </a:lnTo>
                      <a:lnTo>
                        <a:pt x="0" y="67170"/>
                      </a:lnTo>
                      <a:lnTo>
                        <a:pt x="1557" y="81621"/>
                      </a:lnTo>
                      <a:lnTo>
                        <a:pt x="6009" y="94986"/>
                      </a:lnTo>
                      <a:lnTo>
                        <a:pt x="13026" y="106935"/>
                      </a:lnTo>
                      <a:lnTo>
                        <a:pt x="22276" y="117139"/>
                      </a:lnTo>
                      <a:lnTo>
                        <a:pt x="33429" y="125266"/>
                      </a:lnTo>
                      <a:lnTo>
                        <a:pt x="46156" y="130989"/>
                      </a:lnTo>
                      <a:lnTo>
                        <a:pt x="60124" y="133975"/>
                      </a:lnTo>
                      <a:lnTo>
                        <a:pt x="67170" y="134340"/>
                      </a:lnTo>
                      <a:lnTo>
                        <a:pt x="81621" y="132783"/>
                      </a:lnTo>
                      <a:lnTo>
                        <a:pt x="94986" y="128332"/>
                      </a:lnTo>
                      <a:lnTo>
                        <a:pt x="106935" y="121318"/>
                      </a:lnTo>
                      <a:lnTo>
                        <a:pt x="117139" y="112069"/>
                      </a:lnTo>
                      <a:lnTo>
                        <a:pt x="125266" y="100916"/>
                      </a:lnTo>
                      <a:lnTo>
                        <a:pt x="130989" y="88189"/>
                      </a:lnTo>
                      <a:lnTo>
                        <a:pt x="133975" y="74218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65" name="object 406">
                  <a:extLst>
                    <a:ext uri="{FF2B5EF4-FFF2-40B4-BE49-F238E27FC236}">
                      <a16:creationId xmlns:a16="http://schemas.microsoft.com/office/drawing/2014/main" id="{1B489A50-136B-43DA-ACCC-19889B6C4027}"/>
                    </a:ext>
                  </a:extLst>
                </p:cNvPr>
                <p:cNvSpPr/>
                <p:nvPr/>
              </p:nvSpPr>
              <p:spPr>
                <a:xfrm>
                  <a:off x="4340377" y="2763888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3975" y="74260"/>
                      </a:lnTo>
                      <a:lnTo>
                        <a:pt x="130989" y="88220"/>
                      </a:lnTo>
                      <a:lnTo>
                        <a:pt x="125266" y="100944"/>
                      </a:lnTo>
                      <a:lnTo>
                        <a:pt x="117139" y="112099"/>
                      </a:lnTo>
                      <a:lnTo>
                        <a:pt x="106935" y="121354"/>
                      </a:lnTo>
                      <a:lnTo>
                        <a:pt x="94986" y="128375"/>
                      </a:lnTo>
                      <a:lnTo>
                        <a:pt x="81621" y="132832"/>
                      </a:lnTo>
                      <a:lnTo>
                        <a:pt x="67170" y="134391"/>
                      </a:lnTo>
                      <a:lnTo>
                        <a:pt x="60122" y="134025"/>
                      </a:lnTo>
                      <a:lnTo>
                        <a:pt x="46151" y="131035"/>
                      </a:lnTo>
                      <a:lnTo>
                        <a:pt x="33424" y="125306"/>
                      </a:lnTo>
                      <a:lnTo>
                        <a:pt x="22271" y="117172"/>
                      </a:lnTo>
                      <a:lnTo>
                        <a:pt x="13022" y="106964"/>
                      </a:lnTo>
                      <a:lnTo>
                        <a:pt x="6007" y="95015"/>
                      </a:lnTo>
                      <a:lnTo>
                        <a:pt x="1556" y="81656"/>
                      </a:lnTo>
                      <a:lnTo>
                        <a:pt x="0" y="67221"/>
                      </a:lnTo>
                      <a:lnTo>
                        <a:pt x="368" y="60125"/>
                      </a:lnTo>
                      <a:lnTo>
                        <a:pt x="3361" y="46147"/>
                      </a:lnTo>
                      <a:lnTo>
                        <a:pt x="9086" y="33416"/>
                      </a:lnTo>
                      <a:lnTo>
                        <a:pt x="17215" y="22263"/>
                      </a:lnTo>
                      <a:lnTo>
                        <a:pt x="27417" y="13016"/>
                      </a:lnTo>
                      <a:lnTo>
                        <a:pt x="39363" y="6004"/>
                      </a:lnTo>
                      <a:lnTo>
                        <a:pt x="52724" y="1555"/>
                      </a:lnTo>
                      <a:lnTo>
                        <a:pt x="67170" y="0"/>
                      </a:lnTo>
                      <a:lnTo>
                        <a:pt x="74256" y="368"/>
                      </a:lnTo>
                      <a:lnTo>
                        <a:pt x="88219" y="3361"/>
                      </a:lnTo>
                      <a:lnTo>
                        <a:pt x="100938" y="9088"/>
                      </a:lnTo>
                      <a:lnTo>
                        <a:pt x="112084" y="17220"/>
                      </a:lnTo>
                      <a:lnTo>
                        <a:pt x="121327" y="27428"/>
                      </a:lnTo>
                      <a:lnTo>
                        <a:pt x="128337" y="39383"/>
                      </a:lnTo>
                      <a:lnTo>
                        <a:pt x="132784" y="52757"/>
                      </a:lnTo>
                      <a:lnTo>
                        <a:pt x="134340" y="672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66" name="object 407">
                  <a:extLst>
                    <a:ext uri="{FF2B5EF4-FFF2-40B4-BE49-F238E27FC236}">
                      <a16:creationId xmlns:a16="http://schemas.microsoft.com/office/drawing/2014/main" id="{7F7C4877-769E-4FAC-BE71-7EEB3C6E39C0}"/>
                    </a:ext>
                  </a:extLst>
                </p:cNvPr>
                <p:cNvSpPr/>
                <p:nvPr/>
              </p:nvSpPr>
              <p:spPr>
                <a:xfrm>
                  <a:off x="4396587" y="2842069"/>
                  <a:ext cx="73113" cy="5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13" h="52197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289" y="52197"/>
                      </a:lnTo>
                      <a:lnTo>
                        <a:pt x="10960" y="52197"/>
                      </a:lnTo>
                      <a:lnTo>
                        <a:pt x="24960" y="50631"/>
                      </a:lnTo>
                      <a:lnTo>
                        <a:pt x="37926" y="46149"/>
                      </a:lnTo>
                      <a:lnTo>
                        <a:pt x="49481" y="39069"/>
                      </a:lnTo>
                      <a:lnTo>
                        <a:pt x="59248" y="29711"/>
                      </a:lnTo>
                      <a:lnTo>
                        <a:pt x="66850" y="18394"/>
                      </a:lnTo>
                      <a:lnTo>
                        <a:pt x="71909" y="5440"/>
                      </a:lnTo>
                      <a:lnTo>
                        <a:pt x="73113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67" name="object 408">
                  <a:extLst>
                    <a:ext uri="{FF2B5EF4-FFF2-40B4-BE49-F238E27FC236}">
                      <a16:creationId xmlns:a16="http://schemas.microsoft.com/office/drawing/2014/main" id="{B38A014E-EFB8-49D2-A804-35D4F0521AF5}"/>
                    </a:ext>
                  </a:extLst>
                </p:cNvPr>
                <p:cNvSpPr/>
                <p:nvPr/>
              </p:nvSpPr>
              <p:spPr>
                <a:xfrm>
                  <a:off x="4412602" y="2855760"/>
                  <a:ext cx="4792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29" h="33540">
                      <a:moveTo>
                        <a:pt x="0" y="33540"/>
                      </a:moveTo>
                      <a:lnTo>
                        <a:pt x="13137" y="30867"/>
                      </a:lnTo>
                      <a:lnTo>
                        <a:pt x="25122" y="25379"/>
                      </a:lnTo>
                      <a:lnTo>
                        <a:pt x="35538" y="17374"/>
                      </a:lnTo>
                      <a:lnTo>
                        <a:pt x="43965" y="7151"/>
                      </a:lnTo>
                      <a:lnTo>
                        <a:pt x="4792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68" name="object 409">
                  <a:extLst>
                    <a:ext uri="{FF2B5EF4-FFF2-40B4-BE49-F238E27FC236}">
                      <a16:creationId xmlns:a16="http://schemas.microsoft.com/office/drawing/2014/main" id="{0D2511A9-C17A-4490-9ECA-CCAC716F4317}"/>
                    </a:ext>
                  </a:extLst>
                </p:cNvPr>
                <p:cNvSpPr/>
                <p:nvPr/>
              </p:nvSpPr>
              <p:spPr>
                <a:xfrm>
                  <a:off x="4429963" y="2868612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88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69" name="object 410">
                  <a:extLst>
                    <a:ext uri="{FF2B5EF4-FFF2-40B4-BE49-F238E27FC236}">
                      <a16:creationId xmlns:a16="http://schemas.microsoft.com/office/drawing/2014/main" id="{5DE0B2A3-EE02-4715-AB74-DA18BFD9D6F5}"/>
                    </a:ext>
                  </a:extLst>
                </p:cNvPr>
                <p:cNvSpPr/>
                <p:nvPr/>
              </p:nvSpPr>
              <p:spPr>
                <a:xfrm>
                  <a:off x="4369549" y="2782392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662" y="14135"/>
                      </a:lnTo>
                      <a:lnTo>
                        <a:pt x="12788" y="16865"/>
                      </a:lnTo>
                      <a:lnTo>
                        <a:pt x="9474" y="20192"/>
                      </a:lnTo>
                      <a:lnTo>
                        <a:pt x="0" y="10718"/>
                      </a:lnTo>
                      <a:lnTo>
                        <a:pt x="4406" y="6248"/>
                      </a:lnTo>
                      <a:lnTo>
                        <a:pt x="9563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70" name="object 411">
                  <a:extLst>
                    <a:ext uri="{FF2B5EF4-FFF2-40B4-BE49-F238E27FC236}">
                      <a16:creationId xmlns:a16="http://schemas.microsoft.com/office/drawing/2014/main" id="{8E04740C-1843-46D7-8607-F82DA21510F8}"/>
                    </a:ext>
                  </a:extLst>
                </p:cNvPr>
                <p:cNvSpPr/>
                <p:nvPr/>
              </p:nvSpPr>
              <p:spPr>
                <a:xfrm>
                  <a:off x="4369549" y="2782392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9563" y="2628"/>
                      </a:lnTo>
                      <a:lnTo>
                        <a:pt x="4406" y="6248"/>
                      </a:lnTo>
                      <a:lnTo>
                        <a:pt x="0" y="10718"/>
                      </a:lnTo>
                      <a:lnTo>
                        <a:pt x="9474" y="20192"/>
                      </a:lnTo>
                      <a:lnTo>
                        <a:pt x="12788" y="16865"/>
                      </a:lnTo>
                      <a:lnTo>
                        <a:pt x="16662" y="1413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71" name="object 412">
                  <a:extLst>
                    <a:ext uri="{FF2B5EF4-FFF2-40B4-BE49-F238E27FC236}">
                      <a16:creationId xmlns:a16="http://schemas.microsoft.com/office/drawing/2014/main" id="{D402C6D6-03D7-4489-B9FA-C7384B3B02AB}"/>
                    </a:ext>
                  </a:extLst>
                </p:cNvPr>
                <p:cNvSpPr/>
                <p:nvPr/>
              </p:nvSpPr>
              <p:spPr>
                <a:xfrm>
                  <a:off x="4374311" y="2788437"/>
                  <a:ext cx="13334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4" h="9385">
                      <a:moveTo>
                        <a:pt x="13334" y="0"/>
                      </a:moveTo>
                      <a:lnTo>
                        <a:pt x="8381" y="2336"/>
                      </a:lnTo>
                      <a:lnTo>
                        <a:pt x="3860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72" name="object 413">
                  <a:extLst>
                    <a:ext uri="{FF2B5EF4-FFF2-40B4-BE49-F238E27FC236}">
                      <a16:creationId xmlns:a16="http://schemas.microsoft.com/office/drawing/2014/main" id="{0621F755-11FA-42D1-81D3-A7ED918F85C4}"/>
                    </a:ext>
                  </a:extLst>
                </p:cNvPr>
                <p:cNvSpPr/>
                <p:nvPr/>
              </p:nvSpPr>
              <p:spPr>
                <a:xfrm>
                  <a:off x="4376635" y="2787053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73" name="object 414">
                  <a:extLst>
                    <a:ext uri="{FF2B5EF4-FFF2-40B4-BE49-F238E27FC236}">
                      <a16:creationId xmlns:a16="http://schemas.microsoft.com/office/drawing/2014/main" id="{F8A9560C-A8D3-4C58-BB24-E3655C97A002}"/>
                    </a:ext>
                  </a:extLst>
                </p:cNvPr>
                <p:cNvSpPr/>
                <p:nvPr/>
              </p:nvSpPr>
              <p:spPr>
                <a:xfrm>
                  <a:off x="4340377" y="2763888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2784" y="52757"/>
                      </a:lnTo>
                      <a:lnTo>
                        <a:pt x="128337" y="39383"/>
                      </a:lnTo>
                      <a:lnTo>
                        <a:pt x="121327" y="27428"/>
                      </a:lnTo>
                      <a:lnTo>
                        <a:pt x="112084" y="17220"/>
                      </a:lnTo>
                      <a:lnTo>
                        <a:pt x="100938" y="9088"/>
                      </a:lnTo>
                      <a:lnTo>
                        <a:pt x="88219" y="3361"/>
                      </a:lnTo>
                      <a:lnTo>
                        <a:pt x="74256" y="368"/>
                      </a:lnTo>
                      <a:lnTo>
                        <a:pt x="67170" y="0"/>
                      </a:lnTo>
                      <a:lnTo>
                        <a:pt x="52724" y="1555"/>
                      </a:lnTo>
                      <a:lnTo>
                        <a:pt x="39363" y="6004"/>
                      </a:lnTo>
                      <a:lnTo>
                        <a:pt x="27417" y="13016"/>
                      </a:lnTo>
                      <a:lnTo>
                        <a:pt x="17215" y="22263"/>
                      </a:lnTo>
                      <a:lnTo>
                        <a:pt x="9086" y="33416"/>
                      </a:lnTo>
                      <a:lnTo>
                        <a:pt x="3361" y="46147"/>
                      </a:lnTo>
                      <a:lnTo>
                        <a:pt x="368" y="60125"/>
                      </a:lnTo>
                      <a:lnTo>
                        <a:pt x="0" y="67221"/>
                      </a:lnTo>
                      <a:lnTo>
                        <a:pt x="1556" y="81656"/>
                      </a:lnTo>
                      <a:lnTo>
                        <a:pt x="6007" y="95015"/>
                      </a:lnTo>
                      <a:lnTo>
                        <a:pt x="13022" y="106964"/>
                      </a:lnTo>
                      <a:lnTo>
                        <a:pt x="22271" y="117172"/>
                      </a:lnTo>
                      <a:lnTo>
                        <a:pt x="33424" y="125306"/>
                      </a:lnTo>
                      <a:lnTo>
                        <a:pt x="46151" y="131035"/>
                      </a:lnTo>
                      <a:lnTo>
                        <a:pt x="60122" y="134025"/>
                      </a:lnTo>
                      <a:lnTo>
                        <a:pt x="67170" y="134391"/>
                      </a:lnTo>
                      <a:lnTo>
                        <a:pt x="81621" y="132832"/>
                      </a:lnTo>
                      <a:lnTo>
                        <a:pt x="94986" y="128375"/>
                      </a:lnTo>
                      <a:lnTo>
                        <a:pt x="106935" y="121354"/>
                      </a:lnTo>
                      <a:lnTo>
                        <a:pt x="117139" y="112099"/>
                      </a:lnTo>
                      <a:lnTo>
                        <a:pt x="125266" y="100944"/>
                      </a:lnTo>
                      <a:lnTo>
                        <a:pt x="130989" y="88220"/>
                      </a:lnTo>
                      <a:lnTo>
                        <a:pt x="133975" y="74260"/>
                      </a:lnTo>
                      <a:lnTo>
                        <a:pt x="134340" y="67221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74" name="object 415">
                  <a:extLst>
                    <a:ext uri="{FF2B5EF4-FFF2-40B4-BE49-F238E27FC236}">
                      <a16:creationId xmlns:a16="http://schemas.microsoft.com/office/drawing/2014/main" id="{86EA776F-8D6C-46B7-9B8B-17AA6130157F}"/>
                    </a:ext>
                  </a:extLst>
                </p:cNvPr>
                <p:cNvSpPr/>
                <p:nvPr/>
              </p:nvSpPr>
              <p:spPr>
                <a:xfrm>
                  <a:off x="4162577" y="3022854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3971" y="74254"/>
                      </a:lnTo>
                      <a:lnTo>
                        <a:pt x="130979" y="88220"/>
                      </a:lnTo>
                      <a:lnTo>
                        <a:pt x="125253" y="100946"/>
                      </a:lnTo>
                      <a:lnTo>
                        <a:pt x="117125" y="112102"/>
                      </a:lnTo>
                      <a:lnTo>
                        <a:pt x="106922" y="121356"/>
                      </a:lnTo>
                      <a:lnTo>
                        <a:pt x="94976" y="128377"/>
                      </a:lnTo>
                      <a:lnTo>
                        <a:pt x="81615" y="132832"/>
                      </a:lnTo>
                      <a:lnTo>
                        <a:pt x="67170" y="134391"/>
                      </a:lnTo>
                      <a:lnTo>
                        <a:pt x="60084" y="134021"/>
                      </a:lnTo>
                      <a:lnTo>
                        <a:pt x="46120" y="131023"/>
                      </a:lnTo>
                      <a:lnTo>
                        <a:pt x="33401" y="125288"/>
                      </a:lnTo>
                      <a:lnTo>
                        <a:pt x="22255" y="117148"/>
                      </a:lnTo>
                      <a:lnTo>
                        <a:pt x="13013" y="106935"/>
                      </a:lnTo>
                      <a:lnTo>
                        <a:pt x="6003" y="94980"/>
                      </a:lnTo>
                      <a:lnTo>
                        <a:pt x="1555" y="81614"/>
                      </a:lnTo>
                      <a:lnTo>
                        <a:pt x="0" y="67170"/>
                      </a:lnTo>
                      <a:lnTo>
                        <a:pt x="364" y="60131"/>
                      </a:lnTo>
                      <a:lnTo>
                        <a:pt x="3351" y="46170"/>
                      </a:lnTo>
                      <a:lnTo>
                        <a:pt x="9073" y="33446"/>
                      </a:lnTo>
                      <a:lnTo>
                        <a:pt x="17201" y="22291"/>
                      </a:lnTo>
                      <a:lnTo>
                        <a:pt x="27404" y="13037"/>
                      </a:lnTo>
                      <a:lnTo>
                        <a:pt x="39354" y="6015"/>
                      </a:lnTo>
                      <a:lnTo>
                        <a:pt x="52719" y="1559"/>
                      </a:lnTo>
                      <a:lnTo>
                        <a:pt x="67170" y="0"/>
                      </a:lnTo>
                      <a:lnTo>
                        <a:pt x="74218" y="365"/>
                      </a:lnTo>
                      <a:lnTo>
                        <a:pt x="88189" y="3356"/>
                      </a:lnTo>
                      <a:lnTo>
                        <a:pt x="100916" y="9084"/>
                      </a:lnTo>
                      <a:lnTo>
                        <a:pt x="112069" y="17219"/>
                      </a:lnTo>
                      <a:lnTo>
                        <a:pt x="121318" y="27426"/>
                      </a:lnTo>
                      <a:lnTo>
                        <a:pt x="128332" y="39376"/>
                      </a:lnTo>
                      <a:lnTo>
                        <a:pt x="132783" y="52734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75" name="object 416">
                  <a:extLst>
                    <a:ext uri="{FF2B5EF4-FFF2-40B4-BE49-F238E27FC236}">
                      <a16:creationId xmlns:a16="http://schemas.microsoft.com/office/drawing/2014/main" id="{71085A26-956B-4737-847B-237CE62DB7C3}"/>
                    </a:ext>
                  </a:extLst>
                </p:cNvPr>
                <p:cNvSpPr/>
                <p:nvPr/>
              </p:nvSpPr>
              <p:spPr>
                <a:xfrm>
                  <a:off x="4218787" y="3100984"/>
                  <a:ext cx="73113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13" h="52184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61" y="50622"/>
                      </a:lnTo>
                      <a:lnTo>
                        <a:pt x="37928" y="46148"/>
                      </a:lnTo>
                      <a:lnTo>
                        <a:pt x="49484" y="39077"/>
                      </a:lnTo>
                      <a:lnTo>
                        <a:pt x="59252" y="29725"/>
                      </a:lnTo>
                      <a:lnTo>
                        <a:pt x="66853" y="18407"/>
                      </a:lnTo>
                      <a:lnTo>
                        <a:pt x="71911" y="5439"/>
                      </a:lnTo>
                      <a:lnTo>
                        <a:pt x="73113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76" name="object 417">
                  <a:extLst>
                    <a:ext uri="{FF2B5EF4-FFF2-40B4-BE49-F238E27FC236}">
                      <a16:creationId xmlns:a16="http://schemas.microsoft.com/office/drawing/2014/main" id="{BD298C72-57A9-4CF9-B5CE-68982B572ECA}"/>
                    </a:ext>
                  </a:extLst>
                </p:cNvPr>
                <p:cNvSpPr/>
                <p:nvPr/>
              </p:nvSpPr>
              <p:spPr>
                <a:xfrm>
                  <a:off x="4234802" y="3114725"/>
                  <a:ext cx="4792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29" h="33540">
                      <a:moveTo>
                        <a:pt x="0" y="33540"/>
                      </a:moveTo>
                      <a:lnTo>
                        <a:pt x="13137" y="30867"/>
                      </a:lnTo>
                      <a:lnTo>
                        <a:pt x="25122" y="25379"/>
                      </a:lnTo>
                      <a:lnTo>
                        <a:pt x="35538" y="17374"/>
                      </a:lnTo>
                      <a:lnTo>
                        <a:pt x="43965" y="7151"/>
                      </a:lnTo>
                      <a:lnTo>
                        <a:pt x="47929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77" name="object 418">
                  <a:extLst>
                    <a:ext uri="{FF2B5EF4-FFF2-40B4-BE49-F238E27FC236}">
                      <a16:creationId xmlns:a16="http://schemas.microsoft.com/office/drawing/2014/main" id="{839F6067-1E35-4946-8059-7BF29A4BCED7}"/>
                    </a:ext>
                  </a:extLst>
                </p:cNvPr>
                <p:cNvSpPr/>
                <p:nvPr/>
              </p:nvSpPr>
              <p:spPr>
                <a:xfrm>
                  <a:off x="4252163" y="3127578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37"/>
                      </a:lnTo>
                      <a:lnTo>
                        <a:pt x="10718" y="4356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78" name="object 419">
                  <a:extLst>
                    <a:ext uri="{FF2B5EF4-FFF2-40B4-BE49-F238E27FC236}">
                      <a16:creationId xmlns:a16="http://schemas.microsoft.com/office/drawing/2014/main" id="{9397BB00-D93A-46CE-AD83-D9CA2B7F3AE0}"/>
                    </a:ext>
                  </a:extLst>
                </p:cNvPr>
                <p:cNvSpPr/>
                <p:nvPr/>
              </p:nvSpPr>
              <p:spPr>
                <a:xfrm>
                  <a:off x="4191749" y="3041357"/>
                  <a:ext cx="20980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80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662" y="14135"/>
                      </a:lnTo>
                      <a:lnTo>
                        <a:pt x="12788" y="16865"/>
                      </a:lnTo>
                      <a:lnTo>
                        <a:pt x="9474" y="20180"/>
                      </a:lnTo>
                      <a:lnTo>
                        <a:pt x="0" y="10655"/>
                      </a:lnTo>
                      <a:lnTo>
                        <a:pt x="4406" y="6248"/>
                      </a:lnTo>
                      <a:lnTo>
                        <a:pt x="9563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79" name="object 420">
                  <a:extLst>
                    <a:ext uri="{FF2B5EF4-FFF2-40B4-BE49-F238E27FC236}">
                      <a16:creationId xmlns:a16="http://schemas.microsoft.com/office/drawing/2014/main" id="{4A022D47-98D5-407C-806F-2123A4DAA85C}"/>
                    </a:ext>
                  </a:extLst>
                </p:cNvPr>
                <p:cNvSpPr/>
                <p:nvPr/>
              </p:nvSpPr>
              <p:spPr>
                <a:xfrm>
                  <a:off x="4191749" y="3041357"/>
                  <a:ext cx="20980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80">
                      <a:moveTo>
                        <a:pt x="15278" y="0"/>
                      </a:moveTo>
                      <a:lnTo>
                        <a:pt x="9563" y="2628"/>
                      </a:lnTo>
                      <a:lnTo>
                        <a:pt x="4406" y="6248"/>
                      </a:lnTo>
                      <a:lnTo>
                        <a:pt x="0" y="10655"/>
                      </a:lnTo>
                      <a:lnTo>
                        <a:pt x="9474" y="20180"/>
                      </a:lnTo>
                      <a:lnTo>
                        <a:pt x="12788" y="16865"/>
                      </a:lnTo>
                      <a:lnTo>
                        <a:pt x="16662" y="1413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80" name="object 421">
                  <a:extLst>
                    <a:ext uri="{FF2B5EF4-FFF2-40B4-BE49-F238E27FC236}">
                      <a16:creationId xmlns:a16="http://schemas.microsoft.com/office/drawing/2014/main" id="{6C0E5A88-D004-43A7-B9EF-F346167E4573}"/>
                    </a:ext>
                  </a:extLst>
                </p:cNvPr>
                <p:cNvSpPr/>
                <p:nvPr/>
              </p:nvSpPr>
              <p:spPr>
                <a:xfrm>
                  <a:off x="4196511" y="3047403"/>
                  <a:ext cx="13334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4" h="9372">
                      <a:moveTo>
                        <a:pt x="13334" y="0"/>
                      </a:moveTo>
                      <a:lnTo>
                        <a:pt x="8381" y="2336"/>
                      </a:lnTo>
                      <a:lnTo>
                        <a:pt x="3860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81" name="object 422">
                  <a:extLst>
                    <a:ext uri="{FF2B5EF4-FFF2-40B4-BE49-F238E27FC236}">
                      <a16:creationId xmlns:a16="http://schemas.microsoft.com/office/drawing/2014/main" id="{D58C4949-9A7F-46FF-BB9F-83BE8284A9BE}"/>
                    </a:ext>
                  </a:extLst>
                </p:cNvPr>
                <p:cNvSpPr/>
                <p:nvPr/>
              </p:nvSpPr>
              <p:spPr>
                <a:xfrm>
                  <a:off x="4198835" y="3046018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82" name="object 423">
                  <a:extLst>
                    <a:ext uri="{FF2B5EF4-FFF2-40B4-BE49-F238E27FC236}">
                      <a16:creationId xmlns:a16="http://schemas.microsoft.com/office/drawing/2014/main" id="{90903F59-1E4B-4BBC-961C-91B1145363BF}"/>
                    </a:ext>
                  </a:extLst>
                </p:cNvPr>
                <p:cNvSpPr/>
                <p:nvPr/>
              </p:nvSpPr>
              <p:spPr>
                <a:xfrm>
                  <a:off x="4162577" y="3022854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2783" y="52734"/>
                      </a:lnTo>
                      <a:lnTo>
                        <a:pt x="128332" y="39376"/>
                      </a:lnTo>
                      <a:lnTo>
                        <a:pt x="121318" y="27426"/>
                      </a:lnTo>
                      <a:lnTo>
                        <a:pt x="112069" y="17219"/>
                      </a:lnTo>
                      <a:lnTo>
                        <a:pt x="100916" y="9084"/>
                      </a:lnTo>
                      <a:lnTo>
                        <a:pt x="88189" y="3356"/>
                      </a:lnTo>
                      <a:lnTo>
                        <a:pt x="74218" y="365"/>
                      </a:lnTo>
                      <a:lnTo>
                        <a:pt x="67170" y="0"/>
                      </a:lnTo>
                      <a:lnTo>
                        <a:pt x="52719" y="1559"/>
                      </a:lnTo>
                      <a:lnTo>
                        <a:pt x="39354" y="6015"/>
                      </a:lnTo>
                      <a:lnTo>
                        <a:pt x="27404" y="13037"/>
                      </a:lnTo>
                      <a:lnTo>
                        <a:pt x="17201" y="22291"/>
                      </a:lnTo>
                      <a:lnTo>
                        <a:pt x="9073" y="33446"/>
                      </a:lnTo>
                      <a:lnTo>
                        <a:pt x="3351" y="46170"/>
                      </a:lnTo>
                      <a:lnTo>
                        <a:pt x="364" y="60131"/>
                      </a:lnTo>
                      <a:lnTo>
                        <a:pt x="0" y="67170"/>
                      </a:lnTo>
                      <a:lnTo>
                        <a:pt x="1555" y="81614"/>
                      </a:lnTo>
                      <a:lnTo>
                        <a:pt x="6003" y="94980"/>
                      </a:lnTo>
                      <a:lnTo>
                        <a:pt x="13013" y="106935"/>
                      </a:lnTo>
                      <a:lnTo>
                        <a:pt x="22255" y="117148"/>
                      </a:lnTo>
                      <a:lnTo>
                        <a:pt x="33401" y="125288"/>
                      </a:lnTo>
                      <a:lnTo>
                        <a:pt x="46120" y="131023"/>
                      </a:lnTo>
                      <a:lnTo>
                        <a:pt x="60084" y="134021"/>
                      </a:lnTo>
                      <a:lnTo>
                        <a:pt x="67170" y="134391"/>
                      </a:lnTo>
                      <a:lnTo>
                        <a:pt x="81615" y="132832"/>
                      </a:lnTo>
                      <a:lnTo>
                        <a:pt x="94976" y="128377"/>
                      </a:lnTo>
                      <a:lnTo>
                        <a:pt x="106922" y="121356"/>
                      </a:lnTo>
                      <a:lnTo>
                        <a:pt x="117125" y="112102"/>
                      </a:lnTo>
                      <a:lnTo>
                        <a:pt x="125253" y="100946"/>
                      </a:lnTo>
                      <a:lnTo>
                        <a:pt x="130979" y="88220"/>
                      </a:lnTo>
                      <a:lnTo>
                        <a:pt x="133971" y="74254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83" name="object 424">
                  <a:extLst>
                    <a:ext uri="{FF2B5EF4-FFF2-40B4-BE49-F238E27FC236}">
                      <a16:creationId xmlns:a16="http://schemas.microsoft.com/office/drawing/2014/main" id="{96CD8B23-4397-4E26-8729-31109987D5B6}"/>
                    </a:ext>
                  </a:extLst>
                </p:cNvPr>
                <p:cNvSpPr/>
                <p:nvPr/>
              </p:nvSpPr>
              <p:spPr>
                <a:xfrm>
                  <a:off x="4166489" y="3003054"/>
                  <a:ext cx="15735" cy="21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5" h="21831">
                      <a:moveTo>
                        <a:pt x="0" y="0"/>
                      </a:moveTo>
                      <a:lnTo>
                        <a:pt x="15735" y="21831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84" name="object 425">
                  <a:extLst>
                    <a:ext uri="{FF2B5EF4-FFF2-40B4-BE49-F238E27FC236}">
                      <a16:creationId xmlns:a16="http://schemas.microsoft.com/office/drawing/2014/main" id="{451F939F-99F2-43DB-BE15-2E354E98AD0F}"/>
                    </a:ext>
                  </a:extLst>
                </p:cNvPr>
                <p:cNvSpPr/>
                <p:nvPr/>
              </p:nvSpPr>
              <p:spPr>
                <a:xfrm>
                  <a:off x="4142625" y="3026918"/>
                  <a:ext cx="21831" cy="1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31" h="15722">
                      <a:moveTo>
                        <a:pt x="0" y="0"/>
                      </a:moveTo>
                      <a:lnTo>
                        <a:pt x="21831" y="1572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85" name="object 426">
                  <a:extLst>
                    <a:ext uri="{FF2B5EF4-FFF2-40B4-BE49-F238E27FC236}">
                      <a16:creationId xmlns:a16="http://schemas.microsoft.com/office/drawing/2014/main" id="{565555F8-8C03-472C-9200-79946DEF2B45}"/>
                    </a:ext>
                  </a:extLst>
                </p:cNvPr>
                <p:cNvSpPr/>
                <p:nvPr/>
              </p:nvSpPr>
              <p:spPr>
                <a:xfrm>
                  <a:off x="4127347" y="3056877"/>
                  <a:ext cx="25552" cy="8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2" h="8293">
                      <a:moveTo>
                        <a:pt x="0" y="0"/>
                      </a:moveTo>
                      <a:lnTo>
                        <a:pt x="25552" y="8293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86" name="object 427">
                  <a:extLst>
                    <a:ext uri="{FF2B5EF4-FFF2-40B4-BE49-F238E27FC236}">
                      <a16:creationId xmlns:a16="http://schemas.microsoft.com/office/drawing/2014/main" id="{11C476E7-6F2C-43BB-9159-C761395771AB}"/>
                    </a:ext>
                  </a:extLst>
                </p:cNvPr>
                <p:cNvSpPr/>
                <p:nvPr/>
              </p:nvSpPr>
              <p:spPr>
                <a:xfrm>
                  <a:off x="4122140" y="3090024"/>
                  <a:ext cx="268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5">
                      <a:moveTo>
                        <a:pt x="0" y="0"/>
                      </a:moveTo>
                      <a:lnTo>
                        <a:pt x="26835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87" name="object 428">
                  <a:extLst>
                    <a:ext uri="{FF2B5EF4-FFF2-40B4-BE49-F238E27FC236}">
                      <a16:creationId xmlns:a16="http://schemas.microsoft.com/office/drawing/2014/main" id="{4844C99B-247A-4F8C-B2CF-0B8FB82BD3B0}"/>
                    </a:ext>
                  </a:extLst>
                </p:cNvPr>
                <p:cNvSpPr/>
                <p:nvPr/>
              </p:nvSpPr>
              <p:spPr>
                <a:xfrm>
                  <a:off x="4127347" y="3115068"/>
                  <a:ext cx="25552" cy="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2" h="8242">
                      <a:moveTo>
                        <a:pt x="0" y="8242"/>
                      </a:moveTo>
                      <a:lnTo>
                        <a:pt x="25552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88" name="object 429">
                  <a:extLst>
                    <a:ext uri="{FF2B5EF4-FFF2-40B4-BE49-F238E27FC236}">
                      <a16:creationId xmlns:a16="http://schemas.microsoft.com/office/drawing/2014/main" id="{5F3FBE1A-0D7A-401B-8B85-D5F12491526E}"/>
                    </a:ext>
                  </a:extLst>
                </p:cNvPr>
                <p:cNvSpPr/>
                <p:nvPr/>
              </p:nvSpPr>
              <p:spPr>
                <a:xfrm>
                  <a:off x="4142625" y="3137547"/>
                  <a:ext cx="21831" cy="1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31" h="15722">
                      <a:moveTo>
                        <a:pt x="0" y="15722"/>
                      </a:moveTo>
                      <a:lnTo>
                        <a:pt x="21831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89" name="object 430">
                  <a:extLst>
                    <a:ext uri="{FF2B5EF4-FFF2-40B4-BE49-F238E27FC236}">
                      <a16:creationId xmlns:a16="http://schemas.microsoft.com/office/drawing/2014/main" id="{9AC188B7-2DA3-4A04-B52A-3890C5D3BDFB}"/>
                    </a:ext>
                  </a:extLst>
                </p:cNvPr>
                <p:cNvSpPr/>
                <p:nvPr/>
              </p:nvSpPr>
              <p:spPr>
                <a:xfrm>
                  <a:off x="4166489" y="3155302"/>
                  <a:ext cx="15735" cy="21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5" h="21882">
                      <a:moveTo>
                        <a:pt x="0" y="21882"/>
                      </a:moveTo>
                      <a:lnTo>
                        <a:pt x="15735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90" name="object 431">
                  <a:extLst>
                    <a:ext uri="{FF2B5EF4-FFF2-40B4-BE49-F238E27FC236}">
                      <a16:creationId xmlns:a16="http://schemas.microsoft.com/office/drawing/2014/main" id="{88719D2E-D297-4641-955B-91371DD4E3A1}"/>
                    </a:ext>
                  </a:extLst>
                </p:cNvPr>
                <p:cNvSpPr/>
                <p:nvPr/>
              </p:nvSpPr>
              <p:spPr>
                <a:xfrm>
                  <a:off x="4196461" y="3166859"/>
                  <a:ext cx="8229" cy="25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9" h="25552">
                      <a:moveTo>
                        <a:pt x="0" y="25552"/>
                      </a:moveTo>
                      <a:lnTo>
                        <a:pt x="8229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91" name="object 432">
                  <a:extLst>
                    <a:ext uri="{FF2B5EF4-FFF2-40B4-BE49-F238E27FC236}">
                      <a16:creationId xmlns:a16="http://schemas.microsoft.com/office/drawing/2014/main" id="{F2EEF1C1-45A5-46B1-A279-CEAD7EADD62B}"/>
                    </a:ext>
                  </a:extLst>
                </p:cNvPr>
                <p:cNvSpPr/>
                <p:nvPr/>
              </p:nvSpPr>
              <p:spPr>
                <a:xfrm>
                  <a:off x="3853307" y="2975127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3975" y="74218"/>
                      </a:lnTo>
                      <a:lnTo>
                        <a:pt x="130989" y="88189"/>
                      </a:lnTo>
                      <a:lnTo>
                        <a:pt x="125266" y="100916"/>
                      </a:lnTo>
                      <a:lnTo>
                        <a:pt x="117139" y="112069"/>
                      </a:lnTo>
                      <a:lnTo>
                        <a:pt x="106935" y="121318"/>
                      </a:lnTo>
                      <a:lnTo>
                        <a:pt x="94986" y="128332"/>
                      </a:lnTo>
                      <a:lnTo>
                        <a:pt x="81621" y="132783"/>
                      </a:lnTo>
                      <a:lnTo>
                        <a:pt x="67170" y="134340"/>
                      </a:lnTo>
                      <a:lnTo>
                        <a:pt x="60122" y="133975"/>
                      </a:lnTo>
                      <a:lnTo>
                        <a:pt x="46151" y="130989"/>
                      </a:lnTo>
                      <a:lnTo>
                        <a:pt x="33424" y="125266"/>
                      </a:lnTo>
                      <a:lnTo>
                        <a:pt x="22271" y="117139"/>
                      </a:lnTo>
                      <a:lnTo>
                        <a:pt x="13022" y="106935"/>
                      </a:lnTo>
                      <a:lnTo>
                        <a:pt x="6007" y="94986"/>
                      </a:lnTo>
                      <a:lnTo>
                        <a:pt x="1556" y="81621"/>
                      </a:lnTo>
                      <a:lnTo>
                        <a:pt x="0" y="67170"/>
                      </a:lnTo>
                      <a:lnTo>
                        <a:pt x="364" y="60122"/>
                      </a:lnTo>
                      <a:lnTo>
                        <a:pt x="3351" y="46151"/>
                      </a:lnTo>
                      <a:lnTo>
                        <a:pt x="9073" y="33424"/>
                      </a:lnTo>
                      <a:lnTo>
                        <a:pt x="17201" y="22271"/>
                      </a:lnTo>
                      <a:lnTo>
                        <a:pt x="27404" y="13022"/>
                      </a:lnTo>
                      <a:lnTo>
                        <a:pt x="39354" y="6007"/>
                      </a:lnTo>
                      <a:lnTo>
                        <a:pt x="52719" y="1556"/>
                      </a:lnTo>
                      <a:lnTo>
                        <a:pt x="67170" y="0"/>
                      </a:lnTo>
                      <a:lnTo>
                        <a:pt x="74218" y="364"/>
                      </a:lnTo>
                      <a:lnTo>
                        <a:pt x="88189" y="3351"/>
                      </a:lnTo>
                      <a:lnTo>
                        <a:pt x="100916" y="9073"/>
                      </a:lnTo>
                      <a:lnTo>
                        <a:pt x="112069" y="17201"/>
                      </a:lnTo>
                      <a:lnTo>
                        <a:pt x="121318" y="27404"/>
                      </a:lnTo>
                      <a:lnTo>
                        <a:pt x="128332" y="39354"/>
                      </a:lnTo>
                      <a:lnTo>
                        <a:pt x="132783" y="52719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92" name="object 433">
                  <a:extLst>
                    <a:ext uri="{FF2B5EF4-FFF2-40B4-BE49-F238E27FC236}">
                      <a16:creationId xmlns:a16="http://schemas.microsoft.com/office/drawing/2014/main" id="{8DA62C9B-9ACB-47EE-A0A0-5E7E9402A02E}"/>
                    </a:ext>
                  </a:extLst>
                </p:cNvPr>
                <p:cNvSpPr/>
                <p:nvPr/>
              </p:nvSpPr>
              <p:spPr>
                <a:xfrm>
                  <a:off x="3909517" y="3053257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57" y="50621"/>
                      </a:lnTo>
                      <a:lnTo>
                        <a:pt x="37928" y="46145"/>
                      </a:lnTo>
                      <a:lnTo>
                        <a:pt x="49494" y="39074"/>
                      </a:lnTo>
                      <a:lnTo>
                        <a:pt x="59274" y="29727"/>
                      </a:lnTo>
                      <a:lnTo>
                        <a:pt x="66890" y="18423"/>
                      </a:lnTo>
                      <a:lnTo>
                        <a:pt x="71961" y="5480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93" name="object 434">
                  <a:extLst>
                    <a:ext uri="{FF2B5EF4-FFF2-40B4-BE49-F238E27FC236}">
                      <a16:creationId xmlns:a16="http://schemas.microsoft.com/office/drawing/2014/main" id="{4F69C3C5-AB32-4E3A-AAAA-D2B207CE3DB7}"/>
                    </a:ext>
                  </a:extLst>
                </p:cNvPr>
                <p:cNvSpPr/>
                <p:nvPr/>
              </p:nvSpPr>
              <p:spPr>
                <a:xfrm>
                  <a:off x="3925595" y="3066999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16" y="30837"/>
                      </a:lnTo>
                      <a:lnTo>
                        <a:pt x="25094" y="25329"/>
                      </a:lnTo>
                      <a:lnTo>
                        <a:pt x="35508" y="17315"/>
                      </a:lnTo>
                      <a:lnTo>
                        <a:pt x="43932" y="7094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94" name="object 435">
                  <a:extLst>
                    <a:ext uri="{FF2B5EF4-FFF2-40B4-BE49-F238E27FC236}">
                      <a16:creationId xmlns:a16="http://schemas.microsoft.com/office/drawing/2014/main" id="{10D8194A-FCEF-42C3-BC96-4CBDCD3514F2}"/>
                    </a:ext>
                  </a:extLst>
                </p:cNvPr>
                <p:cNvSpPr/>
                <p:nvPr/>
              </p:nvSpPr>
              <p:spPr>
                <a:xfrm>
                  <a:off x="3942905" y="3079800"/>
                  <a:ext cx="15125" cy="1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" h="10617">
                      <a:moveTo>
                        <a:pt x="0" y="10617"/>
                      </a:moveTo>
                      <a:lnTo>
                        <a:pt x="5600" y="7988"/>
                      </a:lnTo>
                      <a:lnTo>
                        <a:pt x="10756" y="4419"/>
                      </a:lnTo>
                      <a:lnTo>
                        <a:pt x="15125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95" name="object 436">
                  <a:extLst>
                    <a:ext uri="{FF2B5EF4-FFF2-40B4-BE49-F238E27FC236}">
                      <a16:creationId xmlns:a16="http://schemas.microsoft.com/office/drawing/2014/main" id="{843B732B-CB9E-4402-9CF9-8A159961AFF2}"/>
                    </a:ext>
                  </a:extLst>
                </p:cNvPr>
                <p:cNvSpPr/>
                <p:nvPr/>
              </p:nvSpPr>
              <p:spPr>
                <a:xfrm>
                  <a:off x="3882478" y="2993580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713" y="14135"/>
                      </a:lnTo>
                      <a:lnTo>
                        <a:pt x="12852" y="16865"/>
                      </a:lnTo>
                      <a:lnTo>
                        <a:pt x="9525" y="20192"/>
                      </a:lnTo>
                      <a:lnTo>
                        <a:pt x="0" y="10718"/>
                      </a:lnTo>
                      <a:lnTo>
                        <a:pt x="4419" y="6299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96" name="object 437">
                  <a:extLst>
                    <a:ext uri="{FF2B5EF4-FFF2-40B4-BE49-F238E27FC236}">
                      <a16:creationId xmlns:a16="http://schemas.microsoft.com/office/drawing/2014/main" id="{3ECDCC77-62A8-4FD4-A3E6-C0CAD527AE4A}"/>
                    </a:ext>
                  </a:extLst>
                </p:cNvPr>
                <p:cNvSpPr/>
                <p:nvPr/>
              </p:nvSpPr>
              <p:spPr>
                <a:xfrm>
                  <a:off x="3882478" y="2993580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19" y="6299"/>
                      </a:lnTo>
                      <a:lnTo>
                        <a:pt x="0" y="10718"/>
                      </a:lnTo>
                      <a:lnTo>
                        <a:pt x="9525" y="20192"/>
                      </a:lnTo>
                      <a:lnTo>
                        <a:pt x="12852" y="16865"/>
                      </a:lnTo>
                      <a:lnTo>
                        <a:pt x="16713" y="1413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97" name="object 438">
                  <a:extLst>
                    <a:ext uri="{FF2B5EF4-FFF2-40B4-BE49-F238E27FC236}">
                      <a16:creationId xmlns:a16="http://schemas.microsoft.com/office/drawing/2014/main" id="{CB89B163-6B1A-4751-89C1-5528FFECC649}"/>
                    </a:ext>
                  </a:extLst>
                </p:cNvPr>
                <p:cNvSpPr/>
                <p:nvPr/>
              </p:nvSpPr>
              <p:spPr>
                <a:xfrm>
                  <a:off x="3887241" y="2999676"/>
                  <a:ext cx="13398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85">
                      <a:moveTo>
                        <a:pt x="13398" y="0"/>
                      </a:moveTo>
                      <a:lnTo>
                        <a:pt x="8382" y="228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98" name="object 439">
                  <a:extLst>
                    <a:ext uri="{FF2B5EF4-FFF2-40B4-BE49-F238E27FC236}">
                      <a16:creationId xmlns:a16="http://schemas.microsoft.com/office/drawing/2014/main" id="{B3FDBA9F-E7C5-4001-8FCA-805D4F0FD699}"/>
                    </a:ext>
                  </a:extLst>
                </p:cNvPr>
                <p:cNvSpPr/>
                <p:nvPr/>
              </p:nvSpPr>
              <p:spPr>
                <a:xfrm>
                  <a:off x="3889578" y="2998241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8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499" name="object 440">
                  <a:extLst>
                    <a:ext uri="{FF2B5EF4-FFF2-40B4-BE49-F238E27FC236}">
                      <a16:creationId xmlns:a16="http://schemas.microsoft.com/office/drawing/2014/main" id="{11D32027-5D13-4E71-AAD3-040B45F124BA}"/>
                    </a:ext>
                  </a:extLst>
                </p:cNvPr>
                <p:cNvSpPr/>
                <p:nvPr/>
              </p:nvSpPr>
              <p:spPr>
                <a:xfrm>
                  <a:off x="3853307" y="2975127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2783" y="52719"/>
                      </a:lnTo>
                      <a:lnTo>
                        <a:pt x="128332" y="39354"/>
                      </a:lnTo>
                      <a:lnTo>
                        <a:pt x="121318" y="27404"/>
                      </a:lnTo>
                      <a:lnTo>
                        <a:pt x="112069" y="17201"/>
                      </a:lnTo>
                      <a:lnTo>
                        <a:pt x="100916" y="9073"/>
                      </a:lnTo>
                      <a:lnTo>
                        <a:pt x="88189" y="3351"/>
                      </a:lnTo>
                      <a:lnTo>
                        <a:pt x="74218" y="364"/>
                      </a:lnTo>
                      <a:lnTo>
                        <a:pt x="67170" y="0"/>
                      </a:lnTo>
                      <a:lnTo>
                        <a:pt x="52719" y="1556"/>
                      </a:lnTo>
                      <a:lnTo>
                        <a:pt x="39354" y="6007"/>
                      </a:lnTo>
                      <a:lnTo>
                        <a:pt x="27404" y="13022"/>
                      </a:lnTo>
                      <a:lnTo>
                        <a:pt x="17201" y="22271"/>
                      </a:lnTo>
                      <a:lnTo>
                        <a:pt x="9073" y="33424"/>
                      </a:lnTo>
                      <a:lnTo>
                        <a:pt x="3351" y="46151"/>
                      </a:lnTo>
                      <a:lnTo>
                        <a:pt x="364" y="60122"/>
                      </a:lnTo>
                      <a:lnTo>
                        <a:pt x="0" y="67170"/>
                      </a:lnTo>
                      <a:lnTo>
                        <a:pt x="1556" y="81621"/>
                      </a:lnTo>
                      <a:lnTo>
                        <a:pt x="6007" y="94986"/>
                      </a:lnTo>
                      <a:lnTo>
                        <a:pt x="13022" y="106935"/>
                      </a:lnTo>
                      <a:lnTo>
                        <a:pt x="22271" y="117139"/>
                      </a:lnTo>
                      <a:lnTo>
                        <a:pt x="33424" y="125266"/>
                      </a:lnTo>
                      <a:lnTo>
                        <a:pt x="46151" y="130989"/>
                      </a:lnTo>
                      <a:lnTo>
                        <a:pt x="60122" y="133975"/>
                      </a:lnTo>
                      <a:lnTo>
                        <a:pt x="67170" y="134340"/>
                      </a:lnTo>
                      <a:lnTo>
                        <a:pt x="81621" y="132783"/>
                      </a:lnTo>
                      <a:lnTo>
                        <a:pt x="94986" y="128332"/>
                      </a:lnTo>
                      <a:lnTo>
                        <a:pt x="106935" y="121318"/>
                      </a:lnTo>
                      <a:lnTo>
                        <a:pt x="117139" y="112069"/>
                      </a:lnTo>
                      <a:lnTo>
                        <a:pt x="125266" y="100916"/>
                      </a:lnTo>
                      <a:lnTo>
                        <a:pt x="130989" y="88189"/>
                      </a:lnTo>
                      <a:lnTo>
                        <a:pt x="133975" y="74218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00" name="object 441">
                  <a:extLst>
                    <a:ext uri="{FF2B5EF4-FFF2-40B4-BE49-F238E27FC236}">
                      <a16:creationId xmlns:a16="http://schemas.microsoft.com/office/drawing/2014/main" id="{A259E6DB-C2DD-4CFF-9FD7-0945E5864ED5}"/>
                    </a:ext>
                  </a:extLst>
                </p:cNvPr>
                <p:cNvSpPr/>
                <p:nvPr/>
              </p:nvSpPr>
              <p:spPr>
                <a:xfrm>
                  <a:off x="3750322" y="2680195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3971" y="74265"/>
                      </a:lnTo>
                      <a:lnTo>
                        <a:pt x="130979" y="88244"/>
                      </a:lnTo>
                      <a:lnTo>
                        <a:pt x="125253" y="100974"/>
                      </a:lnTo>
                      <a:lnTo>
                        <a:pt x="117125" y="112127"/>
                      </a:lnTo>
                      <a:lnTo>
                        <a:pt x="106922" y="121374"/>
                      </a:lnTo>
                      <a:lnTo>
                        <a:pt x="94976" y="128387"/>
                      </a:lnTo>
                      <a:lnTo>
                        <a:pt x="81615" y="132835"/>
                      </a:lnTo>
                      <a:lnTo>
                        <a:pt x="67170" y="134391"/>
                      </a:lnTo>
                      <a:lnTo>
                        <a:pt x="60084" y="134022"/>
                      </a:lnTo>
                      <a:lnTo>
                        <a:pt x="46120" y="131029"/>
                      </a:lnTo>
                      <a:lnTo>
                        <a:pt x="33401" y="125302"/>
                      </a:lnTo>
                      <a:lnTo>
                        <a:pt x="22255" y="117170"/>
                      </a:lnTo>
                      <a:lnTo>
                        <a:pt x="13013" y="106962"/>
                      </a:lnTo>
                      <a:lnTo>
                        <a:pt x="6003" y="95007"/>
                      </a:lnTo>
                      <a:lnTo>
                        <a:pt x="1555" y="81633"/>
                      </a:lnTo>
                      <a:lnTo>
                        <a:pt x="0" y="67170"/>
                      </a:lnTo>
                      <a:lnTo>
                        <a:pt x="364" y="60131"/>
                      </a:lnTo>
                      <a:lnTo>
                        <a:pt x="3351" y="46170"/>
                      </a:lnTo>
                      <a:lnTo>
                        <a:pt x="9073" y="33446"/>
                      </a:lnTo>
                      <a:lnTo>
                        <a:pt x="17201" y="22291"/>
                      </a:lnTo>
                      <a:lnTo>
                        <a:pt x="27404" y="13037"/>
                      </a:lnTo>
                      <a:lnTo>
                        <a:pt x="39354" y="6015"/>
                      </a:lnTo>
                      <a:lnTo>
                        <a:pt x="52719" y="1559"/>
                      </a:lnTo>
                      <a:lnTo>
                        <a:pt x="67170" y="0"/>
                      </a:lnTo>
                      <a:lnTo>
                        <a:pt x="74218" y="365"/>
                      </a:lnTo>
                      <a:lnTo>
                        <a:pt x="88189" y="3356"/>
                      </a:lnTo>
                      <a:lnTo>
                        <a:pt x="100916" y="9084"/>
                      </a:lnTo>
                      <a:lnTo>
                        <a:pt x="112069" y="17219"/>
                      </a:lnTo>
                      <a:lnTo>
                        <a:pt x="121318" y="27426"/>
                      </a:lnTo>
                      <a:lnTo>
                        <a:pt x="128332" y="39376"/>
                      </a:lnTo>
                      <a:lnTo>
                        <a:pt x="132783" y="52734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01" name="object 442">
                  <a:extLst>
                    <a:ext uri="{FF2B5EF4-FFF2-40B4-BE49-F238E27FC236}">
                      <a16:creationId xmlns:a16="http://schemas.microsoft.com/office/drawing/2014/main" id="{A5849CA2-86C6-44AB-A2C2-743772BF3454}"/>
                    </a:ext>
                  </a:extLst>
                </p:cNvPr>
                <p:cNvSpPr/>
                <p:nvPr/>
              </p:nvSpPr>
              <p:spPr>
                <a:xfrm>
                  <a:off x="3806532" y="2758325"/>
                  <a:ext cx="73164" cy="52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4" h="52247">
                      <a:moveTo>
                        <a:pt x="0" y="51257"/>
                      </a:moveTo>
                      <a:lnTo>
                        <a:pt x="3619" y="51892"/>
                      </a:lnTo>
                      <a:lnTo>
                        <a:pt x="7289" y="52247"/>
                      </a:lnTo>
                      <a:lnTo>
                        <a:pt x="10960" y="52247"/>
                      </a:lnTo>
                      <a:lnTo>
                        <a:pt x="24948" y="50685"/>
                      </a:lnTo>
                      <a:lnTo>
                        <a:pt x="37906" y="46208"/>
                      </a:lnTo>
                      <a:lnTo>
                        <a:pt x="49458" y="39136"/>
                      </a:lnTo>
                      <a:lnTo>
                        <a:pt x="59230" y="29786"/>
                      </a:lnTo>
                      <a:lnTo>
                        <a:pt x="66846" y="18475"/>
                      </a:lnTo>
                      <a:lnTo>
                        <a:pt x="71931" y="5521"/>
                      </a:lnTo>
                      <a:lnTo>
                        <a:pt x="7316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02" name="object 443">
                  <a:extLst>
                    <a:ext uri="{FF2B5EF4-FFF2-40B4-BE49-F238E27FC236}">
                      <a16:creationId xmlns:a16="http://schemas.microsoft.com/office/drawing/2014/main" id="{C38649F7-AA31-4746-9E15-0E353E425486}"/>
                    </a:ext>
                  </a:extLst>
                </p:cNvPr>
                <p:cNvSpPr/>
                <p:nvPr/>
              </p:nvSpPr>
              <p:spPr>
                <a:xfrm>
                  <a:off x="3822598" y="2772067"/>
                  <a:ext cx="47878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40">
                      <a:moveTo>
                        <a:pt x="0" y="33540"/>
                      </a:moveTo>
                      <a:lnTo>
                        <a:pt x="13119" y="30865"/>
                      </a:lnTo>
                      <a:lnTo>
                        <a:pt x="25097" y="25373"/>
                      </a:lnTo>
                      <a:lnTo>
                        <a:pt x="35510" y="17360"/>
                      </a:lnTo>
                      <a:lnTo>
                        <a:pt x="43935" y="7123"/>
                      </a:lnTo>
                      <a:lnTo>
                        <a:pt x="4787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03" name="object 444">
                  <a:extLst>
                    <a:ext uri="{FF2B5EF4-FFF2-40B4-BE49-F238E27FC236}">
                      <a16:creationId xmlns:a16="http://schemas.microsoft.com/office/drawing/2014/main" id="{EF7F8693-A868-4B88-9E03-87B865846305}"/>
                    </a:ext>
                  </a:extLst>
                </p:cNvPr>
                <p:cNvSpPr/>
                <p:nvPr/>
              </p:nvSpPr>
              <p:spPr>
                <a:xfrm>
                  <a:off x="3839908" y="2784919"/>
                  <a:ext cx="15138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566">
                      <a:moveTo>
                        <a:pt x="0" y="10566"/>
                      </a:moveTo>
                      <a:lnTo>
                        <a:pt x="5613" y="7937"/>
                      </a:lnTo>
                      <a:lnTo>
                        <a:pt x="10718" y="4368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04" name="object 445">
                  <a:extLst>
                    <a:ext uri="{FF2B5EF4-FFF2-40B4-BE49-F238E27FC236}">
                      <a16:creationId xmlns:a16="http://schemas.microsoft.com/office/drawing/2014/main" id="{41938ACE-3C08-4FBF-9C95-ED04FCEA6540}"/>
                    </a:ext>
                  </a:extLst>
                </p:cNvPr>
                <p:cNvSpPr/>
                <p:nvPr/>
              </p:nvSpPr>
              <p:spPr>
                <a:xfrm>
                  <a:off x="3779494" y="2698699"/>
                  <a:ext cx="20929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93">
                      <a:moveTo>
                        <a:pt x="15278" y="0"/>
                      </a:moveTo>
                      <a:lnTo>
                        <a:pt x="20929" y="12153"/>
                      </a:lnTo>
                      <a:lnTo>
                        <a:pt x="16713" y="14135"/>
                      </a:lnTo>
                      <a:lnTo>
                        <a:pt x="12788" y="16865"/>
                      </a:lnTo>
                      <a:lnTo>
                        <a:pt x="9525" y="20193"/>
                      </a:lnTo>
                      <a:lnTo>
                        <a:pt x="0" y="10718"/>
                      </a:lnTo>
                      <a:lnTo>
                        <a:pt x="4406" y="6248"/>
                      </a:lnTo>
                      <a:lnTo>
                        <a:pt x="9613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05" name="object 446">
                  <a:extLst>
                    <a:ext uri="{FF2B5EF4-FFF2-40B4-BE49-F238E27FC236}">
                      <a16:creationId xmlns:a16="http://schemas.microsoft.com/office/drawing/2014/main" id="{ECA48501-2A1A-418E-818A-0C4A4072A21A}"/>
                    </a:ext>
                  </a:extLst>
                </p:cNvPr>
                <p:cNvSpPr/>
                <p:nvPr/>
              </p:nvSpPr>
              <p:spPr>
                <a:xfrm>
                  <a:off x="3779494" y="2698699"/>
                  <a:ext cx="20929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93">
                      <a:moveTo>
                        <a:pt x="15278" y="0"/>
                      </a:moveTo>
                      <a:lnTo>
                        <a:pt x="9613" y="2628"/>
                      </a:lnTo>
                      <a:lnTo>
                        <a:pt x="4406" y="6248"/>
                      </a:lnTo>
                      <a:lnTo>
                        <a:pt x="0" y="10718"/>
                      </a:lnTo>
                      <a:lnTo>
                        <a:pt x="9525" y="20193"/>
                      </a:lnTo>
                      <a:lnTo>
                        <a:pt x="12788" y="16865"/>
                      </a:lnTo>
                      <a:lnTo>
                        <a:pt x="16713" y="14135"/>
                      </a:lnTo>
                      <a:lnTo>
                        <a:pt x="20929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06" name="object 447">
                  <a:extLst>
                    <a:ext uri="{FF2B5EF4-FFF2-40B4-BE49-F238E27FC236}">
                      <a16:creationId xmlns:a16="http://schemas.microsoft.com/office/drawing/2014/main" id="{395A2B41-2B53-49C6-A599-85BDE4BBE945}"/>
                    </a:ext>
                  </a:extLst>
                </p:cNvPr>
                <p:cNvSpPr/>
                <p:nvPr/>
              </p:nvSpPr>
              <p:spPr>
                <a:xfrm>
                  <a:off x="3784257" y="2704757"/>
                  <a:ext cx="13335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 h="9372">
                      <a:moveTo>
                        <a:pt x="13335" y="0"/>
                      </a:moveTo>
                      <a:lnTo>
                        <a:pt x="8381" y="2324"/>
                      </a:lnTo>
                      <a:lnTo>
                        <a:pt x="3860" y="5499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07" name="object 448">
                  <a:extLst>
                    <a:ext uri="{FF2B5EF4-FFF2-40B4-BE49-F238E27FC236}">
                      <a16:creationId xmlns:a16="http://schemas.microsoft.com/office/drawing/2014/main" id="{2682275F-0654-4F7C-BFC8-986A62F08B93}"/>
                    </a:ext>
                  </a:extLst>
                </p:cNvPr>
                <p:cNvSpPr/>
                <p:nvPr/>
              </p:nvSpPr>
              <p:spPr>
                <a:xfrm>
                  <a:off x="3786581" y="2703360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72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08" name="object 449">
                  <a:extLst>
                    <a:ext uri="{FF2B5EF4-FFF2-40B4-BE49-F238E27FC236}">
                      <a16:creationId xmlns:a16="http://schemas.microsoft.com/office/drawing/2014/main" id="{B17127AC-379A-43E6-BEFB-66484C53AC10}"/>
                    </a:ext>
                  </a:extLst>
                </p:cNvPr>
                <p:cNvSpPr/>
                <p:nvPr/>
              </p:nvSpPr>
              <p:spPr>
                <a:xfrm>
                  <a:off x="3750322" y="2680195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2783" y="52734"/>
                      </a:lnTo>
                      <a:lnTo>
                        <a:pt x="128332" y="39376"/>
                      </a:lnTo>
                      <a:lnTo>
                        <a:pt x="121318" y="27426"/>
                      </a:lnTo>
                      <a:lnTo>
                        <a:pt x="112069" y="17219"/>
                      </a:lnTo>
                      <a:lnTo>
                        <a:pt x="100916" y="9084"/>
                      </a:lnTo>
                      <a:lnTo>
                        <a:pt x="88189" y="3356"/>
                      </a:lnTo>
                      <a:lnTo>
                        <a:pt x="74218" y="365"/>
                      </a:lnTo>
                      <a:lnTo>
                        <a:pt x="67170" y="0"/>
                      </a:lnTo>
                      <a:lnTo>
                        <a:pt x="52719" y="1559"/>
                      </a:lnTo>
                      <a:lnTo>
                        <a:pt x="39354" y="6015"/>
                      </a:lnTo>
                      <a:lnTo>
                        <a:pt x="27404" y="13037"/>
                      </a:lnTo>
                      <a:lnTo>
                        <a:pt x="17201" y="22291"/>
                      </a:lnTo>
                      <a:lnTo>
                        <a:pt x="9073" y="33446"/>
                      </a:lnTo>
                      <a:lnTo>
                        <a:pt x="3351" y="46170"/>
                      </a:lnTo>
                      <a:lnTo>
                        <a:pt x="364" y="60131"/>
                      </a:lnTo>
                      <a:lnTo>
                        <a:pt x="0" y="67170"/>
                      </a:lnTo>
                      <a:lnTo>
                        <a:pt x="1555" y="81633"/>
                      </a:lnTo>
                      <a:lnTo>
                        <a:pt x="6003" y="95007"/>
                      </a:lnTo>
                      <a:lnTo>
                        <a:pt x="13013" y="106962"/>
                      </a:lnTo>
                      <a:lnTo>
                        <a:pt x="22255" y="117170"/>
                      </a:lnTo>
                      <a:lnTo>
                        <a:pt x="33401" y="125302"/>
                      </a:lnTo>
                      <a:lnTo>
                        <a:pt x="46120" y="131029"/>
                      </a:lnTo>
                      <a:lnTo>
                        <a:pt x="60084" y="134022"/>
                      </a:lnTo>
                      <a:lnTo>
                        <a:pt x="67170" y="134391"/>
                      </a:lnTo>
                      <a:lnTo>
                        <a:pt x="81615" y="132835"/>
                      </a:lnTo>
                      <a:lnTo>
                        <a:pt x="94976" y="128387"/>
                      </a:lnTo>
                      <a:lnTo>
                        <a:pt x="106922" y="121374"/>
                      </a:lnTo>
                      <a:lnTo>
                        <a:pt x="117125" y="112127"/>
                      </a:lnTo>
                      <a:lnTo>
                        <a:pt x="125253" y="100974"/>
                      </a:lnTo>
                      <a:lnTo>
                        <a:pt x="130979" y="88244"/>
                      </a:lnTo>
                      <a:lnTo>
                        <a:pt x="133971" y="74265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09" name="object 451">
                  <a:extLst>
                    <a:ext uri="{FF2B5EF4-FFF2-40B4-BE49-F238E27FC236}">
                      <a16:creationId xmlns:a16="http://schemas.microsoft.com/office/drawing/2014/main" id="{2A650447-76FC-427F-96A4-192E125F5DB2}"/>
                    </a:ext>
                  </a:extLst>
                </p:cNvPr>
                <p:cNvSpPr/>
                <p:nvPr/>
              </p:nvSpPr>
              <p:spPr>
                <a:xfrm>
                  <a:off x="3500691" y="2736507"/>
                  <a:ext cx="73164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4" h="52184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340" y="52184"/>
                      </a:lnTo>
                      <a:lnTo>
                        <a:pt x="11010" y="52184"/>
                      </a:lnTo>
                      <a:lnTo>
                        <a:pt x="24995" y="50622"/>
                      </a:lnTo>
                      <a:lnTo>
                        <a:pt x="37957" y="46148"/>
                      </a:lnTo>
                      <a:lnTo>
                        <a:pt x="49515" y="39077"/>
                      </a:lnTo>
                      <a:lnTo>
                        <a:pt x="59289" y="29725"/>
                      </a:lnTo>
                      <a:lnTo>
                        <a:pt x="66898" y="18407"/>
                      </a:lnTo>
                      <a:lnTo>
                        <a:pt x="71961" y="5439"/>
                      </a:lnTo>
                      <a:lnTo>
                        <a:pt x="7316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10" name="object 452">
                  <a:extLst>
                    <a:ext uri="{FF2B5EF4-FFF2-40B4-BE49-F238E27FC236}">
                      <a16:creationId xmlns:a16="http://schemas.microsoft.com/office/drawing/2014/main" id="{9F85782E-C78C-4192-A45F-CF1A8E7F4038}"/>
                    </a:ext>
                  </a:extLst>
                </p:cNvPr>
                <p:cNvSpPr/>
                <p:nvPr/>
              </p:nvSpPr>
              <p:spPr>
                <a:xfrm>
                  <a:off x="3516757" y="2750248"/>
                  <a:ext cx="47878" cy="33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27">
                      <a:moveTo>
                        <a:pt x="0" y="33527"/>
                      </a:moveTo>
                      <a:lnTo>
                        <a:pt x="13141" y="30837"/>
                      </a:lnTo>
                      <a:lnTo>
                        <a:pt x="25121" y="25344"/>
                      </a:lnTo>
                      <a:lnTo>
                        <a:pt x="35525" y="17338"/>
                      </a:lnTo>
                      <a:lnTo>
                        <a:pt x="43941" y="7111"/>
                      </a:lnTo>
                      <a:lnTo>
                        <a:pt x="4787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11" name="object 453">
                  <a:extLst>
                    <a:ext uri="{FF2B5EF4-FFF2-40B4-BE49-F238E27FC236}">
                      <a16:creationId xmlns:a16="http://schemas.microsoft.com/office/drawing/2014/main" id="{B44EFA12-9191-46F0-9148-7FBECDF25470}"/>
                    </a:ext>
                  </a:extLst>
                </p:cNvPr>
                <p:cNvSpPr/>
                <p:nvPr/>
              </p:nvSpPr>
              <p:spPr>
                <a:xfrm>
                  <a:off x="3534117" y="2763088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37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12" name="object 454">
                  <a:extLst>
                    <a:ext uri="{FF2B5EF4-FFF2-40B4-BE49-F238E27FC236}">
                      <a16:creationId xmlns:a16="http://schemas.microsoft.com/office/drawing/2014/main" id="{76971B8C-E43C-4AB7-8FF6-F77B16499400}"/>
                    </a:ext>
                  </a:extLst>
                </p:cNvPr>
                <p:cNvSpPr/>
                <p:nvPr/>
              </p:nvSpPr>
              <p:spPr>
                <a:xfrm>
                  <a:off x="3473704" y="2676817"/>
                  <a:ext cx="20929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243">
                      <a:moveTo>
                        <a:pt x="15278" y="0"/>
                      </a:moveTo>
                      <a:lnTo>
                        <a:pt x="20929" y="12204"/>
                      </a:lnTo>
                      <a:lnTo>
                        <a:pt x="16662" y="14198"/>
                      </a:lnTo>
                      <a:lnTo>
                        <a:pt x="12788" y="16916"/>
                      </a:lnTo>
                      <a:lnTo>
                        <a:pt x="9474" y="20243"/>
                      </a:lnTo>
                      <a:lnTo>
                        <a:pt x="0" y="10718"/>
                      </a:lnTo>
                      <a:lnTo>
                        <a:pt x="4406" y="6311"/>
                      </a:lnTo>
                      <a:lnTo>
                        <a:pt x="9563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13" name="object 455">
                  <a:extLst>
                    <a:ext uri="{FF2B5EF4-FFF2-40B4-BE49-F238E27FC236}">
                      <a16:creationId xmlns:a16="http://schemas.microsoft.com/office/drawing/2014/main" id="{2C1A6422-B9E8-4C09-99AC-8810F0AE3B29}"/>
                    </a:ext>
                  </a:extLst>
                </p:cNvPr>
                <p:cNvSpPr/>
                <p:nvPr/>
              </p:nvSpPr>
              <p:spPr>
                <a:xfrm>
                  <a:off x="3473704" y="2676817"/>
                  <a:ext cx="20929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243">
                      <a:moveTo>
                        <a:pt x="15278" y="0"/>
                      </a:moveTo>
                      <a:lnTo>
                        <a:pt x="9563" y="2679"/>
                      </a:lnTo>
                      <a:lnTo>
                        <a:pt x="4406" y="6311"/>
                      </a:lnTo>
                      <a:lnTo>
                        <a:pt x="0" y="10718"/>
                      </a:lnTo>
                      <a:lnTo>
                        <a:pt x="9474" y="20243"/>
                      </a:lnTo>
                      <a:lnTo>
                        <a:pt x="12788" y="16916"/>
                      </a:lnTo>
                      <a:lnTo>
                        <a:pt x="16662" y="14198"/>
                      </a:lnTo>
                      <a:lnTo>
                        <a:pt x="20929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14" name="object 456">
                  <a:extLst>
                    <a:ext uri="{FF2B5EF4-FFF2-40B4-BE49-F238E27FC236}">
                      <a16:creationId xmlns:a16="http://schemas.microsoft.com/office/drawing/2014/main" id="{52476F8F-59EF-4D6C-99D5-5A64EB5ECF86}"/>
                    </a:ext>
                  </a:extLst>
                </p:cNvPr>
                <p:cNvSpPr/>
                <p:nvPr/>
              </p:nvSpPr>
              <p:spPr>
                <a:xfrm>
                  <a:off x="3478415" y="2682925"/>
                  <a:ext cx="13385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72">
                      <a:moveTo>
                        <a:pt x="13385" y="0"/>
                      </a:moveTo>
                      <a:lnTo>
                        <a:pt x="8432" y="2336"/>
                      </a:lnTo>
                      <a:lnTo>
                        <a:pt x="3860" y="5511"/>
                      </a:lnTo>
                      <a:lnTo>
                        <a:pt x="0" y="9372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15" name="object 457">
                  <a:extLst>
                    <a:ext uri="{FF2B5EF4-FFF2-40B4-BE49-F238E27FC236}">
                      <a16:creationId xmlns:a16="http://schemas.microsoft.com/office/drawing/2014/main" id="{14E207E0-063C-4C31-8C38-CBD5696DBC46}"/>
                    </a:ext>
                  </a:extLst>
                </p:cNvPr>
                <p:cNvSpPr/>
                <p:nvPr/>
              </p:nvSpPr>
              <p:spPr>
                <a:xfrm>
                  <a:off x="3480790" y="2681541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16" name="object 458">
                  <a:extLst>
                    <a:ext uri="{FF2B5EF4-FFF2-40B4-BE49-F238E27FC236}">
                      <a16:creationId xmlns:a16="http://schemas.microsoft.com/office/drawing/2014/main" id="{2974ECB5-413D-4E00-9BB4-EC229CE8A7E2}"/>
                    </a:ext>
                  </a:extLst>
                </p:cNvPr>
                <p:cNvSpPr/>
                <p:nvPr/>
              </p:nvSpPr>
              <p:spPr>
                <a:xfrm>
                  <a:off x="3444481" y="2658364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2834" y="52723"/>
                      </a:lnTo>
                      <a:lnTo>
                        <a:pt x="128383" y="39359"/>
                      </a:lnTo>
                      <a:lnTo>
                        <a:pt x="121368" y="27410"/>
                      </a:lnTo>
                      <a:lnTo>
                        <a:pt x="112119" y="17205"/>
                      </a:lnTo>
                      <a:lnTo>
                        <a:pt x="100967" y="9076"/>
                      </a:lnTo>
                      <a:lnTo>
                        <a:pt x="88240" y="3352"/>
                      </a:lnTo>
                      <a:lnTo>
                        <a:pt x="74268" y="365"/>
                      </a:lnTo>
                      <a:lnTo>
                        <a:pt x="67221" y="0"/>
                      </a:lnTo>
                      <a:lnTo>
                        <a:pt x="52772" y="1556"/>
                      </a:lnTo>
                      <a:lnTo>
                        <a:pt x="39405" y="6005"/>
                      </a:lnTo>
                      <a:lnTo>
                        <a:pt x="27450" y="13016"/>
                      </a:lnTo>
                      <a:lnTo>
                        <a:pt x="17238" y="22260"/>
                      </a:lnTo>
                      <a:lnTo>
                        <a:pt x="9099" y="33407"/>
                      </a:lnTo>
                      <a:lnTo>
                        <a:pt x="3366" y="46125"/>
                      </a:lnTo>
                      <a:lnTo>
                        <a:pt x="369" y="60086"/>
                      </a:lnTo>
                      <a:lnTo>
                        <a:pt x="0" y="67170"/>
                      </a:lnTo>
                      <a:lnTo>
                        <a:pt x="1558" y="81615"/>
                      </a:lnTo>
                      <a:lnTo>
                        <a:pt x="6012" y="94976"/>
                      </a:lnTo>
                      <a:lnTo>
                        <a:pt x="13031" y="106922"/>
                      </a:lnTo>
                      <a:lnTo>
                        <a:pt x="22283" y="117125"/>
                      </a:lnTo>
                      <a:lnTo>
                        <a:pt x="33439" y="125253"/>
                      </a:lnTo>
                      <a:lnTo>
                        <a:pt x="46166" y="130979"/>
                      </a:lnTo>
                      <a:lnTo>
                        <a:pt x="60134" y="133971"/>
                      </a:lnTo>
                      <a:lnTo>
                        <a:pt x="67221" y="134340"/>
                      </a:lnTo>
                      <a:lnTo>
                        <a:pt x="81672" y="132783"/>
                      </a:lnTo>
                      <a:lnTo>
                        <a:pt x="95037" y="128332"/>
                      </a:lnTo>
                      <a:lnTo>
                        <a:pt x="106986" y="121318"/>
                      </a:lnTo>
                      <a:lnTo>
                        <a:pt x="117189" y="112069"/>
                      </a:lnTo>
                      <a:lnTo>
                        <a:pt x="125317" y="100916"/>
                      </a:lnTo>
                      <a:lnTo>
                        <a:pt x="131039" y="88189"/>
                      </a:lnTo>
                      <a:lnTo>
                        <a:pt x="134026" y="74218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17" name="object 459">
                  <a:extLst>
                    <a:ext uri="{FF2B5EF4-FFF2-40B4-BE49-F238E27FC236}">
                      <a16:creationId xmlns:a16="http://schemas.microsoft.com/office/drawing/2014/main" id="{DE3AE2D5-1EFE-4202-A046-A125EDCF2FEC}"/>
                    </a:ext>
                  </a:extLst>
                </p:cNvPr>
                <p:cNvSpPr/>
                <p:nvPr/>
              </p:nvSpPr>
              <p:spPr>
                <a:xfrm>
                  <a:off x="3305924" y="2420493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4021" y="74257"/>
                      </a:lnTo>
                      <a:lnTo>
                        <a:pt x="131025" y="88224"/>
                      </a:lnTo>
                      <a:lnTo>
                        <a:pt x="125293" y="100952"/>
                      </a:lnTo>
                      <a:lnTo>
                        <a:pt x="117158" y="112107"/>
                      </a:lnTo>
                      <a:lnTo>
                        <a:pt x="106951" y="121360"/>
                      </a:lnTo>
                      <a:lnTo>
                        <a:pt x="95005" y="128379"/>
                      </a:lnTo>
                      <a:lnTo>
                        <a:pt x="81651" y="132833"/>
                      </a:lnTo>
                      <a:lnTo>
                        <a:pt x="67221" y="134391"/>
                      </a:lnTo>
                      <a:lnTo>
                        <a:pt x="60096" y="134017"/>
                      </a:lnTo>
                      <a:lnTo>
                        <a:pt x="46136" y="131014"/>
                      </a:lnTo>
                      <a:lnTo>
                        <a:pt x="33416" y="125278"/>
                      </a:lnTo>
                      <a:lnTo>
                        <a:pt x="22268" y="117139"/>
                      </a:lnTo>
                      <a:lnTo>
                        <a:pt x="13021" y="106928"/>
                      </a:lnTo>
                      <a:lnTo>
                        <a:pt x="6007" y="94976"/>
                      </a:lnTo>
                      <a:lnTo>
                        <a:pt x="1557" y="81613"/>
                      </a:lnTo>
                      <a:lnTo>
                        <a:pt x="0" y="67170"/>
                      </a:lnTo>
                      <a:lnTo>
                        <a:pt x="369" y="60092"/>
                      </a:lnTo>
                      <a:lnTo>
                        <a:pt x="3366" y="46140"/>
                      </a:lnTo>
                      <a:lnTo>
                        <a:pt x="9099" y="33424"/>
                      </a:lnTo>
                      <a:lnTo>
                        <a:pt x="17238" y="22276"/>
                      </a:lnTo>
                      <a:lnTo>
                        <a:pt x="27450" y="13027"/>
                      </a:lnTo>
                      <a:lnTo>
                        <a:pt x="39405" y="6011"/>
                      </a:lnTo>
                      <a:lnTo>
                        <a:pt x="52772" y="1558"/>
                      </a:lnTo>
                      <a:lnTo>
                        <a:pt x="67221" y="0"/>
                      </a:lnTo>
                      <a:lnTo>
                        <a:pt x="74260" y="365"/>
                      </a:lnTo>
                      <a:lnTo>
                        <a:pt x="88220" y="3356"/>
                      </a:lnTo>
                      <a:lnTo>
                        <a:pt x="100944" y="9084"/>
                      </a:lnTo>
                      <a:lnTo>
                        <a:pt x="112099" y="17219"/>
                      </a:lnTo>
                      <a:lnTo>
                        <a:pt x="121354" y="27426"/>
                      </a:lnTo>
                      <a:lnTo>
                        <a:pt x="128375" y="39376"/>
                      </a:lnTo>
                      <a:lnTo>
                        <a:pt x="132832" y="52734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18" name="object 460">
                  <a:extLst>
                    <a:ext uri="{FF2B5EF4-FFF2-40B4-BE49-F238E27FC236}">
                      <a16:creationId xmlns:a16="http://schemas.microsoft.com/office/drawing/2014/main" id="{FD88790C-748D-4DB6-B797-3B77FEDA9E01}"/>
                    </a:ext>
                  </a:extLst>
                </p:cNvPr>
                <p:cNvSpPr/>
                <p:nvPr/>
              </p:nvSpPr>
              <p:spPr>
                <a:xfrm>
                  <a:off x="3362172" y="2498623"/>
                  <a:ext cx="73126" cy="5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26" h="52197">
                      <a:moveTo>
                        <a:pt x="0" y="51244"/>
                      </a:moveTo>
                      <a:lnTo>
                        <a:pt x="3581" y="51892"/>
                      </a:lnTo>
                      <a:lnTo>
                        <a:pt x="7289" y="52197"/>
                      </a:lnTo>
                      <a:lnTo>
                        <a:pt x="10972" y="52197"/>
                      </a:lnTo>
                      <a:lnTo>
                        <a:pt x="24955" y="50634"/>
                      </a:lnTo>
                      <a:lnTo>
                        <a:pt x="37916" y="46159"/>
                      </a:lnTo>
                      <a:lnTo>
                        <a:pt x="49474" y="39087"/>
                      </a:lnTo>
                      <a:lnTo>
                        <a:pt x="59248" y="29733"/>
                      </a:lnTo>
                      <a:lnTo>
                        <a:pt x="66857" y="18415"/>
                      </a:lnTo>
                      <a:lnTo>
                        <a:pt x="71921" y="5448"/>
                      </a:lnTo>
                      <a:lnTo>
                        <a:pt x="7312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19" name="object 461">
                  <a:extLst>
                    <a:ext uri="{FF2B5EF4-FFF2-40B4-BE49-F238E27FC236}">
                      <a16:creationId xmlns:a16="http://schemas.microsoft.com/office/drawing/2014/main" id="{080A7D77-7055-419F-BD15-FAACB11FA0BB}"/>
                    </a:ext>
                  </a:extLst>
                </p:cNvPr>
                <p:cNvSpPr/>
                <p:nvPr/>
              </p:nvSpPr>
              <p:spPr>
                <a:xfrm>
                  <a:off x="3378200" y="2512364"/>
                  <a:ext cx="47878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40">
                      <a:moveTo>
                        <a:pt x="0" y="33540"/>
                      </a:moveTo>
                      <a:lnTo>
                        <a:pt x="13139" y="30844"/>
                      </a:lnTo>
                      <a:lnTo>
                        <a:pt x="25118" y="25348"/>
                      </a:lnTo>
                      <a:lnTo>
                        <a:pt x="35522" y="17342"/>
                      </a:lnTo>
                      <a:lnTo>
                        <a:pt x="43938" y="7117"/>
                      </a:lnTo>
                      <a:lnTo>
                        <a:pt x="4787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20" name="object 462">
                  <a:extLst>
                    <a:ext uri="{FF2B5EF4-FFF2-40B4-BE49-F238E27FC236}">
                      <a16:creationId xmlns:a16="http://schemas.microsoft.com/office/drawing/2014/main" id="{FB9BAE38-0325-4F2C-B3EA-C76276AB73E8}"/>
                    </a:ext>
                  </a:extLst>
                </p:cNvPr>
                <p:cNvSpPr/>
                <p:nvPr/>
              </p:nvSpPr>
              <p:spPr>
                <a:xfrm>
                  <a:off x="3395560" y="2525217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37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21" name="object 463">
                  <a:extLst>
                    <a:ext uri="{FF2B5EF4-FFF2-40B4-BE49-F238E27FC236}">
                      <a16:creationId xmlns:a16="http://schemas.microsoft.com/office/drawing/2014/main" id="{EB4F9EFC-51D0-4DA9-8F22-DEBEE1534825}"/>
                    </a:ext>
                  </a:extLst>
                </p:cNvPr>
                <p:cNvSpPr/>
                <p:nvPr/>
              </p:nvSpPr>
              <p:spPr>
                <a:xfrm>
                  <a:off x="3335083" y="2438996"/>
                  <a:ext cx="20993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3">
                      <a:moveTo>
                        <a:pt x="15328" y="0"/>
                      </a:moveTo>
                      <a:lnTo>
                        <a:pt x="20993" y="12153"/>
                      </a:lnTo>
                      <a:lnTo>
                        <a:pt x="16725" y="14135"/>
                      </a:lnTo>
                      <a:lnTo>
                        <a:pt x="12852" y="16865"/>
                      </a:lnTo>
                      <a:lnTo>
                        <a:pt x="9525" y="20192"/>
                      </a:lnTo>
                      <a:lnTo>
                        <a:pt x="0" y="10667"/>
                      </a:lnTo>
                      <a:lnTo>
                        <a:pt x="4470" y="6248"/>
                      </a:lnTo>
                      <a:lnTo>
                        <a:pt x="9626" y="2628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22" name="object 464">
                  <a:extLst>
                    <a:ext uri="{FF2B5EF4-FFF2-40B4-BE49-F238E27FC236}">
                      <a16:creationId xmlns:a16="http://schemas.microsoft.com/office/drawing/2014/main" id="{41AFBD55-F72F-441C-924D-AA16ED2CBEEC}"/>
                    </a:ext>
                  </a:extLst>
                </p:cNvPr>
                <p:cNvSpPr/>
                <p:nvPr/>
              </p:nvSpPr>
              <p:spPr>
                <a:xfrm>
                  <a:off x="3335083" y="2438996"/>
                  <a:ext cx="20993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3">
                      <a:moveTo>
                        <a:pt x="15328" y="0"/>
                      </a:moveTo>
                      <a:lnTo>
                        <a:pt x="9626" y="2628"/>
                      </a:lnTo>
                      <a:lnTo>
                        <a:pt x="4470" y="6248"/>
                      </a:lnTo>
                      <a:lnTo>
                        <a:pt x="0" y="10667"/>
                      </a:lnTo>
                      <a:lnTo>
                        <a:pt x="9525" y="20192"/>
                      </a:lnTo>
                      <a:lnTo>
                        <a:pt x="12852" y="16865"/>
                      </a:lnTo>
                      <a:lnTo>
                        <a:pt x="16725" y="14135"/>
                      </a:lnTo>
                      <a:lnTo>
                        <a:pt x="20993" y="12153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23" name="object 465">
                  <a:extLst>
                    <a:ext uri="{FF2B5EF4-FFF2-40B4-BE49-F238E27FC236}">
                      <a16:creationId xmlns:a16="http://schemas.microsoft.com/office/drawing/2014/main" id="{50A2F640-3B35-4900-9BB0-4A67816A78CE}"/>
                    </a:ext>
                  </a:extLst>
                </p:cNvPr>
                <p:cNvSpPr/>
                <p:nvPr/>
              </p:nvSpPr>
              <p:spPr>
                <a:xfrm>
                  <a:off x="3339846" y="2445042"/>
                  <a:ext cx="13398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85">
                      <a:moveTo>
                        <a:pt x="13398" y="0"/>
                      </a:moveTo>
                      <a:lnTo>
                        <a:pt x="8445" y="233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24" name="object 466">
                  <a:extLst>
                    <a:ext uri="{FF2B5EF4-FFF2-40B4-BE49-F238E27FC236}">
                      <a16:creationId xmlns:a16="http://schemas.microsoft.com/office/drawing/2014/main" id="{24997330-22A6-41C1-9D0C-565C8B882F64}"/>
                    </a:ext>
                  </a:extLst>
                </p:cNvPr>
                <p:cNvSpPr/>
                <p:nvPr/>
              </p:nvSpPr>
              <p:spPr>
                <a:xfrm>
                  <a:off x="3342182" y="2443657"/>
                  <a:ext cx="7886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6" h="11010">
                      <a:moveTo>
                        <a:pt x="7886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25" name="object 467">
                  <a:extLst>
                    <a:ext uri="{FF2B5EF4-FFF2-40B4-BE49-F238E27FC236}">
                      <a16:creationId xmlns:a16="http://schemas.microsoft.com/office/drawing/2014/main" id="{187E23C0-AB40-4E0A-9A7B-92347C5C8E4D}"/>
                    </a:ext>
                  </a:extLst>
                </p:cNvPr>
                <p:cNvSpPr/>
                <p:nvPr/>
              </p:nvSpPr>
              <p:spPr>
                <a:xfrm>
                  <a:off x="3305924" y="2420493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2832" y="52734"/>
                      </a:lnTo>
                      <a:lnTo>
                        <a:pt x="128375" y="39376"/>
                      </a:lnTo>
                      <a:lnTo>
                        <a:pt x="121354" y="27426"/>
                      </a:lnTo>
                      <a:lnTo>
                        <a:pt x="112099" y="17219"/>
                      </a:lnTo>
                      <a:lnTo>
                        <a:pt x="100944" y="9084"/>
                      </a:lnTo>
                      <a:lnTo>
                        <a:pt x="88220" y="3356"/>
                      </a:lnTo>
                      <a:lnTo>
                        <a:pt x="74260" y="365"/>
                      </a:lnTo>
                      <a:lnTo>
                        <a:pt x="67221" y="0"/>
                      </a:lnTo>
                      <a:lnTo>
                        <a:pt x="52772" y="1558"/>
                      </a:lnTo>
                      <a:lnTo>
                        <a:pt x="39405" y="6011"/>
                      </a:lnTo>
                      <a:lnTo>
                        <a:pt x="27450" y="13027"/>
                      </a:lnTo>
                      <a:lnTo>
                        <a:pt x="17238" y="22276"/>
                      </a:lnTo>
                      <a:lnTo>
                        <a:pt x="9099" y="33424"/>
                      </a:lnTo>
                      <a:lnTo>
                        <a:pt x="3366" y="46140"/>
                      </a:lnTo>
                      <a:lnTo>
                        <a:pt x="369" y="60092"/>
                      </a:lnTo>
                      <a:lnTo>
                        <a:pt x="0" y="67170"/>
                      </a:lnTo>
                      <a:lnTo>
                        <a:pt x="1557" y="81613"/>
                      </a:lnTo>
                      <a:lnTo>
                        <a:pt x="6007" y="94976"/>
                      </a:lnTo>
                      <a:lnTo>
                        <a:pt x="13021" y="106928"/>
                      </a:lnTo>
                      <a:lnTo>
                        <a:pt x="22268" y="117139"/>
                      </a:lnTo>
                      <a:lnTo>
                        <a:pt x="33416" y="125278"/>
                      </a:lnTo>
                      <a:lnTo>
                        <a:pt x="46136" y="131014"/>
                      </a:lnTo>
                      <a:lnTo>
                        <a:pt x="60096" y="134017"/>
                      </a:lnTo>
                      <a:lnTo>
                        <a:pt x="67221" y="134391"/>
                      </a:lnTo>
                      <a:lnTo>
                        <a:pt x="81651" y="132833"/>
                      </a:lnTo>
                      <a:lnTo>
                        <a:pt x="95005" y="128379"/>
                      </a:lnTo>
                      <a:lnTo>
                        <a:pt x="106951" y="121360"/>
                      </a:lnTo>
                      <a:lnTo>
                        <a:pt x="117158" y="112107"/>
                      </a:lnTo>
                      <a:lnTo>
                        <a:pt x="125293" y="100952"/>
                      </a:lnTo>
                      <a:lnTo>
                        <a:pt x="131025" y="88224"/>
                      </a:lnTo>
                      <a:lnTo>
                        <a:pt x="134021" y="74257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26" name="object 469">
                  <a:extLst>
                    <a:ext uri="{FF2B5EF4-FFF2-40B4-BE49-F238E27FC236}">
                      <a16:creationId xmlns:a16="http://schemas.microsoft.com/office/drawing/2014/main" id="{B2F916F5-32EA-4876-91A6-AD882E377567}"/>
                    </a:ext>
                  </a:extLst>
                </p:cNvPr>
                <p:cNvSpPr/>
                <p:nvPr/>
              </p:nvSpPr>
              <p:spPr>
                <a:xfrm>
                  <a:off x="3493490" y="2270671"/>
                  <a:ext cx="73126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26" h="52184">
                      <a:moveTo>
                        <a:pt x="0" y="51244"/>
                      </a:moveTo>
                      <a:lnTo>
                        <a:pt x="3568" y="51892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48" y="50623"/>
                      </a:lnTo>
                      <a:lnTo>
                        <a:pt x="37912" y="46150"/>
                      </a:lnTo>
                      <a:lnTo>
                        <a:pt x="49471" y="39080"/>
                      </a:lnTo>
                      <a:lnTo>
                        <a:pt x="59246" y="29730"/>
                      </a:lnTo>
                      <a:lnTo>
                        <a:pt x="66856" y="18414"/>
                      </a:lnTo>
                      <a:lnTo>
                        <a:pt x="71921" y="5449"/>
                      </a:lnTo>
                      <a:lnTo>
                        <a:pt x="7312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27" name="object 470">
                  <a:extLst>
                    <a:ext uri="{FF2B5EF4-FFF2-40B4-BE49-F238E27FC236}">
                      <a16:creationId xmlns:a16="http://schemas.microsoft.com/office/drawing/2014/main" id="{06124A84-5A8D-4E64-A4FB-8E6CF8748DB2}"/>
                    </a:ext>
                  </a:extLst>
                </p:cNvPr>
                <p:cNvSpPr/>
                <p:nvPr/>
              </p:nvSpPr>
              <p:spPr>
                <a:xfrm>
                  <a:off x="3509517" y="2284412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36" y="30837"/>
                      </a:lnTo>
                      <a:lnTo>
                        <a:pt x="25116" y="25329"/>
                      </a:lnTo>
                      <a:lnTo>
                        <a:pt x="35520" y="17315"/>
                      </a:lnTo>
                      <a:lnTo>
                        <a:pt x="43934" y="7094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28" name="object 471">
                  <a:extLst>
                    <a:ext uri="{FF2B5EF4-FFF2-40B4-BE49-F238E27FC236}">
                      <a16:creationId xmlns:a16="http://schemas.microsoft.com/office/drawing/2014/main" id="{D7A08558-F3F8-422E-844D-A3A8B745E636}"/>
                    </a:ext>
                  </a:extLst>
                </p:cNvPr>
                <p:cNvSpPr/>
                <p:nvPr/>
              </p:nvSpPr>
              <p:spPr>
                <a:xfrm>
                  <a:off x="3526878" y="2297264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18" y="4356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29" name="object 472">
                  <a:extLst>
                    <a:ext uri="{FF2B5EF4-FFF2-40B4-BE49-F238E27FC236}">
                      <a16:creationId xmlns:a16="http://schemas.microsoft.com/office/drawing/2014/main" id="{89004169-3D62-455F-B0BD-3855E54CB32D}"/>
                    </a:ext>
                  </a:extLst>
                </p:cNvPr>
                <p:cNvSpPr/>
                <p:nvPr/>
              </p:nvSpPr>
              <p:spPr>
                <a:xfrm>
                  <a:off x="3466452" y="2210993"/>
                  <a:ext cx="20942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243">
                      <a:moveTo>
                        <a:pt x="15278" y="0"/>
                      </a:moveTo>
                      <a:lnTo>
                        <a:pt x="20942" y="12204"/>
                      </a:lnTo>
                      <a:lnTo>
                        <a:pt x="16675" y="14185"/>
                      </a:lnTo>
                      <a:lnTo>
                        <a:pt x="12801" y="16916"/>
                      </a:lnTo>
                      <a:lnTo>
                        <a:pt x="9474" y="20243"/>
                      </a:lnTo>
                      <a:lnTo>
                        <a:pt x="0" y="10718"/>
                      </a:lnTo>
                      <a:lnTo>
                        <a:pt x="4419" y="6299"/>
                      </a:lnTo>
                      <a:lnTo>
                        <a:pt x="9575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30" name="object 473">
                  <a:extLst>
                    <a:ext uri="{FF2B5EF4-FFF2-40B4-BE49-F238E27FC236}">
                      <a16:creationId xmlns:a16="http://schemas.microsoft.com/office/drawing/2014/main" id="{A1BE48EA-ED03-4162-926E-586967FF09D1}"/>
                    </a:ext>
                  </a:extLst>
                </p:cNvPr>
                <p:cNvSpPr/>
                <p:nvPr/>
              </p:nvSpPr>
              <p:spPr>
                <a:xfrm>
                  <a:off x="3466452" y="2210993"/>
                  <a:ext cx="20942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243">
                      <a:moveTo>
                        <a:pt x="15278" y="0"/>
                      </a:moveTo>
                      <a:lnTo>
                        <a:pt x="9575" y="2679"/>
                      </a:lnTo>
                      <a:lnTo>
                        <a:pt x="4419" y="6299"/>
                      </a:lnTo>
                      <a:lnTo>
                        <a:pt x="0" y="10718"/>
                      </a:lnTo>
                      <a:lnTo>
                        <a:pt x="9474" y="20243"/>
                      </a:lnTo>
                      <a:lnTo>
                        <a:pt x="12801" y="16916"/>
                      </a:lnTo>
                      <a:lnTo>
                        <a:pt x="16675" y="14185"/>
                      </a:lnTo>
                      <a:lnTo>
                        <a:pt x="20942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31" name="object 474">
                  <a:extLst>
                    <a:ext uri="{FF2B5EF4-FFF2-40B4-BE49-F238E27FC236}">
                      <a16:creationId xmlns:a16="http://schemas.microsoft.com/office/drawing/2014/main" id="{9222C3B9-F7D2-4248-B53B-EA2E2ABD6A54}"/>
                    </a:ext>
                  </a:extLst>
                </p:cNvPr>
                <p:cNvSpPr/>
                <p:nvPr/>
              </p:nvSpPr>
              <p:spPr>
                <a:xfrm>
                  <a:off x="3471164" y="2217089"/>
                  <a:ext cx="13398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72">
                      <a:moveTo>
                        <a:pt x="13398" y="0"/>
                      </a:moveTo>
                      <a:lnTo>
                        <a:pt x="8432" y="2336"/>
                      </a:lnTo>
                      <a:lnTo>
                        <a:pt x="3924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32" name="object 475">
                  <a:extLst>
                    <a:ext uri="{FF2B5EF4-FFF2-40B4-BE49-F238E27FC236}">
                      <a16:creationId xmlns:a16="http://schemas.microsoft.com/office/drawing/2014/main" id="{83522505-A1A5-4782-90AC-83D8FA75B19A}"/>
                    </a:ext>
                  </a:extLst>
                </p:cNvPr>
                <p:cNvSpPr/>
                <p:nvPr/>
              </p:nvSpPr>
              <p:spPr>
                <a:xfrm>
                  <a:off x="3473551" y="2215705"/>
                  <a:ext cx="7835" cy="1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0960">
                      <a:moveTo>
                        <a:pt x="7835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33" name="object 476">
                  <a:extLst>
                    <a:ext uri="{FF2B5EF4-FFF2-40B4-BE49-F238E27FC236}">
                      <a16:creationId xmlns:a16="http://schemas.microsoft.com/office/drawing/2014/main" id="{41294D90-DB77-4C2B-8CFB-D8B6C5D55B7D}"/>
                    </a:ext>
                  </a:extLst>
                </p:cNvPr>
                <p:cNvSpPr/>
                <p:nvPr/>
              </p:nvSpPr>
              <p:spPr>
                <a:xfrm>
                  <a:off x="3437229" y="2192540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2832" y="52719"/>
                      </a:lnTo>
                      <a:lnTo>
                        <a:pt x="128375" y="39354"/>
                      </a:lnTo>
                      <a:lnTo>
                        <a:pt x="121354" y="27404"/>
                      </a:lnTo>
                      <a:lnTo>
                        <a:pt x="112099" y="17201"/>
                      </a:lnTo>
                      <a:lnTo>
                        <a:pt x="100944" y="9073"/>
                      </a:lnTo>
                      <a:lnTo>
                        <a:pt x="88220" y="3351"/>
                      </a:lnTo>
                      <a:lnTo>
                        <a:pt x="74260" y="364"/>
                      </a:lnTo>
                      <a:lnTo>
                        <a:pt x="67221" y="0"/>
                      </a:lnTo>
                      <a:lnTo>
                        <a:pt x="52776" y="1555"/>
                      </a:lnTo>
                      <a:lnTo>
                        <a:pt x="39411" y="6003"/>
                      </a:lnTo>
                      <a:lnTo>
                        <a:pt x="27455" y="13013"/>
                      </a:lnTo>
                      <a:lnTo>
                        <a:pt x="17242" y="22255"/>
                      </a:lnTo>
                      <a:lnTo>
                        <a:pt x="9102" y="33401"/>
                      </a:lnTo>
                      <a:lnTo>
                        <a:pt x="3367" y="46120"/>
                      </a:lnTo>
                      <a:lnTo>
                        <a:pt x="369" y="60084"/>
                      </a:lnTo>
                      <a:lnTo>
                        <a:pt x="0" y="67170"/>
                      </a:lnTo>
                      <a:lnTo>
                        <a:pt x="1558" y="81615"/>
                      </a:lnTo>
                      <a:lnTo>
                        <a:pt x="6014" y="94976"/>
                      </a:lnTo>
                      <a:lnTo>
                        <a:pt x="13034" y="106922"/>
                      </a:lnTo>
                      <a:lnTo>
                        <a:pt x="22289" y="117125"/>
                      </a:lnTo>
                      <a:lnTo>
                        <a:pt x="33445" y="125253"/>
                      </a:lnTo>
                      <a:lnTo>
                        <a:pt x="46171" y="130979"/>
                      </a:lnTo>
                      <a:lnTo>
                        <a:pt x="60136" y="133971"/>
                      </a:lnTo>
                      <a:lnTo>
                        <a:pt x="67221" y="134340"/>
                      </a:lnTo>
                      <a:lnTo>
                        <a:pt x="81656" y="132783"/>
                      </a:lnTo>
                      <a:lnTo>
                        <a:pt x="95015" y="128332"/>
                      </a:lnTo>
                      <a:lnTo>
                        <a:pt x="106964" y="121318"/>
                      </a:lnTo>
                      <a:lnTo>
                        <a:pt x="117172" y="112069"/>
                      </a:lnTo>
                      <a:lnTo>
                        <a:pt x="125306" y="100916"/>
                      </a:lnTo>
                      <a:lnTo>
                        <a:pt x="131035" y="88189"/>
                      </a:lnTo>
                      <a:lnTo>
                        <a:pt x="134025" y="74218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34" name="object 478">
                  <a:extLst>
                    <a:ext uri="{FF2B5EF4-FFF2-40B4-BE49-F238E27FC236}">
                      <a16:creationId xmlns:a16="http://schemas.microsoft.com/office/drawing/2014/main" id="{854F8C04-0936-4AA8-98A4-EA9558C241C6}"/>
                    </a:ext>
                  </a:extLst>
                </p:cNvPr>
                <p:cNvSpPr/>
                <p:nvPr/>
              </p:nvSpPr>
              <p:spPr>
                <a:xfrm>
                  <a:off x="3100539" y="2500807"/>
                  <a:ext cx="73164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4" h="52184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56" y="50621"/>
                      </a:lnTo>
                      <a:lnTo>
                        <a:pt x="37921" y="46144"/>
                      </a:lnTo>
                      <a:lnTo>
                        <a:pt x="49479" y="39071"/>
                      </a:lnTo>
                      <a:lnTo>
                        <a:pt x="59253" y="29722"/>
                      </a:lnTo>
                      <a:lnTo>
                        <a:pt x="66867" y="18416"/>
                      </a:lnTo>
                      <a:lnTo>
                        <a:pt x="71945" y="5470"/>
                      </a:lnTo>
                      <a:lnTo>
                        <a:pt x="7316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35" name="object 479">
                  <a:extLst>
                    <a:ext uri="{FF2B5EF4-FFF2-40B4-BE49-F238E27FC236}">
                      <a16:creationId xmlns:a16="http://schemas.microsoft.com/office/drawing/2014/main" id="{47377AD1-3217-43CC-B5A8-C887CCE5B218}"/>
                    </a:ext>
                  </a:extLst>
                </p:cNvPr>
                <p:cNvSpPr/>
                <p:nvPr/>
              </p:nvSpPr>
              <p:spPr>
                <a:xfrm>
                  <a:off x="3116605" y="2514549"/>
                  <a:ext cx="4787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40">
                      <a:moveTo>
                        <a:pt x="0" y="33540"/>
                      </a:moveTo>
                      <a:lnTo>
                        <a:pt x="13121" y="30838"/>
                      </a:lnTo>
                      <a:lnTo>
                        <a:pt x="25101" y="25331"/>
                      </a:lnTo>
                      <a:lnTo>
                        <a:pt x="35515" y="17320"/>
                      </a:lnTo>
                      <a:lnTo>
                        <a:pt x="43939" y="7102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36" name="object 480">
                  <a:extLst>
                    <a:ext uri="{FF2B5EF4-FFF2-40B4-BE49-F238E27FC236}">
                      <a16:creationId xmlns:a16="http://schemas.microsoft.com/office/drawing/2014/main" id="{666F9222-87BE-4104-BE86-BAB992C94D6B}"/>
                    </a:ext>
                  </a:extLst>
                </p:cNvPr>
                <p:cNvSpPr/>
                <p:nvPr/>
              </p:nvSpPr>
              <p:spPr>
                <a:xfrm>
                  <a:off x="3133928" y="2527350"/>
                  <a:ext cx="15074" cy="1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617">
                      <a:moveTo>
                        <a:pt x="0" y="10617"/>
                      </a:moveTo>
                      <a:lnTo>
                        <a:pt x="5600" y="7988"/>
                      </a:lnTo>
                      <a:lnTo>
                        <a:pt x="10706" y="4419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37" name="object 481">
                  <a:extLst>
                    <a:ext uri="{FF2B5EF4-FFF2-40B4-BE49-F238E27FC236}">
                      <a16:creationId xmlns:a16="http://schemas.microsoft.com/office/drawing/2014/main" id="{8CDA6F77-1710-4B30-9728-370F4E23F3D9}"/>
                    </a:ext>
                  </a:extLst>
                </p:cNvPr>
                <p:cNvSpPr/>
                <p:nvPr/>
              </p:nvSpPr>
              <p:spPr>
                <a:xfrm>
                  <a:off x="3073501" y="2441130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713" y="14135"/>
                      </a:lnTo>
                      <a:lnTo>
                        <a:pt x="12801" y="16865"/>
                      </a:lnTo>
                      <a:lnTo>
                        <a:pt x="9474" y="20192"/>
                      </a:lnTo>
                      <a:lnTo>
                        <a:pt x="0" y="10718"/>
                      </a:lnTo>
                      <a:lnTo>
                        <a:pt x="4406" y="6299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38" name="object 482">
                  <a:extLst>
                    <a:ext uri="{FF2B5EF4-FFF2-40B4-BE49-F238E27FC236}">
                      <a16:creationId xmlns:a16="http://schemas.microsoft.com/office/drawing/2014/main" id="{B4A58A27-9F7D-45E7-8F91-3DB0ACF742F7}"/>
                    </a:ext>
                  </a:extLst>
                </p:cNvPr>
                <p:cNvSpPr/>
                <p:nvPr/>
              </p:nvSpPr>
              <p:spPr>
                <a:xfrm>
                  <a:off x="3073501" y="2441130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06" y="6299"/>
                      </a:lnTo>
                      <a:lnTo>
                        <a:pt x="0" y="10718"/>
                      </a:lnTo>
                      <a:lnTo>
                        <a:pt x="9474" y="20192"/>
                      </a:lnTo>
                      <a:lnTo>
                        <a:pt x="12801" y="16865"/>
                      </a:lnTo>
                      <a:lnTo>
                        <a:pt x="16713" y="1413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39" name="object 483">
                  <a:extLst>
                    <a:ext uri="{FF2B5EF4-FFF2-40B4-BE49-F238E27FC236}">
                      <a16:creationId xmlns:a16="http://schemas.microsoft.com/office/drawing/2014/main" id="{36291229-1ABE-4640-B538-0317BDE48F7E}"/>
                    </a:ext>
                  </a:extLst>
                </p:cNvPr>
                <p:cNvSpPr/>
                <p:nvPr/>
              </p:nvSpPr>
              <p:spPr>
                <a:xfrm>
                  <a:off x="3078264" y="2447226"/>
                  <a:ext cx="13347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7" h="9385">
                      <a:moveTo>
                        <a:pt x="13347" y="0"/>
                      </a:moveTo>
                      <a:lnTo>
                        <a:pt x="8381" y="228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40" name="object 484">
                  <a:extLst>
                    <a:ext uri="{FF2B5EF4-FFF2-40B4-BE49-F238E27FC236}">
                      <a16:creationId xmlns:a16="http://schemas.microsoft.com/office/drawing/2014/main" id="{1232070A-4ED4-42F2-8D9F-7768D31C2081}"/>
                    </a:ext>
                  </a:extLst>
                </p:cNvPr>
                <p:cNvSpPr/>
                <p:nvPr/>
              </p:nvSpPr>
              <p:spPr>
                <a:xfrm>
                  <a:off x="3080588" y="2445791"/>
                  <a:ext cx="7848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8" h="11010">
                      <a:moveTo>
                        <a:pt x="7848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41" name="object 485">
                  <a:extLst>
                    <a:ext uri="{FF2B5EF4-FFF2-40B4-BE49-F238E27FC236}">
                      <a16:creationId xmlns:a16="http://schemas.microsoft.com/office/drawing/2014/main" id="{47854B67-6F01-4217-96F3-EF30F57DC147}"/>
                    </a:ext>
                  </a:extLst>
                </p:cNvPr>
                <p:cNvSpPr/>
                <p:nvPr/>
              </p:nvSpPr>
              <p:spPr>
                <a:xfrm>
                  <a:off x="3044329" y="2422677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2783" y="52719"/>
                      </a:lnTo>
                      <a:lnTo>
                        <a:pt x="128332" y="39354"/>
                      </a:lnTo>
                      <a:lnTo>
                        <a:pt x="121318" y="27404"/>
                      </a:lnTo>
                      <a:lnTo>
                        <a:pt x="112069" y="17201"/>
                      </a:lnTo>
                      <a:lnTo>
                        <a:pt x="100916" y="9073"/>
                      </a:lnTo>
                      <a:lnTo>
                        <a:pt x="88189" y="3351"/>
                      </a:lnTo>
                      <a:lnTo>
                        <a:pt x="74218" y="364"/>
                      </a:lnTo>
                      <a:lnTo>
                        <a:pt x="67170" y="0"/>
                      </a:lnTo>
                      <a:lnTo>
                        <a:pt x="52719" y="1556"/>
                      </a:lnTo>
                      <a:lnTo>
                        <a:pt x="39354" y="6007"/>
                      </a:lnTo>
                      <a:lnTo>
                        <a:pt x="27404" y="13022"/>
                      </a:lnTo>
                      <a:lnTo>
                        <a:pt x="17201" y="22271"/>
                      </a:lnTo>
                      <a:lnTo>
                        <a:pt x="9073" y="33424"/>
                      </a:lnTo>
                      <a:lnTo>
                        <a:pt x="3351" y="46151"/>
                      </a:lnTo>
                      <a:lnTo>
                        <a:pt x="364" y="60122"/>
                      </a:lnTo>
                      <a:lnTo>
                        <a:pt x="0" y="67170"/>
                      </a:lnTo>
                      <a:lnTo>
                        <a:pt x="1556" y="81621"/>
                      </a:lnTo>
                      <a:lnTo>
                        <a:pt x="6007" y="94986"/>
                      </a:lnTo>
                      <a:lnTo>
                        <a:pt x="13022" y="106935"/>
                      </a:lnTo>
                      <a:lnTo>
                        <a:pt x="22271" y="117139"/>
                      </a:lnTo>
                      <a:lnTo>
                        <a:pt x="33424" y="125266"/>
                      </a:lnTo>
                      <a:lnTo>
                        <a:pt x="46151" y="130989"/>
                      </a:lnTo>
                      <a:lnTo>
                        <a:pt x="60122" y="133975"/>
                      </a:lnTo>
                      <a:lnTo>
                        <a:pt x="67170" y="134340"/>
                      </a:lnTo>
                      <a:lnTo>
                        <a:pt x="81621" y="132783"/>
                      </a:lnTo>
                      <a:lnTo>
                        <a:pt x="94986" y="128332"/>
                      </a:lnTo>
                      <a:lnTo>
                        <a:pt x="106935" y="121318"/>
                      </a:lnTo>
                      <a:lnTo>
                        <a:pt x="117139" y="112069"/>
                      </a:lnTo>
                      <a:lnTo>
                        <a:pt x="125266" y="100916"/>
                      </a:lnTo>
                      <a:lnTo>
                        <a:pt x="130989" y="88189"/>
                      </a:lnTo>
                      <a:lnTo>
                        <a:pt x="133975" y="74218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42" name="object 486">
                  <a:extLst>
                    <a:ext uri="{FF2B5EF4-FFF2-40B4-BE49-F238E27FC236}">
                      <a16:creationId xmlns:a16="http://schemas.microsoft.com/office/drawing/2014/main" id="{4ACBDDCD-B996-464B-8214-FD99640CD01F}"/>
                    </a:ext>
                  </a:extLst>
                </p:cNvPr>
                <p:cNvSpPr/>
                <p:nvPr/>
              </p:nvSpPr>
              <p:spPr>
                <a:xfrm>
                  <a:off x="4655693" y="2786761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4017" y="74295"/>
                      </a:lnTo>
                      <a:lnTo>
                        <a:pt x="131014" y="88255"/>
                      </a:lnTo>
                      <a:lnTo>
                        <a:pt x="125278" y="100974"/>
                      </a:lnTo>
                      <a:lnTo>
                        <a:pt x="117139" y="112122"/>
                      </a:lnTo>
                      <a:lnTo>
                        <a:pt x="106928" y="121369"/>
                      </a:lnTo>
                      <a:lnTo>
                        <a:pt x="94976" y="128383"/>
                      </a:lnTo>
                      <a:lnTo>
                        <a:pt x="81613" y="132834"/>
                      </a:lnTo>
                      <a:lnTo>
                        <a:pt x="67170" y="134391"/>
                      </a:lnTo>
                      <a:lnTo>
                        <a:pt x="60092" y="134021"/>
                      </a:lnTo>
                      <a:lnTo>
                        <a:pt x="46140" y="131024"/>
                      </a:lnTo>
                      <a:lnTo>
                        <a:pt x="33424" y="125291"/>
                      </a:lnTo>
                      <a:lnTo>
                        <a:pt x="22276" y="117153"/>
                      </a:lnTo>
                      <a:lnTo>
                        <a:pt x="13027" y="106940"/>
                      </a:lnTo>
                      <a:lnTo>
                        <a:pt x="6011" y="94985"/>
                      </a:lnTo>
                      <a:lnTo>
                        <a:pt x="1558" y="81618"/>
                      </a:lnTo>
                      <a:lnTo>
                        <a:pt x="0" y="67170"/>
                      </a:lnTo>
                      <a:lnTo>
                        <a:pt x="365" y="60122"/>
                      </a:lnTo>
                      <a:lnTo>
                        <a:pt x="3356" y="46151"/>
                      </a:lnTo>
                      <a:lnTo>
                        <a:pt x="9084" y="33424"/>
                      </a:lnTo>
                      <a:lnTo>
                        <a:pt x="17219" y="22271"/>
                      </a:lnTo>
                      <a:lnTo>
                        <a:pt x="27426" y="13022"/>
                      </a:lnTo>
                      <a:lnTo>
                        <a:pt x="39376" y="6007"/>
                      </a:lnTo>
                      <a:lnTo>
                        <a:pt x="52734" y="1556"/>
                      </a:lnTo>
                      <a:lnTo>
                        <a:pt x="67170" y="0"/>
                      </a:lnTo>
                      <a:lnTo>
                        <a:pt x="74257" y="368"/>
                      </a:lnTo>
                      <a:lnTo>
                        <a:pt x="88224" y="3361"/>
                      </a:lnTo>
                      <a:lnTo>
                        <a:pt x="100952" y="9086"/>
                      </a:lnTo>
                      <a:lnTo>
                        <a:pt x="112107" y="17215"/>
                      </a:lnTo>
                      <a:lnTo>
                        <a:pt x="121360" y="27417"/>
                      </a:lnTo>
                      <a:lnTo>
                        <a:pt x="128379" y="39363"/>
                      </a:lnTo>
                      <a:lnTo>
                        <a:pt x="132833" y="52724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43" name="object 487">
                  <a:extLst>
                    <a:ext uri="{FF2B5EF4-FFF2-40B4-BE49-F238E27FC236}">
                      <a16:creationId xmlns:a16="http://schemas.microsoft.com/office/drawing/2014/main" id="{F5C91D39-B074-4478-B569-1C90B48CF961}"/>
                    </a:ext>
                  </a:extLst>
                </p:cNvPr>
                <p:cNvSpPr/>
                <p:nvPr/>
              </p:nvSpPr>
              <p:spPr>
                <a:xfrm>
                  <a:off x="4711903" y="2864942"/>
                  <a:ext cx="73164" cy="52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4" h="52133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289" y="52133"/>
                      </a:lnTo>
                      <a:lnTo>
                        <a:pt x="10960" y="52133"/>
                      </a:lnTo>
                      <a:lnTo>
                        <a:pt x="24963" y="50572"/>
                      </a:lnTo>
                      <a:lnTo>
                        <a:pt x="37938" y="46100"/>
                      </a:lnTo>
                      <a:lnTo>
                        <a:pt x="49505" y="39034"/>
                      </a:lnTo>
                      <a:lnTo>
                        <a:pt x="59284" y="29690"/>
                      </a:lnTo>
                      <a:lnTo>
                        <a:pt x="66895" y="18385"/>
                      </a:lnTo>
                      <a:lnTo>
                        <a:pt x="71960" y="5437"/>
                      </a:lnTo>
                      <a:lnTo>
                        <a:pt x="7316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44" name="object 488">
                  <a:extLst>
                    <a:ext uri="{FF2B5EF4-FFF2-40B4-BE49-F238E27FC236}">
                      <a16:creationId xmlns:a16="http://schemas.microsoft.com/office/drawing/2014/main" id="{5C5475EA-DC6E-487B-9826-3D13728E03BB}"/>
                    </a:ext>
                  </a:extLst>
                </p:cNvPr>
                <p:cNvSpPr/>
                <p:nvPr/>
              </p:nvSpPr>
              <p:spPr>
                <a:xfrm>
                  <a:off x="4727968" y="2878632"/>
                  <a:ext cx="47878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40">
                      <a:moveTo>
                        <a:pt x="0" y="33540"/>
                      </a:moveTo>
                      <a:lnTo>
                        <a:pt x="13119" y="30844"/>
                      </a:lnTo>
                      <a:lnTo>
                        <a:pt x="25097" y="25348"/>
                      </a:lnTo>
                      <a:lnTo>
                        <a:pt x="35510" y="17342"/>
                      </a:lnTo>
                      <a:lnTo>
                        <a:pt x="43935" y="7117"/>
                      </a:lnTo>
                      <a:lnTo>
                        <a:pt x="4787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45" name="object 489">
                  <a:extLst>
                    <a:ext uri="{FF2B5EF4-FFF2-40B4-BE49-F238E27FC236}">
                      <a16:creationId xmlns:a16="http://schemas.microsoft.com/office/drawing/2014/main" id="{B9946531-9A29-4BB5-850F-C03244EBC11A}"/>
                    </a:ext>
                  </a:extLst>
                </p:cNvPr>
                <p:cNvSpPr/>
                <p:nvPr/>
              </p:nvSpPr>
              <p:spPr>
                <a:xfrm>
                  <a:off x="4745291" y="2891485"/>
                  <a:ext cx="15125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" h="10566">
                      <a:moveTo>
                        <a:pt x="0" y="10566"/>
                      </a:moveTo>
                      <a:lnTo>
                        <a:pt x="5651" y="7937"/>
                      </a:lnTo>
                      <a:lnTo>
                        <a:pt x="10756" y="4368"/>
                      </a:lnTo>
                      <a:lnTo>
                        <a:pt x="15125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46" name="object 490">
                  <a:extLst>
                    <a:ext uri="{FF2B5EF4-FFF2-40B4-BE49-F238E27FC236}">
                      <a16:creationId xmlns:a16="http://schemas.microsoft.com/office/drawing/2014/main" id="{F9F1BCA6-A47D-4135-A936-3A7AC6B21C9C}"/>
                    </a:ext>
                  </a:extLst>
                </p:cNvPr>
                <p:cNvSpPr/>
                <p:nvPr/>
              </p:nvSpPr>
              <p:spPr>
                <a:xfrm>
                  <a:off x="4684864" y="2805214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278" y="0"/>
                      </a:moveTo>
                      <a:lnTo>
                        <a:pt x="20980" y="12204"/>
                      </a:lnTo>
                      <a:lnTo>
                        <a:pt x="16713" y="14185"/>
                      </a:lnTo>
                      <a:lnTo>
                        <a:pt x="12839" y="16916"/>
                      </a:lnTo>
                      <a:lnTo>
                        <a:pt x="9525" y="20243"/>
                      </a:lnTo>
                      <a:lnTo>
                        <a:pt x="0" y="10718"/>
                      </a:lnTo>
                      <a:lnTo>
                        <a:pt x="4406" y="6299"/>
                      </a:lnTo>
                      <a:lnTo>
                        <a:pt x="9626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47" name="object 491">
                  <a:extLst>
                    <a:ext uri="{FF2B5EF4-FFF2-40B4-BE49-F238E27FC236}">
                      <a16:creationId xmlns:a16="http://schemas.microsoft.com/office/drawing/2014/main" id="{64EC35BF-0BD4-4F1A-ADAB-C113B09E082F}"/>
                    </a:ext>
                  </a:extLst>
                </p:cNvPr>
                <p:cNvSpPr/>
                <p:nvPr/>
              </p:nvSpPr>
              <p:spPr>
                <a:xfrm>
                  <a:off x="4684864" y="2805214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278" y="0"/>
                      </a:moveTo>
                      <a:lnTo>
                        <a:pt x="9626" y="2679"/>
                      </a:lnTo>
                      <a:lnTo>
                        <a:pt x="4406" y="6299"/>
                      </a:lnTo>
                      <a:lnTo>
                        <a:pt x="0" y="10718"/>
                      </a:lnTo>
                      <a:lnTo>
                        <a:pt x="9525" y="20243"/>
                      </a:lnTo>
                      <a:lnTo>
                        <a:pt x="12839" y="16916"/>
                      </a:lnTo>
                      <a:lnTo>
                        <a:pt x="16713" y="14185"/>
                      </a:lnTo>
                      <a:lnTo>
                        <a:pt x="20980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48" name="object 492">
                  <a:extLst>
                    <a:ext uri="{FF2B5EF4-FFF2-40B4-BE49-F238E27FC236}">
                      <a16:creationId xmlns:a16="http://schemas.microsoft.com/office/drawing/2014/main" id="{CDC1976E-658A-4557-97CB-5EAC8D12776B}"/>
                    </a:ext>
                  </a:extLst>
                </p:cNvPr>
                <p:cNvSpPr/>
                <p:nvPr/>
              </p:nvSpPr>
              <p:spPr>
                <a:xfrm>
                  <a:off x="4689627" y="2811310"/>
                  <a:ext cx="13385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85">
                      <a:moveTo>
                        <a:pt x="13385" y="0"/>
                      </a:moveTo>
                      <a:lnTo>
                        <a:pt x="8432" y="2336"/>
                      </a:lnTo>
                      <a:lnTo>
                        <a:pt x="3860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49" name="object 493">
                  <a:extLst>
                    <a:ext uri="{FF2B5EF4-FFF2-40B4-BE49-F238E27FC236}">
                      <a16:creationId xmlns:a16="http://schemas.microsoft.com/office/drawing/2014/main" id="{C4150EC9-1C84-4B58-8C6D-4F022208FC44}"/>
                    </a:ext>
                  </a:extLst>
                </p:cNvPr>
                <p:cNvSpPr/>
                <p:nvPr/>
              </p:nvSpPr>
              <p:spPr>
                <a:xfrm>
                  <a:off x="4691951" y="2809925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50" name="object 494">
                  <a:extLst>
                    <a:ext uri="{FF2B5EF4-FFF2-40B4-BE49-F238E27FC236}">
                      <a16:creationId xmlns:a16="http://schemas.microsoft.com/office/drawing/2014/main" id="{5F60FEEC-926B-4D72-A8B2-69F1E03373E9}"/>
                    </a:ext>
                  </a:extLst>
                </p:cNvPr>
                <p:cNvSpPr/>
                <p:nvPr/>
              </p:nvSpPr>
              <p:spPr>
                <a:xfrm>
                  <a:off x="4655693" y="2786761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2833" y="52724"/>
                      </a:lnTo>
                      <a:lnTo>
                        <a:pt x="128379" y="39363"/>
                      </a:lnTo>
                      <a:lnTo>
                        <a:pt x="121360" y="27417"/>
                      </a:lnTo>
                      <a:lnTo>
                        <a:pt x="112107" y="17215"/>
                      </a:lnTo>
                      <a:lnTo>
                        <a:pt x="100952" y="9086"/>
                      </a:lnTo>
                      <a:lnTo>
                        <a:pt x="88224" y="3361"/>
                      </a:lnTo>
                      <a:lnTo>
                        <a:pt x="74257" y="368"/>
                      </a:lnTo>
                      <a:lnTo>
                        <a:pt x="67170" y="0"/>
                      </a:lnTo>
                      <a:lnTo>
                        <a:pt x="52734" y="1556"/>
                      </a:lnTo>
                      <a:lnTo>
                        <a:pt x="39376" y="6007"/>
                      </a:lnTo>
                      <a:lnTo>
                        <a:pt x="27426" y="13022"/>
                      </a:lnTo>
                      <a:lnTo>
                        <a:pt x="17219" y="22271"/>
                      </a:lnTo>
                      <a:lnTo>
                        <a:pt x="9084" y="33424"/>
                      </a:lnTo>
                      <a:lnTo>
                        <a:pt x="3356" y="46151"/>
                      </a:lnTo>
                      <a:lnTo>
                        <a:pt x="365" y="60122"/>
                      </a:lnTo>
                      <a:lnTo>
                        <a:pt x="0" y="67170"/>
                      </a:lnTo>
                      <a:lnTo>
                        <a:pt x="1558" y="81618"/>
                      </a:lnTo>
                      <a:lnTo>
                        <a:pt x="6011" y="94985"/>
                      </a:lnTo>
                      <a:lnTo>
                        <a:pt x="13027" y="106940"/>
                      </a:lnTo>
                      <a:lnTo>
                        <a:pt x="22276" y="117153"/>
                      </a:lnTo>
                      <a:lnTo>
                        <a:pt x="33424" y="125291"/>
                      </a:lnTo>
                      <a:lnTo>
                        <a:pt x="46140" y="131024"/>
                      </a:lnTo>
                      <a:lnTo>
                        <a:pt x="60092" y="134021"/>
                      </a:lnTo>
                      <a:lnTo>
                        <a:pt x="67170" y="134391"/>
                      </a:lnTo>
                      <a:lnTo>
                        <a:pt x="81613" y="132834"/>
                      </a:lnTo>
                      <a:lnTo>
                        <a:pt x="94976" y="128383"/>
                      </a:lnTo>
                      <a:lnTo>
                        <a:pt x="106928" y="121369"/>
                      </a:lnTo>
                      <a:lnTo>
                        <a:pt x="117139" y="112122"/>
                      </a:lnTo>
                      <a:lnTo>
                        <a:pt x="125278" y="100974"/>
                      </a:lnTo>
                      <a:lnTo>
                        <a:pt x="131014" y="88255"/>
                      </a:lnTo>
                      <a:lnTo>
                        <a:pt x="134017" y="74295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51" name="object 495">
                  <a:extLst>
                    <a:ext uri="{FF2B5EF4-FFF2-40B4-BE49-F238E27FC236}">
                      <a16:creationId xmlns:a16="http://schemas.microsoft.com/office/drawing/2014/main" id="{B5AAB0E7-E614-479D-BFB9-BEC6C9E343DB}"/>
                    </a:ext>
                  </a:extLst>
                </p:cNvPr>
                <p:cNvSpPr/>
                <p:nvPr/>
              </p:nvSpPr>
              <p:spPr>
                <a:xfrm>
                  <a:off x="4659604" y="2766961"/>
                  <a:ext cx="15875" cy="21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21678">
                      <a:moveTo>
                        <a:pt x="0" y="0"/>
                      </a:moveTo>
                      <a:lnTo>
                        <a:pt x="15875" y="21678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52" name="object 496">
                  <a:extLst>
                    <a:ext uri="{FF2B5EF4-FFF2-40B4-BE49-F238E27FC236}">
                      <a16:creationId xmlns:a16="http://schemas.microsoft.com/office/drawing/2014/main" id="{B996F7B6-42F4-4CB9-96AE-A20B279E12F9}"/>
                    </a:ext>
                  </a:extLst>
                </p:cNvPr>
                <p:cNvSpPr/>
                <p:nvPr/>
              </p:nvSpPr>
              <p:spPr>
                <a:xfrm>
                  <a:off x="4635893" y="2790672"/>
                  <a:ext cx="21678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8" h="15875">
                      <a:moveTo>
                        <a:pt x="0" y="0"/>
                      </a:moveTo>
                      <a:lnTo>
                        <a:pt x="21678" y="15875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53" name="object 497">
                  <a:extLst>
                    <a:ext uri="{FF2B5EF4-FFF2-40B4-BE49-F238E27FC236}">
                      <a16:creationId xmlns:a16="http://schemas.microsoft.com/office/drawing/2014/main" id="{DFB88537-6ED9-4AC8-9BE1-2953C675FB52}"/>
                    </a:ext>
                  </a:extLst>
                </p:cNvPr>
                <p:cNvSpPr/>
                <p:nvPr/>
              </p:nvSpPr>
              <p:spPr>
                <a:xfrm>
                  <a:off x="4620615" y="2820695"/>
                  <a:ext cx="25552" cy="8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2" h="8381">
                      <a:moveTo>
                        <a:pt x="0" y="0"/>
                      </a:moveTo>
                      <a:lnTo>
                        <a:pt x="25552" y="838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54" name="object 498">
                  <a:extLst>
                    <a:ext uri="{FF2B5EF4-FFF2-40B4-BE49-F238E27FC236}">
                      <a16:creationId xmlns:a16="http://schemas.microsoft.com/office/drawing/2014/main" id="{E3F4019D-81D9-4271-9678-28B37CDBDA78}"/>
                    </a:ext>
                  </a:extLst>
                </p:cNvPr>
                <p:cNvSpPr/>
                <p:nvPr/>
              </p:nvSpPr>
              <p:spPr>
                <a:xfrm>
                  <a:off x="4615307" y="2853931"/>
                  <a:ext cx="2693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6">
                      <a:moveTo>
                        <a:pt x="0" y="0"/>
                      </a:moveTo>
                      <a:lnTo>
                        <a:pt x="26936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55" name="object 499">
                  <a:extLst>
                    <a:ext uri="{FF2B5EF4-FFF2-40B4-BE49-F238E27FC236}">
                      <a16:creationId xmlns:a16="http://schemas.microsoft.com/office/drawing/2014/main" id="{72F79BE0-4A25-48D9-B763-FB495406DFFB}"/>
                    </a:ext>
                  </a:extLst>
                </p:cNvPr>
                <p:cNvSpPr/>
                <p:nvPr/>
              </p:nvSpPr>
              <p:spPr>
                <a:xfrm>
                  <a:off x="4620615" y="2878836"/>
                  <a:ext cx="25552" cy="8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2" h="8381">
                      <a:moveTo>
                        <a:pt x="0" y="8381"/>
                      </a:moveTo>
                      <a:lnTo>
                        <a:pt x="25552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56" name="object 500">
                  <a:extLst>
                    <a:ext uri="{FF2B5EF4-FFF2-40B4-BE49-F238E27FC236}">
                      <a16:creationId xmlns:a16="http://schemas.microsoft.com/office/drawing/2014/main" id="{8D53C52F-07E9-4B85-9EE4-DD72AC938078}"/>
                    </a:ext>
                  </a:extLst>
                </p:cNvPr>
                <p:cNvSpPr/>
                <p:nvPr/>
              </p:nvSpPr>
              <p:spPr>
                <a:xfrm>
                  <a:off x="4635893" y="2901302"/>
                  <a:ext cx="21678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8" h="15875">
                      <a:moveTo>
                        <a:pt x="0" y="15875"/>
                      </a:moveTo>
                      <a:lnTo>
                        <a:pt x="21678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57" name="object 501">
                  <a:extLst>
                    <a:ext uri="{FF2B5EF4-FFF2-40B4-BE49-F238E27FC236}">
                      <a16:creationId xmlns:a16="http://schemas.microsoft.com/office/drawing/2014/main" id="{5299E64A-3831-48AF-A09E-E2BF30740FE5}"/>
                    </a:ext>
                  </a:extLst>
                </p:cNvPr>
                <p:cNvSpPr/>
                <p:nvPr/>
              </p:nvSpPr>
              <p:spPr>
                <a:xfrm>
                  <a:off x="4659604" y="2919209"/>
                  <a:ext cx="15875" cy="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21729">
                      <a:moveTo>
                        <a:pt x="0" y="21729"/>
                      </a:moveTo>
                      <a:lnTo>
                        <a:pt x="15875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58" name="object 503">
                  <a:extLst>
                    <a:ext uri="{FF2B5EF4-FFF2-40B4-BE49-F238E27FC236}">
                      <a16:creationId xmlns:a16="http://schemas.microsoft.com/office/drawing/2014/main" id="{49CDF4AF-E37E-4BF5-95BB-896206972F19}"/>
                    </a:ext>
                  </a:extLst>
                </p:cNvPr>
                <p:cNvSpPr/>
                <p:nvPr/>
              </p:nvSpPr>
              <p:spPr>
                <a:xfrm>
                  <a:off x="4855019" y="2664117"/>
                  <a:ext cx="73177" cy="5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97">
                      <a:moveTo>
                        <a:pt x="0" y="51257"/>
                      </a:moveTo>
                      <a:lnTo>
                        <a:pt x="3619" y="51841"/>
                      </a:lnTo>
                      <a:lnTo>
                        <a:pt x="7289" y="52196"/>
                      </a:lnTo>
                      <a:lnTo>
                        <a:pt x="10960" y="52196"/>
                      </a:lnTo>
                      <a:lnTo>
                        <a:pt x="24956" y="50633"/>
                      </a:lnTo>
                      <a:lnTo>
                        <a:pt x="37926" y="46156"/>
                      </a:lnTo>
                      <a:lnTo>
                        <a:pt x="49491" y="39084"/>
                      </a:lnTo>
                      <a:lnTo>
                        <a:pt x="59271" y="29736"/>
                      </a:lnTo>
                      <a:lnTo>
                        <a:pt x="66886" y="18431"/>
                      </a:lnTo>
                      <a:lnTo>
                        <a:pt x="71958" y="5489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59" name="object 504">
                  <a:extLst>
                    <a:ext uri="{FF2B5EF4-FFF2-40B4-BE49-F238E27FC236}">
                      <a16:creationId xmlns:a16="http://schemas.microsoft.com/office/drawing/2014/main" id="{665667F7-E2B8-4F6C-A57B-AD126F483F3F}"/>
                    </a:ext>
                  </a:extLst>
                </p:cNvPr>
                <p:cNvSpPr/>
                <p:nvPr/>
              </p:nvSpPr>
              <p:spPr>
                <a:xfrm>
                  <a:off x="4871097" y="2677858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21" y="30844"/>
                      </a:lnTo>
                      <a:lnTo>
                        <a:pt x="25100" y="25338"/>
                      </a:lnTo>
                      <a:lnTo>
                        <a:pt x="35511" y="17323"/>
                      </a:lnTo>
                      <a:lnTo>
                        <a:pt x="43932" y="7098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60" name="object 505">
                  <a:extLst>
                    <a:ext uri="{FF2B5EF4-FFF2-40B4-BE49-F238E27FC236}">
                      <a16:creationId xmlns:a16="http://schemas.microsoft.com/office/drawing/2014/main" id="{34904A55-F738-48EB-BB8A-1B545D298599}"/>
                    </a:ext>
                  </a:extLst>
                </p:cNvPr>
                <p:cNvSpPr/>
                <p:nvPr/>
              </p:nvSpPr>
              <p:spPr>
                <a:xfrm>
                  <a:off x="4888407" y="2690660"/>
                  <a:ext cx="15125" cy="1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" h="10617">
                      <a:moveTo>
                        <a:pt x="0" y="10617"/>
                      </a:moveTo>
                      <a:lnTo>
                        <a:pt x="5651" y="7988"/>
                      </a:lnTo>
                      <a:lnTo>
                        <a:pt x="10769" y="4419"/>
                      </a:lnTo>
                      <a:lnTo>
                        <a:pt x="15125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61" name="object 506">
                  <a:extLst>
                    <a:ext uri="{FF2B5EF4-FFF2-40B4-BE49-F238E27FC236}">
                      <a16:creationId xmlns:a16="http://schemas.microsoft.com/office/drawing/2014/main" id="{1E1D0C13-04F7-430D-9FA7-7A62369A401F}"/>
                    </a:ext>
                  </a:extLst>
                </p:cNvPr>
                <p:cNvSpPr/>
                <p:nvPr/>
              </p:nvSpPr>
              <p:spPr>
                <a:xfrm>
                  <a:off x="4827981" y="2604439"/>
                  <a:ext cx="20993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2">
                      <a:moveTo>
                        <a:pt x="15278" y="0"/>
                      </a:moveTo>
                      <a:lnTo>
                        <a:pt x="20993" y="12153"/>
                      </a:lnTo>
                      <a:lnTo>
                        <a:pt x="16725" y="14147"/>
                      </a:lnTo>
                      <a:lnTo>
                        <a:pt x="12852" y="16865"/>
                      </a:lnTo>
                      <a:lnTo>
                        <a:pt x="9525" y="20192"/>
                      </a:lnTo>
                      <a:lnTo>
                        <a:pt x="0" y="10718"/>
                      </a:lnTo>
                      <a:lnTo>
                        <a:pt x="4470" y="6299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62" name="object 507">
                  <a:extLst>
                    <a:ext uri="{FF2B5EF4-FFF2-40B4-BE49-F238E27FC236}">
                      <a16:creationId xmlns:a16="http://schemas.microsoft.com/office/drawing/2014/main" id="{BCAD6131-5C2C-4874-89B5-FDBC15637206}"/>
                    </a:ext>
                  </a:extLst>
                </p:cNvPr>
                <p:cNvSpPr/>
                <p:nvPr/>
              </p:nvSpPr>
              <p:spPr>
                <a:xfrm>
                  <a:off x="4827981" y="2604439"/>
                  <a:ext cx="20993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2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70" y="6299"/>
                      </a:lnTo>
                      <a:lnTo>
                        <a:pt x="0" y="10718"/>
                      </a:lnTo>
                      <a:lnTo>
                        <a:pt x="9525" y="20192"/>
                      </a:lnTo>
                      <a:lnTo>
                        <a:pt x="12852" y="16865"/>
                      </a:lnTo>
                      <a:lnTo>
                        <a:pt x="16725" y="14147"/>
                      </a:lnTo>
                      <a:lnTo>
                        <a:pt x="20993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63" name="object 508">
                  <a:extLst>
                    <a:ext uri="{FF2B5EF4-FFF2-40B4-BE49-F238E27FC236}">
                      <a16:creationId xmlns:a16="http://schemas.microsoft.com/office/drawing/2014/main" id="{692C3CF2-124C-423C-9391-246AC92F38B9}"/>
                    </a:ext>
                  </a:extLst>
                </p:cNvPr>
                <p:cNvSpPr/>
                <p:nvPr/>
              </p:nvSpPr>
              <p:spPr>
                <a:xfrm>
                  <a:off x="4832743" y="2610548"/>
                  <a:ext cx="13398" cy="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21">
                      <a:moveTo>
                        <a:pt x="13398" y="0"/>
                      </a:moveTo>
                      <a:lnTo>
                        <a:pt x="8432" y="2273"/>
                      </a:lnTo>
                      <a:lnTo>
                        <a:pt x="3873" y="5448"/>
                      </a:lnTo>
                      <a:lnTo>
                        <a:pt x="0" y="9321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64" name="object 509">
                  <a:extLst>
                    <a:ext uri="{FF2B5EF4-FFF2-40B4-BE49-F238E27FC236}">
                      <a16:creationId xmlns:a16="http://schemas.microsoft.com/office/drawing/2014/main" id="{DC85CAA2-5B06-4F03-B218-63EEE5772472}"/>
                    </a:ext>
                  </a:extLst>
                </p:cNvPr>
                <p:cNvSpPr/>
                <p:nvPr/>
              </p:nvSpPr>
              <p:spPr>
                <a:xfrm>
                  <a:off x="4835080" y="2609100"/>
                  <a:ext cx="7886" cy="11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6" h="11023">
                      <a:moveTo>
                        <a:pt x="7886" y="11023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65" name="object 510">
                  <a:extLst>
                    <a:ext uri="{FF2B5EF4-FFF2-40B4-BE49-F238E27FC236}">
                      <a16:creationId xmlns:a16="http://schemas.microsoft.com/office/drawing/2014/main" id="{04E5F9E6-BC73-4F63-96D4-D6D297D8244F}"/>
                    </a:ext>
                  </a:extLst>
                </p:cNvPr>
                <p:cNvSpPr/>
                <p:nvPr/>
              </p:nvSpPr>
              <p:spPr>
                <a:xfrm>
                  <a:off x="4798809" y="2585986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2833" y="52724"/>
                      </a:lnTo>
                      <a:lnTo>
                        <a:pt x="128379" y="39363"/>
                      </a:lnTo>
                      <a:lnTo>
                        <a:pt x="121360" y="27417"/>
                      </a:lnTo>
                      <a:lnTo>
                        <a:pt x="112107" y="17215"/>
                      </a:lnTo>
                      <a:lnTo>
                        <a:pt x="100952" y="9086"/>
                      </a:lnTo>
                      <a:lnTo>
                        <a:pt x="88224" y="3361"/>
                      </a:lnTo>
                      <a:lnTo>
                        <a:pt x="74257" y="368"/>
                      </a:lnTo>
                      <a:lnTo>
                        <a:pt x="67170" y="0"/>
                      </a:lnTo>
                      <a:lnTo>
                        <a:pt x="52734" y="1556"/>
                      </a:lnTo>
                      <a:lnTo>
                        <a:pt x="39376" y="6007"/>
                      </a:lnTo>
                      <a:lnTo>
                        <a:pt x="27426" y="13022"/>
                      </a:lnTo>
                      <a:lnTo>
                        <a:pt x="17219" y="22271"/>
                      </a:lnTo>
                      <a:lnTo>
                        <a:pt x="9084" y="33424"/>
                      </a:lnTo>
                      <a:lnTo>
                        <a:pt x="3356" y="46151"/>
                      </a:lnTo>
                      <a:lnTo>
                        <a:pt x="365" y="60122"/>
                      </a:lnTo>
                      <a:lnTo>
                        <a:pt x="0" y="67170"/>
                      </a:lnTo>
                      <a:lnTo>
                        <a:pt x="1559" y="81621"/>
                      </a:lnTo>
                      <a:lnTo>
                        <a:pt x="6015" y="94986"/>
                      </a:lnTo>
                      <a:lnTo>
                        <a:pt x="13037" y="106935"/>
                      </a:lnTo>
                      <a:lnTo>
                        <a:pt x="22291" y="117139"/>
                      </a:lnTo>
                      <a:lnTo>
                        <a:pt x="33446" y="125266"/>
                      </a:lnTo>
                      <a:lnTo>
                        <a:pt x="46170" y="130989"/>
                      </a:lnTo>
                      <a:lnTo>
                        <a:pt x="60131" y="133975"/>
                      </a:lnTo>
                      <a:lnTo>
                        <a:pt x="67170" y="134340"/>
                      </a:lnTo>
                      <a:lnTo>
                        <a:pt x="81618" y="132784"/>
                      </a:lnTo>
                      <a:lnTo>
                        <a:pt x="94985" y="128337"/>
                      </a:lnTo>
                      <a:lnTo>
                        <a:pt x="106940" y="121327"/>
                      </a:lnTo>
                      <a:lnTo>
                        <a:pt x="117153" y="112084"/>
                      </a:lnTo>
                      <a:lnTo>
                        <a:pt x="125291" y="100938"/>
                      </a:lnTo>
                      <a:lnTo>
                        <a:pt x="131024" y="88219"/>
                      </a:lnTo>
                      <a:lnTo>
                        <a:pt x="134021" y="74256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66" name="object 511">
                  <a:extLst>
                    <a:ext uri="{FF2B5EF4-FFF2-40B4-BE49-F238E27FC236}">
                      <a16:creationId xmlns:a16="http://schemas.microsoft.com/office/drawing/2014/main" id="{DA7D4B3B-8CE2-49DE-BE57-E4E904E7C8DA}"/>
                    </a:ext>
                  </a:extLst>
                </p:cNvPr>
                <p:cNvSpPr/>
                <p:nvPr/>
              </p:nvSpPr>
              <p:spPr>
                <a:xfrm>
                  <a:off x="2906954" y="2128323"/>
                  <a:ext cx="2139370" cy="1150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370" h="1150003">
                      <a:moveTo>
                        <a:pt x="4321" y="387172"/>
                      </a:moveTo>
                      <a:lnTo>
                        <a:pt x="0" y="432352"/>
                      </a:lnTo>
                      <a:lnTo>
                        <a:pt x="2733" y="477753"/>
                      </a:lnTo>
                      <a:lnTo>
                        <a:pt x="12272" y="523187"/>
                      </a:lnTo>
                      <a:lnTo>
                        <a:pt x="28367" y="568467"/>
                      </a:lnTo>
                      <a:lnTo>
                        <a:pt x="50769" y="613404"/>
                      </a:lnTo>
                      <a:lnTo>
                        <a:pt x="79227" y="657810"/>
                      </a:lnTo>
                      <a:lnTo>
                        <a:pt x="113492" y="701496"/>
                      </a:lnTo>
                      <a:lnTo>
                        <a:pt x="153316" y="744275"/>
                      </a:lnTo>
                      <a:lnTo>
                        <a:pt x="198447" y="785958"/>
                      </a:lnTo>
                      <a:lnTo>
                        <a:pt x="248638" y="826357"/>
                      </a:lnTo>
                      <a:lnTo>
                        <a:pt x="303638" y="865284"/>
                      </a:lnTo>
                      <a:lnTo>
                        <a:pt x="363197" y="902550"/>
                      </a:lnTo>
                      <a:lnTo>
                        <a:pt x="427068" y="937967"/>
                      </a:lnTo>
                      <a:lnTo>
                        <a:pt x="494998" y="971348"/>
                      </a:lnTo>
                      <a:lnTo>
                        <a:pt x="566741" y="1002503"/>
                      </a:lnTo>
                      <a:lnTo>
                        <a:pt x="642045" y="1031245"/>
                      </a:lnTo>
                      <a:lnTo>
                        <a:pt x="720661" y="1057385"/>
                      </a:lnTo>
                      <a:lnTo>
                        <a:pt x="802340" y="1080735"/>
                      </a:lnTo>
                      <a:lnTo>
                        <a:pt x="886833" y="1101107"/>
                      </a:lnTo>
                      <a:lnTo>
                        <a:pt x="973890" y="1118312"/>
                      </a:lnTo>
                      <a:lnTo>
                        <a:pt x="1061582" y="1131923"/>
                      </a:lnTo>
                      <a:lnTo>
                        <a:pt x="1147947" y="1141681"/>
                      </a:lnTo>
                      <a:lnTo>
                        <a:pt x="1232687" y="1147677"/>
                      </a:lnTo>
                      <a:lnTo>
                        <a:pt x="1315502" y="1150003"/>
                      </a:lnTo>
                      <a:lnTo>
                        <a:pt x="1396095" y="1148751"/>
                      </a:lnTo>
                      <a:lnTo>
                        <a:pt x="1474166" y="1144012"/>
                      </a:lnTo>
                      <a:lnTo>
                        <a:pt x="1549416" y="1135878"/>
                      </a:lnTo>
                      <a:lnTo>
                        <a:pt x="1621547" y="1124440"/>
                      </a:lnTo>
                      <a:lnTo>
                        <a:pt x="1690259" y="1109791"/>
                      </a:lnTo>
                      <a:lnTo>
                        <a:pt x="1755255" y="1092021"/>
                      </a:lnTo>
                      <a:lnTo>
                        <a:pt x="1816235" y="1071223"/>
                      </a:lnTo>
                      <a:lnTo>
                        <a:pt x="1872900" y="1047487"/>
                      </a:lnTo>
                      <a:lnTo>
                        <a:pt x="1924951" y="1020906"/>
                      </a:lnTo>
                      <a:lnTo>
                        <a:pt x="1972091" y="991572"/>
                      </a:lnTo>
                      <a:lnTo>
                        <a:pt x="2014020" y="959574"/>
                      </a:lnTo>
                      <a:lnTo>
                        <a:pt x="2050438" y="925006"/>
                      </a:lnTo>
                      <a:lnTo>
                        <a:pt x="2081049" y="887960"/>
                      </a:lnTo>
                      <a:lnTo>
                        <a:pt x="2105552" y="848525"/>
                      </a:lnTo>
                      <a:lnTo>
                        <a:pt x="2123648" y="806795"/>
                      </a:lnTo>
                      <a:lnTo>
                        <a:pt x="2135040" y="762860"/>
                      </a:lnTo>
                      <a:lnTo>
                        <a:pt x="2139370" y="717674"/>
                      </a:lnTo>
                      <a:lnTo>
                        <a:pt x="2136644" y="672267"/>
                      </a:lnTo>
                      <a:lnTo>
                        <a:pt x="2127112" y="626826"/>
                      </a:lnTo>
                      <a:lnTo>
                        <a:pt x="2111023" y="581541"/>
                      </a:lnTo>
                      <a:lnTo>
                        <a:pt x="2088627" y="536600"/>
                      </a:lnTo>
                      <a:lnTo>
                        <a:pt x="2060173" y="492190"/>
                      </a:lnTo>
                      <a:lnTo>
                        <a:pt x="2025911" y="448500"/>
                      </a:lnTo>
                      <a:lnTo>
                        <a:pt x="1986090" y="405718"/>
                      </a:lnTo>
                      <a:lnTo>
                        <a:pt x="1940960" y="364033"/>
                      </a:lnTo>
                      <a:lnTo>
                        <a:pt x="1890770" y="323632"/>
                      </a:lnTo>
                      <a:lnTo>
                        <a:pt x="1835770" y="284703"/>
                      </a:lnTo>
                      <a:lnTo>
                        <a:pt x="1776209" y="247436"/>
                      </a:lnTo>
                      <a:lnTo>
                        <a:pt x="1712337" y="212017"/>
                      </a:lnTo>
                      <a:lnTo>
                        <a:pt x="1644404" y="178636"/>
                      </a:lnTo>
                      <a:lnTo>
                        <a:pt x="1572658" y="147480"/>
                      </a:lnTo>
                      <a:lnTo>
                        <a:pt x="1497350" y="118738"/>
                      </a:lnTo>
                      <a:lnTo>
                        <a:pt x="1418728" y="92597"/>
                      </a:lnTo>
                      <a:lnTo>
                        <a:pt x="1337043" y="69246"/>
                      </a:lnTo>
                      <a:lnTo>
                        <a:pt x="1252544" y="48874"/>
                      </a:lnTo>
                      <a:lnTo>
                        <a:pt x="1165480" y="31668"/>
                      </a:lnTo>
                      <a:lnTo>
                        <a:pt x="1077789" y="18065"/>
                      </a:lnTo>
                      <a:lnTo>
                        <a:pt x="991424" y="8313"/>
                      </a:lnTo>
                      <a:lnTo>
                        <a:pt x="906684" y="2322"/>
                      </a:lnTo>
                      <a:lnTo>
                        <a:pt x="823869" y="0"/>
                      </a:lnTo>
                      <a:lnTo>
                        <a:pt x="743276" y="1254"/>
                      </a:lnTo>
                      <a:lnTo>
                        <a:pt x="665205" y="5995"/>
                      </a:lnTo>
                      <a:lnTo>
                        <a:pt x="589955" y="14130"/>
                      </a:lnTo>
                      <a:lnTo>
                        <a:pt x="517824" y="25569"/>
                      </a:lnTo>
                      <a:lnTo>
                        <a:pt x="449111" y="40219"/>
                      </a:lnTo>
                      <a:lnTo>
                        <a:pt x="384115" y="57989"/>
                      </a:lnTo>
                      <a:lnTo>
                        <a:pt x="323134" y="78787"/>
                      </a:lnTo>
                      <a:lnTo>
                        <a:pt x="266469" y="102523"/>
                      </a:lnTo>
                      <a:lnTo>
                        <a:pt x="214416" y="129104"/>
                      </a:lnTo>
                      <a:lnTo>
                        <a:pt x="167276" y="158440"/>
                      </a:lnTo>
                      <a:lnTo>
                        <a:pt x="125346" y="190438"/>
                      </a:lnTo>
                      <a:lnTo>
                        <a:pt x="88927" y="225008"/>
                      </a:lnTo>
                      <a:lnTo>
                        <a:pt x="58315" y="262058"/>
                      </a:lnTo>
                      <a:lnTo>
                        <a:pt x="33811" y="301496"/>
                      </a:lnTo>
                      <a:lnTo>
                        <a:pt x="15714" y="343232"/>
                      </a:lnTo>
                      <a:lnTo>
                        <a:pt x="4321" y="387172"/>
                      </a:ln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67" name="object 512">
                  <a:extLst>
                    <a:ext uri="{FF2B5EF4-FFF2-40B4-BE49-F238E27FC236}">
                      <a16:creationId xmlns:a16="http://schemas.microsoft.com/office/drawing/2014/main" id="{43B9E977-D910-41FD-9621-E7197DC51EAA}"/>
                    </a:ext>
                  </a:extLst>
                </p:cNvPr>
                <p:cNvSpPr/>
                <p:nvPr/>
              </p:nvSpPr>
              <p:spPr>
                <a:xfrm>
                  <a:off x="1627632" y="4457954"/>
                  <a:ext cx="101993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3">
                      <a:moveTo>
                        <a:pt x="101993" y="0"/>
                      </a:moveTo>
                      <a:lnTo>
                        <a:pt x="0" y="0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68" name="object 513">
                  <a:extLst>
                    <a:ext uri="{FF2B5EF4-FFF2-40B4-BE49-F238E27FC236}">
                      <a16:creationId xmlns:a16="http://schemas.microsoft.com/office/drawing/2014/main" id="{5314CB21-379D-49BA-A56D-25095000059C}"/>
                    </a:ext>
                  </a:extLst>
                </p:cNvPr>
                <p:cNvSpPr/>
                <p:nvPr/>
              </p:nvSpPr>
              <p:spPr>
                <a:xfrm>
                  <a:off x="1622577" y="4388104"/>
                  <a:ext cx="99656" cy="21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56" h="21082">
                      <a:moveTo>
                        <a:pt x="99656" y="0"/>
                      </a:moveTo>
                      <a:lnTo>
                        <a:pt x="0" y="21082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69" name="object 514">
                  <a:extLst>
                    <a:ext uri="{FF2B5EF4-FFF2-40B4-BE49-F238E27FC236}">
                      <a16:creationId xmlns:a16="http://schemas.microsoft.com/office/drawing/2014/main" id="{C2C70750-1BB8-472A-AF17-507A4008A2E3}"/>
                    </a:ext>
                  </a:extLst>
                </p:cNvPr>
                <p:cNvSpPr/>
                <p:nvPr/>
              </p:nvSpPr>
              <p:spPr>
                <a:xfrm>
                  <a:off x="1607439" y="4321175"/>
                  <a:ext cx="93065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65" h="41528">
                      <a:moveTo>
                        <a:pt x="93065" y="0"/>
                      </a:moveTo>
                      <a:lnTo>
                        <a:pt x="0" y="41528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70" name="object 515">
                  <a:extLst>
                    <a:ext uri="{FF2B5EF4-FFF2-40B4-BE49-F238E27FC236}">
                      <a16:creationId xmlns:a16="http://schemas.microsoft.com/office/drawing/2014/main" id="{4880E23A-1126-4A51-ABA7-720249C418B8}"/>
                    </a:ext>
                  </a:extLst>
                </p:cNvPr>
                <p:cNvSpPr/>
                <p:nvPr/>
              </p:nvSpPr>
              <p:spPr>
                <a:xfrm>
                  <a:off x="1582940" y="4260354"/>
                  <a:ext cx="82397" cy="59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97" h="59931">
                      <a:moveTo>
                        <a:pt x="82397" y="0"/>
                      </a:moveTo>
                      <a:lnTo>
                        <a:pt x="0" y="59931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71" name="object 516">
                  <a:extLst>
                    <a:ext uri="{FF2B5EF4-FFF2-40B4-BE49-F238E27FC236}">
                      <a16:creationId xmlns:a16="http://schemas.microsoft.com/office/drawing/2014/main" id="{AFD9CA16-A964-4218-9C43-E72FA08AAC89}"/>
                    </a:ext>
                  </a:extLst>
                </p:cNvPr>
                <p:cNvSpPr/>
                <p:nvPr/>
              </p:nvSpPr>
              <p:spPr>
                <a:xfrm>
                  <a:off x="1550149" y="4208170"/>
                  <a:ext cx="68211" cy="75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11" h="75653">
                      <a:moveTo>
                        <a:pt x="68211" y="0"/>
                      </a:moveTo>
                      <a:lnTo>
                        <a:pt x="0" y="75653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72" name="object 517">
                  <a:extLst>
                    <a:ext uri="{FF2B5EF4-FFF2-40B4-BE49-F238E27FC236}">
                      <a16:creationId xmlns:a16="http://schemas.microsoft.com/office/drawing/2014/main" id="{F1C9DAE3-1706-4ABD-8D2A-2438B792ACD3}"/>
                    </a:ext>
                  </a:extLst>
                </p:cNvPr>
                <p:cNvSpPr/>
                <p:nvPr/>
              </p:nvSpPr>
              <p:spPr>
                <a:xfrm>
                  <a:off x="1510550" y="4166895"/>
                  <a:ext cx="50901" cy="88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01" h="88099">
                      <a:moveTo>
                        <a:pt x="50901" y="0"/>
                      </a:moveTo>
                      <a:lnTo>
                        <a:pt x="0" y="88099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73" name="object 518">
                  <a:extLst>
                    <a:ext uri="{FF2B5EF4-FFF2-40B4-BE49-F238E27FC236}">
                      <a16:creationId xmlns:a16="http://schemas.microsoft.com/office/drawing/2014/main" id="{E1FBA797-DCB0-46F6-8250-85F2ACAFDF08}"/>
                    </a:ext>
                  </a:extLst>
                </p:cNvPr>
                <p:cNvSpPr/>
                <p:nvPr/>
              </p:nvSpPr>
              <p:spPr>
                <a:xfrm>
                  <a:off x="1465859" y="4138167"/>
                  <a:ext cx="31445" cy="9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45" h="97028">
                      <a:moveTo>
                        <a:pt x="31445" y="0"/>
                      </a:moveTo>
                      <a:lnTo>
                        <a:pt x="0" y="97028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74" name="object 519">
                  <a:extLst>
                    <a:ext uri="{FF2B5EF4-FFF2-40B4-BE49-F238E27FC236}">
                      <a16:creationId xmlns:a16="http://schemas.microsoft.com/office/drawing/2014/main" id="{1772E17C-9A19-4540-8F0A-61BEEBA1ED54}"/>
                    </a:ext>
                  </a:extLst>
                </p:cNvPr>
                <p:cNvSpPr/>
                <p:nvPr/>
              </p:nvSpPr>
              <p:spPr>
                <a:xfrm>
                  <a:off x="1417840" y="4123575"/>
                  <a:ext cx="10655" cy="101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5" h="101358">
                      <a:moveTo>
                        <a:pt x="10655" y="0"/>
                      </a:moveTo>
                      <a:lnTo>
                        <a:pt x="0" y="101358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75" name="object 520">
                  <a:extLst>
                    <a:ext uri="{FF2B5EF4-FFF2-40B4-BE49-F238E27FC236}">
                      <a16:creationId xmlns:a16="http://schemas.microsoft.com/office/drawing/2014/main" id="{74C72856-681B-444C-A805-4458ED9E5083}"/>
                    </a:ext>
                  </a:extLst>
                </p:cNvPr>
                <p:cNvSpPr/>
                <p:nvPr/>
              </p:nvSpPr>
              <p:spPr>
                <a:xfrm>
                  <a:off x="1510550" y="4660747"/>
                  <a:ext cx="50901" cy="88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01" h="88303">
                      <a:moveTo>
                        <a:pt x="50901" y="88303"/>
                      </a:moveTo>
                      <a:lnTo>
                        <a:pt x="0" y="0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76" name="object 521">
                  <a:extLst>
                    <a:ext uri="{FF2B5EF4-FFF2-40B4-BE49-F238E27FC236}">
                      <a16:creationId xmlns:a16="http://schemas.microsoft.com/office/drawing/2014/main" id="{AFD126C5-5DBB-4839-AA06-9DCDB2414D95}"/>
                    </a:ext>
                  </a:extLst>
                </p:cNvPr>
                <p:cNvSpPr/>
                <p:nvPr/>
              </p:nvSpPr>
              <p:spPr>
                <a:xfrm>
                  <a:off x="1550149" y="4632071"/>
                  <a:ext cx="68211" cy="75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11" h="75704">
                      <a:moveTo>
                        <a:pt x="68211" y="75704"/>
                      </a:moveTo>
                      <a:lnTo>
                        <a:pt x="0" y="0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77" name="object 522">
                  <a:extLst>
                    <a:ext uri="{FF2B5EF4-FFF2-40B4-BE49-F238E27FC236}">
                      <a16:creationId xmlns:a16="http://schemas.microsoft.com/office/drawing/2014/main" id="{FE85EB4A-E3F7-4EBF-9DC7-8CA99ED71C07}"/>
                    </a:ext>
                  </a:extLst>
                </p:cNvPr>
                <p:cNvSpPr/>
                <p:nvPr/>
              </p:nvSpPr>
              <p:spPr>
                <a:xfrm>
                  <a:off x="1582940" y="4595609"/>
                  <a:ext cx="82397" cy="59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97" h="59931">
                      <a:moveTo>
                        <a:pt x="82397" y="59931"/>
                      </a:moveTo>
                      <a:lnTo>
                        <a:pt x="0" y="0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78" name="object 523">
                  <a:extLst>
                    <a:ext uri="{FF2B5EF4-FFF2-40B4-BE49-F238E27FC236}">
                      <a16:creationId xmlns:a16="http://schemas.microsoft.com/office/drawing/2014/main" id="{202555C7-4E92-4201-9A64-FC683671AA35}"/>
                    </a:ext>
                  </a:extLst>
                </p:cNvPr>
                <p:cNvSpPr/>
                <p:nvPr/>
              </p:nvSpPr>
              <p:spPr>
                <a:xfrm>
                  <a:off x="1607439" y="4553204"/>
                  <a:ext cx="93065" cy="41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65" h="41516">
                      <a:moveTo>
                        <a:pt x="93065" y="41516"/>
                      </a:moveTo>
                      <a:lnTo>
                        <a:pt x="0" y="0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79" name="object 524">
                  <a:extLst>
                    <a:ext uri="{FF2B5EF4-FFF2-40B4-BE49-F238E27FC236}">
                      <a16:creationId xmlns:a16="http://schemas.microsoft.com/office/drawing/2014/main" id="{32EAAB55-3D44-46F3-9534-76994D470800}"/>
                    </a:ext>
                  </a:extLst>
                </p:cNvPr>
                <p:cNvSpPr/>
                <p:nvPr/>
              </p:nvSpPr>
              <p:spPr>
                <a:xfrm>
                  <a:off x="1622577" y="4506620"/>
                  <a:ext cx="99656" cy="21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56" h="21183">
                      <a:moveTo>
                        <a:pt x="99656" y="21183"/>
                      </a:moveTo>
                      <a:lnTo>
                        <a:pt x="0" y="0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80" name="object 525">
                  <a:extLst>
                    <a:ext uri="{FF2B5EF4-FFF2-40B4-BE49-F238E27FC236}">
                      <a16:creationId xmlns:a16="http://schemas.microsoft.com/office/drawing/2014/main" id="{40D52C2C-BDFF-4E1B-B944-B2C65A8761E5}"/>
                    </a:ext>
                  </a:extLst>
                </p:cNvPr>
                <p:cNvSpPr/>
                <p:nvPr/>
              </p:nvSpPr>
              <p:spPr>
                <a:xfrm>
                  <a:off x="1417929" y="4224934"/>
                  <a:ext cx="209854" cy="435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54" h="435914">
                      <a:moveTo>
                        <a:pt x="92671" y="435914"/>
                      </a:moveTo>
                      <a:lnTo>
                        <a:pt x="115242" y="421096"/>
                      </a:lnTo>
                      <a:lnTo>
                        <a:pt x="135725" y="403994"/>
                      </a:lnTo>
                      <a:lnTo>
                        <a:pt x="153991" y="384831"/>
                      </a:lnTo>
                      <a:lnTo>
                        <a:pt x="169909" y="363832"/>
                      </a:lnTo>
                      <a:lnTo>
                        <a:pt x="183352" y="341219"/>
                      </a:lnTo>
                      <a:lnTo>
                        <a:pt x="194190" y="317218"/>
                      </a:lnTo>
                      <a:lnTo>
                        <a:pt x="202292" y="292052"/>
                      </a:lnTo>
                      <a:lnTo>
                        <a:pt x="207531" y="265944"/>
                      </a:lnTo>
                      <a:lnTo>
                        <a:pt x="209775" y="239119"/>
                      </a:lnTo>
                      <a:lnTo>
                        <a:pt x="209854" y="233019"/>
                      </a:lnTo>
                      <a:lnTo>
                        <a:pt x="209183" y="215185"/>
                      </a:lnTo>
                      <a:lnTo>
                        <a:pt x="207199" y="197693"/>
                      </a:lnTo>
                      <a:lnTo>
                        <a:pt x="203948" y="180593"/>
                      </a:lnTo>
                      <a:lnTo>
                        <a:pt x="199479" y="163938"/>
                      </a:lnTo>
                      <a:lnTo>
                        <a:pt x="193836" y="147779"/>
                      </a:lnTo>
                      <a:lnTo>
                        <a:pt x="187067" y="132167"/>
                      </a:lnTo>
                      <a:lnTo>
                        <a:pt x="179217" y="117154"/>
                      </a:lnTo>
                      <a:lnTo>
                        <a:pt x="170334" y="102793"/>
                      </a:lnTo>
                      <a:lnTo>
                        <a:pt x="160463" y="89133"/>
                      </a:lnTo>
                      <a:lnTo>
                        <a:pt x="149652" y="76228"/>
                      </a:lnTo>
                      <a:lnTo>
                        <a:pt x="137945" y="64128"/>
                      </a:lnTo>
                      <a:lnTo>
                        <a:pt x="125391" y="52886"/>
                      </a:lnTo>
                      <a:lnTo>
                        <a:pt x="112035" y="42552"/>
                      </a:lnTo>
                      <a:lnTo>
                        <a:pt x="97924" y="33179"/>
                      </a:lnTo>
                      <a:lnTo>
                        <a:pt x="83105" y="24818"/>
                      </a:lnTo>
                      <a:lnTo>
                        <a:pt x="67622" y="17521"/>
                      </a:lnTo>
                      <a:lnTo>
                        <a:pt x="51524" y="11338"/>
                      </a:lnTo>
                      <a:lnTo>
                        <a:pt x="34857" y="6323"/>
                      </a:lnTo>
                      <a:lnTo>
                        <a:pt x="17667" y="2526"/>
                      </a:lnTo>
                      <a:lnTo>
                        <a:pt x="0" y="0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81" name="object 526">
                  <a:extLst>
                    <a:ext uri="{FF2B5EF4-FFF2-40B4-BE49-F238E27FC236}">
                      <a16:creationId xmlns:a16="http://schemas.microsoft.com/office/drawing/2014/main" id="{B324835D-552E-4883-942F-1B5F4B336991}"/>
                    </a:ext>
                  </a:extLst>
                </p:cNvPr>
                <p:cNvSpPr/>
                <p:nvPr/>
              </p:nvSpPr>
              <p:spPr>
                <a:xfrm>
                  <a:off x="1627632" y="4457954"/>
                  <a:ext cx="93713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13">
                      <a:moveTo>
                        <a:pt x="93713" y="0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82" name="object 527">
                  <a:extLst>
                    <a:ext uri="{FF2B5EF4-FFF2-40B4-BE49-F238E27FC236}">
                      <a16:creationId xmlns:a16="http://schemas.microsoft.com/office/drawing/2014/main" id="{480442F9-1A61-41A7-9D0C-66FB8FC71E09}"/>
                    </a:ext>
                  </a:extLst>
                </p:cNvPr>
                <p:cNvSpPr/>
                <p:nvPr/>
              </p:nvSpPr>
              <p:spPr>
                <a:xfrm>
                  <a:off x="1622577" y="4389729"/>
                  <a:ext cx="91668" cy="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68" h="19456">
                      <a:moveTo>
                        <a:pt x="91668" y="0"/>
                      </a:moveTo>
                      <a:lnTo>
                        <a:pt x="0" y="19456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83" name="object 528">
                  <a:extLst>
                    <a:ext uri="{FF2B5EF4-FFF2-40B4-BE49-F238E27FC236}">
                      <a16:creationId xmlns:a16="http://schemas.microsoft.com/office/drawing/2014/main" id="{9DF6E0F0-2395-48E4-AC91-CF054DF34D41}"/>
                    </a:ext>
                  </a:extLst>
                </p:cNvPr>
                <p:cNvSpPr/>
                <p:nvPr/>
              </p:nvSpPr>
              <p:spPr>
                <a:xfrm>
                  <a:off x="1607439" y="4324604"/>
                  <a:ext cx="85585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85" h="38100">
                      <a:moveTo>
                        <a:pt x="85585" y="0"/>
                      </a:moveTo>
                      <a:lnTo>
                        <a:pt x="0" y="3810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84" name="object 529">
                  <a:extLst>
                    <a:ext uri="{FF2B5EF4-FFF2-40B4-BE49-F238E27FC236}">
                      <a16:creationId xmlns:a16="http://schemas.microsoft.com/office/drawing/2014/main" id="{CA169E90-90EA-4A70-83DC-56C5006F164A}"/>
                    </a:ext>
                  </a:extLst>
                </p:cNvPr>
                <p:cNvSpPr/>
                <p:nvPr/>
              </p:nvSpPr>
              <p:spPr>
                <a:xfrm>
                  <a:off x="1582940" y="4265168"/>
                  <a:ext cx="75793" cy="55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93" h="55118">
                      <a:moveTo>
                        <a:pt x="75793" y="0"/>
                      </a:moveTo>
                      <a:lnTo>
                        <a:pt x="0" y="55118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85" name="object 530">
                  <a:extLst>
                    <a:ext uri="{FF2B5EF4-FFF2-40B4-BE49-F238E27FC236}">
                      <a16:creationId xmlns:a16="http://schemas.microsoft.com/office/drawing/2014/main" id="{E4E6C70C-F460-4F6D-A8FF-546465AD66C0}"/>
                    </a:ext>
                  </a:extLst>
                </p:cNvPr>
                <p:cNvSpPr/>
                <p:nvPr/>
              </p:nvSpPr>
              <p:spPr>
                <a:xfrm>
                  <a:off x="1550149" y="4214215"/>
                  <a:ext cx="62750" cy="6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50" h="69608">
                      <a:moveTo>
                        <a:pt x="62750" y="0"/>
                      </a:moveTo>
                      <a:lnTo>
                        <a:pt x="0" y="69608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86" name="object 531">
                  <a:extLst>
                    <a:ext uri="{FF2B5EF4-FFF2-40B4-BE49-F238E27FC236}">
                      <a16:creationId xmlns:a16="http://schemas.microsoft.com/office/drawing/2014/main" id="{54F115AE-8AFD-4A91-8221-F7CF885BC8E4}"/>
                    </a:ext>
                  </a:extLst>
                </p:cNvPr>
                <p:cNvSpPr/>
                <p:nvPr/>
              </p:nvSpPr>
              <p:spPr>
                <a:xfrm>
                  <a:off x="1510550" y="4173829"/>
                  <a:ext cx="46837" cy="81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37" h="81165">
                      <a:moveTo>
                        <a:pt x="46837" y="0"/>
                      </a:moveTo>
                      <a:lnTo>
                        <a:pt x="0" y="81165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87" name="object 532">
                  <a:extLst>
                    <a:ext uri="{FF2B5EF4-FFF2-40B4-BE49-F238E27FC236}">
                      <a16:creationId xmlns:a16="http://schemas.microsoft.com/office/drawing/2014/main" id="{56EF40B3-4746-4183-BBEB-2A1672915097}"/>
                    </a:ext>
                  </a:extLst>
                </p:cNvPr>
                <p:cNvSpPr/>
                <p:nvPr/>
              </p:nvSpPr>
              <p:spPr>
                <a:xfrm>
                  <a:off x="1465859" y="4146054"/>
                  <a:ext cx="28917" cy="89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7" h="89141">
                      <a:moveTo>
                        <a:pt x="28917" y="0"/>
                      </a:moveTo>
                      <a:lnTo>
                        <a:pt x="0" y="89141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88" name="object 533">
                  <a:extLst>
                    <a:ext uri="{FF2B5EF4-FFF2-40B4-BE49-F238E27FC236}">
                      <a16:creationId xmlns:a16="http://schemas.microsoft.com/office/drawing/2014/main" id="{2E60830D-9DF4-4FF9-A473-F06DD31F4D3D}"/>
                    </a:ext>
                  </a:extLst>
                </p:cNvPr>
                <p:cNvSpPr/>
                <p:nvPr/>
              </p:nvSpPr>
              <p:spPr>
                <a:xfrm>
                  <a:off x="1417840" y="4131817"/>
                  <a:ext cx="9766" cy="93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" h="93116">
                      <a:moveTo>
                        <a:pt x="9766" y="0"/>
                      </a:moveTo>
                      <a:lnTo>
                        <a:pt x="0" y="93116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89" name="object 534">
                  <a:extLst>
                    <a:ext uri="{FF2B5EF4-FFF2-40B4-BE49-F238E27FC236}">
                      <a16:creationId xmlns:a16="http://schemas.microsoft.com/office/drawing/2014/main" id="{81670A35-7204-4729-8F15-09011D792CD8}"/>
                    </a:ext>
                  </a:extLst>
                </p:cNvPr>
                <p:cNvSpPr/>
                <p:nvPr/>
              </p:nvSpPr>
              <p:spPr>
                <a:xfrm>
                  <a:off x="1510550" y="4660747"/>
                  <a:ext cx="46837" cy="81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37" h="81318">
                      <a:moveTo>
                        <a:pt x="46837" y="81318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90" name="object 535">
                  <a:extLst>
                    <a:ext uri="{FF2B5EF4-FFF2-40B4-BE49-F238E27FC236}">
                      <a16:creationId xmlns:a16="http://schemas.microsoft.com/office/drawing/2014/main" id="{C06C0BE0-A1FB-4AA6-A09D-E21AC61DAB34}"/>
                    </a:ext>
                  </a:extLst>
                </p:cNvPr>
                <p:cNvSpPr/>
                <p:nvPr/>
              </p:nvSpPr>
              <p:spPr>
                <a:xfrm>
                  <a:off x="1550149" y="4632071"/>
                  <a:ext cx="62750" cy="6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50" h="69608">
                      <a:moveTo>
                        <a:pt x="62750" y="69608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91" name="object 536">
                  <a:extLst>
                    <a:ext uri="{FF2B5EF4-FFF2-40B4-BE49-F238E27FC236}">
                      <a16:creationId xmlns:a16="http://schemas.microsoft.com/office/drawing/2014/main" id="{667E95B5-7A69-4E1E-8D75-610851392999}"/>
                    </a:ext>
                  </a:extLst>
                </p:cNvPr>
                <p:cNvSpPr/>
                <p:nvPr/>
              </p:nvSpPr>
              <p:spPr>
                <a:xfrm>
                  <a:off x="1582940" y="4595609"/>
                  <a:ext cx="75793" cy="55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93" h="55118">
                      <a:moveTo>
                        <a:pt x="75793" y="55118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92" name="object 537">
                  <a:extLst>
                    <a:ext uri="{FF2B5EF4-FFF2-40B4-BE49-F238E27FC236}">
                      <a16:creationId xmlns:a16="http://schemas.microsoft.com/office/drawing/2014/main" id="{ADD67B49-67AB-49BA-9C61-D963E6944AC6}"/>
                    </a:ext>
                  </a:extLst>
                </p:cNvPr>
                <p:cNvSpPr/>
                <p:nvPr/>
              </p:nvSpPr>
              <p:spPr>
                <a:xfrm>
                  <a:off x="1607439" y="4553204"/>
                  <a:ext cx="85585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85" h="38100">
                      <a:moveTo>
                        <a:pt x="85585" y="38100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93" name="object 538">
                  <a:extLst>
                    <a:ext uri="{FF2B5EF4-FFF2-40B4-BE49-F238E27FC236}">
                      <a16:creationId xmlns:a16="http://schemas.microsoft.com/office/drawing/2014/main" id="{BF8AAC78-6168-41DB-80E5-AC85D5A06F19}"/>
                    </a:ext>
                  </a:extLst>
                </p:cNvPr>
                <p:cNvSpPr/>
                <p:nvPr/>
              </p:nvSpPr>
              <p:spPr>
                <a:xfrm>
                  <a:off x="1622577" y="4506620"/>
                  <a:ext cx="91668" cy="19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68" h="19545">
                      <a:moveTo>
                        <a:pt x="91668" y="19545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94" name="object 539">
                  <a:extLst>
                    <a:ext uri="{FF2B5EF4-FFF2-40B4-BE49-F238E27FC236}">
                      <a16:creationId xmlns:a16="http://schemas.microsoft.com/office/drawing/2014/main" id="{19AA92FB-4B92-4585-BDD1-6B360F11C91F}"/>
                    </a:ext>
                  </a:extLst>
                </p:cNvPr>
                <p:cNvSpPr/>
                <p:nvPr/>
              </p:nvSpPr>
              <p:spPr>
                <a:xfrm>
                  <a:off x="1417929" y="4224934"/>
                  <a:ext cx="209854" cy="435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54" h="435914">
                      <a:moveTo>
                        <a:pt x="92671" y="435914"/>
                      </a:moveTo>
                      <a:lnTo>
                        <a:pt x="115242" y="421096"/>
                      </a:lnTo>
                      <a:lnTo>
                        <a:pt x="135725" y="403994"/>
                      </a:lnTo>
                      <a:lnTo>
                        <a:pt x="153991" y="384831"/>
                      </a:lnTo>
                      <a:lnTo>
                        <a:pt x="169909" y="363832"/>
                      </a:lnTo>
                      <a:lnTo>
                        <a:pt x="183352" y="341219"/>
                      </a:lnTo>
                      <a:lnTo>
                        <a:pt x="194190" y="317218"/>
                      </a:lnTo>
                      <a:lnTo>
                        <a:pt x="202292" y="292052"/>
                      </a:lnTo>
                      <a:lnTo>
                        <a:pt x="207531" y="265944"/>
                      </a:lnTo>
                      <a:lnTo>
                        <a:pt x="209775" y="239119"/>
                      </a:lnTo>
                      <a:lnTo>
                        <a:pt x="209854" y="233019"/>
                      </a:lnTo>
                      <a:lnTo>
                        <a:pt x="209183" y="215185"/>
                      </a:lnTo>
                      <a:lnTo>
                        <a:pt x="207199" y="197693"/>
                      </a:lnTo>
                      <a:lnTo>
                        <a:pt x="203948" y="180593"/>
                      </a:lnTo>
                      <a:lnTo>
                        <a:pt x="199479" y="163938"/>
                      </a:lnTo>
                      <a:lnTo>
                        <a:pt x="193836" y="147779"/>
                      </a:lnTo>
                      <a:lnTo>
                        <a:pt x="187067" y="132167"/>
                      </a:lnTo>
                      <a:lnTo>
                        <a:pt x="179217" y="117154"/>
                      </a:lnTo>
                      <a:lnTo>
                        <a:pt x="170334" y="102793"/>
                      </a:lnTo>
                      <a:lnTo>
                        <a:pt x="160463" y="89133"/>
                      </a:lnTo>
                      <a:lnTo>
                        <a:pt x="149652" y="76228"/>
                      </a:lnTo>
                      <a:lnTo>
                        <a:pt x="137945" y="64128"/>
                      </a:lnTo>
                      <a:lnTo>
                        <a:pt x="125391" y="52886"/>
                      </a:lnTo>
                      <a:lnTo>
                        <a:pt x="112035" y="42552"/>
                      </a:lnTo>
                      <a:lnTo>
                        <a:pt x="97924" y="33179"/>
                      </a:lnTo>
                      <a:lnTo>
                        <a:pt x="83105" y="24818"/>
                      </a:lnTo>
                      <a:lnTo>
                        <a:pt x="67622" y="17521"/>
                      </a:lnTo>
                      <a:lnTo>
                        <a:pt x="51524" y="11338"/>
                      </a:lnTo>
                      <a:lnTo>
                        <a:pt x="34857" y="6323"/>
                      </a:lnTo>
                      <a:lnTo>
                        <a:pt x="17667" y="2526"/>
                      </a:ln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95" name="object 540">
                  <a:extLst>
                    <a:ext uri="{FF2B5EF4-FFF2-40B4-BE49-F238E27FC236}">
                      <a16:creationId xmlns:a16="http://schemas.microsoft.com/office/drawing/2014/main" id="{2ED99968-2457-4A46-9EF3-F59DF3B206F6}"/>
                    </a:ext>
                  </a:extLst>
                </p:cNvPr>
                <p:cNvSpPr/>
                <p:nvPr/>
              </p:nvSpPr>
              <p:spPr>
                <a:xfrm>
                  <a:off x="955421" y="4019943"/>
                  <a:ext cx="876058" cy="87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058" h="876058">
                      <a:moveTo>
                        <a:pt x="876058" y="438010"/>
                      </a:moveTo>
                      <a:lnTo>
                        <a:pt x="874606" y="402087"/>
                      </a:lnTo>
                      <a:lnTo>
                        <a:pt x="870325" y="366965"/>
                      </a:lnTo>
                      <a:lnTo>
                        <a:pt x="863329" y="332754"/>
                      </a:lnTo>
                      <a:lnTo>
                        <a:pt x="853728" y="299568"/>
                      </a:lnTo>
                      <a:lnTo>
                        <a:pt x="841637" y="267520"/>
                      </a:lnTo>
                      <a:lnTo>
                        <a:pt x="827168" y="236723"/>
                      </a:lnTo>
                      <a:lnTo>
                        <a:pt x="810433" y="207289"/>
                      </a:lnTo>
                      <a:lnTo>
                        <a:pt x="791546" y="179331"/>
                      </a:lnTo>
                      <a:lnTo>
                        <a:pt x="770619" y="152961"/>
                      </a:lnTo>
                      <a:lnTo>
                        <a:pt x="747764" y="128293"/>
                      </a:lnTo>
                      <a:lnTo>
                        <a:pt x="723095" y="105440"/>
                      </a:lnTo>
                      <a:lnTo>
                        <a:pt x="696724" y="84513"/>
                      </a:lnTo>
                      <a:lnTo>
                        <a:pt x="668764" y="65626"/>
                      </a:lnTo>
                      <a:lnTo>
                        <a:pt x="639327" y="48891"/>
                      </a:lnTo>
                      <a:lnTo>
                        <a:pt x="608527" y="34422"/>
                      </a:lnTo>
                      <a:lnTo>
                        <a:pt x="576475" y="22330"/>
                      </a:lnTo>
                      <a:lnTo>
                        <a:pt x="543284" y="12730"/>
                      </a:lnTo>
                      <a:lnTo>
                        <a:pt x="509068" y="5733"/>
                      </a:lnTo>
                      <a:lnTo>
                        <a:pt x="473939" y="1452"/>
                      </a:lnTo>
                      <a:lnTo>
                        <a:pt x="438010" y="0"/>
                      </a:lnTo>
                      <a:lnTo>
                        <a:pt x="402087" y="1452"/>
                      </a:lnTo>
                      <a:lnTo>
                        <a:pt x="366965" y="5733"/>
                      </a:lnTo>
                      <a:lnTo>
                        <a:pt x="332754" y="12730"/>
                      </a:lnTo>
                      <a:lnTo>
                        <a:pt x="299568" y="22330"/>
                      </a:lnTo>
                      <a:lnTo>
                        <a:pt x="267520" y="34422"/>
                      </a:lnTo>
                      <a:lnTo>
                        <a:pt x="236723" y="48891"/>
                      </a:lnTo>
                      <a:lnTo>
                        <a:pt x="207289" y="65626"/>
                      </a:lnTo>
                      <a:lnTo>
                        <a:pt x="179331" y="84513"/>
                      </a:lnTo>
                      <a:lnTo>
                        <a:pt x="152961" y="105440"/>
                      </a:lnTo>
                      <a:lnTo>
                        <a:pt x="128293" y="128293"/>
                      </a:lnTo>
                      <a:lnTo>
                        <a:pt x="105440" y="152961"/>
                      </a:lnTo>
                      <a:lnTo>
                        <a:pt x="84513" y="179331"/>
                      </a:lnTo>
                      <a:lnTo>
                        <a:pt x="65626" y="207289"/>
                      </a:lnTo>
                      <a:lnTo>
                        <a:pt x="48891" y="236723"/>
                      </a:lnTo>
                      <a:lnTo>
                        <a:pt x="34422" y="267520"/>
                      </a:lnTo>
                      <a:lnTo>
                        <a:pt x="22330" y="299568"/>
                      </a:lnTo>
                      <a:lnTo>
                        <a:pt x="12730" y="332754"/>
                      </a:lnTo>
                      <a:lnTo>
                        <a:pt x="5733" y="366965"/>
                      </a:lnTo>
                      <a:lnTo>
                        <a:pt x="1452" y="402087"/>
                      </a:lnTo>
                      <a:lnTo>
                        <a:pt x="0" y="438010"/>
                      </a:lnTo>
                      <a:lnTo>
                        <a:pt x="1452" y="473931"/>
                      </a:lnTo>
                      <a:lnTo>
                        <a:pt x="5733" y="509053"/>
                      </a:lnTo>
                      <a:lnTo>
                        <a:pt x="12730" y="543264"/>
                      </a:lnTo>
                      <a:lnTo>
                        <a:pt x="22330" y="576450"/>
                      </a:lnTo>
                      <a:lnTo>
                        <a:pt x="34422" y="608500"/>
                      </a:lnTo>
                      <a:lnTo>
                        <a:pt x="48891" y="639299"/>
                      </a:lnTo>
                      <a:lnTo>
                        <a:pt x="65626" y="668736"/>
                      </a:lnTo>
                      <a:lnTo>
                        <a:pt x="84513" y="696697"/>
                      </a:lnTo>
                      <a:lnTo>
                        <a:pt x="105440" y="723069"/>
                      </a:lnTo>
                      <a:lnTo>
                        <a:pt x="128293" y="747741"/>
                      </a:lnTo>
                      <a:lnTo>
                        <a:pt x="152961" y="770598"/>
                      </a:lnTo>
                      <a:lnTo>
                        <a:pt x="179331" y="791528"/>
                      </a:lnTo>
                      <a:lnTo>
                        <a:pt x="207289" y="810418"/>
                      </a:lnTo>
                      <a:lnTo>
                        <a:pt x="236723" y="827156"/>
                      </a:lnTo>
                      <a:lnTo>
                        <a:pt x="267520" y="841628"/>
                      </a:lnTo>
                      <a:lnTo>
                        <a:pt x="299568" y="853722"/>
                      </a:lnTo>
                      <a:lnTo>
                        <a:pt x="332754" y="863325"/>
                      </a:lnTo>
                      <a:lnTo>
                        <a:pt x="366965" y="870324"/>
                      </a:lnTo>
                      <a:lnTo>
                        <a:pt x="402087" y="874606"/>
                      </a:lnTo>
                      <a:lnTo>
                        <a:pt x="438010" y="876058"/>
                      </a:lnTo>
                      <a:lnTo>
                        <a:pt x="473939" y="874606"/>
                      </a:lnTo>
                      <a:lnTo>
                        <a:pt x="509068" y="870324"/>
                      </a:lnTo>
                      <a:lnTo>
                        <a:pt x="543284" y="863325"/>
                      </a:lnTo>
                      <a:lnTo>
                        <a:pt x="576475" y="853722"/>
                      </a:lnTo>
                      <a:lnTo>
                        <a:pt x="608527" y="841628"/>
                      </a:lnTo>
                      <a:lnTo>
                        <a:pt x="639327" y="827156"/>
                      </a:lnTo>
                      <a:lnTo>
                        <a:pt x="668764" y="810418"/>
                      </a:lnTo>
                      <a:lnTo>
                        <a:pt x="696724" y="791528"/>
                      </a:lnTo>
                      <a:lnTo>
                        <a:pt x="723095" y="770598"/>
                      </a:lnTo>
                      <a:lnTo>
                        <a:pt x="747764" y="747741"/>
                      </a:lnTo>
                      <a:lnTo>
                        <a:pt x="770619" y="723069"/>
                      </a:lnTo>
                      <a:lnTo>
                        <a:pt x="791546" y="696697"/>
                      </a:lnTo>
                      <a:lnTo>
                        <a:pt x="810433" y="668736"/>
                      </a:lnTo>
                      <a:lnTo>
                        <a:pt x="827168" y="639299"/>
                      </a:lnTo>
                      <a:lnTo>
                        <a:pt x="841637" y="608500"/>
                      </a:lnTo>
                      <a:lnTo>
                        <a:pt x="853728" y="576450"/>
                      </a:lnTo>
                      <a:lnTo>
                        <a:pt x="863329" y="543264"/>
                      </a:lnTo>
                      <a:lnTo>
                        <a:pt x="870325" y="509053"/>
                      </a:lnTo>
                      <a:lnTo>
                        <a:pt x="874606" y="473931"/>
                      </a:lnTo>
                      <a:lnTo>
                        <a:pt x="876058" y="438010"/>
                      </a:ln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96" name="object 542">
                  <a:extLst>
                    <a:ext uri="{FF2B5EF4-FFF2-40B4-BE49-F238E27FC236}">
                      <a16:creationId xmlns:a16="http://schemas.microsoft.com/office/drawing/2014/main" id="{0D26D479-1052-469C-9DCB-31F17CFC9678}"/>
                    </a:ext>
                  </a:extLst>
                </p:cNvPr>
                <p:cNvSpPr/>
                <p:nvPr/>
              </p:nvSpPr>
              <p:spPr>
                <a:xfrm>
                  <a:off x="1871408" y="1974100"/>
                  <a:ext cx="73177" cy="52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247">
                      <a:moveTo>
                        <a:pt x="0" y="51257"/>
                      </a:moveTo>
                      <a:lnTo>
                        <a:pt x="3632" y="51892"/>
                      </a:lnTo>
                      <a:lnTo>
                        <a:pt x="7302" y="52247"/>
                      </a:lnTo>
                      <a:lnTo>
                        <a:pt x="10972" y="52247"/>
                      </a:lnTo>
                      <a:lnTo>
                        <a:pt x="24964" y="50685"/>
                      </a:lnTo>
                      <a:lnTo>
                        <a:pt x="37929" y="46208"/>
                      </a:lnTo>
                      <a:lnTo>
                        <a:pt x="49489" y="39136"/>
                      </a:lnTo>
                      <a:lnTo>
                        <a:pt x="59265" y="29786"/>
                      </a:lnTo>
                      <a:lnTo>
                        <a:pt x="66879" y="18475"/>
                      </a:lnTo>
                      <a:lnTo>
                        <a:pt x="71952" y="5521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97" name="object 543">
                  <a:extLst>
                    <a:ext uri="{FF2B5EF4-FFF2-40B4-BE49-F238E27FC236}">
                      <a16:creationId xmlns:a16="http://schemas.microsoft.com/office/drawing/2014/main" id="{A47F37D1-15BB-4284-840B-7B1B48FAA6F2}"/>
                    </a:ext>
                  </a:extLst>
                </p:cNvPr>
                <p:cNvSpPr/>
                <p:nvPr/>
              </p:nvSpPr>
              <p:spPr>
                <a:xfrm>
                  <a:off x="1887486" y="1987842"/>
                  <a:ext cx="47878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40">
                      <a:moveTo>
                        <a:pt x="0" y="33540"/>
                      </a:moveTo>
                      <a:lnTo>
                        <a:pt x="13119" y="30865"/>
                      </a:lnTo>
                      <a:lnTo>
                        <a:pt x="25097" y="25373"/>
                      </a:lnTo>
                      <a:lnTo>
                        <a:pt x="35510" y="17360"/>
                      </a:lnTo>
                      <a:lnTo>
                        <a:pt x="43935" y="7123"/>
                      </a:lnTo>
                      <a:lnTo>
                        <a:pt x="4787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98" name="object 544">
                  <a:extLst>
                    <a:ext uri="{FF2B5EF4-FFF2-40B4-BE49-F238E27FC236}">
                      <a16:creationId xmlns:a16="http://schemas.microsoft.com/office/drawing/2014/main" id="{3A15A2A6-E441-49E1-9D37-B54AFEEC14ED}"/>
                    </a:ext>
                  </a:extLst>
                </p:cNvPr>
                <p:cNvSpPr/>
                <p:nvPr/>
              </p:nvSpPr>
              <p:spPr>
                <a:xfrm>
                  <a:off x="1904796" y="2000694"/>
                  <a:ext cx="15138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566">
                      <a:moveTo>
                        <a:pt x="0" y="10566"/>
                      </a:moveTo>
                      <a:lnTo>
                        <a:pt x="5664" y="7937"/>
                      </a:lnTo>
                      <a:lnTo>
                        <a:pt x="10718" y="4368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599" name="object 545">
                  <a:extLst>
                    <a:ext uri="{FF2B5EF4-FFF2-40B4-BE49-F238E27FC236}">
                      <a16:creationId xmlns:a16="http://schemas.microsoft.com/office/drawing/2014/main" id="{DE0D7CC2-82BD-40E9-9EB7-A1E93AE917A4}"/>
                    </a:ext>
                  </a:extLst>
                </p:cNvPr>
                <p:cNvSpPr/>
                <p:nvPr/>
              </p:nvSpPr>
              <p:spPr>
                <a:xfrm>
                  <a:off x="1844382" y="1914474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328" y="0"/>
                      </a:moveTo>
                      <a:lnTo>
                        <a:pt x="20980" y="12153"/>
                      </a:lnTo>
                      <a:lnTo>
                        <a:pt x="16713" y="14135"/>
                      </a:lnTo>
                      <a:lnTo>
                        <a:pt x="12839" y="16865"/>
                      </a:lnTo>
                      <a:lnTo>
                        <a:pt x="9525" y="20193"/>
                      </a:lnTo>
                      <a:lnTo>
                        <a:pt x="0" y="10718"/>
                      </a:lnTo>
                      <a:lnTo>
                        <a:pt x="4406" y="6248"/>
                      </a:lnTo>
                      <a:lnTo>
                        <a:pt x="9613" y="2628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00" name="object 546">
                  <a:extLst>
                    <a:ext uri="{FF2B5EF4-FFF2-40B4-BE49-F238E27FC236}">
                      <a16:creationId xmlns:a16="http://schemas.microsoft.com/office/drawing/2014/main" id="{D6663BD5-9660-4ED4-9B34-8A6B5200E6D5}"/>
                    </a:ext>
                  </a:extLst>
                </p:cNvPr>
                <p:cNvSpPr/>
                <p:nvPr/>
              </p:nvSpPr>
              <p:spPr>
                <a:xfrm>
                  <a:off x="1844382" y="1914474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328" y="0"/>
                      </a:moveTo>
                      <a:lnTo>
                        <a:pt x="9613" y="2628"/>
                      </a:lnTo>
                      <a:lnTo>
                        <a:pt x="4406" y="6248"/>
                      </a:lnTo>
                      <a:lnTo>
                        <a:pt x="0" y="10718"/>
                      </a:lnTo>
                      <a:lnTo>
                        <a:pt x="9525" y="20193"/>
                      </a:lnTo>
                      <a:lnTo>
                        <a:pt x="12839" y="16865"/>
                      </a:lnTo>
                      <a:lnTo>
                        <a:pt x="16713" y="14135"/>
                      </a:lnTo>
                      <a:lnTo>
                        <a:pt x="20980" y="12153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01" name="object 547">
                  <a:extLst>
                    <a:ext uri="{FF2B5EF4-FFF2-40B4-BE49-F238E27FC236}">
                      <a16:creationId xmlns:a16="http://schemas.microsoft.com/office/drawing/2014/main" id="{CC86FB7E-EADC-47E7-8FF5-B8B5ABC046F5}"/>
                    </a:ext>
                  </a:extLst>
                </p:cNvPr>
                <p:cNvSpPr/>
                <p:nvPr/>
              </p:nvSpPr>
              <p:spPr>
                <a:xfrm>
                  <a:off x="1849145" y="1920532"/>
                  <a:ext cx="13385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72">
                      <a:moveTo>
                        <a:pt x="13385" y="0"/>
                      </a:moveTo>
                      <a:lnTo>
                        <a:pt x="8432" y="2324"/>
                      </a:lnTo>
                      <a:lnTo>
                        <a:pt x="3860" y="5499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02" name="object 548">
                  <a:extLst>
                    <a:ext uri="{FF2B5EF4-FFF2-40B4-BE49-F238E27FC236}">
                      <a16:creationId xmlns:a16="http://schemas.microsoft.com/office/drawing/2014/main" id="{E707F4B4-7F4C-42BB-A34B-99ECB5BB8669}"/>
                    </a:ext>
                  </a:extLst>
                </p:cNvPr>
                <p:cNvSpPr/>
                <p:nvPr/>
              </p:nvSpPr>
              <p:spPr>
                <a:xfrm>
                  <a:off x="1851469" y="1919135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72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03" name="object 549">
                  <a:extLst>
                    <a:ext uri="{FF2B5EF4-FFF2-40B4-BE49-F238E27FC236}">
                      <a16:creationId xmlns:a16="http://schemas.microsoft.com/office/drawing/2014/main" id="{D4404BBE-CC95-4513-8104-073A5C37E645}"/>
                    </a:ext>
                  </a:extLst>
                </p:cNvPr>
                <p:cNvSpPr/>
                <p:nvPr/>
              </p:nvSpPr>
              <p:spPr>
                <a:xfrm>
                  <a:off x="1815211" y="1895970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2833" y="52739"/>
                      </a:lnTo>
                      <a:lnTo>
                        <a:pt x="128379" y="39385"/>
                      </a:lnTo>
                      <a:lnTo>
                        <a:pt x="121360" y="27439"/>
                      </a:lnTo>
                      <a:lnTo>
                        <a:pt x="112107" y="17233"/>
                      </a:lnTo>
                      <a:lnTo>
                        <a:pt x="100952" y="9098"/>
                      </a:lnTo>
                      <a:lnTo>
                        <a:pt x="88224" y="3366"/>
                      </a:lnTo>
                      <a:lnTo>
                        <a:pt x="74257" y="369"/>
                      </a:lnTo>
                      <a:lnTo>
                        <a:pt x="67170" y="0"/>
                      </a:lnTo>
                      <a:lnTo>
                        <a:pt x="52719" y="1559"/>
                      </a:lnTo>
                      <a:lnTo>
                        <a:pt x="39354" y="6015"/>
                      </a:lnTo>
                      <a:lnTo>
                        <a:pt x="27404" y="13037"/>
                      </a:lnTo>
                      <a:lnTo>
                        <a:pt x="17201" y="22291"/>
                      </a:lnTo>
                      <a:lnTo>
                        <a:pt x="9073" y="33446"/>
                      </a:lnTo>
                      <a:lnTo>
                        <a:pt x="3351" y="46170"/>
                      </a:lnTo>
                      <a:lnTo>
                        <a:pt x="364" y="60131"/>
                      </a:lnTo>
                      <a:lnTo>
                        <a:pt x="0" y="67170"/>
                      </a:lnTo>
                      <a:lnTo>
                        <a:pt x="1555" y="81633"/>
                      </a:lnTo>
                      <a:lnTo>
                        <a:pt x="6003" y="95007"/>
                      </a:lnTo>
                      <a:lnTo>
                        <a:pt x="13013" y="106962"/>
                      </a:lnTo>
                      <a:lnTo>
                        <a:pt x="22255" y="117170"/>
                      </a:lnTo>
                      <a:lnTo>
                        <a:pt x="33401" y="125302"/>
                      </a:lnTo>
                      <a:lnTo>
                        <a:pt x="46120" y="131029"/>
                      </a:lnTo>
                      <a:lnTo>
                        <a:pt x="60084" y="134022"/>
                      </a:lnTo>
                      <a:lnTo>
                        <a:pt x="67170" y="134391"/>
                      </a:lnTo>
                      <a:lnTo>
                        <a:pt x="81613" y="132836"/>
                      </a:lnTo>
                      <a:lnTo>
                        <a:pt x="94976" y="128391"/>
                      </a:lnTo>
                      <a:lnTo>
                        <a:pt x="106928" y="121384"/>
                      </a:lnTo>
                      <a:lnTo>
                        <a:pt x="117139" y="112143"/>
                      </a:lnTo>
                      <a:lnTo>
                        <a:pt x="125278" y="100997"/>
                      </a:lnTo>
                      <a:lnTo>
                        <a:pt x="131014" y="88274"/>
                      </a:lnTo>
                      <a:lnTo>
                        <a:pt x="134017" y="74304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04" name="object 550">
                  <a:extLst>
                    <a:ext uri="{FF2B5EF4-FFF2-40B4-BE49-F238E27FC236}">
                      <a16:creationId xmlns:a16="http://schemas.microsoft.com/office/drawing/2014/main" id="{8F13517B-13BE-4AE3-9E29-228590928D43}"/>
                    </a:ext>
                  </a:extLst>
                </p:cNvPr>
                <p:cNvSpPr/>
                <p:nvPr/>
              </p:nvSpPr>
              <p:spPr>
                <a:xfrm>
                  <a:off x="2042515" y="1691131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4025" y="74218"/>
                      </a:lnTo>
                      <a:lnTo>
                        <a:pt x="131035" y="88189"/>
                      </a:lnTo>
                      <a:lnTo>
                        <a:pt x="125306" y="100916"/>
                      </a:lnTo>
                      <a:lnTo>
                        <a:pt x="117172" y="112069"/>
                      </a:lnTo>
                      <a:lnTo>
                        <a:pt x="106964" y="121318"/>
                      </a:lnTo>
                      <a:lnTo>
                        <a:pt x="95015" y="128332"/>
                      </a:lnTo>
                      <a:lnTo>
                        <a:pt x="81656" y="132783"/>
                      </a:lnTo>
                      <a:lnTo>
                        <a:pt x="67221" y="134340"/>
                      </a:lnTo>
                      <a:lnTo>
                        <a:pt x="60134" y="133971"/>
                      </a:lnTo>
                      <a:lnTo>
                        <a:pt x="46166" y="130979"/>
                      </a:lnTo>
                      <a:lnTo>
                        <a:pt x="33439" y="125253"/>
                      </a:lnTo>
                      <a:lnTo>
                        <a:pt x="22283" y="117125"/>
                      </a:lnTo>
                      <a:lnTo>
                        <a:pt x="13031" y="106922"/>
                      </a:lnTo>
                      <a:lnTo>
                        <a:pt x="6012" y="94976"/>
                      </a:lnTo>
                      <a:lnTo>
                        <a:pt x="1558" y="81615"/>
                      </a:lnTo>
                      <a:lnTo>
                        <a:pt x="0" y="67170"/>
                      </a:lnTo>
                      <a:lnTo>
                        <a:pt x="369" y="60084"/>
                      </a:lnTo>
                      <a:lnTo>
                        <a:pt x="3366" y="46120"/>
                      </a:lnTo>
                      <a:lnTo>
                        <a:pt x="9099" y="33401"/>
                      </a:lnTo>
                      <a:lnTo>
                        <a:pt x="17238" y="22255"/>
                      </a:lnTo>
                      <a:lnTo>
                        <a:pt x="27450" y="13013"/>
                      </a:lnTo>
                      <a:lnTo>
                        <a:pt x="39405" y="6003"/>
                      </a:lnTo>
                      <a:lnTo>
                        <a:pt x="52772" y="1555"/>
                      </a:lnTo>
                      <a:lnTo>
                        <a:pt x="67221" y="0"/>
                      </a:lnTo>
                      <a:lnTo>
                        <a:pt x="74260" y="364"/>
                      </a:lnTo>
                      <a:lnTo>
                        <a:pt x="88220" y="3351"/>
                      </a:lnTo>
                      <a:lnTo>
                        <a:pt x="100944" y="9073"/>
                      </a:lnTo>
                      <a:lnTo>
                        <a:pt x="112099" y="17201"/>
                      </a:lnTo>
                      <a:lnTo>
                        <a:pt x="121354" y="27404"/>
                      </a:lnTo>
                      <a:lnTo>
                        <a:pt x="128375" y="39354"/>
                      </a:lnTo>
                      <a:lnTo>
                        <a:pt x="132832" y="52719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05" name="object 551">
                  <a:extLst>
                    <a:ext uri="{FF2B5EF4-FFF2-40B4-BE49-F238E27FC236}">
                      <a16:creationId xmlns:a16="http://schemas.microsoft.com/office/drawing/2014/main" id="{17C57C79-DDA9-46ED-B4FF-7AF3405AF750}"/>
                    </a:ext>
                  </a:extLst>
                </p:cNvPr>
                <p:cNvSpPr/>
                <p:nvPr/>
              </p:nvSpPr>
              <p:spPr>
                <a:xfrm>
                  <a:off x="2098776" y="1769262"/>
                  <a:ext cx="73126" cy="5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26" h="52196">
                      <a:moveTo>
                        <a:pt x="0" y="51257"/>
                      </a:moveTo>
                      <a:lnTo>
                        <a:pt x="3568" y="51892"/>
                      </a:lnTo>
                      <a:lnTo>
                        <a:pt x="7238" y="52196"/>
                      </a:lnTo>
                      <a:lnTo>
                        <a:pt x="10960" y="52196"/>
                      </a:lnTo>
                      <a:lnTo>
                        <a:pt x="24942" y="50635"/>
                      </a:lnTo>
                      <a:lnTo>
                        <a:pt x="37903" y="46161"/>
                      </a:lnTo>
                      <a:lnTo>
                        <a:pt x="49463" y="39090"/>
                      </a:lnTo>
                      <a:lnTo>
                        <a:pt x="59239" y="29738"/>
                      </a:lnTo>
                      <a:lnTo>
                        <a:pt x="66851" y="18422"/>
                      </a:lnTo>
                      <a:lnTo>
                        <a:pt x="71918" y="5458"/>
                      </a:lnTo>
                      <a:lnTo>
                        <a:pt x="7312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06" name="object 552">
                  <a:extLst>
                    <a:ext uri="{FF2B5EF4-FFF2-40B4-BE49-F238E27FC236}">
                      <a16:creationId xmlns:a16="http://schemas.microsoft.com/office/drawing/2014/main" id="{2362AB35-8276-4408-9CF9-5BF969E7D712}"/>
                    </a:ext>
                  </a:extLst>
                </p:cNvPr>
                <p:cNvSpPr/>
                <p:nvPr/>
              </p:nvSpPr>
              <p:spPr>
                <a:xfrm>
                  <a:off x="2114804" y="1783016"/>
                  <a:ext cx="47866" cy="33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27">
                      <a:moveTo>
                        <a:pt x="0" y="33528"/>
                      </a:moveTo>
                      <a:lnTo>
                        <a:pt x="13144" y="30836"/>
                      </a:lnTo>
                      <a:lnTo>
                        <a:pt x="25135" y="25341"/>
                      </a:lnTo>
                      <a:lnTo>
                        <a:pt x="35547" y="17333"/>
                      </a:lnTo>
                      <a:lnTo>
                        <a:pt x="43953" y="7103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07" name="object 553">
                  <a:extLst>
                    <a:ext uri="{FF2B5EF4-FFF2-40B4-BE49-F238E27FC236}">
                      <a16:creationId xmlns:a16="http://schemas.microsoft.com/office/drawing/2014/main" id="{F35F9754-4F4B-4F85-96EF-7CFA559B035A}"/>
                    </a:ext>
                  </a:extLst>
                </p:cNvPr>
                <p:cNvSpPr/>
                <p:nvPr/>
              </p:nvSpPr>
              <p:spPr>
                <a:xfrm>
                  <a:off x="2132164" y="1795856"/>
                  <a:ext cx="15074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06" y="4368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08" name="object 554">
                  <a:extLst>
                    <a:ext uri="{FF2B5EF4-FFF2-40B4-BE49-F238E27FC236}">
                      <a16:creationId xmlns:a16="http://schemas.microsoft.com/office/drawing/2014/main" id="{090CFAB0-97F1-4BFD-982B-A7255C8468C4}"/>
                    </a:ext>
                  </a:extLst>
                </p:cNvPr>
                <p:cNvSpPr/>
                <p:nvPr/>
              </p:nvSpPr>
              <p:spPr>
                <a:xfrm>
                  <a:off x="2071738" y="1709585"/>
                  <a:ext cx="20929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243">
                      <a:moveTo>
                        <a:pt x="15278" y="0"/>
                      </a:moveTo>
                      <a:lnTo>
                        <a:pt x="20929" y="12204"/>
                      </a:lnTo>
                      <a:lnTo>
                        <a:pt x="16662" y="14185"/>
                      </a:lnTo>
                      <a:lnTo>
                        <a:pt x="12801" y="16916"/>
                      </a:lnTo>
                      <a:lnTo>
                        <a:pt x="9474" y="20243"/>
                      </a:lnTo>
                      <a:lnTo>
                        <a:pt x="0" y="10718"/>
                      </a:lnTo>
                      <a:lnTo>
                        <a:pt x="4419" y="6299"/>
                      </a:lnTo>
                      <a:lnTo>
                        <a:pt x="9575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09" name="object 555">
                  <a:extLst>
                    <a:ext uri="{FF2B5EF4-FFF2-40B4-BE49-F238E27FC236}">
                      <a16:creationId xmlns:a16="http://schemas.microsoft.com/office/drawing/2014/main" id="{4C0C3737-1CF6-4001-AA2C-6865D0C80994}"/>
                    </a:ext>
                  </a:extLst>
                </p:cNvPr>
                <p:cNvSpPr/>
                <p:nvPr/>
              </p:nvSpPr>
              <p:spPr>
                <a:xfrm>
                  <a:off x="2071738" y="1709585"/>
                  <a:ext cx="20929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243">
                      <a:moveTo>
                        <a:pt x="15278" y="0"/>
                      </a:moveTo>
                      <a:lnTo>
                        <a:pt x="9575" y="2679"/>
                      </a:lnTo>
                      <a:lnTo>
                        <a:pt x="4419" y="6299"/>
                      </a:lnTo>
                      <a:lnTo>
                        <a:pt x="0" y="10718"/>
                      </a:lnTo>
                      <a:lnTo>
                        <a:pt x="9474" y="20243"/>
                      </a:lnTo>
                      <a:lnTo>
                        <a:pt x="12801" y="16916"/>
                      </a:lnTo>
                      <a:lnTo>
                        <a:pt x="16662" y="14185"/>
                      </a:lnTo>
                      <a:lnTo>
                        <a:pt x="20929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10" name="object 556">
                  <a:extLst>
                    <a:ext uri="{FF2B5EF4-FFF2-40B4-BE49-F238E27FC236}">
                      <a16:creationId xmlns:a16="http://schemas.microsoft.com/office/drawing/2014/main" id="{2275EBDC-7046-4F04-9EAE-5DC558347525}"/>
                    </a:ext>
                  </a:extLst>
                </p:cNvPr>
                <p:cNvSpPr/>
                <p:nvPr/>
              </p:nvSpPr>
              <p:spPr>
                <a:xfrm>
                  <a:off x="2076500" y="1715693"/>
                  <a:ext cx="13347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7" h="9372">
                      <a:moveTo>
                        <a:pt x="13347" y="0"/>
                      </a:moveTo>
                      <a:lnTo>
                        <a:pt x="8381" y="2324"/>
                      </a:lnTo>
                      <a:lnTo>
                        <a:pt x="3873" y="5499"/>
                      </a:lnTo>
                      <a:lnTo>
                        <a:pt x="0" y="9372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11" name="object 557">
                  <a:extLst>
                    <a:ext uri="{FF2B5EF4-FFF2-40B4-BE49-F238E27FC236}">
                      <a16:creationId xmlns:a16="http://schemas.microsoft.com/office/drawing/2014/main" id="{F1305373-49F7-4CD9-8635-716701F462BA}"/>
                    </a:ext>
                  </a:extLst>
                </p:cNvPr>
                <p:cNvSpPr/>
                <p:nvPr/>
              </p:nvSpPr>
              <p:spPr>
                <a:xfrm>
                  <a:off x="2078837" y="1714296"/>
                  <a:ext cx="7835" cy="11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23">
                      <a:moveTo>
                        <a:pt x="7835" y="10972"/>
                      </a:moveTo>
                      <a:lnTo>
                        <a:pt x="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12" name="object 558">
                  <a:extLst>
                    <a:ext uri="{FF2B5EF4-FFF2-40B4-BE49-F238E27FC236}">
                      <a16:creationId xmlns:a16="http://schemas.microsoft.com/office/drawing/2014/main" id="{98AD6203-EA97-493F-8B2B-5C7B86350B53}"/>
                    </a:ext>
                  </a:extLst>
                </p:cNvPr>
                <p:cNvSpPr/>
                <p:nvPr/>
              </p:nvSpPr>
              <p:spPr>
                <a:xfrm>
                  <a:off x="2042515" y="1691131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2832" y="52719"/>
                      </a:lnTo>
                      <a:lnTo>
                        <a:pt x="128375" y="39354"/>
                      </a:lnTo>
                      <a:lnTo>
                        <a:pt x="121354" y="27404"/>
                      </a:lnTo>
                      <a:lnTo>
                        <a:pt x="112099" y="17201"/>
                      </a:lnTo>
                      <a:lnTo>
                        <a:pt x="100944" y="9073"/>
                      </a:lnTo>
                      <a:lnTo>
                        <a:pt x="88220" y="3351"/>
                      </a:lnTo>
                      <a:lnTo>
                        <a:pt x="74260" y="364"/>
                      </a:lnTo>
                      <a:lnTo>
                        <a:pt x="67221" y="0"/>
                      </a:lnTo>
                      <a:lnTo>
                        <a:pt x="52772" y="1555"/>
                      </a:lnTo>
                      <a:lnTo>
                        <a:pt x="39405" y="6003"/>
                      </a:lnTo>
                      <a:lnTo>
                        <a:pt x="27450" y="13013"/>
                      </a:lnTo>
                      <a:lnTo>
                        <a:pt x="17238" y="22255"/>
                      </a:lnTo>
                      <a:lnTo>
                        <a:pt x="9099" y="33401"/>
                      </a:lnTo>
                      <a:lnTo>
                        <a:pt x="3366" y="46120"/>
                      </a:lnTo>
                      <a:lnTo>
                        <a:pt x="369" y="60084"/>
                      </a:lnTo>
                      <a:lnTo>
                        <a:pt x="0" y="67170"/>
                      </a:lnTo>
                      <a:lnTo>
                        <a:pt x="1558" y="81615"/>
                      </a:lnTo>
                      <a:lnTo>
                        <a:pt x="6012" y="94976"/>
                      </a:lnTo>
                      <a:lnTo>
                        <a:pt x="13031" y="106922"/>
                      </a:lnTo>
                      <a:lnTo>
                        <a:pt x="22283" y="117125"/>
                      </a:lnTo>
                      <a:lnTo>
                        <a:pt x="33439" y="125253"/>
                      </a:lnTo>
                      <a:lnTo>
                        <a:pt x="46166" y="130979"/>
                      </a:lnTo>
                      <a:lnTo>
                        <a:pt x="60134" y="133971"/>
                      </a:lnTo>
                      <a:lnTo>
                        <a:pt x="67221" y="134340"/>
                      </a:lnTo>
                      <a:lnTo>
                        <a:pt x="81656" y="132783"/>
                      </a:lnTo>
                      <a:lnTo>
                        <a:pt x="95015" y="128332"/>
                      </a:lnTo>
                      <a:lnTo>
                        <a:pt x="106964" y="121318"/>
                      </a:lnTo>
                      <a:lnTo>
                        <a:pt x="117172" y="112069"/>
                      </a:lnTo>
                      <a:lnTo>
                        <a:pt x="125306" y="100916"/>
                      </a:lnTo>
                      <a:lnTo>
                        <a:pt x="131035" y="88189"/>
                      </a:lnTo>
                      <a:lnTo>
                        <a:pt x="134025" y="74218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13" name="object 559">
                  <a:extLst>
                    <a:ext uri="{FF2B5EF4-FFF2-40B4-BE49-F238E27FC236}">
                      <a16:creationId xmlns:a16="http://schemas.microsoft.com/office/drawing/2014/main" id="{96584E34-69F8-4A1A-958F-0A418E0F8342}"/>
                    </a:ext>
                  </a:extLst>
                </p:cNvPr>
                <p:cNvSpPr/>
                <p:nvPr/>
              </p:nvSpPr>
              <p:spPr>
                <a:xfrm>
                  <a:off x="1985124" y="1385684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4021" y="74257"/>
                      </a:lnTo>
                      <a:lnTo>
                        <a:pt x="131025" y="88224"/>
                      </a:lnTo>
                      <a:lnTo>
                        <a:pt x="125293" y="100952"/>
                      </a:lnTo>
                      <a:lnTo>
                        <a:pt x="117158" y="112107"/>
                      </a:lnTo>
                      <a:lnTo>
                        <a:pt x="106951" y="121360"/>
                      </a:lnTo>
                      <a:lnTo>
                        <a:pt x="95005" y="128379"/>
                      </a:lnTo>
                      <a:lnTo>
                        <a:pt x="81651" y="132833"/>
                      </a:lnTo>
                      <a:lnTo>
                        <a:pt x="67221" y="134391"/>
                      </a:lnTo>
                      <a:lnTo>
                        <a:pt x="60096" y="134017"/>
                      </a:lnTo>
                      <a:lnTo>
                        <a:pt x="46136" y="131014"/>
                      </a:lnTo>
                      <a:lnTo>
                        <a:pt x="33416" y="125278"/>
                      </a:lnTo>
                      <a:lnTo>
                        <a:pt x="22268" y="117139"/>
                      </a:lnTo>
                      <a:lnTo>
                        <a:pt x="13021" y="106928"/>
                      </a:lnTo>
                      <a:lnTo>
                        <a:pt x="6007" y="94976"/>
                      </a:lnTo>
                      <a:lnTo>
                        <a:pt x="1557" y="81613"/>
                      </a:lnTo>
                      <a:lnTo>
                        <a:pt x="0" y="67170"/>
                      </a:lnTo>
                      <a:lnTo>
                        <a:pt x="369" y="60092"/>
                      </a:lnTo>
                      <a:lnTo>
                        <a:pt x="3366" y="46140"/>
                      </a:lnTo>
                      <a:lnTo>
                        <a:pt x="9099" y="33424"/>
                      </a:lnTo>
                      <a:lnTo>
                        <a:pt x="17238" y="22276"/>
                      </a:lnTo>
                      <a:lnTo>
                        <a:pt x="27450" y="13027"/>
                      </a:lnTo>
                      <a:lnTo>
                        <a:pt x="39405" y="6011"/>
                      </a:lnTo>
                      <a:lnTo>
                        <a:pt x="52772" y="1558"/>
                      </a:lnTo>
                      <a:lnTo>
                        <a:pt x="67221" y="0"/>
                      </a:lnTo>
                      <a:lnTo>
                        <a:pt x="74260" y="365"/>
                      </a:lnTo>
                      <a:lnTo>
                        <a:pt x="88220" y="3356"/>
                      </a:lnTo>
                      <a:lnTo>
                        <a:pt x="100944" y="9084"/>
                      </a:lnTo>
                      <a:lnTo>
                        <a:pt x="112099" y="17219"/>
                      </a:lnTo>
                      <a:lnTo>
                        <a:pt x="121354" y="27426"/>
                      </a:lnTo>
                      <a:lnTo>
                        <a:pt x="128375" y="39376"/>
                      </a:lnTo>
                      <a:lnTo>
                        <a:pt x="132832" y="52734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14" name="object 560">
                  <a:extLst>
                    <a:ext uri="{FF2B5EF4-FFF2-40B4-BE49-F238E27FC236}">
                      <a16:creationId xmlns:a16="http://schemas.microsoft.com/office/drawing/2014/main" id="{598ECFAE-158B-4613-8881-49789431695A}"/>
                    </a:ext>
                  </a:extLst>
                </p:cNvPr>
                <p:cNvSpPr/>
                <p:nvPr/>
              </p:nvSpPr>
              <p:spPr>
                <a:xfrm>
                  <a:off x="2041372" y="1463878"/>
                  <a:ext cx="73126" cy="52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26" h="52133">
                      <a:moveTo>
                        <a:pt x="0" y="51193"/>
                      </a:moveTo>
                      <a:lnTo>
                        <a:pt x="3581" y="51841"/>
                      </a:lnTo>
                      <a:lnTo>
                        <a:pt x="7289" y="52133"/>
                      </a:lnTo>
                      <a:lnTo>
                        <a:pt x="10972" y="52133"/>
                      </a:lnTo>
                      <a:lnTo>
                        <a:pt x="24962" y="50570"/>
                      </a:lnTo>
                      <a:lnTo>
                        <a:pt x="37929" y="46094"/>
                      </a:lnTo>
                      <a:lnTo>
                        <a:pt x="49490" y="39022"/>
                      </a:lnTo>
                      <a:lnTo>
                        <a:pt x="59265" y="29670"/>
                      </a:lnTo>
                      <a:lnTo>
                        <a:pt x="66873" y="18356"/>
                      </a:lnTo>
                      <a:lnTo>
                        <a:pt x="71932" y="5398"/>
                      </a:lnTo>
                      <a:lnTo>
                        <a:pt x="7312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15" name="object 561">
                  <a:extLst>
                    <a:ext uri="{FF2B5EF4-FFF2-40B4-BE49-F238E27FC236}">
                      <a16:creationId xmlns:a16="http://schemas.microsoft.com/office/drawing/2014/main" id="{8E67E9C9-45D9-4D28-967E-C1581F9C849D}"/>
                    </a:ext>
                  </a:extLst>
                </p:cNvPr>
                <p:cNvSpPr/>
                <p:nvPr/>
              </p:nvSpPr>
              <p:spPr>
                <a:xfrm>
                  <a:off x="2057400" y="1477568"/>
                  <a:ext cx="47879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28">
                      <a:moveTo>
                        <a:pt x="0" y="33528"/>
                      </a:moveTo>
                      <a:lnTo>
                        <a:pt x="13141" y="30857"/>
                      </a:lnTo>
                      <a:lnTo>
                        <a:pt x="25121" y="25365"/>
                      </a:lnTo>
                      <a:lnTo>
                        <a:pt x="35525" y="17350"/>
                      </a:lnTo>
                      <a:lnTo>
                        <a:pt x="43941" y="7113"/>
                      </a:lnTo>
                      <a:lnTo>
                        <a:pt x="47879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16" name="object 562">
                  <a:extLst>
                    <a:ext uri="{FF2B5EF4-FFF2-40B4-BE49-F238E27FC236}">
                      <a16:creationId xmlns:a16="http://schemas.microsoft.com/office/drawing/2014/main" id="{022F11F8-7731-4950-A5F8-713F19A71216}"/>
                    </a:ext>
                  </a:extLst>
                </p:cNvPr>
                <p:cNvSpPr/>
                <p:nvPr/>
              </p:nvSpPr>
              <p:spPr>
                <a:xfrm>
                  <a:off x="2074760" y="1490408"/>
                  <a:ext cx="15087" cy="10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79">
                      <a:moveTo>
                        <a:pt x="0" y="10579"/>
                      </a:moveTo>
                      <a:lnTo>
                        <a:pt x="5613" y="7937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17" name="object 563">
                  <a:extLst>
                    <a:ext uri="{FF2B5EF4-FFF2-40B4-BE49-F238E27FC236}">
                      <a16:creationId xmlns:a16="http://schemas.microsoft.com/office/drawing/2014/main" id="{88E8C433-20CF-43C5-87D0-812DC5F0DDE7}"/>
                    </a:ext>
                  </a:extLst>
                </p:cNvPr>
                <p:cNvSpPr/>
                <p:nvPr/>
              </p:nvSpPr>
              <p:spPr>
                <a:xfrm>
                  <a:off x="2014283" y="1404137"/>
                  <a:ext cx="20993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243">
                      <a:moveTo>
                        <a:pt x="15328" y="0"/>
                      </a:moveTo>
                      <a:lnTo>
                        <a:pt x="20993" y="12204"/>
                      </a:lnTo>
                      <a:lnTo>
                        <a:pt x="16725" y="14198"/>
                      </a:lnTo>
                      <a:lnTo>
                        <a:pt x="12852" y="16929"/>
                      </a:lnTo>
                      <a:lnTo>
                        <a:pt x="9525" y="20243"/>
                      </a:lnTo>
                      <a:lnTo>
                        <a:pt x="0" y="10718"/>
                      </a:lnTo>
                      <a:lnTo>
                        <a:pt x="4470" y="6311"/>
                      </a:lnTo>
                      <a:lnTo>
                        <a:pt x="9626" y="2679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18" name="object 564">
                  <a:extLst>
                    <a:ext uri="{FF2B5EF4-FFF2-40B4-BE49-F238E27FC236}">
                      <a16:creationId xmlns:a16="http://schemas.microsoft.com/office/drawing/2014/main" id="{52F48C3D-0782-4D78-9404-8FBA68A43D04}"/>
                    </a:ext>
                  </a:extLst>
                </p:cNvPr>
                <p:cNvSpPr/>
                <p:nvPr/>
              </p:nvSpPr>
              <p:spPr>
                <a:xfrm>
                  <a:off x="2014283" y="1404137"/>
                  <a:ext cx="20993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243">
                      <a:moveTo>
                        <a:pt x="15328" y="0"/>
                      </a:moveTo>
                      <a:lnTo>
                        <a:pt x="9626" y="2679"/>
                      </a:lnTo>
                      <a:lnTo>
                        <a:pt x="4470" y="6311"/>
                      </a:lnTo>
                      <a:lnTo>
                        <a:pt x="0" y="10718"/>
                      </a:lnTo>
                      <a:lnTo>
                        <a:pt x="9525" y="20243"/>
                      </a:lnTo>
                      <a:lnTo>
                        <a:pt x="12852" y="16929"/>
                      </a:lnTo>
                      <a:lnTo>
                        <a:pt x="16725" y="14198"/>
                      </a:lnTo>
                      <a:lnTo>
                        <a:pt x="20993" y="12204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19" name="object 565">
                  <a:extLst>
                    <a:ext uri="{FF2B5EF4-FFF2-40B4-BE49-F238E27FC236}">
                      <a16:creationId xmlns:a16="http://schemas.microsoft.com/office/drawing/2014/main" id="{69AE796C-5E19-469C-A426-70474F5A6071}"/>
                    </a:ext>
                  </a:extLst>
                </p:cNvPr>
                <p:cNvSpPr/>
                <p:nvPr/>
              </p:nvSpPr>
              <p:spPr>
                <a:xfrm>
                  <a:off x="2019045" y="1410246"/>
                  <a:ext cx="13398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72">
                      <a:moveTo>
                        <a:pt x="13398" y="0"/>
                      </a:moveTo>
                      <a:lnTo>
                        <a:pt x="8445" y="2336"/>
                      </a:lnTo>
                      <a:lnTo>
                        <a:pt x="3873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20" name="object 566">
                  <a:extLst>
                    <a:ext uri="{FF2B5EF4-FFF2-40B4-BE49-F238E27FC236}">
                      <a16:creationId xmlns:a16="http://schemas.microsoft.com/office/drawing/2014/main" id="{5A0E1E4F-B5A8-4B0D-9F1B-8D8062CD91C2}"/>
                    </a:ext>
                  </a:extLst>
                </p:cNvPr>
                <p:cNvSpPr/>
                <p:nvPr/>
              </p:nvSpPr>
              <p:spPr>
                <a:xfrm>
                  <a:off x="2021382" y="1408861"/>
                  <a:ext cx="7886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6" h="11010">
                      <a:moveTo>
                        <a:pt x="7886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21" name="object 567">
                  <a:extLst>
                    <a:ext uri="{FF2B5EF4-FFF2-40B4-BE49-F238E27FC236}">
                      <a16:creationId xmlns:a16="http://schemas.microsoft.com/office/drawing/2014/main" id="{4E2578C2-DE88-4B3C-8064-81EDF6B6EC4E}"/>
                    </a:ext>
                  </a:extLst>
                </p:cNvPr>
                <p:cNvSpPr/>
                <p:nvPr/>
              </p:nvSpPr>
              <p:spPr>
                <a:xfrm>
                  <a:off x="1985124" y="1385684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2832" y="52734"/>
                      </a:lnTo>
                      <a:lnTo>
                        <a:pt x="128375" y="39376"/>
                      </a:lnTo>
                      <a:lnTo>
                        <a:pt x="121354" y="27426"/>
                      </a:lnTo>
                      <a:lnTo>
                        <a:pt x="112099" y="17219"/>
                      </a:lnTo>
                      <a:lnTo>
                        <a:pt x="100944" y="9084"/>
                      </a:lnTo>
                      <a:lnTo>
                        <a:pt x="88220" y="3356"/>
                      </a:lnTo>
                      <a:lnTo>
                        <a:pt x="74260" y="365"/>
                      </a:lnTo>
                      <a:lnTo>
                        <a:pt x="67221" y="0"/>
                      </a:lnTo>
                      <a:lnTo>
                        <a:pt x="52772" y="1558"/>
                      </a:lnTo>
                      <a:lnTo>
                        <a:pt x="39405" y="6011"/>
                      </a:lnTo>
                      <a:lnTo>
                        <a:pt x="27450" y="13027"/>
                      </a:lnTo>
                      <a:lnTo>
                        <a:pt x="17238" y="22276"/>
                      </a:lnTo>
                      <a:lnTo>
                        <a:pt x="9099" y="33424"/>
                      </a:lnTo>
                      <a:lnTo>
                        <a:pt x="3366" y="46140"/>
                      </a:lnTo>
                      <a:lnTo>
                        <a:pt x="369" y="60092"/>
                      </a:lnTo>
                      <a:lnTo>
                        <a:pt x="0" y="67170"/>
                      </a:lnTo>
                      <a:lnTo>
                        <a:pt x="1557" y="81613"/>
                      </a:lnTo>
                      <a:lnTo>
                        <a:pt x="6007" y="94976"/>
                      </a:lnTo>
                      <a:lnTo>
                        <a:pt x="13021" y="106928"/>
                      </a:lnTo>
                      <a:lnTo>
                        <a:pt x="22268" y="117139"/>
                      </a:lnTo>
                      <a:lnTo>
                        <a:pt x="33416" y="125278"/>
                      </a:lnTo>
                      <a:lnTo>
                        <a:pt x="46136" y="131014"/>
                      </a:lnTo>
                      <a:lnTo>
                        <a:pt x="60096" y="134017"/>
                      </a:lnTo>
                      <a:lnTo>
                        <a:pt x="67221" y="134391"/>
                      </a:lnTo>
                      <a:lnTo>
                        <a:pt x="81651" y="132833"/>
                      </a:lnTo>
                      <a:lnTo>
                        <a:pt x="95005" y="128379"/>
                      </a:lnTo>
                      <a:lnTo>
                        <a:pt x="106951" y="121360"/>
                      </a:lnTo>
                      <a:lnTo>
                        <a:pt x="117158" y="112107"/>
                      </a:lnTo>
                      <a:lnTo>
                        <a:pt x="125293" y="100952"/>
                      </a:lnTo>
                      <a:lnTo>
                        <a:pt x="131025" y="88224"/>
                      </a:lnTo>
                      <a:lnTo>
                        <a:pt x="134021" y="74257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22" name="object 568">
                  <a:extLst>
                    <a:ext uri="{FF2B5EF4-FFF2-40B4-BE49-F238E27FC236}">
                      <a16:creationId xmlns:a16="http://schemas.microsoft.com/office/drawing/2014/main" id="{A35DB630-FA03-4127-8FE1-DC16B4F7CC97}"/>
                    </a:ext>
                  </a:extLst>
                </p:cNvPr>
                <p:cNvSpPr/>
                <p:nvPr/>
              </p:nvSpPr>
              <p:spPr>
                <a:xfrm>
                  <a:off x="2222893" y="1173861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3971" y="74257"/>
                      </a:lnTo>
                      <a:lnTo>
                        <a:pt x="130979" y="88224"/>
                      </a:lnTo>
                      <a:lnTo>
                        <a:pt x="125253" y="100952"/>
                      </a:lnTo>
                      <a:lnTo>
                        <a:pt x="117125" y="112107"/>
                      </a:lnTo>
                      <a:lnTo>
                        <a:pt x="106922" y="121360"/>
                      </a:lnTo>
                      <a:lnTo>
                        <a:pt x="94976" y="128379"/>
                      </a:lnTo>
                      <a:lnTo>
                        <a:pt x="81615" y="132833"/>
                      </a:lnTo>
                      <a:lnTo>
                        <a:pt x="67170" y="134391"/>
                      </a:lnTo>
                      <a:lnTo>
                        <a:pt x="60084" y="134021"/>
                      </a:lnTo>
                      <a:lnTo>
                        <a:pt x="46120" y="131024"/>
                      </a:lnTo>
                      <a:lnTo>
                        <a:pt x="33401" y="125291"/>
                      </a:lnTo>
                      <a:lnTo>
                        <a:pt x="22255" y="117153"/>
                      </a:lnTo>
                      <a:lnTo>
                        <a:pt x="13013" y="106940"/>
                      </a:lnTo>
                      <a:lnTo>
                        <a:pt x="6003" y="94985"/>
                      </a:lnTo>
                      <a:lnTo>
                        <a:pt x="1555" y="81618"/>
                      </a:lnTo>
                      <a:lnTo>
                        <a:pt x="0" y="67170"/>
                      </a:lnTo>
                      <a:lnTo>
                        <a:pt x="364" y="60122"/>
                      </a:lnTo>
                      <a:lnTo>
                        <a:pt x="3351" y="46151"/>
                      </a:lnTo>
                      <a:lnTo>
                        <a:pt x="9073" y="33424"/>
                      </a:lnTo>
                      <a:lnTo>
                        <a:pt x="17201" y="22271"/>
                      </a:lnTo>
                      <a:lnTo>
                        <a:pt x="27404" y="13022"/>
                      </a:lnTo>
                      <a:lnTo>
                        <a:pt x="39354" y="6007"/>
                      </a:lnTo>
                      <a:lnTo>
                        <a:pt x="52719" y="1556"/>
                      </a:lnTo>
                      <a:lnTo>
                        <a:pt x="67170" y="0"/>
                      </a:lnTo>
                      <a:lnTo>
                        <a:pt x="74218" y="364"/>
                      </a:lnTo>
                      <a:lnTo>
                        <a:pt x="88189" y="3351"/>
                      </a:lnTo>
                      <a:lnTo>
                        <a:pt x="100916" y="9073"/>
                      </a:lnTo>
                      <a:lnTo>
                        <a:pt x="112069" y="17201"/>
                      </a:lnTo>
                      <a:lnTo>
                        <a:pt x="121318" y="27404"/>
                      </a:lnTo>
                      <a:lnTo>
                        <a:pt x="128332" y="39354"/>
                      </a:lnTo>
                      <a:lnTo>
                        <a:pt x="132783" y="52719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23" name="object 569">
                  <a:extLst>
                    <a:ext uri="{FF2B5EF4-FFF2-40B4-BE49-F238E27FC236}">
                      <a16:creationId xmlns:a16="http://schemas.microsoft.com/office/drawing/2014/main" id="{4158292F-1A41-4AE2-A5EF-A183E05590C9}"/>
                    </a:ext>
                  </a:extLst>
                </p:cNvPr>
                <p:cNvSpPr/>
                <p:nvPr/>
              </p:nvSpPr>
              <p:spPr>
                <a:xfrm>
                  <a:off x="2279103" y="1251991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54" y="50624"/>
                      </a:lnTo>
                      <a:lnTo>
                        <a:pt x="37918" y="46155"/>
                      </a:lnTo>
                      <a:lnTo>
                        <a:pt x="49476" y="39092"/>
                      </a:lnTo>
                      <a:lnTo>
                        <a:pt x="59252" y="29750"/>
                      </a:lnTo>
                      <a:lnTo>
                        <a:pt x="66869" y="18444"/>
                      </a:lnTo>
                      <a:lnTo>
                        <a:pt x="71952" y="5489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24" name="object 570">
                  <a:extLst>
                    <a:ext uri="{FF2B5EF4-FFF2-40B4-BE49-F238E27FC236}">
                      <a16:creationId xmlns:a16="http://schemas.microsoft.com/office/drawing/2014/main" id="{EF74F3BE-039E-4715-8C84-1400D79D2013}"/>
                    </a:ext>
                  </a:extLst>
                </p:cNvPr>
                <p:cNvSpPr/>
                <p:nvPr/>
              </p:nvSpPr>
              <p:spPr>
                <a:xfrm>
                  <a:off x="2295182" y="1265732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16" y="30843"/>
                      </a:lnTo>
                      <a:lnTo>
                        <a:pt x="25094" y="25345"/>
                      </a:lnTo>
                      <a:lnTo>
                        <a:pt x="35508" y="17337"/>
                      </a:lnTo>
                      <a:lnTo>
                        <a:pt x="43932" y="7109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25" name="object 571">
                  <a:extLst>
                    <a:ext uri="{FF2B5EF4-FFF2-40B4-BE49-F238E27FC236}">
                      <a16:creationId xmlns:a16="http://schemas.microsoft.com/office/drawing/2014/main" id="{90AB17A7-1B10-4250-90B9-C17DC9F23D3D}"/>
                    </a:ext>
                  </a:extLst>
                </p:cNvPr>
                <p:cNvSpPr/>
                <p:nvPr/>
              </p:nvSpPr>
              <p:spPr>
                <a:xfrm>
                  <a:off x="2312492" y="1278585"/>
                  <a:ext cx="15074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18" y="4368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26" name="object 572">
                  <a:extLst>
                    <a:ext uri="{FF2B5EF4-FFF2-40B4-BE49-F238E27FC236}">
                      <a16:creationId xmlns:a16="http://schemas.microsoft.com/office/drawing/2014/main" id="{5CFEB91C-8512-48BF-BC97-77BFB2F0EFA9}"/>
                    </a:ext>
                  </a:extLst>
                </p:cNvPr>
                <p:cNvSpPr/>
                <p:nvPr/>
              </p:nvSpPr>
              <p:spPr>
                <a:xfrm>
                  <a:off x="2252065" y="1192314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278" y="0"/>
                      </a:moveTo>
                      <a:lnTo>
                        <a:pt x="20980" y="12204"/>
                      </a:lnTo>
                      <a:lnTo>
                        <a:pt x="16725" y="14185"/>
                      </a:lnTo>
                      <a:lnTo>
                        <a:pt x="12852" y="16916"/>
                      </a:lnTo>
                      <a:lnTo>
                        <a:pt x="9474" y="20243"/>
                      </a:lnTo>
                      <a:lnTo>
                        <a:pt x="0" y="10718"/>
                      </a:lnTo>
                      <a:lnTo>
                        <a:pt x="4419" y="6299"/>
                      </a:lnTo>
                      <a:lnTo>
                        <a:pt x="9626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27" name="object 573">
                  <a:extLst>
                    <a:ext uri="{FF2B5EF4-FFF2-40B4-BE49-F238E27FC236}">
                      <a16:creationId xmlns:a16="http://schemas.microsoft.com/office/drawing/2014/main" id="{BE061C41-32E3-4D7F-876F-CE1314A416BE}"/>
                    </a:ext>
                  </a:extLst>
                </p:cNvPr>
                <p:cNvSpPr/>
                <p:nvPr/>
              </p:nvSpPr>
              <p:spPr>
                <a:xfrm>
                  <a:off x="2252065" y="1192314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278" y="0"/>
                      </a:moveTo>
                      <a:lnTo>
                        <a:pt x="9626" y="2679"/>
                      </a:lnTo>
                      <a:lnTo>
                        <a:pt x="4419" y="6299"/>
                      </a:lnTo>
                      <a:lnTo>
                        <a:pt x="0" y="10718"/>
                      </a:lnTo>
                      <a:lnTo>
                        <a:pt x="9474" y="20243"/>
                      </a:lnTo>
                      <a:lnTo>
                        <a:pt x="12852" y="16916"/>
                      </a:lnTo>
                      <a:lnTo>
                        <a:pt x="16725" y="14185"/>
                      </a:lnTo>
                      <a:lnTo>
                        <a:pt x="20980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28" name="object 574">
                  <a:extLst>
                    <a:ext uri="{FF2B5EF4-FFF2-40B4-BE49-F238E27FC236}">
                      <a16:creationId xmlns:a16="http://schemas.microsoft.com/office/drawing/2014/main" id="{478C619F-40AA-463A-8BE5-A87B452DC614}"/>
                    </a:ext>
                  </a:extLst>
                </p:cNvPr>
                <p:cNvSpPr/>
                <p:nvPr/>
              </p:nvSpPr>
              <p:spPr>
                <a:xfrm>
                  <a:off x="2256828" y="1198410"/>
                  <a:ext cx="13347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7" h="9385">
                      <a:moveTo>
                        <a:pt x="13347" y="0"/>
                      </a:moveTo>
                      <a:lnTo>
                        <a:pt x="8381" y="233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29" name="object 575">
                  <a:extLst>
                    <a:ext uri="{FF2B5EF4-FFF2-40B4-BE49-F238E27FC236}">
                      <a16:creationId xmlns:a16="http://schemas.microsoft.com/office/drawing/2014/main" id="{D7DE71DA-12A4-4E22-B704-BF806693DFBA}"/>
                    </a:ext>
                  </a:extLst>
                </p:cNvPr>
                <p:cNvSpPr/>
                <p:nvPr/>
              </p:nvSpPr>
              <p:spPr>
                <a:xfrm>
                  <a:off x="2259164" y="1197025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30" name="object 576">
                  <a:extLst>
                    <a:ext uri="{FF2B5EF4-FFF2-40B4-BE49-F238E27FC236}">
                      <a16:creationId xmlns:a16="http://schemas.microsoft.com/office/drawing/2014/main" id="{CC33D164-5016-4F06-8372-B03E0D154221}"/>
                    </a:ext>
                  </a:extLst>
                </p:cNvPr>
                <p:cNvSpPr/>
                <p:nvPr/>
              </p:nvSpPr>
              <p:spPr>
                <a:xfrm>
                  <a:off x="2222893" y="1173861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2783" y="52719"/>
                      </a:lnTo>
                      <a:lnTo>
                        <a:pt x="128332" y="39354"/>
                      </a:lnTo>
                      <a:lnTo>
                        <a:pt x="121318" y="27404"/>
                      </a:lnTo>
                      <a:lnTo>
                        <a:pt x="112069" y="17201"/>
                      </a:lnTo>
                      <a:lnTo>
                        <a:pt x="100916" y="9073"/>
                      </a:lnTo>
                      <a:lnTo>
                        <a:pt x="88189" y="3351"/>
                      </a:lnTo>
                      <a:lnTo>
                        <a:pt x="74218" y="364"/>
                      </a:lnTo>
                      <a:lnTo>
                        <a:pt x="67170" y="0"/>
                      </a:lnTo>
                      <a:lnTo>
                        <a:pt x="52719" y="1556"/>
                      </a:lnTo>
                      <a:lnTo>
                        <a:pt x="39354" y="6007"/>
                      </a:lnTo>
                      <a:lnTo>
                        <a:pt x="27404" y="13022"/>
                      </a:lnTo>
                      <a:lnTo>
                        <a:pt x="17201" y="22271"/>
                      </a:lnTo>
                      <a:lnTo>
                        <a:pt x="9073" y="33424"/>
                      </a:lnTo>
                      <a:lnTo>
                        <a:pt x="3351" y="46151"/>
                      </a:lnTo>
                      <a:lnTo>
                        <a:pt x="364" y="60122"/>
                      </a:lnTo>
                      <a:lnTo>
                        <a:pt x="0" y="67170"/>
                      </a:lnTo>
                      <a:lnTo>
                        <a:pt x="1555" y="81618"/>
                      </a:lnTo>
                      <a:lnTo>
                        <a:pt x="6003" y="94985"/>
                      </a:lnTo>
                      <a:lnTo>
                        <a:pt x="13013" y="106940"/>
                      </a:lnTo>
                      <a:lnTo>
                        <a:pt x="22255" y="117153"/>
                      </a:lnTo>
                      <a:lnTo>
                        <a:pt x="33401" y="125291"/>
                      </a:lnTo>
                      <a:lnTo>
                        <a:pt x="46120" y="131024"/>
                      </a:lnTo>
                      <a:lnTo>
                        <a:pt x="60084" y="134021"/>
                      </a:lnTo>
                      <a:lnTo>
                        <a:pt x="67170" y="134391"/>
                      </a:lnTo>
                      <a:lnTo>
                        <a:pt x="81615" y="132833"/>
                      </a:lnTo>
                      <a:lnTo>
                        <a:pt x="94976" y="128379"/>
                      </a:lnTo>
                      <a:lnTo>
                        <a:pt x="106922" y="121360"/>
                      </a:lnTo>
                      <a:lnTo>
                        <a:pt x="117125" y="112107"/>
                      </a:lnTo>
                      <a:lnTo>
                        <a:pt x="125253" y="100952"/>
                      </a:lnTo>
                      <a:lnTo>
                        <a:pt x="130979" y="88224"/>
                      </a:lnTo>
                      <a:lnTo>
                        <a:pt x="133971" y="74257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31" name="object 577">
                  <a:extLst>
                    <a:ext uri="{FF2B5EF4-FFF2-40B4-BE49-F238E27FC236}">
                      <a16:creationId xmlns:a16="http://schemas.microsoft.com/office/drawing/2014/main" id="{4BB7E4A0-C876-4B72-A7AF-33341920EEA1}"/>
                    </a:ext>
                  </a:extLst>
                </p:cNvPr>
                <p:cNvSpPr/>
                <p:nvPr/>
              </p:nvSpPr>
              <p:spPr>
                <a:xfrm>
                  <a:off x="2146693" y="878827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3971" y="74257"/>
                      </a:lnTo>
                      <a:lnTo>
                        <a:pt x="130979" y="88224"/>
                      </a:lnTo>
                      <a:lnTo>
                        <a:pt x="125253" y="100952"/>
                      </a:lnTo>
                      <a:lnTo>
                        <a:pt x="117125" y="112107"/>
                      </a:lnTo>
                      <a:lnTo>
                        <a:pt x="106922" y="121360"/>
                      </a:lnTo>
                      <a:lnTo>
                        <a:pt x="94976" y="128379"/>
                      </a:lnTo>
                      <a:lnTo>
                        <a:pt x="81615" y="132833"/>
                      </a:lnTo>
                      <a:lnTo>
                        <a:pt x="67170" y="134391"/>
                      </a:lnTo>
                      <a:lnTo>
                        <a:pt x="60084" y="134021"/>
                      </a:lnTo>
                      <a:lnTo>
                        <a:pt x="46120" y="131024"/>
                      </a:lnTo>
                      <a:lnTo>
                        <a:pt x="33401" y="125291"/>
                      </a:lnTo>
                      <a:lnTo>
                        <a:pt x="22255" y="117153"/>
                      </a:lnTo>
                      <a:lnTo>
                        <a:pt x="13013" y="106940"/>
                      </a:lnTo>
                      <a:lnTo>
                        <a:pt x="6003" y="94985"/>
                      </a:lnTo>
                      <a:lnTo>
                        <a:pt x="1555" y="81618"/>
                      </a:lnTo>
                      <a:lnTo>
                        <a:pt x="0" y="67170"/>
                      </a:lnTo>
                      <a:lnTo>
                        <a:pt x="364" y="60131"/>
                      </a:lnTo>
                      <a:lnTo>
                        <a:pt x="3351" y="46170"/>
                      </a:lnTo>
                      <a:lnTo>
                        <a:pt x="9073" y="33446"/>
                      </a:lnTo>
                      <a:lnTo>
                        <a:pt x="17201" y="22291"/>
                      </a:lnTo>
                      <a:lnTo>
                        <a:pt x="27404" y="13037"/>
                      </a:lnTo>
                      <a:lnTo>
                        <a:pt x="39354" y="6015"/>
                      </a:lnTo>
                      <a:lnTo>
                        <a:pt x="52719" y="1559"/>
                      </a:lnTo>
                      <a:lnTo>
                        <a:pt x="67170" y="0"/>
                      </a:lnTo>
                      <a:lnTo>
                        <a:pt x="74218" y="365"/>
                      </a:lnTo>
                      <a:lnTo>
                        <a:pt x="88189" y="3356"/>
                      </a:lnTo>
                      <a:lnTo>
                        <a:pt x="100916" y="9084"/>
                      </a:lnTo>
                      <a:lnTo>
                        <a:pt x="112069" y="17219"/>
                      </a:lnTo>
                      <a:lnTo>
                        <a:pt x="121318" y="27426"/>
                      </a:lnTo>
                      <a:lnTo>
                        <a:pt x="128332" y="39376"/>
                      </a:lnTo>
                      <a:lnTo>
                        <a:pt x="132783" y="52734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32" name="object 578">
                  <a:extLst>
                    <a:ext uri="{FF2B5EF4-FFF2-40B4-BE49-F238E27FC236}">
                      <a16:creationId xmlns:a16="http://schemas.microsoft.com/office/drawing/2014/main" id="{4B5B0D28-F0FB-4856-8F31-0F8D2882954C}"/>
                    </a:ext>
                  </a:extLst>
                </p:cNvPr>
                <p:cNvSpPr/>
                <p:nvPr/>
              </p:nvSpPr>
              <p:spPr>
                <a:xfrm>
                  <a:off x="2202903" y="956970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54" y="50623"/>
                      </a:lnTo>
                      <a:lnTo>
                        <a:pt x="37918" y="46153"/>
                      </a:lnTo>
                      <a:lnTo>
                        <a:pt x="49476" y="39088"/>
                      </a:lnTo>
                      <a:lnTo>
                        <a:pt x="59252" y="29744"/>
                      </a:lnTo>
                      <a:lnTo>
                        <a:pt x="66869" y="18439"/>
                      </a:lnTo>
                      <a:lnTo>
                        <a:pt x="71952" y="5486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33" name="object 579">
                  <a:extLst>
                    <a:ext uri="{FF2B5EF4-FFF2-40B4-BE49-F238E27FC236}">
                      <a16:creationId xmlns:a16="http://schemas.microsoft.com/office/drawing/2014/main" id="{E2289227-4D8B-4B0A-83F8-27A173D03FB9}"/>
                    </a:ext>
                  </a:extLst>
                </p:cNvPr>
                <p:cNvSpPr/>
                <p:nvPr/>
              </p:nvSpPr>
              <p:spPr>
                <a:xfrm>
                  <a:off x="2218982" y="970711"/>
                  <a:ext cx="47866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28">
                      <a:moveTo>
                        <a:pt x="0" y="33528"/>
                      </a:moveTo>
                      <a:lnTo>
                        <a:pt x="13118" y="30836"/>
                      </a:lnTo>
                      <a:lnTo>
                        <a:pt x="25097" y="25341"/>
                      </a:lnTo>
                      <a:lnTo>
                        <a:pt x="35512" y="17333"/>
                      </a:lnTo>
                      <a:lnTo>
                        <a:pt x="43935" y="7103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34" name="object 580">
                  <a:extLst>
                    <a:ext uri="{FF2B5EF4-FFF2-40B4-BE49-F238E27FC236}">
                      <a16:creationId xmlns:a16="http://schemas.microsoft.com/office/drawing/2014/main" id="{0DB5063B-2DCA-4742-A11D-A80C90264430}"/>
                    </a:ext>
                  </a:extLst>
                </p:cNvPr>
                <p:cNvSpPr/>
                <p:nvPr/>
              </p:nvSpPr>
              <p:spPr>
                <a:xfrm>
                  <a:off x="2236292" y="983551"/>
                  <a:ext cx="15074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18" y="4368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35" name="object 581">
                  <a:extLst>
                    <a:ext uri="{FF2B5EF4-FFF2-40B4-BE49-F238E27FC236}">
                      <a16:creationId xmlns:a16="http://schemas.microsoft.com/office/drawing/2014/main" id="{AEC739E6-3273-4EF1-8B57-23D81A694A29}"/>
                    </a:ext>
                  </a:extLst>
                </p:cNvPr>
                <p:cNvSpPr/>
                <p:nvPr/>
              </p:nvSpPr>
              <p:spPr>
                <a:xfrm>
                  <a:off x="2175865" y="897331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725" y="14147"/>
                      </a:lnTo>
                      <a:lnTo>
                        <a:pt x="12852" y="16865"/>
                      </a:lnTo>
                      <a:lnTo>
                        <a:pt x="9474" y="20193"/>
                      </a:lnTo>
                      <a:lnTo>
                        <a:pt x="0" y="10668"/>
                      </a:lnTo>
                      <a:lnTo>
                        <a:pt x="4419" y="6248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36" name="object 582">
                  <a:extLst>
                    <a:ext uri="{FF2B5EF4-FFF2-40B4-BE49-F238E27FC236}">
                      <a16:creationId xmlns:a16="http://schemas.microsoft.com/office/drawing/2014/main" id="{FCC3495A-42CA-4752-84AB-F83879D014CA}"/>
                    </a:ext>
                  </a:extLst>
                </p:cNvPr>
                <p:cNvSpPr/>
                <p:nvPr/>
              </p:nvSpPr>
              <p:spPr>
                <a:xfrm>
                  <a:off x="2175865" y="897331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19" y="6248"/>
                      </a:lnTo>
                      <a:lnTo>
                        <a:pt x="0" y="10668"/>
                      </a:lnTo>
                      <a:lnTo>
                        <a:pt x="9474" y="20193"/>
                      </a:lnTo>
                      <a:lnTo>
                        <a:pt x="12852" y="16865"/>
                      </a:lnTo>
                      <a:lnTo>
                        <a:pt x="16725" y="14147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37" name="object 583">
                  <a:extLst>
                    <a:ext uri="{FF2B5EF4-FFF2-40B4-BE49-F238E27FC236}">
                      <a16:creationId xmlns:a16="http://schemas.microsoft.com/office/drawing/2014/main" id="{42547B3D-0B8E-4780-AA40-2886F40C68F6}"/>
                    </a:ext>
                  </a:extLst>
                </p:cNvPr>
                <p:cNvSpPr/>
                <p:nvPr/>
              </p:nvSpPr>
              <p:spPr>
                <a:xfrm>
                  <a:off x="2180628" y="903389"/>
                  <a:ext cx="13347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7" h="9372">
                      <a:moveTo>
                        <a:pt x="13347" y="0"/>
                      </a:moveTo>
                      <a:lnTo>
                        <a:pt x="8381" y="2324"/>
                      </a:lnTo>
                      <a:lnTo>
                        <a:pt x="3873" y="5499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38" name="object 584">
                  <a:extLst>
                    <a:ext uri="{FF2B5EF4-FFF2-40B4-BE49-F238E27FC236}">
                      <a16:creationId xmlns:a16="http://schemas.microsoft.com/office/drawing/2014/main" id="{B214D672-4FC2-4D37-9DB6-C008CBE720B2}"/>
                    </a:ext>
                  </a:extLst>
                </p:cNvPr>
                <p:cNvSpPr/>
                <p:nvPr/>
              </p:nvSpPr>
              <p:spPr>
                <a:xfrm>
                  <a:off x="2182964" y="901992"/>
                  <a:ext cx="7835" cy="11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23">
                      <a:moveTo>
                        <a:pt x="7835" y="10972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39" name="object 585">
                  <a:extLst>
                    <a:ext uri="{FF2B5EF4-FFF2-40B4-BE49-F238E27FC236}">
                      <a16:creationId xmlns:a16="http://schemas.microsoft.com/office/drawing/2014/main" id="{00EF6BAD-509B-4ED1-9216-31D8C90902AE}"/>
                    </a:ext>
                  </a:extLst>
                </p:cNvPr>
                <p:cNvSpPr/>
                <p:nvPr/>
              </p:nvSpPr>
              <p:spPr>
                <a:xfrm>
                  <a:off x="2146693" y="878827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2783" y="52734"/>
                      </a:lnTo>
                      <a:lnTo>
                        <a:pt x="128332" y="39376"/>
                      </a:lnTo>
                      <a:lnTo>
                        <a:pt x="121318" y="27426"/>
                      </a:lnTo>
                      <a:lnTo>
                        <a:pt x="112069" y="17219"/>
                      </a:lnTo>
                      <a:lnTo>
                        <a:pt x="100916" y="9084"/>
                      </a:lnTo>
                      <a:lnTo>
                        <a:pt x="88189" y="3356"/>
                      </a:lnTo>
                      <a:lnTo>
                        <a:pt x="74218" y="365"/>
                      </a:lnTo>
                      <a:lnTo>
                        <a:pt x="67170" y="0"/>
                      </a:lnTo>
                      <a:lnTo>
                        <a:pt x="52719" y="1559"/>
                      </a:lnTo>
                      <a:lnTo>
                        <a:pt x="39354" y="6015"/>
                      </a:lnTo>
                      <a:lnTo>
                        <a:pt x="27404" y="13037"/>
                      </a:lnTo>
                      <a:lnTo>
                        <a:pt x="17201" y="22291"/>
                      </a:lnTo>
                      <a:lnTo>
                        <a:pt x="9073" y="33446"/>
                      </a:lnTo>
                      <a:lnTo>
                        <a:pt x="3351" y="46170"/>
                      </a:lnTo>
                      <a:lnTo>
                        <a:pt x="364" y="60131"/>
                      </a:lnTo>
                      <a:lnTo>
                        <a:pt x="0" y="67170"/>
                      </a:lnTo>
                      <a:lnTo>
                        <a:pt x="1555" y="81618"/>
                      </a:lnTo>
                      <a:lnTo>
                        <a:pt x="6003" y="94985"/>
                      </a:lnTo>
                      <a:lnTo>
                        <a:pt x="13013" y="106940"/>
                      </a:lnTo>
                      <a:lnTo>
                        <a:pt x="22255" y="117153"/>
                      </a:lnTo>
                      <a:lnTo>
                        <a:pt x="33401" y="125291"/>
                      </a:lnTo>
                      <a:lnTo>
                        <a:pt x="46120" y="131024"/>
                      </a:lnTo>
                      <a:lnTo>
                        <a:pt x="60084" y="134021"/>
                      </a:lnTo>
                      <a:lnTo>
                        <a:pt x="67170" y="134391"/>
                      </a:lnTo>
                      <a:lnTo>
                        <a:pt x="81615" y="132833"/>
                      </a:lnTo>
                      <a:lnTo>
                        <a:pt x="94976" y="128379"/>
                      </a:lnTo>
                      <a:lnTo>
                        <a:pt x="106922" y="121360"/>
                      </a:lnTo>
                      <a:lnTo>
                        <a:pt x="117125" y="112107"/>
                      </a:lnTo>
                      <a:lnTo>
                        <a:pt x="125253" y="100952"/>
                      </a:lnTo>
                      <a:lnTo>
                        <a:pt x="130979" y="88224"/>
                      </a:lnTo>
                      <a:lnTo>
                        <a:pt x="133971" y="74257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40" name="object 586">
                  <a:extLst>
                    <a:ext uri="{FF2B5EF4-FFF2-40B4-BE49-F238E27FC236}">
                      <a16:creationId xmlns:a16="http://schemas.microsoft.com/office/drawing/2014/main" id="{2DE7CBF5-C2B0-4199-965A-BF36CBD7DB67}"/>
                    </a:ext>
                  </a:extLst>
                </p:cNvPr>
                <p:cNvSpPr/>
                <p:nvPr/>
              </p:nvSpPr>
              <p:spPr>
                <a:xfrm>
                  <a:off x="1903615" y="809231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3975" y="74260"/>
                      </a:lnTo>
                      <a:lnTo>
                        <a:pt x="130989" y="88220"/>
                      </a:lnTo>
                      <a:lnTo>
                        <a:pt x="125266" y="100944"/>
                      </a:lnTo>
                      <a:lnTo>
                        <a:pt x="117139" y="112099"/>
                      </a:lnTo>
                      <a:lnTo>
                        <a:pt x="106935" y="121354"/>
                      </a:lnTo>
                      <a:lnTo>
                        <a:pt x="94986" y="128375"/>
                      </a:lnTo>
                      <a:lnTo>
                        <a:pt x="81621" y="132832"/>
                      </a:lnTo>
                      <a:lnTo>
                        <a:pt x="67170" y="134391"/>
                      </a:lnTo>
                      <a:lnTo>
                        <a:pt x="60122" y="134025"/>
                      </a:lnTo>
                      <a:lnTo>
                        <a:pt x="46151" y="131035"/>
                      </a:lnTo>
                      <a:lnTo>
                        <a:pt x="33424" y="125306"/>
                      </a:lnTo>
                      <a:lnTo>
                        <a:pt x="22271" y="117172"/>
                      </a:lnTo>
                      <a:lnTo>
                        <a:pt x="13022" y="106964"/>
                      </a:lnTo>
                      <a:lnTo>
                        <a:pt x="6007" y="95015"/>
                      </a:lnTo>
                      <a:lnTo>
                        <a:pt x="1556" y="81656"/>
                      </a:lnTo>
                      <a:lnTo>
                        <a:pt x="0" y="67221"/>
                      </a:lnTo>
                      <a:lnTo>
                        <a:pt x="368" y="60134"/>
                      </a:lnTo>
                      <a:lnTo>
                        <a:pt x="3361" y="46166"/>
                      </a:lnTo>
                      <a:lnTo>
                        <a:pt x="9086" y="33439"/>
                      </a:lnTo>
                      <a:lnTo>
                        <a:pt x="17215" y="22283"/>
                      </a:lnTo>
                      <a:lnTo>
                        <a:pt x="27417" y="13031"/>
                      </a:lnTo>
                      <a:lnTo>
                        <a:pt x="39363" y="6012"/>
                      </a:lnTo>
                      <a:lnTo>
                        <a:pt x="52724" y="1558"/>
                      </a:lnTo>
                      <a:lnTo>
                        <a:pt x="67170" y="0"/>
                      </a:lnTo>
                      <a:lnTo>
                        <a:pt x="74256" y="369"/>
                      </a:lnTo>
                      <a:lnTo>
                        <a:pt x="88219" y="3366"/>
                      </a:lnTo>
                      <a:lnTo>
                        <a:pt x="100938" y="9099"/>
                      </a:lnTo>
                      <a:lnTo>
                        <a:pt x="112084" y="17238"/>
                      </a:lnTo>
                      <a:lnTo>
                        <a:pt x="121327" y="27450"/>
                      </a:lnTo>
                      <a:lnTo>
                        <a:pt x="128337" y="39405"/>
                      </a:lnTo>
                      <a:lnTo>
                        <a:pt x="132784" y="52772"/>
                      </a:lnTo>
                      <a:lnTo>
                        <a:pt x="134340" y="6722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41" name="object 587">
                  <a:extLst>
                    <a:ext uri="{FF2B5EF4-FFF2-40B4-BE49-F238E27FC236}">
                      <a16:creationId xmlns:a16="http://schemas.microsoft.com/office/drawing/2014/main" id="{71B657EA-27CC-4A65-A16C-28C843017E7C}"/>
                    </a:ext>
                  </a:extLst>
                </p:cNvPr>
                <p:cNvSpPr/>
                <p:nvPr/>
              </p:nvSpPr>
              <p:spPr>
                <a:xfrm>
                  <a:off x="1959813" y="887412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193"/>
                      </a:moveTo>
                      <a:lnTo>
                        <a:pt x="3632" y="51841"/>
                      </a:lnTo>
                      <a:lnTo>
                        <a:pt x="7302" y="52184"/>
                      </a:lnTo>
                      <a:lnTo>
                        <a:pt x="10972" y="52184"/>
                      </a:lnTo>
                      <a:lnTo>
                        <a:pt x="24967" y="50621"/>
                      </a:lnTo>
                      <a:lnTo>
                        <a:pt x="37931" y="46144"/>
                      </a:lnTo>
                      <a:lnTo>
                        <a:pt x="49487" y="39071"/>
                      </a:lnTo>
                      <a:lnTo>
                        <a:pt x="59260" y="29722"/>
                      </a:lnTo>
                      <a:lnTo>
                        <a:pt x="66875" y="18416"/>
                      </a:lnTo>
                      <a:lnTo>
                        <a:pt x="71955" y="5470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42" name="object 588">
                  <a:extLst>
                    <a:ext uri="{FF2B5EF4-FFF2-40B4-BE49-F238E27FC236}">
                      <a16:creationId xmlns:a16="http://schemas.microsoft.com/office/drawing/2014/main" id="{F4830C5D-EB4C-44BD-9354-AF8DD84DDE0F}"/>
                    </a:ext>
                  </a:extLst>
                </p:cNvPr>
                <p:cNvSpPr/>
                <p:nvPr/>
              </p:nvSpPr>
              <p:spPr>
                <a:xfrm>
                  <a:off x="1975891" y="901153"/>
                  <a:ext cx="47879" cy="33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489">
                      <a:moveTo>
                        <a:pt x="0" y="33489"/>
                      </a:moveTo>
                      <a:lnTo>
                        <a:pt x="13125" y="30812"/>
                      </a:lnTo>
                      <a:lnTo>
                        <a:pt x="25108" y="25315"/>
                      </a:lnTo>
                      <a:lnTo>
                        <a:pt x="35524" y="17304"/>
                      </a:lnTo>
                      <a:lnTo>
                        <a:pt x="43950" y="7079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43" name="object 589">
                  <a:extLst>
                    <a:ext uri="{FF2B5EF4-FFF2-40B4-BE49-F238E27FC236}">
                      <a16:creationId xmlns:a16="http://schemas.microsoft.com/office/drawing/2014/main" id="{413D1FAC-D961-4A3B-A89D-F2576AD326D9}"/>
                    </a:ext>
                  </a:extLst>
                </p:cNvPr>
                <p:cNvSpPr/>
                <p:nvPr/>
              </p:nvSpPr>
              <p:spPr>
                <a:xfrm>
                  <a:off x="1993201" y="913955"/>
                  <a:ext cx="15138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566">
                      <a:moveTo>
                        <a:pt x="0" y="10566"/>
                      </a:moveTo>
                      <a:lnTo>
                        <a:pt x="5613" y="7988"/>
                      </a:lnTo>
                      <a:lnTo>
                        <a:pt x="10718" y="4368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44" name="object 590">
                  <a:extLst>
                    <a:ext uri="{FF2B5EF4-FFF2-40B4-BE49-F238E27FC236}">
                      <a16:creationId xmlns:a16="http://schemas.microsoft.com/office/drawing/2014/main" id="{BF03E9F7-DD49-4B06-BC94-B0C6680F257F}"/>
                    </a:ext>
                  </a:extLst>
                </p:cNvPr>
                <p:cNvSpPr/>
                <p:nvPr/>
              </p:nvSpPr>
              <p:spPr>
                <a:xfrm>
                  <a:off x="1932787" y="827735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713" y="14135"/>
                      </a:lnTo>
                      <a:lnTo>
                        <a:pt x="12788" y="16865"/>
                      </a:lnTo>
                      <a:lnTo>
                        <a:pt x="9525" y="20192"/>
                      </a:lnTo>
                      <a:lnTo>
                        <a:pt x="0" y="10718"/>
                      </a:lnTo>
                      <a:lnTo>
                        <a:pt x="4406" y="6248"/>
                      </a:lnTo>
                      <a:lnTo>
                        <a:pt x="9613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45" name="object 591">
                  <a:extLst>
                    <a:ext uri="{FF2B5EF4-FFF2-40B4-BE49-F238E27FC236}">
                      <a16:creationId xmlns:a16="http://schemas.microsoft.com/office/drawing/2014/main" id="{D5CF9770-C6BB-475E-AAC2-4BB1A300651C}"/>
                    </a:ext>
                  </a:extLst>
                </p:cNvPr>
                <p:cNvSpPr/>
                <p:nvPr/>
              </p:nvSpPr>
              <p:spPr>
                <a:xfrm>
                  <a:off x="1932787" y="827735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9613" y="2628"/>
                      </a:lnTo>
                      <a:lnTo>
                        <a:pt x="4406" y="6248"/>
                      </a:lnTo>
                      <a:lnTo>
                        <a:pt x="0" y="10718"/>
                      </a:lnTo>
                      <a:lnTo>
                        <a:pt x="9525" y="20192"/>
                      </a:lnTo>
                      <a:lnTo>
                        <a:pt x="12788" y="16865"/>
                      </a:lnTo>
                      <a:lnTo>
                        <a:pt x="16713" y="1413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46" name="object 592">
                  <a:extLst>
                    <a:ext uri="{FF2B5EF4-FFF2-40B4-BE49-F238E27FC236}">
                      <a16:creationId xmlns:a16="http://schemas.microsoft.com/office/drawing/2014/main" id="{B10F311C-8A26-4FD1-B135-2F2727C57808}"/>
                    </a:ext>
                  </a:extLst>
                </p:cNvPr>
                <p:cNvSpPr/>
                <p:nvPr/>
              </p:nvSpPr>
              <p:spPr>
                <a:xfrm>
                  <a:off x="1937537" y="833780"/>
                  <a:ext cx="13347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7" h="9385">
                      <a:moveTo>
                        <a:pt x="13347" y="0"/>
                      </a:moveTo>
                      <a:lnTo>
                        <a:pt x="8394" y="233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47" name="object 593">
                  <a:extLst>
                    <a:ext uri="{FF2B5EF4-FFF2-40B4-BE49-F238E27FC236}">
                      <a16:creationId xmlns:a16="http://schemas.microsoft.com/office/drawing/2014/main" id="{3DBBD6DD-71E4-4093-A23A-AD2054E41951}"/>
                    </a:ext>
                  </a:extLst>
                </p:cNvPr>
                <p:cNvSpPr/>
                <p:nvPr/>
              </p:nvSpPr>
              <p:spPr>
                <a:xfrm>
                  <a:off x="1939874" y="832396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48" name="object 596">
                  <a:extLst>
                    <a:ext uri="{FF2B5EF4-FFF2-40B4-BE49-F238E27FC236}">
                      <a16:creationId xmlns:a16="http://schemas.microsoft.com/office/drawing/2014/main" id="{7CFFBE10-0151-4CE6-A6C6-FF1FDED22D32}"/>
                    </a:ext>
                  </a:extLst>
                </p:cNvPr>
                <p:cNvSpPr/>
                <p:nvPr/>
              </p:nvSpPr>
              <p:spPr>
                <a:xfrm>
                  <a:off x="2386507" y="773214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340" y="52184"/>
                      </a:lnTo>
                      <a:lnTo>
                        <a:pt x="11010" y="52184"/>
                      </a:lnTo>
                      <a:lnTo>
                        <a:pt x="24994" y="50623"/>
                      </a:lnTo>
                      <a:lnTo>
                        <a:pt x="37957" y="46150"/>
                      </a:lnTo>
                      <a:lnTo>
                        <a:pt x="49517" y="39080"/>
                      </a:lnTo>
                      <a:lnTo>
                        <a:pt x="59294" y="29730"/>
                      </a:lnTo>
                      <a:lnTo>
                        <a:pt x="66905" y="18414"/>
                      </a:lnTo>
                      <a:lnTo>
                        <a:pt x="71971" y="5449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49" name="object 597">
                  <a:extLst>
                    <a:ext uri="{FF2B5EF4-FFF2-40B4-BE49-F238E27FC236}">
                      <a16:creationId xmlns:a16="http://schemas.microsoft.com/office/drawing/2014/main" id="{F5D15557-4310-42BE-BC48-F9CCB0C7FB93}"/>
                    </a:ext>
                  </a:extLst>
                </p:cNvPr>
                <p:cNvSpPr/>
                <p:nvPr/>
              </p:nvSpPr>
              <p:spPr>
                <a:xfrm>
                  <a:off x="2402586" y="786955"/>
                  <a:ext cx="47866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28">
                      <a:moveTo>
                        <a:pt x="0" y="33527"/>
                      </a:moveTo>
                      <a:lnTo>
                        <a:pt x="13144" y="30836"/>
                      </a:lnTo>
                      <a:lnTo>
                        <a:pt x="25135" y="25341"/>
                      </a:lnTo>
                      <a:lnTo>
                        <a:pt x="35547" y="17333"/>
                      </a:lnTo>
                      <a:lnTo>
                        <a:pt x="43953" y="7103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50" name="object 598">
                  <a:extLst>
                    <a:ext uri="{FF2B5EF4-FFF2-40B4-BE49-F238E27FC236}">
                      <a16:creationId xmlns:a16="http://schemas.microsoft.com/office/drawing/2014/main" id="{AFA89176-26AC-4759-840D-BFC9BF943C73}"/>
                    </a:ext>
                  </a:extLst>
                </p:cNvPr>
                <p:cNvSpPr/>
                <p:nvPr/>
              </p:nvSpPr>
              <p:spPr>
                <a:xfrm>
                  <a:off x="2419946" y="799807"/>
                  <a:ext cx="15074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18" y="4356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51" name="object 599">
                  <a:extLst>
                    <a:ext uri="{FF2B5EF4-FFF2-40B4-BE49-F238E27FC236}">
                      <a16:creationId xmlns:a16="http://schemas.microsoft.com/office/drawing/2014/main" id="{3BB701B8-EA58-4251-95C8-5A9986741984}"/>
                    </a:ext>
                  </a:extLst>
                </p:cNvPr>
                <p:cNvSpPr/>
                <p:nvPr/>
              </p:nvSpPr>
              <p:spPr>
                <a:xfrm>
                  <a:off x="2359520" y="713536"/>
                  <a:ext cx="20942" cy="20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231">
                      <a:moveTo>
                        <a:pt x="15278" y="0"/>
                      </a:moveTo>
                      <a:lnTo>
                        <a:pt x="20942" y="12204"/>
                      </a:lnTo>
                      <a:lnTo>
                        <a:pt x="16675" y="14185"/>
                      </a:lnTo>
                      <a:lnTo>
                        <a:pt x="12801" y="16916"/>
                      </a:lnTo>
                      <a:lnTo>
                        <a:pt x="9474" y="20231"/>
                      </a:lnTo>
                      <a:lnTo>
                        <a:pt x="0" y="10706"/>
                      </a:lnTo>
                      <a:lnTo>
                        <a:pt x="4419" y="6299"/>
                      </a:lnTo>
                      <a:lnTo>
                        <a:pt x="9575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52" name="object 600">
                  <a:extLst>
                    <a:ext uri="{FF2B5EF4-FFF2-40B4-BE49-F238E27FC236}">
                      <a16:creationId xmlns:a16="http://schemas.microsoft.com/office/drawing/2014/main" id="{06A6B5FA-2BE2-4330-9CC0-7331CEB7EF29}"/>
                    </a:ext>
                  </a:extLst>
                </p:cNvPr>
                <p:cNvSpPr/>
                <p:nvPr/>
              </p:nvSpPr>
              <p:spPr>
                <a:xfrm>
                  <a:off x="2359520" y="713536"/>
                  <a:ext cx="20942" cy="20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231">
                      <a:moveTo>
                        <a:pt x="15278" y="0"/>
                      </a:moveTo>
                      <a:lnTo>
                        <a:pt x="9575" y="2679"/>
                      </a:lnTo>
                      <a:lnTo>
                        <a:pt x="4419" y="6299"/>
                      </a:lnTo>
                      <a:lnTo>
                        <a:pt x="0" y="10706"/>
                      </a:lnTo>
                      <a:lnTo>
                        <a:pt x="9474" y="20231"/>
                      </a:lnTo>
                      <a:lnTo>
                        <a:pt x="12801" y="16916"/>
                      </a:lnTo>
                      <a:lnTo>
                        <a:pt x="16675" y="14185"/>
                      </a:lnTo>
                      <a:lnTo>
                        <a:pt x="20942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53" name="object 601">
                  <a:extLst>
                    <a:ext uri="{FF2B5EF4-FFF2-40B4-BE49-F238E27FC236}">
                      <a16:creationId xmlns:a16="http://schemas.microsoft.com/office/drawing/2014/main" id="{1F466963-14CF-47AA-9858-2B441C562EEC}"/>
                    </a:ext>
                  </a:extLst>
                </p:cNvPr>
                <p:cNvSpPr/>
                <p:nvPr/>
              </p:nvSpPr>
              <p:spPr>
                <a:xfrm>
                  <a:off x="2364232" y="719632"/>
                  <a:ext cx="13398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72">
                      <a:moveTo>
                        <a:pt x="13398" y="0"/>
                      </a:moveTo>
                      <a:lnTo>
                        <a:pt x="8432" y="2336"/>
                      </a:lnTo>
                      <a:lnTo>
                        <a:pt x="3924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54" name="object 602">
                  <a:extLst>
                    <a:ext uri="{FF2B5EF4-FFF2-40B4-BE49-F238E27FC236}">
                      <a16:creationId xmlns:a16="http://schemas.microsoft.com/office/drawing/2014/main" id="{8BD2F9E0-9CB1-41AB-9B39-8E593071027A}"/>
                    </a:ext>
                  </a:extLst>
                </p:cNvPr>
                <p:cNvSpPr/>
                <p:nvPr/>
              </p:nvSpPr>
              <p:spPr>
                <a:xfrm>
                  <a:off x="2366619" y="718248"/>
                  <a:ext cx="7835" cy="1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0960">
                      <a:moveTo>
                        <a:pt x="7835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55" name="object 603">
                  <a:extLst>
                    <a:ext uri="{FF2B5EF4-FFF2-40B4-BE49-F238E27FC236}">
                      <a16:creationId xmlns:a16="http://schemas.microsoft.com/office/drawing/2014/main" id="{D495E598-8BD9-49F4-A00C-7664E31EB707}"/>
                    </a:ext>
                  </a:extLst>
                </p:cNvPr>
                <p:cNvSpPr/>
                <p:nvPr/>
              </p:nvSpPr>
              <p:spPr>
                <a:xfrm>
                  <a:off x="2330297" y="695071"/>
                  <a:ext cx="134391" cy="13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53">
                      <a:moveTo>
                        <a:pt x="134391" y="67182"/>
                      </a:moveTo>
                      <a:lnTo>
                        <a:pt x="132834" y="52732"/>
                      </a:lnTo>
                      <a:lnTo>
                        <a:pt x="128384" y="39367"/>
                      </a:lnTo>
                      <a:lnTo>
                        <a:pt x="121371" y="27416"/>
                      </a:lnTo>
                      <a:lnTo>
                        <a:pt x="112123" y="17210"/>
                      </a:lnTo>
                      <a:lnTo>
                        <a:pt x="100972" y="9080"/>
                      </a:lnTo>
                      <a:lnTo>
                        <a:pt x="88247" y="3355"/>
                      </a:lnTo>
                      <a:lnTo>
                        <a:pt x="74278" y="366"/>
                      </a:lnTo>
                      <a:lnTo>
                        <a:pt x="67221" y="0"/>
                      </a:lnTo>
                      <a:lnTo>
                        <a:pt x="52774" y="1556"/>
                      </a:lnTo>
                      <a:lnTo>
                        <a:pt x="39408" y="6004"/>
                      </a:lnTo>
                      <a:lnTo>
                        <a:pt x="27453" y="13015"/>
                      </a:lnTo>
                      <a:lnTo>
                        <a:pt x="17241" y="22259"/>
                      </a:lnTo>
                      <a:lnTo>
                        <a:pt x="9103" y="33405"/>
                      </a:lnTo>
                      <a:lnTo>
                        <a:pt x="3369" y="46124"/>
                      </a:lnTo>
                      <a:lnTo>
                        <a:pt x="370" y="60087"/>
                      </a:lnTo>
                      <a:lnTo>
                        <a:pt x="0" y="67182"/>
                      </a:lnTo>
                      <a:lnTo>
                        <a:pt x="1558" y="81624"/>
                      </a:lnTo>
                      <a:lnTo>
                        <a:pt x="6012" y="94983"/>
                      </a:lnTo>
                      <a:lnTo>
                        <a:pt x="13031" y="106930"/>
                      </a:lnTo>
                      <a:lnTo>
                        <a:pt x="22283" y="117133"/>
                      </a:lnTo>
                      <a:lnTo>
                        <a:pt x="33439" y="125263"/>
                      </a:lnTo>
                      <a:lnTo>
                        <a:pt x="46166" y="130990"/>
                      </a:lnTo>
                      <a:lnTo>
                        <a:pt x="60134" y="133984"/>
                      </a:lnTo>
                      <a:lnTo>
                        <a:pt x="67221" y="134353"/>
                      </a:lnTo>
                      <a:lnTo>
                        <a:pt x="81672" y="132795"/>
                      </a:lnTo>
                      <a:lnTo>
                        <a:pt x="95037" y="128343"/>
                      </a:lnTo>
                      <a:lnTo>
                        <a:pt x="106986" y="121327"/>
                      </a:lnTo>
                      <a:lnTo>
                        <a:pt x="117189" y="112076"/>
                      </a:lnTo>
                      <a:lnTo>
                        <a:pt x="125317" y="100923"/>
                      </a:lnTo>
                      <a:lnTo>
                        <a:pt x="131039" y="88197"/>
                      </a:lnTo>
                      <a:lnTo>
                        <a:pt x="134026" y="74228"/>
                      </a:lnTo>
                      <a:lnTo>
                        <a:pt x="134391" y="67182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56" name="object 604">
                  <a:extLst>
                    <a:ext uri="{FF2B5EF4-FFF2-40B4-BE49-F238E27FC236}">
                      <a16:creationId xmlns:a16="http://schemas.microsoft.com/office/drawing/2014/main" id="{2CA0980F-25B3-48B9-B5B5-AB1C7A93CAC2}"/>
                    </a:ext>
                  </a:extLst>
                </p:cNvPr>
                <p:cNvSpPr/>
                <p:nvPr/>
              </p:nvSpPr>
              <p:spPr>
                <a:xfrm>
                  <a:off x="2327922" y="1799081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3975" y="74218"/>
                      </a:lnTo>
                      <a:lnTo>
                        <a:pt x="130989" y="88189"/>
                      </a:lnTo>
                      <a:lnTo>
                        <a:pt x="125266" y="100916"/>
                      </a:lnTo>
                      <a:lnTo>
                        <a:pt x="117139" y="112069"/>
                      </a:lnTo>
                      <a:lnTo>
                        <a:pt x="106935" y="121318"/>
                      </a:lnTo>
                      <a:lnTo>
                        <a:pt x="94986" y="128332"/>
                      </a:lnTo>
                      <a:lnTo>
                        <a:pt x="81621" y="132783"/>
                      </a:lnTo>
                      <a:lnTo>
                        <a:pt x="67170" y="134340"/>
                      </a:lnTo>
                      <a:lnTo>
                        <a:pt x="60122" y="133975"/>
                      </a:lnTo>
                      <a:lnTo>
                        <a:pt x="46151" y="130989"/>
                      </a:lnTo>
                      <a:lnTo>
                        <a:pt x="33424" y="125266"/>
                      </a:lnTo>
                      <a:lnTo>
                        <a:pt x="22271" y="117139"/>
                      </a:lnTo>
                      <a:lnTo>
                        <a:pt x="13022" y="106935"/>
                      </a:lnTo>
                      <a:lnTo>
                        <a:pt x="6007" y="94986"/>
                      </a:lnTo>
                      <a:lnTo>
                        <a:pt x="1556" y="81621"/>
                      </a:lnTo>
                      <a:lnTo>
                        <a:pt x="0" y="67170"/>
                      </a:lnTo>
                      <a:lnTo>
                        <a:pt x="364" y="60122"/>
                      </a:lnTo>
                      <a:lnTo>
                        <a:pt x="3351" y="46151"/>
                      </a:lnTo>
                      <a:lnTo>
                        <a:pt x="9073" y="33424"/>
                      </a:lnTo>
                      <a:lnTo>
                        <a:pt x="17201" y="22271"/>
                      </a:lnTo>
                      <a:lnTo>
                        <a:pt x="27404" y="13022"/>
                      </a:lnTo>
                      <a:lnTo>
                        <a:pt x="39354" y="6007"/>
                      </a:lnTo>
                      <a:lnTo>
                        <a:pt x="52719" y="1556"/>
                      </a:lnTo>
                      <a:lnTo>
                        <a:pt x="67170" y="0"/>
                      </a:lnTo>
                      <a:lnTo>
                        <a:pt x="74218" y="364"/>
                      </a:lnTo>
                      <a:lnTo>
                        <a:pt x="88189" y="3351"/>
                      </a:lnTo>
                      <a:lnTo>
                        <a:pt x="100916" y="9073"/>
                      </a:lnTo>
                      <a:lnTo>
                        <a:pt x="112069" y="17201"/>
                      </a:lnTo>
                      <a:lnTo>
                        <a:pt x="121318" y="27404"/>
                      </a:lnTo>
                      <a:lnTo>
                        <a:pt x="128332" y="39354"/>
                      </a:lnTo>
                      <a:lnTo>
                        <a:pt x="132783" y="52719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57" name="object 605">
                  <a:extLst>
                    <a:ext uri="{FF2B5EF4-FFF2-40B4-BE49-F238E27FC236}">
                      <a16:creationId xmlns:a16="http://schemas.microsoft.com/office/drawing/2014/main" id="{D827D143-BE2D-41F3-95AA-904E4D881742}"/>
                    </a:ext>
                  </a:extLst>
                </p:cNvPr>
                <p:cNvSpPr/>
                <p:nvPr/>
              </p:nvSpPr>
              <p:spPr>
                <a:xfrm>
                  <a:off x="2384132" y="1877212"/>
                  <a:ext cx="73164" cy="5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4" h="52196">
                      <a:moveTo>
                        <a:pt x="0" y="51257"/>
                      </a:moveTo>
                      <a:lnTo>
                        <a:pt x="3619" y="51892"/>
                      </a:lnTo>
                      <a:lnTo>
                        <a:pt x="7289" y="52196"/>
                      </a:lnTo>
                      <a:lnTo>
                        <a:pt x="10960" y="52196"/>
                      </a:lnTo>
                      <a:lnTo>
                        <a:pt x="24953" y="50636"/>
                      </a:lnTo>
                      <a:lnTo>
                        <a:pt x="37916" y="46165"/>
                      </a:lnTo>
                      <a:lnTo>
                        <a:pt x="49471" y="39098"/>
                      </a:lnTo>
                      <a:lnTo>
                        <a:pt x="59244" y="29753"/>
                      </a:lnTo>
                      <a:lnTo>
                        <a:pt x="66859" y="18444"/>
                      </a:lnTo>
                      <a:lnTo>
                        <a:pt x="71940" y="5487"/>
                      </a:lnTo>
                      <a:lnTo>
                        <a:pt x="7316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58" name="object 606">
                  <a:extLst>
                    <a:ext uri="{FF2B5EF4-FFF2-40B4-BE49-F238E27FC236}">
                      <a16:creationId xmlns:a16="http://schemas.microsoft.com/office/drawing/2014/main" id="{2CBE8795-CCEF-4337-B432-945476123C23}"/>
                    </a:ext>
                  </a:extLst>
                </p:cNvPr>
                <p:cNvSpPr/>
                <p:nvPr/>
              </p:nvSpPr>
              <p:spPr>
                <a:xfrm>
                  <a:off x="2400198" y="1890966"/>
                  <a:ext cx="47879" cy="33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27">
                      <a:moveTo>
                        <a:pt x="0" y="33528"/>
                      </a:moveTo>
                      <a:lnTo>
                        <a:pt x="13121" y="30837"/>
                      </a:lnTo>
                      <a:lnTo>
                        <a:pt x="25100" y="25344"/>
                      </a:lnTo>
                      <a:lnTo>
                        <a:pt x="35513" y="17338"/>
                      </a:lnTo>
                      <a:lnTo>
                        <a:pt x="43939" y="7111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59" name="object 607">
                  <a:extLst>
                    <a:ext uri="{FF2B5EF4-FFF2-40B4-BE49-F238E27FC236}">
                      <a16:creationId xmlns:a16="http://schemas.microsoft.com/office/drawing/2014/main" id="{824FA458-780A-4353-AFDE-0C3A339AA969}"/>
                    </a:ext>
                  </a:extLst>
                </p:cNvPr>
                <p:cNvSpPr/>
                <p:nvPr/>
              </p:nvSpPr>
              <p:spPr>
                <a:xfrm>
                  <a:off x="2417508" y="1903806"/>
                  <a:ext cx="15138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566">
                      <a:moveTo>
                        <a:pt x="0" y="10566"/>
                      </a:moveTo>
                      <a:lnTo>
                        <a:pt x="5613" y="7937"/>
                      </a:lnTo>
                      <a:lnTo>
                        <a:pt x="10718" y="4368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60" name="object 608">
                  <a:extLst>
                    <a:ext uri="{FF2B5EF4-FFF2-40B4-BE49-F238E27FC236}">
                      <a16:creationId xmlns:a16="http://schemas.microsoft.com/office/drawing/2014/main" id="{030D8F3E-D8AE-47CA-B778-6755B1888186}"/>
                    </a:ext>
                  </a:extLst>
                </p:cNvPr>
                <p:cNvSpPr/>
                <p:nvPr/>
              </p:nvSpPr>
              <p:spPr>
                <a:xfrm>
                  <a:off x="2357094" y="1817535"/>
                  <a:ext cx="20929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243">
                      <a:moveTo>
                        <a:pt x="15278" y="0"/>
                      </a:moveTo>
                      <a:lnTo>
                        <a:pt x="20929" y="12204"/>
                      </a:lnTo>
                      <a:lnTo>
                        <a:pt x="16713" y="14185"/>
                      </a:lnTo>
                      <a:lnTo>
                        <a:pt x="12788" y="16916"/>
                      </a:lnTo>
                      <a:lnTo>
                        <a:pt x="9525" y="20243"/>
                      </a:lnTo>
                      <a:lnTo>
                        <a:pt x="0" y="10718"/>
                      </a:lnTo>
                      <a:lnTo>
                        <a:pt x="4406" y="6299"/>
                      </a:lnTo>
                      <a:lnTo>
                        <a:pt x="9613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61" name="object 609">
                  <a:extLst>
                    <a:ext uri="{FF2B5EF4-FFF2-40B4-BE49-F238E27FC236}">
                      <a16:creationId xmlns:a16="http://schemas.microsoft.com/office/drawing/2014/main" id="{8D2ED3B5-99EF-46E3-AE87-1D7820760D00}"/>
                    </a:ext>
                  </a:extLst>
                </p:cNvPr>
                <p:cNvSpPr/>
                <p:nvPr/>
              </p:nvSpPr>
              <p:spPr>
                <a:xfrm>
                  <a:off x="2357094" y="1817535"/>
                  <a:ext cx="20929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243">
                      <a:moveTo>
                        <a:pt x="15278" y="0"/>
                      </a:moveTo>
                      <a:lnTo>
                        <a:pt x="9613" y="2679"/>
                      </a:lnTo>
                      <a:lnTo>
                        <a:pt x="4406" y="6299"/>
                      </a:lnTo>
                      <a:lnTo>
                        <a:pt x="0" y="10718"/>
                      </a:lnTo>
                      <a:lnTo>
                        <a:pt x="9525" y="20243"/>
                      </a:lnTo>
                      <a:lnTo>
                        <a:pt x="12788" y="16916"/>
                      </a:lnTo>
                      <a:lnTo>
                        <a:pt x="16713" y="14185"/>
                      </a:lnTo>
                      <a:lnTo>
                        <a:pt x="20929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62" name="object 610">
                  <a:extLst>
                    <a:ext uri="{FF2B5EF4-FFF2-40B4-BE49-F238E27FC236}">
                      <a16:creationId xmlns:a16="http://schemas.microsoft.com/office/drawing/2014/main" id="{76A40E6A-851C-4313-9B03-4EC3F7FE2700}"/>
                    </a:ext>
                  </a:extLst>
                </p:cNvPr>
                <p:cNvSpPr/>
                <p:nvPr/>
              </p:nvSpPr>
              <p:spPr>
                <a:xfrm>
                  <a:off x="2361857" y="1823643"/>
                  <a:ext cx="13334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4" h="9372">
                      <a:moveTo>
                        <a:pt x="13334" y="0"/>
                      </a:moveTo>
                      <a:lnTo>
                        <a:pt x="8381" y="2324"/>
                      </a:lnTo>
                      <a:lnTo>
                        <a:pt x="3860" y="5499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63" name="object 611">
                  <a:extLst>
                    <a:ext uri="{FF2B5EF4-FFF2-40B4-BE49-F238E27FC236}">
                      <a16:creationId xmlns:a16="http://schemas.microsoft.com/office/drawing/2014/main" id="{6AABFFB4-4BBB-4EAF-8713-AA288E4EDE28}"/>
                    </a:ext>
                  </a:extLst>
                </p:cNvPr>
                <p:cNvSpPr/>
                <p:nvPr/>
              </p:nvSpPr>
              <p:spPr>
                <a:xfrm>
                  <a:off x="2364181" y="1822246"/>
                  <a:ext cx="7835" cy="11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23">
                      <a:moveTo>
                        <a:pt x="7835" y="10972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64" name="object 612">
                  <a:extLst>
                    <a:ext uri="{FF2B5EF4-FFF2-40B4-BE49-F238E27FC236}">
                      <a16:creationId xmlns:a16="http://schemas.microsoft.com/office/drawing/2014/main" id="{F4AE8388-7FCB-4A03-9BDA-4C57857D0179}"/>
                    </a:ext>
                  </a:extLst>
                </p:cNvPr>
                <p:cNvSpPr/>
                <p:nvPr/>
              </p:nvSpPr>
              <p:spPr>
                <a:xfrm>
                  <a:off x="2327922" y="1799081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2783" y="52719"/>
                      </a:lnTo>
                      <a:lnTo>
                        <a:pt x="128332" y="39354"/>
                      </a:lnTo>
                      <a:lnTo>
                        <a:pt x="121318" y="27404"/>
                      </a:lnTo>
                      <a:lnTo>
                        <a:pt x="112069" y="17201"/>
                      </a:lnTo>
                      <a:lnTo>
                        <a:pt x="100916" y="9073"/>
                      </a:lnTo>
                      <a:lnTo>
                        <a:pt x="88189" y="3351"/>
                      </a:lnTo>
                      <a:lnTo>
                        <a:pt x="74218" y="364"/>
                      </a:lnTo>
                      <a:lnTo>
                        <a:pt x="67170" y="0"/>
                      </a:lnTo>
                      <a:lnTo>
                        <a:pt x="52719" y="1556"/>
                      </a:lnTo>
                      <a:lnTo>
                        <a:pt x="39354" y="6007"/>
                      </a:lnTo>
                      <a:lnTo>
                        <a:pt x="27404" y="13022"/>
                      </a:lnTo>
                      <a:lnTo>
                        <a:pt x="17201" y="22271"/>
                      </a:lnTo>
                      <a:lnTo>
                        <a:pt x="9073" y="33424"/>
                      </a:lnTo>
                      <a:lnTo>
                        <a:pt x="3351" y="46151"/>
                      </a:lnTo>
                      <a:lnTo>
                        <a:pt x="364" y="60122"/>
                      </a:lnTo>
                      <a:lnTo>
                        <a:pt x="0" y="67170"/>
                      </a:lnTo>
                      <a:lnTo>
                        <a:pt x="1556" y="81621"/>
                      </a:lnTo>
                      <a:lnTo>
                        <a:pt x="6007" y="94986"/>
                      </a:lnTo>
                      <a:lnTo>
                        <a:pt x="13022" y="106935"/>
                      </a:lnTo>
                      <a:lnTo>
                        <a:pt x="22271" y="117139"/>
                      </a:lnTo>
                      <a:lnTo>
                        <a:pt x="33424" y="125266"/>
                      </a:lnTo>
                      <a:lnTo>
                        <a:pt x="46151" y="130989"/>
                      </a:lnTo>
                      <a:lnTo>
                        <a:pt x="60122" y="133975"/>
                      </a:lnTo>
                      <a:lnTo>
                        <a:pt x="67170" y="134340"/>
                      </a:lnTo>
                      <a:lnTo>
                        <a:pt x="81621" y="132783"/>
                      </a:lnTo>
                      <a:lnTo>
                        <a:pt x="94986" y="128332"/>
                      </a:lnTo>
                      <a:lnTo>
                        <a:pt x="106935" y="121318"/>
                      </a:lnTo>
                      <a:lnTo>
                        <a:pt x="117139" y="112069"/>
                      </a:lnTo>
                      <a:lnTo>
                        <a:pt x="125266" y="100916"/>
                      </a:lnTo>
                      <a:lnTo>
                        <a:pt x="130989" y="88189"/>
                      </a:lnTo>
                      <a:lnTo>
                        <a:pt x="133975" y="74218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65" name="object 614">
                  <a:extLst>
                    <a:ext uri="{FF2B5EF4-FFF2-40B4-BE49-F238E27FC236}">
                      <a16:creationId xmlns:a16="http://schemas.microsoft.com/office/drawing/2014/main" id="{0E5EF042-5C9A-47CC-BCF2-15D384393084}"/>
                    </a:ext>
                  </a:extLst>
                </p:cNvPr>
                <p:cNvSpPr/>
                <p:nvPr/>
              </p:nvSpPr>
              <p:spPr>
                <a:xfrm>
                  <a:off x="2589110" y="1717078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244"/>
                      </a:moveTo>
                      <a:lnTo>
                        <a:pt x="3619" y="51841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58" y="50621"/>
                      </a:lnTo>
                      <a:lnTo>
                        <a:pt x="37924" y="46145"/>
                      </a:lnTo>
                      <a:lnTo>
                        <a:pt x="49481" y="39074"/>
                      </a:lnTo>
                      <a:lnTo>
                        <a:pt x="59255" y="29727"/>
                      </a:lnTo>
                      <a:lnTo>
                        <a:pt x="66871" y="18423"/>
                      </a:lnTo>
                      <a:lnTo>
                        <a:pt x="71952" y="5480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66" name="object 615">
                  <a:extLst>
                    <a:ext uri="{FF2B5EF4-FFF2-40B4-BE49-F238E27FC236}">
                      <a16:creationId xmlns:a16="http://schemas.microsoft.com/office/drawing/2014/main" id="{A445065F-F850-41F0-BAF9-1266F72DA093}"/>
                    </a:ext>
                  </a:extLst>
                </p:cNvPr>
                <p:cNvSpPr/>
                <p:nvPr/>
              </p:nvSpPr>
              <p:spPr>
                <a:xfrm>
                  <a:off x="2605189" y="1730819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21" y="30837"/>
                      </a:lnTo>
                      <a:lnTo>
                        <a:pt x="25100" y="25329"/>
                      </a:lnTo>
                      <a:lnTo>
                        <a:pt x="35511" y="17315"/>
                      </a:lnTo>
                      <a:lnTo>
                        <a:pt x="43932" y="7094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67" name="object 616">
                  <a:extLst>
                    <a:ext uri="{FF2B5EF4-FFF2-40B4-BE49-F238E27FC236}">
                      <a16:creationId xmlns:a16="http://schemas.microsoft.com/office/drawing/2014/main" id="{2BF09463-F055-4969-B65A-2C8485D293A0}"/>
                    </a:ext>
                  </a:extLst>
                </p:cNvPr>
                <p:cNvSpPr/>
                <p:nvPr/>
              </p:nvSpPr>
              <p:spPr>
                <a:xfrm>
                  <a:off x="2622499" y="1743671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37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68" name="object 617">
                  <a:extLst>
                    <a:ext uri="{FF2B5EF4-FFF2-40B4-BE49-F238E27FC236}">
                      <a16:creationId xmlns:a16="http://schemas.microsoft.com/office/drawing/2014/main" id="{169CC398-D115-4706-8B88-D64087B52782}"/>
                    </a:ext>
                  </a:extLst>
                </p:cNvPr>
                <p:cNvSpPr/>
                <p:nvPr/>
              </p:nvSpPr>
              <p:spPr>
                <a:xfrm>
                  <a:off x="2562072" y="1657400"/>
                  <a:ext cx="20993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243">
                      <a:moveTo>
                        <a:pt x="15278" y="0"/>
                      </a:moveTo>
                      <a:lnTo>
                        <a:pt x="20993" y="12204"/>
                      </a:lnTo>
                      <a:lnTo>
                        <a:pt x="16725" y="14185"/>
                      </a:lnTo>
                      <a:lnTo>
                        <a:pt x="12801" y="16916"/>
                      </a:lnTo>
                      <a:lnTo>
                        <a:pt x="9474" y="20243"/>
                      </a:lnTo>
                      <a:lnTo>
                        <a:pt x="0" y="10718"/>
                      </a:lnTo>
                      <a:lnTo>
                        <a:pt x="4419" y="6299"/>
                      </a:lnTo>
                      <a:lnTo>
                        <a:pt x="9575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69" name="object 618">
                  <a:extLst>
                    <a:ext uri="{FF2B5EF4-FFF2-40B4-BE49-F238E27FC236}">
                      <a16:creationId xmlns:a16="http://schemas.microsoft.com/office/drawing/2014/main" id="{BB2AEAE5-FBF5-4A59-80B3-D7C511F6E298}"/>
                    </a:ext>
                  </a:extLst>
                </p:cNvPr>
                <p:cNvSpPr/>
                <p:nvPr/>
              </p:nvSpPr>
              <p:spPr>
                <a:xfrm>
                  <a:off x="2562072" y="1657400"/>
                  <a:ext cx="20993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243">
                      <a:moveTo>
                        <a:pt x="15278" y="0"/>
                      </a:moveTo>
                      <a:lnTo>
                        <a:pt x="9575" y="2679"/>
                      </a:lnTo>
                      <a:lnTo>
                        <a:pt x="4419" y="6299"/>
                      </a:lnTo>
                      <a:lnTo>
                        <a:pt x="0" y="10718"/>
                      </a:lnTo>
                      <a:lnTo>
                        <a:pt x="9474" y="20243"/>
                      </a:lnTo>
                      <a:lnTo>
                        <a:pt x="12801" y="16916"/>
                      </a:lnTo>
                      <a:lnTo>
                        <a:pt x="16725" y="14185"/>
                      </a:lnTo>
                      <a:lnTo>
                        <a:pt x="20993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70" name="object 619">
                  <a:extLst>
                    <a:ext uri="{FF2B5EF4-FFF2-40B4-BE49-F238E27FC236}">
                      <a16:creationId xmlns:a16="http://schemas.microsoft.com/office/drawing/2014/main" id="{1FB522C4-DB47-455D-92D8-B8D680409A3C}"/>
                    </a:ext>
                  </a:extLst>
                </p:cNvPr>
                <p:cNvSpPr/>
                <p:nvPr/>
              </p:nvSpPr>
              <p:spPr>
                <a:xfrm>
                  <a:off x="2566835" y="1663496"/>
                  <a:ext cx="13347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7" h="9385">
                      <a:moveTo>
                        <a:pt x="13347" y="0"/>
                      </a:moveTo>
                      <a:lnTo>
                        <a:pt x="8381" y="2285"/>
                      </a:lnTo>
                      <a:lnTo>
                        <a:pt x="3873" y="5460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71" name="object 620">
                  <a:extLst>
                    <a:ext uri="{FF2B5EF4-FFF2-40B4-BE49-F238E27FC236}">
                      <a16:creationId xmlns:a16="http://schemas.microsoft.com/office/drawing/2014/main" id="{D987BB2E-45C3-4E1A-9D83-096DF2FD0E98}"/>
                    </a:ext>
                  </a:extLst>
                </p:cNvPr>
                <p:cNvSpPr/>
                <p:nvPr/>
              </p:nvSpPr>
              <p:spPr>
                <a:xfrm>
                  <a:off x="2569171" y="1662061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101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72" name="object 621">
                  <a:extLst>
                    <a:ext uri="{FF2B5EF4-FFF2-40B4-BE49-F238E27FC236}">
                      <a16:creationId xmlns:a16="http://schemas.microsoft.com/office/drawing/2014/main" id="{E18726A3-401E-4BA5-97BB-E17FCC234779}"/>
                    </a:ext>
                  </a:extLst>
                </p:cNvPr>
                <p:cNvSpPr/>
                <p:nvPr/>
              </p:nvSpPr>
              <p:spPr>
                <a:xfrm>
                  <a:off x="2532900" y="1638947"/>
                  <a:ext cx="134353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53" h="134340">
                      <a:moveTo>
                        <a:pt x="134353" y="67170"/>
                      </a:moveTo>
                      <a:lnTo>
                        <a:pt x="132796" y="52720"/>
                      </a:lnTo>
                      <a:lnTo>
                        <a:pt x="128344" y="39356"/>
                      </a:lnTo>
                      <a:lnTo>
                        <a:pt x="121328" y="27408"/>
                      </a:lnTo>
                      <a:lnTo>
                        <a:pt x="112078" y="17204"/>
                      </a:lnTo>
                      <a:lnTo>
                        <a:pt x="100925" y="9076"/>
                      </a:lnTo>
                      <a:lnTo>
                        <a:pt x="88198" y="3354"/>
                      </a:lnTo>
                      <a:lnTo>
                        <a:pt x="74227" y="365"/>
                      </a:lnTo>
                      <a:lnTo>
                        <a:pt x="67170" y="0"/>
                      </a:lnTo>
                      <a:lnTo>
                        <a:pt x="52723" y="1556"/>
                      </a:lnTo>
                      <a:lnTo>
                        <a:pt x="39359" y="6007"/>
                      </a:lnTo>
                      <a:lnTo>
                        <a:pt x="27410" y="13022"/>
                      </a:lnTo>
                      <a:lnTo>
                        <a:pt x="17205" y="22271"/>
                      </a:lnTo>
                      <a:lnTo>
                        <a:pt x="9076" y="33424"/>
                      </a:lnTo>
                      <a:lnTo>
                        <a:pt x="3352" y="46151"/>
                      </a:lnTo>
                      <a:lnTo>
                        <a:pt x="365" y="60122"/>
                      </a:lnTo>
                      <a:lnTo>
                        <a:pt x="0" y="67170"/>
                      </a:lnTo>
                      <a:lnTo>
                        <a:pt x="1557" y="81621"/>
                      </a:lnTo>
                      <a:lnTo>
                        <a:pt x="6009" y="94986"/>
                      </a:lnTo>
                      <a:lnTo>
                        <a:pt x="13026" y="106935"/>
                      </a:lnTo>
                      <a:lnTo>
                        <a:pt x="22276" y="117139"/>
                      </a:lnTo>
                      <a:lnTo>
                        <a:pt x="33429" y="125266"/>
                      </a:lnTo>
                      <a:lnTo>
                        <a:pt x="46156" y="130989"/>
                      </a:lnTo>
                      <a:lnTo>
                        <a:pt x="60124" y="133975"/>
                      </a:lnTo>
                      <a:lnTo>
                        <a:pt x="67170" y="134340"/>
                      </a:lnTo>
                      <a:lnTo>
                        <a:pt x="81620" y="132783"/>
                      </a:lnTo>
                      <a:lnTo>
                        <a:pt x="94986" y="128333"/>
                      </a:lnTo>
                      <a:lnTo>
                        <a:pt x="106936" y="121320"/>
                      </a:lnTo>
                      <a:lnTo>
                        <a:pt x="117142" y="112073"/>
                      </a:lnTo>
                      <a:lnTo>
                        <a:pt x="125273" y="100921"/>
                      </a:lnTo>
                      <a:lnTo>
                        <a:pt x="130997" y="88196"/>
                      </a:lnTo>
                      <a:lnTo>
                        <a:pt x="133987" y="74227"/>
                      </a:lnTo>
                      <a:lnTo>
                        <a:pt x="134353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73" name="object 623">
                  <a:extLst>
                    <a:ext uri="{FF2B5EF4-FFF2-40B4-BE49-F238E27FC236}">
                      <a16:creationId xmlns:a16="http://schemas.microsoft.com/office/drawing/2014/main" id="{C21E5050-E398-41A2-A05F-36E8A974765E}"/>
                    </a:ext>
                  </a:extLst>
                </p:cNvPr>
                <p:cNvSpPr/>
                <p:nvPr/>
              </p:nvSpPr>
              <p:spPr>
                <a:xfrm>
                  <a:off x="1588744" y="5061889"/>
                  <a:ext cx="73113" cy="5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13" h="52197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289" y="52197"/>
                      </a:lnTo>
                      <a:lnTo>
                        <a:pt x="10960" y="52197"/>
                      </a:lnTo>
                      <a:lnTo>
                        <a:pt x="24944" y="50631"/>
                      </a:lnTo>
                      <a:lnTo>
                        <a:pt x="37906" y="46149"/>
                      </a:lnTo>
                      <a:lnTo>
                        <a:pt x="49466" y="39069"/>
                      </a:lnTo>
                      <a:lnTo>
                        <a:pt x="59240" y="29711"/>
                      </a:lnTo>
                      <a:lnTo>
                        <a:pt x="66849" y="18394"/>
                      </a:lnTo>
                      <a:lnTo>
                        <a:pt x="71910" y="5440"/>
                      </a:lnTo>
                      <a:lnTo>
                        <a:pt x="73113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74" name="object 624">
                  <a:extLst>
                    <a:ext uri="{FF2B5EF4-FFF2-40B4-BE49-F238E27FC236}">
                      <a16:creationId xmlns:a16="http://schemas.microsoft.com/office/drawing/2014/main" id="{0289F003-422E-4A33-9655-726B4A626456}"/>
                    </a:ext>
                  </a:extLst>
                </p:cNvPr>
                <p:cNvSpPr/>
                <p:nvPr/>
              </p:nvSpPr>
              <p:spPr>
                <a:xfrm>
                  <a:off x="1604759" y="5075631"/>
                  <a:ext cx="4792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29" h="33540">
                      <a:moveTo>
                        <a:pt x="0" y="33540"/>
                      </a:moveTo>
                      <a:lnTo>
                        <a:pt x="13138" y="30842"/>
                      </a:lnTo>
                      <a:lnTo>
                        <a:pt x="25126" y="25345"/>
                      </a:lnTo>
                      <a:lnTo>
                        <a:pt x="35544" y="17345"/>
                      </a:lnTo>
                      <a:lnTo>
                        <a:pt x="43969" y="7137"/>
                      </a:lnTo>
                      <a:lnTo>
                        <a:pt x="4792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75" name="object 625">
                  <a:extLst>
                    <a:ext uri="{FF2B5EF4-FFF2-40B4-BE49-F238E27FC236}">
                      <a16:creationId xmlns:a16="http://schemas.microsoft.com/office/drawing/2014/main" id="{F79DFCCD-DBF5-48BE-B1FC-3D375B51236C}"/>
                    </a:ext>
                  </a:extLst>
                </p:cNvPr>
                <p:cNvSpPr/>
                <p:nvPr/>
              </p:nvSpPr>
              <p:spPr>
                <a:xfrm>
                  <a:off x="1622132" y="5088432"/>
                  <a:ext cx="15074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566">
                      <a:moveTo>
                        <a:pt x="0" y="10566"/>
                      </a:moveTo>
                      <a:lnTo>
                        <a:pt x="5600" y="7988"/>
                      </a:lnTo>
                      <a:lnTo>
                        <a:pt x="10706" y="4419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76" name="object 626">
                  <a:extLst>
                    <a:ext uri="{FF2B5EF4-FFF2-40B4-BE49-F238E27FC236}">
                      <a16:creationId xmlns:a16="http://schemas.microsoft.com/office/drawing/2014/main" id="{BBA60E61-8141-455E-82BD-CA764D8D4437}"/>
                    </a:ext>
                  </a:extLst>
                </p:cNvPr>
                <p:cNvSpPr/>
                <p:nvPr/>
              </p:nvSpPr>
              <p:spPr>
                <a:xfrm>
                  <a:off x="1561706" y="5002212"/>
                  <a:ext cx="20929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92">
                      <a:moveTo>
                        <a:pt x="15278" y="0"/>
                      </a:moveTo>
                      <a:lnTo>
                        <a:pt x="20929" y="12153"/>
                      </a:lnTo>
                      <a:lnTo>
                        <a:pt x="16662" y="14135"/>
                      </a:lnTo>
                      <a:lnTo>
                        <a:pt x="12801" y="16865"/>
                      </a:lnTo>
                      <a:lnTo>
                        <a:pt x="9474" y="20192"/>
                      </a:lnTo>
                      <a:lnTo>
                        <a:pt x="0" y="10718"/>
                      </a:lnTo>
                      <a:lnTo>
                        <a:pt x="4406" y="6248"/>
                      </a:lnTo>
                      <a:lnTo>
                        <a:pt x="9575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77" name="object 627">
                  <a:extLst>
                    <a:ext uri="{FF2B5EF4-FFF2-40B4-BE49-F238E27FC236}">
                      <a16:creationId xmlns:a16="http://schemas.microsoft.com/office/drawing/2014/main" id="{C27ADDCB-B4FC-44D3-BBD5-57759DC8F8D5}"/>
                    </a:ext>
                  </a:extLst>
                </p:cNvPr>
                <p:cNvSpPr/>
                <p:nvPr/>
              </p:nvSpPr>
              <p:spPr>
                <a:xfrm>
                  <a:off x="1561706" y="5002212"/>
                  <a:ext cx="20929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92">
                      <a:moveTo>
                        <a:pt x="15278" y="0"/>
                      </a:moveTo>
                      <a:lnTo>
                        <a:pt x="9575" y="2628"/>
                      </a:lnTo>
                      <a:lnTo>
                        <a:pt x="4406" y="6248"/>
                      </a:lnTo>
                      <a:lnTo>
                        <a:pt x="0" y="10718"/>
                      </a:lnTo>
                      <a:lnTo>
                        <a:pt x="9474" y="20192"/>
                      </a:lnTo>
                      <a:lnTo>
                        <a:pt x="12801" y="16865"/>
                      </a:lnTo>
                      <a:lnTo>
                        <a:pt x="16662" y="14135"/>
                      </a:lnTo>
                      <a:lnTo>
                        <a:pt x="20929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78" name="object 628">
                  <a:extLst>
                    <a:ext uri="{FF2B5EF4-FFF2-40B4-BE49-F238E27FC236}">
                      <a16:creationId xmlns:a16="http://schemas.microsoft.com/office/drawing/2014/main" id="{AB43B6CA-7BE8-406A-B445-7001ACC5F7CE}"/>
                    </a:ext>
                  </a:extLst>
                </p:cNvPr>
                <p:cNvSpPr/>
                <p:nvPr/>
              </p:nvSpPr>
              <p:spPr>
                <a:xfrm>
                  <a:off x="1566418" y="5008308"/>
                  <a:ext cx="13398" cy="9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34">
                      <a:moveTo>
                        <a:pt x="13398" y="0"/>
                      </a:moveTo>
                      <a:lnTo>
                        <a:pt x="8432" y="2286"/>
                      </a:lnTo>
                      <a:lnTo>
                        <a:pt x="3873" y="5461"/>
                      </a:lnTo>
                      <a:lnTo>
                        <a:pt x="0" y="9334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79" name="object 629">
                  <a:extLst>
                    <a:ext uri="{FF2B5EF4-FFF2-40B4-BE49-F238E27FC236}">
                      <a16:creationId xmlns:a16="http://schemas.microsoft.com/office/drawing/2014/main" id="{9D6082E0-E4B5-44E9-9E5C-2908556C3752}"/>
                    </a:ext>
                  </a:extLst>
                </p:cNvPr>
                <p:cNvSpPr/>
                <p:nvPr/>
              </p:nvSpPr>
              <p:spPr>
                <a:xfrm>
                  <a:off x="1568792" y="5006873"/>
                  <a:ext cx="7848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8" h="11010">
                      <a:moveTo>
                        <a:pt x="7848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80" name="object 630">
                  <a:extLst>
                    <a:ext uri="{FF2B5EF4-FFF2-40B4-BE49-F238E27FC236}">
                      <a16:creationId xmlns:a16="http://schemas.microsoft.com/office/drawing/2014/main" id="{45400B4D-AAB3-41B1-BB58-17DA6B82C867}"/>
                    </a:ext>
                  </a:extLst>
                </p:cNvPr>
                <p:cNvSpPr/>
                <p:nvPr/>
              </p:nvSpPr>
              <p:spPr>
                <a:xfrm>
                  <a:off x="1532534" y="4983759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2783" y="52719"/>
                      </a:lnTo>
                      <a:lnTo>
                        <a:pt x="128332" y="39354"/>
                      </a:lnTo>
                      <a:lnTo>
                        <a:pt x="121318" y="27404"/>
                      </a:lnTo>
                      <a:lnTo>
                        <a:pt x="112069" y="17201"/>
                      </a:lnTo>
                      <a:lnTo>
                        <a:pt x="100916" y="9073"/>
                      </a:lnTo>
                      <a:lnTo>
                        <a:pt x="88189" y="3351"/>
                      </a:lnTo>
                      <a:lnTo>
                        <a:pt x="74218" y="364"/>
                      </a:lnTo>
                      <a:lnTo>
                        <a:pt x="67170" y="0"/>
                      </a:lnTo>
                      <a:lnTo>
                        <a:pt x="52719" y="1556"/>
                      </a:lnTo>
                      <a:lnTo>
                        <a:pt x="39354" y="6007"/>
                      </a:lnTo>
                      <a:lnTo>
                        <a:pt x="27404" y="13022"/>
                      </a:lnTo>
                      <a:lnTo>
                        <a:pt x="17201" y="22271"/>
                      </a:lnTo>
                      <a:lnTo>
                        <a:pt x="9073" y="33424"/>
                      </a:lnTo>
                      <a:lnTo>
                        <a:pt x="3351" y="46151"/>
                      </a:lnTo>
                      <a:lnTo>
                        <a:pt x="364" y="60122"/>
                      </a:lnTo>
                      <a:lnTo>
                        <a:pt x="0" y="67170"/>
                      </a:lnTo>
                      <a:lnTo>
                        <a:pt x="1556" y="81621"/>
                      </a:lnTo>
                      <a:lnTo>
                        <a:pt x="6007" y="94986"/>
                      </a:lnTo>
                      <a:lnTo>
                        <a:pt x="13022" y="106935"/>
                      </a:lnTo>
                      <a:lnTo>
                        <a:pt x="22271" y="117139"/>
                      </a:lnTo>
                      <a:lnTo>
                        <a:pt x="33424" y="125266"/>
                      </a:lnTo>
                      <a:lnTo>
                        <a:pt x="46151" y="130989"/>
                      </a:lnTo>
                      <a:lnTo>
                        <a:pt x="60122" y="133975"/>
                      </a:lnTo>
                      <a:lnTo>
                        <a:pt x="67170" y="134340"/>
                      </a:lnTo>
                      <a:lnTo>
                        <a:pt x="81621" y="132783"/>
                      </a:lnTo>
                      <a:lnTo>
                        <a:pt x="94986" y="128332"/>
                      </a:lnTo>
                      <a:lnTo>
                        <a:pt x="106935" y="121318"/>
                      </a:lnTo>
                      <a:lnTo>
                        <a:pt x="117139" y="112069"/>
                      </a:lnTo>
                      <a:lnTo>
                        <a:pt x="125266" y="100916"/>
                      </a:lnTo>
                      <a:lnTo>
                        <a:pt x="130989" y="88189"/>
                      </a:lnTo>
                      <a:lnTo>
                        <a:pt x="133975" y="74218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81" name="object 631">
                  <a:extLst>
                    <a:ext uri="{FF2B5EF4-FFF2-40B4-BE49-F238E27FC236}">
                      <a16:creationId xmlns:a16="http://schemas.microsoft.com/office/drawing/2014/main" id="{8C51C77A-8C32-441F-9446-5CE1BF1009E5}"/>
                    </a:ext>
                  </a:extLst>
                </p:cNvPr>
                <p:cNvSpPr/>
                <p:nvPr/>
              </p:nvSpPr>
              <p:spPr>
                <a:xfrm>
                  <a:off x="1458861" y="5272925"/>
                  <a:ext cx="134340" cy="13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53">
                      <a:moveTo>
                        <a:pt x="134340" y="67170"/>
                      </a:moveTo>
                      <a:lnTo>
                        <a:pt x="133974" y="74227"/>
                      </a:lnTo>
                      <a:lnTo>
                        <a:pt x="130986" y="88198"/>
                      </a:lnTo>
                      <a:lnTo>
                        <a:pt x="125263" y="100925"/>
                      </a:lnTo>
                      <a:lnTo>
                        <a:pt x="117135" y="112078"/>
                      </a:lnTo>
                      <a:lnTo>
                        <a:pt x="106932" y="121328"/>
                      </a:lnTo>
                      <a:lnTo>
                        <a:pt x="94983" y="128344"/>
                      </a:lnTo>
                      <a:lnTo>
                        <a:pt x="81619" y="132796"/>
                      </a:lnTo>
                      <a:lnTo>
                        <a:pt x="67170" y="134353"/>
                      </a:lnTo>
                      <a:lnTo>
                        <a:pt x="60112" y="133987"/>
                      </a:lnTo>
                      <a:lnTo>
                        <a:pt x="46143" y="130997"/>
                      </a:lnTo>
                      <a:lnTo>
                        <a:pt x="33418" y="125273"/>
                      </a:lnTo>
                      <a:lnTo>
                        <a:pt x="22267" y="117142"/>
                      </a:lnTo>
                      <a:lnTo>
                        <a:pt x="13020" y="106936"/>
                      </a:lnTo>
                      <a:lnTo>
                        <a:pt x="6006" y="94986"/>
                      </a:lnTo>
                      <a:lnTo>
                        <a:pt x="1556" y="81620"/>
                      </a:lnTo>
                      <a:lnTo>
                        <a:pt x="0" y="67170"/>
                      </a:lnTo>
                      <a:lnTo>
                        <a:pt x="364" y="60124"/>
                      </a:lnTo>
                      <a:lnTo>
                        <a:pt x="3351" y="46156"/>
                      </a:lnTo>
                      <a:lnTo>
                        <a:pt x="9073" y="33429"/>
                      </a:lnTo>
                      <a:lnTo>
                        <a:pt x="17201" y="22276"/>
                      </a:lnTo>
                      <a:lnTo>
                        <a:pt x="27404" y="13026"/>
                      </a:lnTo>
                      <a:lnTo>
                        <a:pt x="39354" y="6009"/>
                      </a:lnTo>
                      <a:lnTo>
                        <a:pt x="52719" y="1557"/>
                      </a:lnTo>
                      <a:lnTo>
                        <a:pt x="67170" y="0"/>
                      </a:lnTo>
                      <a:lnTo>
                        <a:pt x="74218" y="365"/>
                      </a:lnTo>
                      <a:lnTo>
                        <a:pt x="88189" y="3352"/>
                      </a:lnTo>
                      <a:lnTo>
                        <a:pt x="100916" y="9076"/>
                      </a:lnTo>
                      <a:lnTo>
                        <a:pt x="112069" y="17205"/>
                      </a:lnTo>
                      <a:lnTo>
                        <a:pt x="121318" y="27410"/>
                      </a:lnTo>
                      <a:lnTo>
                        <a:pt x="128332" y="39359"/>
                      </a:lnTo>
                      <a:lnTo>
                        <a:pt x="132783" y="52723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82" name="object 632">
                  <a:extLst>
                    <a:ext uri="{FF2B5EF4-FFF2-40B4-BE49-F238E27FC236}">
                      <a16:creationId xmlns:a16="http://schemas.microsoft.com/office/drawing/2014/main" id="{2438CDE6-D115-4A73-979B-43E5349FB17B}"/>
                    </a:ext>
                  </a:extLst>
                </p:cNvPr>
                <p:cNvSpPr/>
                <p:nvPr/>
              </p:nvSpPr>
              <p:spPr>
                <a:xfrm>
                  <a:off x="1515071" y="5351068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244"/>
                      </a:moveTo>
                      <a:lnTo>
                        <a:pt x="3619" y="51841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54" y="50621"/>
                      </a:lnTo>
                      <a:lnTo>
                        <a:pt x="37918" y="46145"/>
                      </a:lnTo>
                      <a:lnTo>
                        <a:pt x="49476" y="39074"/>
                      </a:lnTo>
                      <a:lnTo>
                        <a:pt x="59252" y="29727"/>
                      </a:lnTo>
                      <a:lnTo>
                        <a:pt x="66869" y="18423"/>
                      </a:lnTo>
                      <a:lnTo>
                        <a:pt x="71952" y="5480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83" name="object 633">
                  <a:extLst>
                    <a:ext uri="{FF2B5EF4-FFF2-40B4-BE49-F238E27FC236}">
                      <a16:creationId xmlns:a16="http://schemas.microsoft.com/office/drawing/2014/main" id="{636D403A-A9D7-4455-A4C3-804B20E078DA}"/>
                    </a:ext>
                  </a:extLst>
                </p:cNvPr>
                <p:cNvSpPr/>
                <p:nvPr/>
              </p:nvSpPr>
              <p:spPr>
                <a:xfrm>
                  <a:off x="1531137" y="5364810"/>
                  <a:ext cx="47878" cy="33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27">
                      <a:moveTo>
                        <a:pt x="0" y="33527"/>
                      </a:moveTo>
                      <a:lnTo>
                        <a:pt x="13122" y="30831"/>
                      </a:lnTo>
                      <a:lnTo>
                        <a:pt x="25104" y="25327"/>
                      </a:lnTo>
                      <a:lnTo>
                        <a:pt x="35519" y="17316"/>
                      </a:lnTo>
                      <a:lnTo>
                        <a:pt x="43943" y="7096"/>
                      </a:lnTo>
                      <a:lnTo>
                        <a:pt x="4787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84" name="object 634">
                  <a:extLst>
                    <a:ext uri="{FF2B5EF4-FFF2-40B4-BE49-F238E27FC236}">
                      <a16:creationId xmlns:a16="http://schemas.microsoft.com/office/drawing/2014/main" id="{C3AF5DF3-FA8A-40DF-BECB-C13989DA2343}"/>
                    </a:ext>
                  </a:extLst>
                </p:cNvPr>
                <p:cNvSpPr/>
                <p:nvPr/>
              </p:nvSpPr>
              <p:spPr>
                <a:xfrm>
                  <a:off x="1548460" y="5377611"/>
                  <a:ext cx="15074" cy="1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617">
                      <a:moveTo>
                        <a:pt x="0" y="10617"/>
                      </a:moveTo>
                      <a:lnTo>
                        <a:pt x="5600" y="7975"/>
                      </a:lnTo>
                      <a:lnTo>
                        <a:pt x="10718" y="4406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85" name="object 635">
                  <a:extLst>
                    <a:ext uri="{FF2B5EF4-FFF2-40B4-BE49-F238E27FC236}">
                      <a16:creationId xmlns:a16="http://schemas.microsoft.com/office/drawing/2014/main" id="{A2A7382B-37FC-4D4D-A2DA-DA89BC16217A}"/>
                    </a:ext>
                  </a:extLst>
                </p:cNvPr>
                <p:cNvSpPr/>
                <p:nvPr/>
              </p:nvSpPr>
              <p:spPr>
                <a:xfrm>
                  <a:off x="1488033" y="5291391"/>
                  <a:ext cx="20980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80">
                      <a:moveTo>
                        <a:pt x="15278" y="0"/>
                      </a:moveTo>
                      <a:lnTo>
                        <a:pt x="20980" y="12192"/>
                      </a:lnTo>
                      <a:lnTo>
                        <a:pt x="16713" y="14185"/>
                      </a:lnTo>
                      <a:lnTo>
                        <a:pt x="12801" y="16865"/>
                      </a:lnTo>
                      <a:lnTo>
                        <a:pt x="9474" y="20180"/>
                      </a:lnTo>
                      <a:lnTo>
                        <a:pt x="0" y="10706"/>
                      </a:lnTo>
                      <a:lnTo>
                        <a:pt x="4419" y="6299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86" name="object 636">
                  <a:extLst>
                    <a:ext uri="{FF2B5EF4-FFF2-40B4-BE49-F238E27FC236}">
                      <a16:creationId xmlns:a16="http://schemas.microsoft.com/office/drawing/2014/main" id="{487E2589-2EAD-48E5-A46E-E69B2C929242}"/>
                    </a:ext>
                  </a:extLst>
                </p:cNvPr>
                <p:cNvSpPr/>
                <p:nvPr/>
              </p:nvSpPr>
              <p:spPr>
                <a:xfrm>
                  <a:off x="1488033" y="5291391"/>
                  <a:ext cx="20980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80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19" y="6299"/>
                      </a:lnTo>
                      <a:lnTo>
                        <a:pt x="0" y="10706"/>
                      </a:lnTo>
                      <a:lnTo>
                        <a:pt x="9474" y="20180"/>
                      </a:lnTo>
                      <a:lnTo>
                        <a:pt x="12801" y="16865"/>
                      </a:lnTo>
                      <a:lnTo>
                        <a:pt x="16713" y="14185"/>
                      </a:lnTo>
                      <a:lnTo>
                        <a:pt x="20980" y="12192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87" name="object 637">
                  <a:extLst>
                    <a:ext uri="{FF2B5EF4-FFF2-40B4-BE49-F238E27FC236}">
                      <a16:creationId xmlns:a16="http://schemas.microsoft.com/office/drawing/2014/main" id="{506E196D-0C17-48ED-9CD6-76F4806164B5}"/>
                    </a:ext>
                  </a:extLst>
                </p:cNvPr>
                <p:cNvSpPr/>
                <p:nvPr/>
              </p:nvSpPr>
              <p:spPr>
                <a:xfrm>
                  <a:off x="1492745" y="5297487"/>
                  <a:ext cx="13398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72">
                      <a:moveTo>
                        <a:pt x="13398" y="0"/>
                      </a:moveTo>
                      <a:lnTo>
                        <a:pt x="8432" y="2286"/>
                      </a:lnTo>
                      <a:lnTo>
                        <a:pt x="3924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88" name="object 638">
                  <a:extLst>
                    <a:ext uri="{FF2B5EF4-FFF2-40B4-BE49-F238E27FC236}">
                      <a16:creationId xmlns:a16="http://schemas.microsoft.com/office/drawing/2014/main" id="{EB212414-DDB3-4840-884A-010C65A3FA83}"/>
                    </a:ext>
                  </a:extLst>
                </p:cNvPr>
                <p:cNvSpPr/>
                <p:nvPr/>
              </p:nvSpPr>
              <p:spPr>
                <a:xfrm>
                  <a:off x="1495132" y="5296052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1010"/>
                      </a:moveTo>
                      <a:lnTo>
                        <a:pt x="8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89" name="object 639">
                  <a:extLst>
                    <a:ext uri="{FF2B5EF4-FFF2-40B4-BE49-F238E27FC236}">
                      <a16:creationId xmlns:a16="http://schemas.microsoft.com/office/drawing/2014/main" id="{AE124CC0-362A-4AF3-8354-DC43F59C8F2C}"/>
                    </a:ext>
                  </a:extLst>
                </p:cNvPr>
                <p:cNvSpPr/>
                <p:nvPr/>
              </p:nvSpPr>
              <p:spPr>
                <a:xfrm>
                  <a:off x="1458861" y="5272925"/>
                  <a:ext cx="134340" cy="13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53">
                      <a:moveTo>
                        <a:pt x="134340" y="67170"/>
                      </a:moveTo>
                      <a:lnTo>
                        <a:pt x="132783" y="52723"/>
                      </a:lnTo>
                      <a:lnTo>
                        <a:pt x="128332" y="39359"/>
                      </a:lnTo>
                      <a:lnTo>
                        <a:pt x="121318" y="27410"/>
                      </a:lnTo>
                      <a:lnTo>
                        <a:pt x="112069" y="17205"/>
                      </a:lnTo>
                      <a:lnTo>
                        <a:pt x="100916" y="9076"/>
                      </a:lnTo>
                      <a:lnTo>
                        <a:pt x="88189" y="3352"/>
                      </a:lnTo>
                      <a:lnTo>
                        <a:pt x="74218" y="365"/>
                      </a:lnTo>
                      <a:lnTo>
                        <a:pt x="67170" y="0"/>
                      </a:lnTo>
                      <a:lnTo>
                        <a:pt x="52719" y="1557"/>
                      </a:lnTo>
                      <a:lnTo>
                        <a:pt x="39354" y="6009"/>
                      </a:lnTo>
                      <a:lnTo>
                        <a:pt x="27404" y="13026"/>
                      </a:lnTo>
                      <a:lnTo>
                        <a:pt x="17201" y="22276"/>
                      </a:lnTo>
                      <a:lnTo>
                        <a:pt x="9073" y="33429"/>
                      </a:lnTo>
                      <a:lnTo>
                        <a:pt x="3351" y="46156"/>
                      </a:lnTo>
                      <a:lnTo>
                        <a:pt x="364" y="60124"/>
                      </a:lnTo>
                      <a:lnTo>
                        <a:pt x="0" y="67170"/>
                      </a:lnTo>
                      <a:lnTo>
                        <a:pt x="1556" y="81620"/>
                      </a:lnTo>
                      <a:lnTo>
                        <a:pt x="6006" y="94986"/>
                      </a:lnTo>
                      <a:lnTo>
                        <a:pt x="13020" y="106936"/>
                      </a:lnTo>
                      <a:lnTo>
                        <a:pt x="22267" y="117142"/>
                      </a:lnTo>
                      <a:lnTo>
                        <a:pt x="33418" y="125273"/>
                      </a:lnTo>
                      <a:lnTo>
                        <a:pt x="46143" y="130997"/>
                      </a:lnTo>
                      <a:lnTo>
                        <a:pt x="60112" y="133987"/>
                      </a:lnTo>
                      <a:lnTo>
                        <a:pt x="67170" y="134353"/>
                      </a:lnTo>
                      <a:lnTo>
                        <a:pt x="81619" y="132796"/>
                      </a:lnTo>
                      <a:lnTo>
                        <a:pt x="94983" y="128344"/>
                      </a:lnTo>
                      <a:lnTo>
                        <a:pt x="106932" y="121328"/>
                      </a:lnTo>
                      <a:lnTo>
                        <a:pt x="117135" y="112078"/>
                      </a:lnTo>
                      <a:lnTo>
                        <a:pt x="125263" y="100925"/>
                      </a:lnTo>
                      <a:lnTo>
                        <a:pt x="130986" y="88198"/>
                      </a:lnTo>
                      <a:lnTo>
                        <a:pt x="133974" y="74227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90" name="object 640">
                  <a:extLst>
                    <a:ext uri="{FF2B5EF4-FFF2-40B4-BE49-F238E27FC236}">
                      <a16:creationId xmlns:a16="http://schemas.microsoft.com/office/drawing/2014/main" id="{A90C6949-1391-4BB1-8F64-B7AA8BF1CC45}"/>
                    </a:ext>
                  </a:extLst>
                </p:cNvPr>
                <p:cNvSpPr/>
                <p:nvPr/>
              </p:nvSpPr>
              <p:spPr>
                <a:xfrm>
                  <a:off x="1678686" y="5505704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4017" y="74293"/>
                      </a:lnTo>
                      <a:lnTo>
                        <a:pt x="131014" y="88250"/>
                      </a:lnTo>
                      <a:lnTo>
                        <a:pt x="125278" y="100969"/>
                      </a:lnTo>
                      <a:lnTo>
                        <a:pt x="117139" y="112117"/>
                      </a:lnTo>
                      <a:lnTo>
                        <a:pt x="106928" y="121365"/>
                      </a:lnTo>
                      <a:lnTo>
                        <a:pt x="94976" y="128381"/>
                      </a:lnTo>
                      <a:lnTo>
                        <a:pt x="81613" y="132833"/>
                      </a:lnTo>
                      <a:lnTo>
                        <a:pt x="67170" y="134391"/>
                      </a:lnTo>
                      <a:lnTo>
                        <a:pt x="60084" y="134021"/>
                      </a:lnTo>
                      <a:lnTo>
                        <a:pt x="46120" y="131023"/>
                      </a:lnTo>
                      <a:lnTo>
                        <a:pt x="33401" y="125288"/>
                      </a:lnTo>
                      <a:lnTo>
                        <a:pt x="22255" y="117148"/>
                      </a:lnTo>
                      <a:lnTo>
                        <a:pt x="13013" y="106935"/>
                      </a:lnTo>
                      <a:lnTo>
                        <a:pt x="6003" y="94980"/>
                      </a:lnTo>
                      <a:lnTo>
                        <a:pt x="1555" y="81614"/>
                      </a:lnTo>
                      <a:lnTo>
                        <a:pt x="0" y="67170"/>
                      </a:lnTo>
                      <a:lnTo>
                        <a:pt x="364" y="60131"/>
                      </a:lnTo>
                      <a:lnTo>
                        <a:pt x="3351" y="46170"/>
                      </a:lnTo>
                      <a:lnTo>
                        <a:pt x="9073" y="33446"/>
                      </a:lnTo>
                      <a:lnTo>
                        <a:pt x="17201" y="22291"/>
                      </a:lnTo>
                      <a:lnTo>
                        <a:pt x="27404" y="13037"/>
                      </a:lnTo>
                      <a:lnTo>
                        <a:pt x="39354" y="6015"/>
                      </a:lnTo>
                      <a:lnTo>
                        <a:pt x="52719" y="1559"/>
                      </a:lnTo>
                      <a:lnTo>
                        <a:pt x="67170" y="0"/>
                      </a:lnTo>
                      <a:lnTo>
                        <a:pt x="74257" y="369"/>
                      </a:lnTo>
                      <a:lnTo>
                        <a:pt x="88224" y="3366"/>
                      </a:lnTo>
                      <a:lnTo>
                        <a:pt x="100952" y="9098"/>
                      </a:lnTo>
                      <a:lnTo>
                        <a:pt x="112107" y="17233"/>
                      </a:lnTo>
                      <a:lnTo>
                        <a:pt x="121360" y="27439"/>
                      </a:lnTo>
                      <a:lnTo>
                        <a:pt x="128379" y="39385"/>
                      </a:lnTo>
                      <a:lnTo>
                        <a:pt x="132833" y="52739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91" name="object 641">
                  <a:extLst>
                    <a:ext uri="{FF2B5EF4-FFF2-40B4-BE49-F238E27FC236}">
                      <a16:creationId xmlns:a16="http://schemas.microsoft.com/office/drawing/2014/main" id="{33670B18-F1DE-49A4-BBBE-2A47F18DB016}"/>
                    </a:ext>
                  </a:extLst>
                </p:cNvPr>
                <p:cNvSpPr/>
                <p:nvPr/>
              </p:nvSpPr>
              <p:spPr>
                <a:xfrm>
                  <a:off x="1734883" y="5583834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244"/>
                      </a:moveTo>
                      <a:lnTo>
                        <a:pt x="3632" y="51892"/>
                      </a:lnTo>
                      <a:lnTo>
                        <a:pt x="7302" y="52184"/>
                      </a:lnTo>
                      <a:lnTo>
                        <a:pt x="10972" y="52184"/>
                      </a:lnTo>
                      <a:lnTo>
                        <a:pt x="24971" y="50624"/>
                      </a:lnTo>
                      <a:lnTo>
                        <a:pt x="37941" y="46154"/>
                      </a:lnTo>
                      <a:lnTo>
                        <a:pt x="49505" y="39089"/>
                      </a:lnTo>
                      <a:lnTo>
                        <a:pt x="59282" y="29745"/>
                      </a:lnTo>
                      <a:lnTo>
                        <a:pt x="66895" y="18436"/>
                      </a:lnTo>
                      <a:lnTo>
                        <a:pt x="71963" y="5479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92" name="object 642">
                  <a:extLst>
                    <a:ext uri="{FF2B5EF4-FFF2-40B4-BE49-F238E27FC236}">
                      <a16:creationId xmlns:a16="http://schemas.microsoft.com/office/drawing/2014/main" id="{FC8CE8CE-DD71-4180-AB06-1E5813B31B93}"/>
                    </a:ext>
                  </a:extLst>
                </p:cNvPr>
                <p:cNvSpPr/>
                <p:nvPr/>
              </p:nvSpPr>
              <p:spPr>
                <a:xfrm>
                  <a:off x="1750961" y="5597575"/>
                  <a:ext cx="47878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40">
                      <a:moveTo>
                        <a:pt x="0" y="33540"/>
                      </a:moveTo>
                      <a:lnTo>
                        <a:pt x="13119" y="30864"/>
                      </a:lnTo>
                      <a:lnTo>
                        <a:pt x="25097" y="25369"/>
                      </a:lnTo>
                      <a:lnTo>
                        <a:pt x="35510" y="17354"/>
                      </a:lnTo>
                      <a:lnTo>
                        <a:pt x="43935" y="7119"/>
                      </a:lnTo>
                      <a:lnTo>
                        <a:pt x="47878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93" name="object 643">
                  <a:extLst>
                    <a:ext uri="{FF2B5EF4-FFF2-40B4-BE49-F238E27FC236}">
                      <a16:creationId xmlns:a16="http://schemas.microsoft.com/office/drawing/2014/main" id="{259E86B6-F4C3-4BAA-90E3-3294233D49ED}"/>
                    </a:ext>
                  </a:extLst>
                </p:cNvPr>
                <p:cNvSpPr/>
                <p:nvPr/>
              </p:nvSpPr>
              <p:spPr>
                <a:xfrm>
                  <a:off x="1768271" y="5610428"/>
                  <a:ext cx="15138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566">
                      <a:moveTo>
                        <a:pt x="0" y="10566"/>
                      </a:moveTo>
                      <a:lnTo>
                        <a:pt x="5664" y="7937"/>
                      </a:lnTo>
                      <a:lnTo>
                        <a:pt x="10718" y="4356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94" name="object 644">
                  <a:extLst>
                    <a:ext uri="{FF2B5EF4-FFF2-40B4-BE49-F238E27FC236}">
                      <a16:creationId xmlns:a16="http://schemas.microsoft.com/office/drawing/2014/main" id="{4D3865CF-8571-4B59-9307-73D2D062E73E}"/>
                    </a:ext>
                  </a:extLst>
                </p:cNvPr>
                <p:cNvSpPr/>
                <p:nvPr/>
              </p:nvSpPr>
              <p:spPr>
                <a:xfrm>
                  <a:off x="1707857" y="5524207"/>
                  <a:ext cx="20980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80">
                      <a:moveTo>
                        <a:pt x="15328" y="0"/>
                      </a:moveTo>
                      <a:lnTo>
                        <a:pt x="20980" y="12153"/>
                      </a:lnTo>
                      <a:lnTo>
                        <a:pt x="16713" y="14135"/>
                      </a:lnTo>
                      <a:lnTo>
                        <a:pt x="12839" y="16865"/>
                      </a:lnTo>
                      <a:lnTo>
                        <a:pt x="9525" y="20180"/>
                      </a:lnTo>
                      <a:lnTo>
                        <a:pt x="0" y="10655"/>
                      </a:lnTo>
                      <a:lnTo>
                        <a:pt x="4406" y="6248"/>
                      </a:lnTo>
                      <a:lnTo>
                        <a:pt x="9613" y="2628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95" name="object 645">
                  <a:extLst>
                    <a:ext uri="{FF2B5EF4-FFF2-40B4-BE49-F238E27FC236}">
                      <a16:creationId xmlns:a16="http://schemas.microsoft.com/office/drawing/2014/main" id="{51D2C241-F42A-4EB0-AF09-93A00C68CC05}"/>
                    </a:ext>
                  </a:extLst>
                </p:cNvPr>
                <p:cNvSpPr/>
                <p:nvPr/>
              </p:nvSpPr>
              <p:spPr>
                <a:xfrm>
                  <a:off x="1707857" y="5524207"/>
                  <a:ext cx="20980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80">
                      <a:moveTo>
                        <a:pt x="15328" y="0"/>
                      </a:moveTo>
                      <a:lnTo>
                        <a:pt x="9613" y="2628"/>
                      </a:lnTo>
                      <a:lnTo>
                        <a:pt x="4406" y="6248"/>
                      </a:lnTo>
                      <a:lnTo>
                        <a:pt x="0" y="10655"/>
                      </a:lnTo>
                      <a:lnTo>
                        <a:pt x="9525" y="20180"/>
                      </a:lnTo>
                      <a:lnTo>
                        <a:pt x="12839" y="16865"/>
                      </a:lnTo>
                      <a:lnTo>
                        <a:pt x="16713" y="14135"/>
                      </a:lnTo>
                      <a:lnTo>
                        <a:pt x="20980" y="12153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96" name="object 646">
                  <a:extLst>
                    <a:ext uri="{FF2B5EF4-FFF2-40B4-BE49-F238E27FC236}">
                      <a16:creationId xmlns:a16="http://schemas.microsoft.com/office/drawing/2014/main" id="{3D7F95E8-3A29-468A-95F7-4F079C217880}"/>
                    </a:ext>
                  </a:extLst>
                </p:cNvPr>
                <p:cNvSpPr/>
                <p:nvPr/>
              </p:nvSpPr>
              <p:spPr>
                <a:xfrm>
                  <a:off x="1712620" y="5530253"/>
                  <a:ext cx="13385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72">
                      <a:moveTo>
                        <a:pt x="13385" y="0"/>
                      </a:moveTo>
                      <a:lnTo>
                        <a:pt x="8432" y="2336"/>
                      </a:lnTo>
                      <a:lnTo>
                        <a:pt x="3860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97" name="object 647">
                  <a:extLst>
                    <a:ext uri="{FF2B5EF4-FFF2-40B4-BE49-F238E27FC236}">
                      <a16:creationId xmlns:a16="http://schemas.microsoft.com/office/drawing/2014/main" id="{D4D3B9FD-7E85-4F79-8713-DBB2B5941C8F}"/>
                    </a:ext>
                  </a:extLst>
                </p:cNvPr>
                <p:cNvSpPr/>
                <p:nvPr/>
              </p:nvSpPr>
              <p:spPr>
                <a:xfrm>
                  <a:off x="1714944" y="5528868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98" name="object 648">
                  <a:extLst>
                    <a:ext uri="{FF2B5EF4-FFF2-40B4-BE49-F238E27FC236}">
                      <a16:creationId xmlns:a16="http://schemas.microsoft.com/office/drawing/2014/main" id="{077461BB-90C4-43C2-AA78-171066D32B26}"/>
                    </a:ext>
                  </a:extLst>
                </p:cNvPr>
                <p:cNvSpPr/>
                <p:nvPr/>
              </p:nvSpPr>
              <p:spPr>
                <a:xfrm>
                  <a:off x="1678686" y="5505704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2833" y="52739"/>
                      </a:lnTo>
                      <a:lnTo>
                        <a:pt x="128379" y="39385"/>
                      </a:lnTo>
                      <a:lnTo>
                        <a:pt x="121360" y="27439"/>
                      </a:lnTo>
                      <a:lnTo>
                        <a:pt x="112107" y="17233"/>
                      </a:lnTo>
                      <a:lnTo>
                        <a:pt x="100952" y="9098"/>
                      </a:lnTo>
                      <a:lnTo>
                        <a:pt x="88224" y="3366"/>
                      </a:lnTo>
                      <a:lnTo>
                        <a:pt x="74257" y="369"/>
                      </a:lnTo>
                      <a:lnTo>
                        <a:pt x="67170" y="0"/>
                      </a:lnTo>
                      <a:lnTo>
                        <a:pt x="52719" y="1559"/>
                      </a:lnTo>
                      <a:lnTo>
                        <a:pt x="39354" y="6015"/>
                      </a:lnTo>
                      <a:lnTo>
                        <a:pt x="27404" y="13037"/>
                      </a:lnTo>
                      <a:lnTo>
                        <a:pt x="17201" y="22291"/>
                      </a:lnTo>
                      <a:lnTo>
                        <a:pt x="9073" y="33446"/>
                      </a:lnTo>
                      <a:lnTo>
                        <a:pt x="3351" y="46170"/>
                      </a:lnTo>
                      <a:lnTo>
                        <a:pt x="364" y="60131"/>
                      </a:lnTo>
                      <a:lnTo>
                        <a:pt x="0" y="67170"/>
                      </a:lnTo>
                      <a:lnTo>
                        <a:pt x="1555" y="81614"/>
                      </a:lnTo>
                      <a:lnTo>
                        <a:pt x="6003" y="94980"/>
                      </a:lnTo>
                      <a:lnTo>
                        <a:pt x="13013" y="106935"/>
                      </a:lnTo>
                      <a:lnTo>
                        <a:pt x="22255" y="117148"/>
                      </a:lnTo>
                      <a:lnTo>
                        <a:pt x="33401" y="125288"/>
                      </a:lnTo>
                      <a:lnTo>
                        <a:pt x="46120" y="131023"/>
                      </a:lnTo>
                      <a:lnTo>
                        <a:pt x="60084" y="134021"/>
                      </a:lnTo>
                      <a:lnTo>
                        <a:pt x="67170" y="134391"/>
                      </a:lnTo>
                      <a:lnTo>
                        <a:pt x="81613" y="132833"/>
                      </a:lnTo>
                      <a:lnTo>
                        <a:pt x="94976" y="128381"/>
                      </a:lnTo>
                      <a:lnTo>
                        <a:pt x="106928" y="121365"/>
                      </a:lnTo>
                      <a:lnTo>
                        <a:pt x="117139" y="112117"/>
                      </a:lnTo>
                      <a:lnTo>
                        <a:pt x="125278" y="100969"/>
                      </a:lnTo>
                      <a:lnTo>
                        <a:pt x="131014" y="88250"/>
                      </a:lnTo>
                      <a:lnTo>
                        <a:pt x="134017" y="74293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699" name="object 649">
                  <a:extLst>
                    <a:ext uri="{FF2B5EF4-FFF2-40B4-BE49-F238E27FC236}">
                      <a16:creationId xmlns:a16="http://schemas.microsoft.com/office/drawing/2014/main" id="{951254B7-116B-4E3A-BAE7-EE646EF03D8A}"/>
                    </a:ext>
                  </a:extLst>
                </p:cNvPr>
                <p:cNvSpPr/>
                <p:nvPr/>
              </p:nvSpPr>
              <p:spPr>
                <a:xfrm>
                  <a:off x="1970532" y="5399138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3975" y="74260"/>
                      </a:lnTo>
                      <a:lnTo>
                        <a:pt x="130989" y="88220"/>
                      </a:lnTo>
                      <a:lnTo>
                        <a:pt x="125266" y="100944"/>
                      </a:lnTo>
                      <a:lnTo>
                        <a:pt x="117139" y="112099"/>
                      </a:lnTo>
                      <a:lnTo>
                        <a:pt x="106935" y="121354"/>
                      </a:lnTo>
                      <a:lnTo>
                        <a:pt x="94986" y="128375"/>
                      </a:lnTo>
                      <a:lnTo>
                        <a:pt x="81621" y="132832"/>
                      </a:lnTo>
                      <a:lnTo>
                        <a:pt x="67170" y="134391"/>
                      </a:lnTo>
                      <a:lnTo>
                        <a:pt x="60122" y="134025"/>
                      </a:lnTo>
                      <a:lnTo>
                        <a:pt x="46151" y="131035"/>
                      </a:lnTo>
                      <a:lnTo>
                        <a:pt x="33424" y="125306"/>
                      </a:lnTo>
                      <a:lnTo>
                        <a:pt x="22271" y="117172"/>
                      </a:lnTo>
                      <a:lnTo>
                        <a:pt x="13022" y="106964"/>
                      </a:lnTo>
                      <a:lnTo>
                        <a:pt x="6007" y="95015"/>
                      </a:lnTo>
                      <a:lnTo>
                        <a:pt x="1556" y="81656"/>
                      </a:lnTo>
                      <a:lnTo>
                        <a:pt x="0" y="67221"/>
                      </a:lnTo>
                      <a:lnTo>
                        <a:pt x="368" y="60125"/>
                      </a:lnTo>
                      <a:lnTo>
                        <a:pt x="3361" y="46147"/>
                      </a:lnTo>
                      <a:lnTo>
                        <a:pt x="9086" y="33416"/>
                      </a:lnTo>
                      <a:lnTo>
                        <a:pt x="17215" y="22263"/>
                      </a:lnTo>
                      <a:lnTo>
                        <a:pt x="27417" y="13016"/>
                      </a:lnTo>
                      <a:lnTo>
                        <a:pt x="39363" y="6004"/>
                      </a:lnTo>
                      <a:lnTo>
                        <a:pt x="52724" y="1555"/>
                      </a:lnTo>
                      <a:lnTo>
                        <a:pt x="67170" y="0"/>
                      </a:lnTo>
                      <a:lnTo>
                        <a:pt x="74256" y="368"/>
                      </a:lnTo>
                      <a:lnTo>
                        <a:pt x="88219" y="3361"/>
                      </a:lnTo>
                      <a:lnTo>
                        <a:pt x="100938" y="9088"/>
                      </a:lnTo>
                      <a:lnTo>
                        <a:pt x="112084" y="17220"/>
                      </a:lnTo>
                      <a:lnTo>
                        <a:pt x="121327" y="27428"/>
                      </a:lnTo>
                      <a:lnTo>
                        <a:pt x="128337" y="39383"/>
                      </a:lnTo>
                      <a:lnTo>
                        <a:pt x="132784" y="52757"/>
                      </a:lnTo>
                      <a:lnTo>
                        <a:pt x="134340" y="672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00" name="object 650">
                  <a:extLst>
                    <a:ext uri="{FF2B5EF4-FFF2-40B4-BE49-F238E27FC236}">
                      <a16:creationId xmlns:a16="http://schemas.microsoft.com/office/drawing/2014/main" id="{4D528105-A82E-4627-9347-9221D8837DAB}"/>
                    </a:ext>
                  </a:extLst>
                </p:cNvPr>
                <p:cNvSpPr/>
                <p:nvPr/>
              </p:nvSpPr>
              <p:spPr>
                <a:xfrm>
                  <a:off x="2026742" y="5477319"/>
                  <a:ext cx="73177" cy="5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96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289" y="52196"/>
                      </a:lnTo>
                      <a:lnTo>
                        <a:pt x="10960" y="52196"/>
                      </a:lnTo>
                      <a:lnTo>
                        <a:pt x="24956" y="50633"/>
                      </a:lnTo>
                      <a:lnTo>
                        <a:pt x="37926" y="46156"/>
                      </a:lnTo>
                      <a:lnTo>
                        <a:pt x="49491" y="39084"/>
                      </a:lnTo>
                      <a:lnTo>
                        <a:pt x="59271" y="29736"/>
                      </a:lnTo>
                      <a:lnTo>
                        <a:pt x="66886" y="18431"/>
                      </a:lnTo>
                      <a:lnTo>
                        <a:pt x="71958" y="5489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01" name="object 651">
                  <a:extLst>
                    <a:ext uri="{FF2B5EF4-FFF2-40B4-BE49-F238E27FC236}">
                      <a16:creationId xmlns:a16="http://schemas.microsoft.com/office/drawing/2014/main" id="{651A0131-E115-4EB5-8513-20A062D8F7DD}"/>
                    </a:ext>
                  </a:extLst>
                </p:cNvPr>
                <p:cNvSpPr/>
                <p:nvPr/>
              </p:nvSpPr>
              <p:spPr>
                <a:xfrm>
                  <a:off x="2042820" y="5491010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16" y="30863"/>
                      </a:lnTo>
                      <a:lnTo>
                        <a:pt x="25094" y="25366"/>
                      </a:lnTo>
                      <a:lnTo>
                        <a:pt x="35508" y="17349"/>
                      </a:lnTo>
                      <a:lnTo>
                        <a:pt x="43932" y="7111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02" name="object 652">
                  <a:extLst>
                    <a:ext uri="{FF2B5EF4-FFF2-40B4-BE49-F238E27FC236}">
                      <a16:creationId xmlns:a16="http://schemas.microsoft.com/office/drawing/2014/main" id="{927340DA-D1B8-4083-A269-E4550E938407}"/>
                    </a:ext>
                  </a:extLst>
                </p:cNvPr>
                <p:cNvSpPr/>
                <p:nvPr/>
              </p:nvSpPr>
              <p:spPr>
                <a:xfrm>
                  <a:off x="2060130" y="5503862"/>
                  <a:ext cx="15125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" h="10566">
                      <a:moveTo>
                        <a:pt x="0" y="10566"/>
                      </a:moveTo>
                      <a:lnTo>
                        <a:pt x="5600" y="7988"/>
                      </a:lnTo>
                      <a:lnTo>
                        <a:pt x="10756" y="4368"/>
                      </a:lnTo>
                      <a:lnTo>
                        <a:pt x="15125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03" name="object 653">
                  <a:extLst>
                    <a:ext uri="{FF2B5EF4-FFF2-40B4-BE49-F238E27FC236}">
                      <a16:creationId xmlns:a16="http://schemas.microsoft.com/office/drawing/2014/main" id="{5EC98901-A5AD-4050-B7D4-674761679C38}"/>
                    </a:ext>
                  </a:extLst>
                </p:cNvPr>
                <p:cNvSpPr/>
                <p:nvPr/>
              </p:nvSpPr>
              <p:spPr>
                <a:xfrm>
                  <a:off x="1999703" y="5417642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713" y="14135"/>
                      </a:lnTo>
                      <a:lnTo>
                        <a:pt x="12852" y="16865"/>
                      </a:lnTo>
                      <a:lnTo>
                        <a:pt x="9474" y="20192"/>
                      </a:lnTo>
                      <a:lnTo>
                        <a:pt x="0" y="10667"/>
                      </a:lnTo>
                      <a:lnTo>
                        <a:pt x="4419" y="6248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04" name="object 654">
                  <a:extLst>
                    <a:ext uri="{FF2B5EF4-FFF2-40B4-BE49-F238E27FC236}">
                      <a16:creationId xmlns:a16="http://schemas.microsoft.com/office/drawing/2014/main" id="{55026CBA-D547-4586-AE00-56C2F8173052}"/>
                    </a:ext>
                  </a:extLst>
                </p:cNvPr>
                <p:cNvSpPr/>
                <p:nvPr/>
              </p:nvSpPr>
              <p:spPr>
                <a:xfrm>
                  <a:off x="1999703" y="5417642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19" y="6248"/>
                      </a:lnTo>
                      <a:lnTo>
                        <a:pt x="0" y="10667"/>
                      </a:lnTo>
                      <a:lnTo>
                        <a:pt x="9474" y="20192"/>
                      </a:lnTo>
                      <a:lnTo>
                        <a:pt x="12852" y="16865"/>
                      </a:lnTo>
                      <a:lnTo>
                        <a:pt x="16713" y="1413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05" name="object 655">
                  <a:extLst>
                    <a:ext uri="{FF2B5EF4-FFF2-40B4-BE49-F238E27FC236}">
                      <a16:creationId xmlns:a16="http://schemas.microsoft.com/office/drawing/2014/main" id="{22892551-6E4C-45CD-8558-DEBCCCF5375A}"/>
                    </a:ext>
                  </a:extLst>
                </p:cNvPr>
                <p:cNvSpPr/>
                <p:nvPr/>
              </p:nvSpPr>
              <p:spPr>
                <a:xfrm>
                  <a:off x="2004466" y="5423687"/>
                  <a:ext cx="13398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85">
                      <a:moveTo>
                        <a:pt x="13398" y="0"/>
                      </a:moveTo>
                      <a:lnTo>
                        <a:pt x="8381" y="233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06" name="object 656">
                  <a:extLst>
                    <a:ext uri="{FF2B5EF4-FFF2-40B4-BE49-F238E27FC236}">
                      <a16:creationId xmlns:a16="http://schemas.microsoft.com/office/drawing/2014/main" id="{43BCF090-0210-47C0-82C5-5AAEB73CA73C}"/>
                    </a:ext>
                  </a:extLst>
                </p:cNvPr>
                <p:cNvSpPr/>
                <p:nvPr/>
              </p:nvSpPr>
              <p:spPr>
                <a:xfrm>
                  <a:off x="2006803" y="5422303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8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07" name="object 657">
                  <a:extLst>
                    <a:ext uri="{FF2B5EF4-FFF2-40B4-BE49-F238E27FC236}">
                      <a16:creationId xmlns:a16="http://schemas.microsoft.com/office/drawing/2014/main" id="{0BC7CEE0-EA32-4F99-80D6-9DCEA35C5791}"/>
                    </a:ext>
                  </a:extLst>
                </p:cNvPr>
                <p:cNvSpPr/>
                <p:nvPr/>
              </p:nvSpPr>
              <p:spPr>
                <a:xfrm>
                  <a:off x="1970532" y="5399138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2784" y="52757"/>
                      </a:lnTo>
                      <a:lnTo>
                        <a:pt x="128337" y="39383"/>
                      </a:lnTo>
                      <a:lnTo>
                        <a:pt x="121327" y="27428"/>
                      </a:lnTo>
                      <a:lnTo>
                        <a:pt x="112084" y="17220"/>
                      </a:lnTo>
                      <a:lnTo>
                        <a:pt x="100938" y="9088"/>
                      </a:lnTo>
                      <a:lnTo>
                        <a:pt x="88219" y="3361"/>
                      </a:lnTo>
                      <a:lnTo>
                        <a:pt x="74256" y="368"/>
                      </a:lnTo>
                      <a:lnTo>
                        <a:pt x="67170" y="0"/>
                      </a:lnTo>
                      <a:lnTo>
                        <a:pt x="52724" y="1555"/>
                      </a:lnTo>
                      <a:lnTo>
                        <a:pt x="39363" y="6004"/>
                      </a:lnTo>
                      <a:lnTo>
                        <a:pt x="27417" y="13016"/>
                      </a:lnTo>
                      <a:lnTo>
                        <a:pt x="17215" y="22263"/>
                      </a:lnTo>
                      <a:lnTo>
                        <a:pt x="9086" y="33416"/>
                      </a:lnTo>
                      <a:lnTo>
                        <a:pt x="3361" y="46147"/>
                      </a:lnTo>
                      <a:lnTo>
                        <a:pt x="368" y="60125"/>
                      </a:lnTo>
                      <a:lnTo>
                        <a:pt x="0" y="67221"/>
                      </a:lnTo>
                      <a:lnTo>
                        <a:pt x="1556" y="81656"/>
                      </a:lnTo>
                      <a:lnTo>
                        <a:pt x="6007" y="95015"/>
                      </a:lnTo>
                      <a:lnTo>
                        <a:pt x="13022" y="106964"/>
                      </a:lnTo>
                      <a:lnTo>
                        <a:pt x="22271" y="117172"/>
                      </a:lnTo>
                      <a:lnTo>
                        <a:pt x="33424" y="125306"/>
                      </a:lnTo>
                      <a:lnTo>
                        <a:pt x="46151" y="131035"/>
                      </a:lnTo>
                      <a:lnTo>
                        <a:pt x="60122" y="134025"/>
                      </a:lnTo>
                      <a:lnTo>
                        <a:pt x="67170" y="134391"/>
                      </a:lnTo>
                      <a:lnTo>
                        <a:pt x="81621" y="132832"/>
                      </a:lnTo>
                      <a:lnTo>
                        <a:pt x="94986" y="128375"/>
                      </a:lnTo>
                      <a:lnTo>
                        <a:pt x="106935" y="121354"/>
                      </a:lnTo>
                      <a:lnTo>
                        <a:pt x="117139" y="112099"/>
                      </a:lnTo>
                      <a:lnTo>
                        <a:pt x="125266" y="100944"/>
                      </a:lnTo>
                      <a:lnTo>
                        <a:pt x="130989" y="88220"/>
                      </a:lnTo>
                      <a:lnTo>
                        <a:pt x="133975" y="74260"/>
                      </a:lnTo>
                      <a:lnTo>
                        <a:pt x="134340" y="67221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08" name="object 658">
                  <a:extLst>
                    <a:ext uri="{FF2B5EF4-FFF2-40B4-BE49-F238E27FC236}">
                      <a16:creationId xmlns:a16="http://schemas.microsoft.com/office/drawing/2014/main" id="{F3DDBB53-800A-4EE5-982A-FEFAA419AF36}"/>
                    </a:ext>
                  </a:extLst>
                </p:cNvPr>
                <p:cNvSpPr/>
                <p:nvPr/>
              </p:nvSpPr>
              <p:spPr>
                <a:xfrm>
                  <a:off x="2151265" y="5647436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3971" y="74257"/>
                      </a:lnTo>
                      <a:lnTo>
                        <a:pt x="130979" y="88224"/>
                      </a:lnTo>
                      <a:lnTo>
                        <a:pt x="125253" y="100952"/>
                      </a:lnTo>
                      <a:lnTo>
                        <a:pt x="117125" y="112107"/>
                      </a:lnTo>
                      <a:lnTo>
                        <a:pt x="106922" y="121360"/>
                      </a:lnTo>
                      <a:lnTo>
                        <a:pt x="94976" y="128379"/>
                      </a:lnTo>
                      <a:lnTo>
                        <a:pt x="81615" y="132833"/>
                      </a:lnTo>
                      <a:lnTo>
                        <a:pt x="67170" y="134391"/>
                      </a:lnTo>
                      <a:lnTo>
                        <a:pt x="60084" y="134021"/>
                      </a:lnTo>
                      <a:lnTo>
                        <a:pt x="46120" y="131024"/>
                      </a:lnTo>
                      <a:lnTo>
                        <a:pt x="33401" y="125291"/>
                      </a:lnTo>
                      <a:lnTo>
                        <a:pt x="22255" y="117153"/>
                      </a:lnTo>
                      <a:lnTo>
                        <a:pt x="13013" y="106940"/>
                      </a:lnTo>
                      <a:lnTo>
                        <a:pt x="6003" y="94985"/>
                      </a:lnTo>
                      <a:lnTo>
                        <a:pt x="1555" y="81618"/>
                      </a:lnTo>
                      <a:lnTo>
                        <a:pt x="0" y="67170"/>
                      </a:lnTo>
                      <a:lnTo>
                        <a:pt x="364" y="60122"/>
                      </a:lnTo>
                      <a:lnTo>
                        <a:pt x="3351" y="46151"/>
                      </a:lnTo>
                      <a:lnTo>
                        <a:pt x="9073" y="33424"/>
                      </a:lnTo>
                      <a:lnTo>
                        <a:pt x="17201" y="22271"/>
                      </a:lnTo>
                      <a:lnTo>
                        <a:pt x="27404" y="13022"/>
                      </a:lnTo>
                      <a:lnTo>
                        <a:pt x="39354" y="6007"/>
                      </a:lnTo>
                      <a:lnTo>
                        <a:pt x="52719" y="1556"/>
                      </a:lnTo>
                      <a:lnTo>
                        <a:pt x="67170" y="0"/>
                      </a:lnTo>
                      <a:lnTo>
                        <a:pt x="74218" y="364"/>
                      </a:lnTo>
                      <a:lnTo>
                        <a:pt x="88189" y="3351"/>
                      </a:lnTo>
                      <a:lnTo>
                        <a:pt x="100916" y="9073"/>
                      </a:lnTo>
                      <a:lnTo>
                        <a:pt x="112069" y="17201"/>
                      </a:lnTo>
                      <a:lnTo>
                        <a:pt x="121318" y="27404"/>
                      </a:lnTo>
                      <a:lnTo>
                        <a:pt x="128332" y="39354"/>
                      </a:lnTo>
                      <a:lnTo>
                        <a:pt x="132783" y="52719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09" name="object 659">
                  <a:extLst>
                    <a:ext uri="{FF2B5EF4-FFF2-40B4-BE49-F238E27FC236}">
                      <a16:creationId xmlns:a16="http://schemas.microsoft.com/office/drawing/2014/main" id="{ADE8F0AC-D554-40F5-AE30-6248C1348C1C}"/>
                    </a:ext>
                  </a:extLst>
                </p:cNvPr>
                <p:cNvSpPr/>
                <p:nvPr/>
              </p:nvSpPr>
              <p:spPr>
                <a:xfrm>
                  <a:off x="2207463" y="5725617"/>
                  <a:ext cx="73177" cy="52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33">
                      <a:moveTo>
                        <a:pt x="0" y="51193"/>
                      </a:moveTo>
                      <a:lnTo>
                        <a:pt x="3632" y="51841"/>
                      </a:lnTo>
                      <a:lnTo>
                        <a:pt x="7302" y="52133"/>
                      </a:lnTo>
                      <a:lnTo>
                        <a:pt x="10972" y="52133"/>
                      </a:lnTo>
                      <a:lnTo>
                        <a:pt x="24973" y="50572"/>
                      </a:lnTo>
                      <a:lnTo>
                        <a:pt x="37941" y="46100"/>
                      </a:lnTo>
                      <a:lnTo>
                        <a:pt x="49500" y="39034"/>
                      </a:lnTo>
                      <a:lnTo>
                        <a:pt x="59274" y="29690"/>
                      </a:lnTo>
                      <a:lnTo>
                        <a:pt x="66888" y="18385"/>
                      </a:lnTo>
                      <a:lnTo>
                        <a:pt x="71964" y="5437"/>
                      </a:lnTo>
                      <a:lnTo>
                        <a:pt x="73177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10" name="object 660">
                  <a:extLst>
                    <a:ext uri="{FF2B5EF4-FFF2-40B4-BE49-F238E27FC236}">
                      <a16:creationId xmlns:a16="http://schemas.microsoft.com/office/drawing/2014/main" id="{57B53260-805B-4363-BE61-6736784D7D57}"/>
                    </a:ext>
                  </a:extLst>
                </p:cNvPr>
                <p:cNvSpPr/>
                <p:nvPr/>
              </p:nvSpPr>
              <p:spPr>
                <a:xfrm>
                  <a:off x="2223541" y="5739307"/>
                  <a:ext cx="4787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40">
                      <a:moveTo>
                        <a:pt x="0" y="33540"/>
                      </a:moveTo>
                      <a:lnTo>
                        <a:pt x="13119" y="30844"/>
                      </a:lnTo>
                      <a:lnTo>
                        <a:pt x="25097" y="25348"/>
                      </a:lnTo>
                      <a:lnTo>
                        <a:pt x="35510" y="17342"/>
                      </a:lnTo>
                      <a:lnTo>
                        <a:pt x="43935" y="7117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11" name="object 661">
                  <a:extLst>
                    <a:ext uri="{FF2B5EF4-FFF2-40B4-BE49-F238E27FC236}">
                      <a16:creationId xmlns:a16="http://schemas.microsoft.com/office/drawing/2014/main" id="{ED1E48D9-94CF-48C5-9E4A-FD19122154B5}"/>
                    </a:ext>
                  </a:extLst>
                </p:cNvPr>
                <p:cNvSpPr/>
                <p:nvPr/>
              </p:nvSpPr>
              <p:spPr>
                <a:xfrm>
                  <a:off x="2240851" y="5752160"/>
                  <a:ext cx="15138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566">
                      <a:moveTo>
                        <a:pt x="0" y="10566"/>
                      </a:moveTo>
                      <a:lnTo>
                        <a:pt x="5613" y="7937"/>
                      </a:lnTo>
                      <a:lnTo>
                        <a:pt x="10718" y="4368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12" name="object 662">
                  <a:extLst>
                    <a:ext uri="{FF2B5EF4-FFF2-40B4-BE49-F238E27FC236}">
                      <a16:creationId xmlns:a16="http://schemas.microsoft.com/office/drawing/2014/main" id="{EB9B208B-A25E-465E-A284-305A9C8A2C1C}"/>
                    </a:ext>
                  </a:extLst>
                </p:cNvPr>
                <p:cNvSpPr/>
                <p:nvPr/>
              </p:nvSpPr>
              <p:spPr>
                <a:xfrm>
                  <a:off x="2180437" y="5665889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278" y="0"/>
                      </a:moveTo>
                      <a:lnTo>
                        <a:pt x="20980" y="12204"/>
                      </a:lnTo>
                      <a:lnTo>
                        <a:pt x="16713" y="14185"/>
                      </a:lnTo>
                      <a:lnTo>
                        <a:pt x="12788" y="16916"/>
                      </a:lnTo>
                      <a:lnTo>
                        <a:pt x="9525" y="20243"/>
                      </a:lnTo>
                      <a:lnTo>
                        <a:pt x="0" y="10718"/>
                      </a:lnTo>
                      <a:lnTo>
                        <a:pt x="4406" y="6299"/>
                      </a:lnTo>
                      <a:lnTo>
                        <a:pt x="9613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13" name="object 663">
                  <a:extLst>
                    <a:ext uri="{FF2B5EF4-FFF2-40B4-BE49-F238E27FC236}">
                      <a16:creationId xmlns:a16="http://schemas.microsoft.com/office/drawing/2014/main" id="{4222731F-BD6B-4E9A-B9D7-7DF348520CF6}"/>
                    </a:ext>
                  </a:extLst>
                </p:cNvPr>
                <p:cNvSpPr/>
                <p:nvPr/>
              </p:nvSpPr>
              <p:spPr>
                <a:xfrm>
                  <a:off x="2180437" y="5665889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278" y="0"/>
                      </a:moveTo>
                      <a:lnTo>
                        <a:pt x="9613" y="2679"/>
                      </a:lnTo>
                      <a:lnTo>
                        <a:pt x="4406" y="6299"/>
                      </a:lnTo>
                      <a:lnTo>
                        <a:pt x="0" y="10718"/>
                      </a:lnTo>
                      <a:lnTo>
                        <a:pt x="9525" y="20243"/>
                      </a:lnTo>
                      <a:lnTo>
                        <a:pt x="12788" y="16916"/>
                      </a:lnTo>
                      <a:lnTo>
                        <a:pt x="16713" y="14185"/>
                      </a:lnTo>
                      <a:lnTo>
                        <a:pt x="20980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14" name="object 664">
                  <a:extLst>
                    <a:ext uri="{FF2B5EF4-FFF2-40B4-BE49-F238E27FC236}">
                      <a16:creationId xmlns:a16="http://schemas.microsoft.com/office/drawing/2014/main" id="{47869145-987A-4E53-88FD-AA009577711F}"/>
                    </a:ext>
                  </a:extLst>
                </p:cNvPr>
                <p:cNvSpPr/>
                <p:nvPr/>
              </p:nvSpPr>
              <p:spPr>
                <a:xfrm>
                  <a:off x="2185187" y="5671985"/>
                  <a:ext cx="13347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7" h="9385">
                      <a:moveTo>
                        <a:pt x="13347" y="0"/>
                      </a:moveTo>
                      <a:lnTo>
                        <a:pt x="8394" y="233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15" name="object 665">
                  <a:extLst>
                    <a:ext uri="{FF2B5EF4-FFF2-40B4-BE49-F238E27FC236}">
                      <a16:creationId xmlns:a16="http://schemas.microsoft.com/office/drawing/2014/main" id="{4A5575CD-515C-4A26-985E-8BAD3BD0A25C}"/>
                    </a:ext>
                  </a:extLst>
                </p:cNvPr>
                <p:cNvSpPr/>
                <p:nvPr/>
              </p:nvSpPr>
              <p:spPr>
                <a:xfrm>
                  <a:off x="2187524" y="5670600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16" name="object 666">
                  <a:extLst>
                    <a:ext uri="{FF2B5EF4-FFF2-40B4-BE49-F238E27FC236}">
                      <a16:creationId xmlns:a16="http://schemas.microsoft.com/office/drawing/2014/main" id="{9F88C91C-238F-45CD-B5B4-FAC9874AC4C4}"/>
                    </a:ext>
                  </a:extLst>
                </p:cNvPr>
                <p:cNvSpPr/>
                <p:nvPr/>
              </p:nvSpPr>
              <p:spPr>
                <a:xfrm>
                  <a:off x="2151265" y="5647436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2783" y="52719"/>
                      </a:lnTo>
                      <a:lnTo>
                        <a:pt x="128332" y="39354"/>
                      </a:lnTo>
                      <a:lnTo>
                        <a:pt x="121318" y="27404"/>
                      </a:lnTo>
                      <a:lnTo>
                        <a:pt x="112069" y="17201"/>
                      </a:lnTo>
                      <a:lnTo>
                        <a:pt x="100916" y="9073"/>
                      </a:lnTo>
                      <a:lnTo>
                        <a:pt x="88189" y="3351"/>
                      </a:lnTo>
                      <a:lnTo>
                        <a:pt x="74218" y="364"/>
                      </a:lnTo>
                      <a:lnTo>
                        <a:pt x="67170" y="0"/>
                      </a:lnTo>
                      <a:lnTo>
                        <a:pt x="52719" y="1556"/>
                      </a:lnTo>
                      <a:lnTo>
                        <a:pt x="39354" y="6007"/>
                      </a:lnTo>
                      <a:lnTo>
                        <a:pt x="27404" y="13022"/>
                      </a:lnTo>
                      <a:lnTo>
                        <a:pt x="17201" y="22271"/>
                      </a:lnTo>
                      <a:lnTo>
                        <a:pt x="9073" y="33424"/>
                      </a:lnTo>
                      <a:lnTo>
                        <a:pt x="3351" y="46151"/>
                      </a:lnTo>
                      <a:lnTo>
                        <a:pt x="364" y="60122"/>
                      </a:lnTo>
                      <a:lnTo>
                        <a:pt x="0" y="67170"/>
                      </a:lnTo>
                      <a:lnTo>
                        <a:pt x="1555" y="81618"/>
                      </a:lnTo>
                      <a:lnTo>
                        <a:pt x="6003" y="94985"/>
                      </a:lnTo>
                      <a:lnTo>
                        <a:pt x="13013" y="106940"/>
                      </a:lnTo>
                      <a:lnTo>
                        <a:pt x="22255" y="117153"/>
                      </a:lnTo>
                      <a:lnTo>
                        <a:pt x="33401" y="125291"/>
                      </a:lnTo>
                      <a:lnTo>
                        <a:pt x="46120" y="131024"/>
                      </a:lnTo>
                      <a:lnTo>
                        <a:pt x="60084" y="134021"/>
                      </a:lnTo>
                      <a:lnTo>
                        <a:pt x="67170" y="134391"/>
                      </a:lnTo>
                      <a:lnTo>
                        <a:pt x="81615" y="132833"/>
                      </a:lnTo>
                      <a:lnTo>
                        <a:pt x="94976" y="128379"/>
                      </a:lnTo>
                      <a:lnTo>
                        <a:pt x="106922" y="121360"/>
                      </a:lnTo>
                      <a:lnTo>
                        <a:pt x="117125" y="112107"/>
                      </a:lnTo>
                      <a:lnTo>
                        <a:pt x="125253" y="100952"/>
                      </a:lnTo>
                      <a:lnTo>
                        <a:pt x="130979" y="88224"/>
                      </a:lnTo>
                      <a:lnTo>
                        <a:pt x="133971" y="74257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17" name="object 667">
                  <a:extLst>
                    <a:ext uri="{FF2B5EF4-FFF2-40B4-BE49-F238E27FC236}">
                      <a16:creationId xmlns:a16="http://schemas.microsoft.com/office/drawing/2014/main" id="{0DF56628-EC1B-4B8B-B224-9C2B71D95D3A}"/>
                    </a:ext>
                  </a:extLst>
                </p:cNvPr>
                <p:cNvSpPr/>
                <p:nvPr/>
              </p:nvSpPr>
              <p:spPr>
                <a:xfrm>
                  <a:off x="2457602" y="5554218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3971" y="74257"/>
                      </a:lnTo>
                      <a:lnTo>
                        <a:pt x="130979" y="88224"/>
                      </a:lnTo>
                      <a:lnTo>
                        <a:pt x="125253" y="100952"/>
                      </a:lnTo>
                      <a:lnTo>
                        <a:pt x="117125" y="112107"/>
                      </a:lnTo>
                      <a:lnTo>
                        <a:pt x="106922" y="121360"/>
                      </a:lnTo>
                      <a:lnTo>
                        <a:pt x="94976" y="128379"/>
                      </a:lnTo>
                      <a:lnTo>
                        <a:pt x="81615" y="132833"/>
                      </a:lnTo>
                      <a:lnTo>
                        <a:pt x="67170" y="134391"/>
                      </a:lnTo>
                      <a:lnTo>
                        <a:pt x="60084" y="134021"/>
                      </a:lnTo>
                      <a:lnTo>
                        <a:pt x="46120" y="131024"/>
                      </a:lnTo>
                      <a:lnTo>
                        <a:pt x="33401" y="125291"/>
                      </a:lnTo>
                      <a:lnTo>
                        <a:pt x="22255" y="117153"/>
                      </a:lnTo>
                      <a:lnTo>
                        <a:pt x="13013" y="106940"/>
                      </a:lnTo>
                      <a:lnTo>
                        <a:pt x="6003" y="94985"/>
                      </a:lnTo>
                      <a:lnTo>
                        <a:pt x="1555" y="81618"/>
                      </a:lnTo>
                      <a:lnTo>
                        <a:pt x="0" y="67170"/>
                      </a:lnTo>
                      <a:lnTo>
                        <a:pt x="364" y="60131"/>
                      </a:lnTo>
                      <a:lnTo>
                        <a:pt x="3351" y="46170"/>
                      </a:lnTo>
                      <a:lnTo>
                        <a:pt x="9073" y="33446"/>
                      </a:lnTo>
                      <a:lnTo>
                        <a:pt x="17201" y="22291"/>
                      </a:lnTo>
                      <a:lnTo>
                        <a:pt x="27404" y="13037"/>
                      </a:lnTo>
                      <a:lnTo>
                        <a:pt x="39354" y="6015"/>
                      </a:lnTo>
                      <a:lnTo>
                        <a:pt x="52719" y="1559"/>
                      </a:lnTo>
                      <a:lnTo>
                        <a:pt x="67170" y="0"/>
                      </a:lnTo>
                      <a:lnTo>
                        <a:pt x="74218" y="365"/>
                      </a:lnTo>
                      <a:lnTo>
                        <a:pt x="88189" y="3356"/>
                      </a:lnTo>
                      <a:lnTo>
                        <a:pt x="100916" y="9084"/>
                      </a:lnTo>
                      <a:lnTo>
                        <a:pt x="112069" y="17219"/>
                      </a:lnTo>
                      <a:lnTo>
                        <a:pt x="121318" y="27426"/>
                      </a:lnTo>
                      <a:lnTo>
                        <a:pt x="128332" y="39376"/>
                      </a:lnTo>
                      <a:lnTo>
                        <a:pt x="132783" y="52734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18" name="object 668">
                  <a:extLst>
                    <a:ext uri="{FF2B5EF4-FFF2-40B4-BE49-F238E27FC236}">
                      <a16:creationId xmlns:a16="http://schemas.microsoft.com/office/drawing/2014/main" id="{39F8960B-0897-4647-B734-451ECC34B294}"/>
                    </a:ext>
                  </a:extLst>
                </p:cNvPr>
                <p:cNvSpPr/>
                <p:nvPr/>
              </p:nvSpPr>
              <p:spPr>
                <a:xfrm>
                  <a:off x="2513812" y="5632348"/>
                  <a:ext cx="73113" cy="5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13" h="52196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196"/>
                      </a:lnTo>
                      <a:lnTo>
                        <a:pt x="10960" y="52196"/>
                      </a:lnTo>
                      <a:lnTo>
                        <a:pt x="24960" y="50634"/>
                      </a:lnTo>
                      <a:lnTo>
                        <a:pt x="37926" y="46159"/>
                      </a:lnTo>
                      <a:lnTo>
                        <a:pt x="49481" y="39087"/>
                      </a:lnTo>
                      <a:lnTo>
                        <a:pt x="59248" y="29733"/>
                      </a:lnTo>
                      <a:lnTo>
                        <a:pt x="66850" y="18415"/>
                      </a:lnTo>
                      <a:lnTo>
                        <a:pt x="71909" y="5448"/>
                      </a:lnTo>
                      <a:lnTo>
                        <a:pt x="73113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19" name="object 669">
                  <a:extLst>
                    <a:ext uri="{FF2B5EF4-FFF2-40B4-BE49-F238E27FC236}">
                      <a16:creationId xmlns:a16="http://schemas.microsoft.com/office/drawing/2014/main" id="{B3806651-E6F1-4267-9997-EB3AC0CAAD58}"/>
                    </a:ext>
                  </a:extLst>
                </p:cNvPr>
                <p:cNvSpPr/>
                <p:nvPr/>
              </p:nvSpPr>
              <p:spPr>
                <a:xfrm>
                  <a:off x="2529827" y="5646089"/>
                  <a:ext cx="4792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29" h="33540">
                      <a:moveTo>
                        <a:pt x="0" y="33540"/>
                      </a:moveTo>
                      <a:lnTo>
                        <a:pt x="13137" y="30847"/>
                      </a:lnTo>
                      <a:lnTo>
                        <a:pt x="25122" y="25357"/>
                      </a:lnTo>
                      <a:lnTo>
                        <a:pt x="35538" y="17362"/>
                      </a:lnTo>
                      <a:lnTo>
                        <a:pt x="43965" y="7149"/>
                      </a:lnTo>
                      <a:lnTo>
                        <a:pt x="4792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20" name="object 670">
                  <a:extLst>
                    <a:ext uri="{FF2B5EF4-FFF2-40B4-BE49-F238E27FC236}">
                      <a16:creationId xmlns:a16="http://schemas.microsoft.com/office/drawing/2014/main" id="{C446448F-AB0B-4073-B23E-5773625A5C4D}"/>
                    </a:ext>
                  </a:extLst>
                </p:cNvPr>
                <p:cNvSpPr/>
                <p:nvPr/>
              </p:nvSpPr>
              <p:spPr>
                <a:xfrm>
                  <a:off x="2547188" y="5658942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37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21" name="object 671">
                  <a:extLst>
                    <a:ext uri="{FF2B5EF4-FFF2-40B4-BE49-F238E27FC236}">
                      <a16:creationId xmlns:a16="http://schemas.microsoft.com/office/drawing/2014/main" id="{D16E55A5-BDC0-4384-AB3A-C23DA7D6A43E}"/>
                    </a:ext>
                  </a:extLst>
                </p:cNvPr>
                <p:cNvSpPr/>
                <p:nvPr/>
              </p:nvSpPr>
              <p:spPr>
                <a:xfrm>
                  <a:off x="2486774" y="5572721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662" y="14135"/>
                      </a:lnTo>
                      <a:lnTo>
                        <a:pt x="12788" y="16865"/>
                      </a:lnTo>
                      <a:lnTo>
                        <a:pt x="9474" y="20192"/>
                      </a:lnTo>
                      <a:lnTo>
                        <a:pt x="0" y="10667"/>
                      </a:lnTo>
                      <a:lnTo>
                        <a:pt x="4406" y="6248"/>
                      </a:lnTo>
                      <a:lnTo>
                        <a:pt x="9563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22" name="object 672">
                  <a:extLst>
                    <a:ext uri="{FF2B5EF4-FFF2-40B4-BE49-F238E27FC236}">
                      <a16:creationId xmlns:a16="http://schemas.microsoft.com/office/drawing/2014/main" id="{BDCDB029-CD37-4A90-BFF4-3E0A242444B4}"/>
                    </a:ext>
                  </a:extLst>
                </p:cNvPr>
                <p:cNvSpPr/>
                <p:nvPr/>
              </p:nvSpPr>
              <p:spPr>
                <a:xfrm>
                  <a:off x="2486774" y="5572721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9563" y="2628"/>
                      </a:lnTo>
                      <a:lnTo>
                        <a:pt x="4406" y="6248"/>
                      </a:lnTo>
                      <a:lnTo>
                        <a:pt x="0" y="10667"/>
                      </a:lnTo>
                      <a:lnTo>
                        <a:pt x="9474" y="20192"/>
                      </a:lnTo>
                      <a:lnTo>
                        <a:pt x="12788" y="16865"/>
                      </a:lnTo>
                      <a:lnTo>
                        <a:pt x="16662" y="1413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23" name="object 673">
                  <a:extLst>
                    <a:ext uri="{FF2B5EF4-FFF2-40B4-BE49-F238E27FC236}">
                      <a16:creationId xmlns:a16="http://schemas.microsoft.com/office/drawing/2014/main" id="{635469F6-1532-4B21-8005-0B203D274B58}"/>
                    </a:ext>
                  </a:extLst>
                </p:cNvPr>
                <p:cNvSpPr/>
                <p:nvPr/>
              </p:nvSpPr>
              <p:spPr>
                <a:xfrm>
                  <a:off x="2491536" y="5578767"/>
                  <a:ext cx="13335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 h="9385">
                      <a:moveTo>
                        <a:pt x="13335" y="0"/>
                      </a:moveTo>
                      <a:lnTo>
                        <a:pt x="8381" y="2336"/>
                      </a:lnTo>
                      <a:lnTo>
                        <a:pt x="3860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24" name="object 674">
                  <a:extLst>
                    <a:ext uri="{FF2B5EF4-FFF2-40B4-BE49-F238E27FC236}">
                      <a16:creationId xmlns:a16="http://schemas.microsoft.com/office/drawing/2014/main" id="{56F27DE8-0668-4CD6-9AFA-0F5561D1E2D6}"/>
                    </a:ext>
                  </a:extLst>
                </p:cNvPr>
                <p:cNvSpPr/>
                <p:nvPr/>
              </p:nvSpPr>
              <p:spPr>
                <a:xfrm>
                  <a:off x="2493860" y="5577382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25" name="object 675">
                  <a:extLst>
                    <a:ext uri="{FF2B5EF4-FFF2-40B4-BE49-F238E27FC236}">
                      <a16:creationId xmlns:a16="http://schemas.microsoft.com/office/drawing/2014/main" id="{170BD358-490F-4A1B-8D3F-9145445CE241}"/>
                    </a:ext>
                  </a:extLst>
                </p:cNvPr>
                <p:cNvSpPr/>
                <p:nvPr/>
              </p:nvSpPr>
              <p:spPr>
                <a:xfrm>
                  <a:off x="2457602" y="5554218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2783" y="52734"/>
                      </a:lnTo>
                      <a:lnTo>
                        <a:pt x="128332" y="39376"/>
                      </a:lnTo>
                      <a:lnTo>
                        <a:pt x="121318" y="27426"/>
                      </a:lnTo>
                      <a:lnTo>
                        <a:pt x="112069" y="17219"/>
                      </a:lnTo>
                      <a:lnTo>
                        <a:pt x="100916" y="9084"/>
                      </a:lnTo>
                      <a:lnTo>
                        <a:pt x="88189" y="3356"/>
                      </a:lnTo>
                      <a:lnTo>
                        <a:pt x="74218" y="365"/>
                      </a:lnTo>
                      <a:lnTo>
                        <a:pt x="67170" y="0"/>
                      </a:lnTo>
                      <a:lnTo>
                        <a:pt x="52719" y="1559"/>
                      </a:lnTo>
                      <a:lnTo>
                        <a:pt x="39354" y="6015"/>
                      </a:lnTo>
                      <a:lnTo>
                        <a:pt x="27404" y="13037"/>
                      </a:lnTo>
                      <a:lnTo>
                        <a:pt x="17201" y="22291"/>
                      </a:lnTo>
                      <a:lnTo>
                        <a:pt x="9073" y="33446"/>
                      </a:lnTo>
                      <a:lnTo>
                        <a:pt x="3351" y="46170"/>
                      </a:lnTo>
                      <a:lnTo>
                        <a:pt x="364" y="60131"/>
                      </a:lnTo>
                      <a:lnTo>
                        <a:pt x="0" y="67170"/>
                      </a:lnTo>
                      <a:lnTo>
                        <a:pt x="1555" y="81618"/>
                      </a:lnTo>
                      <a:lnTo>
                        <a:pt x="6003" y="94985"/>
                      </a:lnTo>
                      <a:lnTo>
                        <a:pt x="13013" y="106940"/>
                      </a:lnTo>
                      <a:lnTo>
                        <a:pt x="22255" y="117153"/>
                      </a:lnTo>
                      <a:lnTo>
                        <a:pt x="33401" y="125291"/>
                      </a:lnTo>
                      <a:lnTo>
                        <a:pt x="46120" y="131024"/>
                      </a:lnTo>
                      <a:lnTo>
                        <a:pt x="60084" y="134021"/>
                      </a:lnTo>
                      <a:lnTo>
                        <a:pt x="67170" y="134391"/>
                      </a:lnTo>
                      <a:lnTo>
                        <a:pt x="81615" y="132833"/>
                      </a:lnTo>
                      <a:lnTo>
                        <a:pt x="94976" y="128379"/>
                      </a:lnTo>
                      <a:lnTo>
                        <a:pt x="106922" y="121360"/>
                      </a:lnTo>
                      <a:lnTo>
                        <a:pt x="117125" y="112107"/>
                      </a:lnTo>
                      <a:lnTo>
                        <a:pt x="125253" y="100952"/>
                      </a:lnTo>
                      <a:lnTo>
                        <a:pt x="130979" y="88224"/>
                      </a:lnTo>
                      <a:lnTo>
                        <a:pt x="133971" y="74257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26" name="object 677">
                  <a:extLst>
                    <a:ext uri="{FF2B5EF4-FFF2-40B4-BE49-F238E27FC236}">
                      <a16:creationId xmlns:a16="http://schemas.microsoft.com/office/drawing/2014/main" id="{2AC5E660-8721-4588-8341-84AEC113F205}"/>
                    </a:ext>
                  </a:extLst>
                </p:cNvPr>
                <p:cNvSpPr/>
                <p:nvPr/>
              </p:nvSpPr>
              <p:spPr>
                <a:xfrm>
                  <a:off x="2563215" y="5342280"/>
                  <a:ext cx="73126" cy="5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26" h="52197">
                      <a:moveTo>
                        <a:pt x="0" y="51257"/>
                      </a:moveTo>
                      <a:lnTo>
                        <a:pt x="3568" y="51892"/>
                      </a:lnTo>
                      <a:lnTo>
                        <a:pt x="7289" y="52197"/>
                      </a:lnTo>
                      <a:lnTo>
                        <a:pt x="10960" y="52197"/>
                      </a:lnTo>
                      <a:lnTo>
                        <a:pt x="24946" y="50635"/>
                      </a:lnTo>
                      <a:lnTo>
                        <a:pt x="37909" y="46161"/>
                      </a:lnTo>
                      <a:lnTo>
                        <a:pt x="49468" y="39090"/>
                      </a:lnTo>
                      <a:lnTo>
                        <a:pt x="59243" y="29738"/>
                      </a:lnTo>
                      <a:lnTo>
                        <a:pt x="66853" y="18422"/>
                      </a:lnTo>
                      <a:lnTo>
                        <a:pt x="71918" y="5458"/>
                      </a:lnTo>
                      <a:lnTo>
                        <a:pt x="7312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27" name="object 678">
                  <a:extLst>
                    <a:ext uri="{FF2B5EF4-FFF2-40B4-BE49-F238E27FC236}">
                      <a16:creationId xmlns:a16="http://schemas.microsoft.com/office/drawing/2014/main" id="{D8FE2D6D-02CE-4A06-9C44-77D331C7ABD0}"/>
                    </a:ext>
                  </a:extLst>
                </p:cNvPr>
                <p:cNvSpPr/>
                <p:nvPr/>
              </p:nvSpPr>
              <p:spPr>
                <a:xfrm>
                  <a:off x="2579243" y="5356021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36" y="30844"/>
                      </a:lnTo>
                      <a:lnTo>
                        <a:pt x="25116" y="25349"/>
                      </a:lnTo>
                      <a:lnTo>
                        <a:pt x="35520" y="17343"/>
                      </a:lnTo>
                      <a:lnTo>
                        <a:pt x="43934" y="7113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28" name="object 679">
                  <a:extLst>
                    <a:ext uri="{FF2B5EF4-FFF2-40B4-BE49-F238E27FC236}">
                      <a16:creationId xmlns:a16="http://schemas.microsoft.com/office/drawing/2014/main" id="{F057F8BF-1CFE-49EF-BB69-4332BDBDB637}"/>
                    </a:ext>
                  </a:extLst>
                </p:cNvPr>
                <p:cNvSpPr/>
                <p:nvPr/>
              </p:nvSpPr>
              <p:spPr>
                <a:xfrm>
                  <a:off x="2596603" y="5368874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29" name="object 680">
                  <a:extLst>
                    <a:ext uri="{FF2B5EF4-FFF2-40B4-BE49-F238E27FC236}">
                      <a16:creationId xmlns:a16="http://schemas.microsoft.com/office/drawing/2014/main" id="{D1CABB91-7D62-44A5-BA66-9B45BD4CBC37}"/>
                    </a:ext>
                  </a:extLst>
                </p:cNvPr>
                <p:cNvSpPr/>
                <p:nvPr/>
              </p:nvSpPr>
              <p:spPr>
                <a:xfrm>
                  <a:off x="2536177" y="5282603"/>
                  <a:ext cx="20942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243">
                      <a:moveTo>
                        <a:pt x="15278" y="0"/>
                      </a:moveTo>
                      <a:lnTo>
                        <a:pt x="20942" y="12204"/>
                      </a:lnTo>
                      <a:lnTo>
                        <a:pt x="16675" y="14185"/>
                      </a:lnTo>
                      <a:lnTo>
                        <a:pt x="12801" y="16916"/>
                      </a:lnTo>
                      <a:lnTo>
                        <a:pt x="9474" y="20243"/>
                      </a:lnTo>
                      <a:lnTo>
                        <a:pt x="0" y="10718"/>
                      </a:lnTo>
                      <a:lnTo>
                        <a:pt x="4419" y="6299"/>
                      </a:lnTo>
                      <a:lnTo>
                        <a:pt x="9575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30" name="object 681">
                  <a:extLst>
                    <a:ext uri="{FF2B5EF4-FFF2-40B4-BE49-F238E27FC236}">
                      <a16:creationId xmlns:a16="http://schemas.microsoft.com/office/drawing/2014/main" id="{D17D46E1-2C1A-4570-9784-D4B855234B2E}"/>
                    </a:ext>
                  </a:extLst>
                </p:cNvPr>
                <p:cNvSpPr/>
                <p:nvPr/>
              </p:nvSpPr>
              <p:spPr>
                <a:xfrm>
                  <a:off x="2536177" y="5282603"/>
                  <a:ext cx="20942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243">
                      <a:moveTo>
                        <a:pt x="15278" y="0"/>
                      </a:moveTo>
                      <a:lnTo>
                        <a:pt x="9575" y="2679"/>
                      </a:lnTo>
                      <a:lnTo>
                        <a:pt x="4419" y="6299"/>
                      </a:lnTo>
                      <a:lnTo>
                        <a:pt x="0" y="10718"/>
                      </a:lnTo>
                      <a:lnTo>
                        <a:pt x="9474" y="20243"/>
                      </a:lnTo>
                      <a:lnTo>
                        <a:pt x="12801" y="16916"/>
                      </a:lnTo>
                      <a:lnTo>
                        <a:pt x="16675" y="14185"/>
                      </a:lnTo>
                      <a:lnTo>
                        <a:pt x="20942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31" name="object 682">
                  <a:extLst>
                    <a:ext uri="{FF2B5EF4-FFF2-40B4-BE49-F238E27FC236}">
                      <a16:creationId xmlns:a16="http://schemas.microsoft.com/office/drawing/2014/main" id="{CBB72C5B-7852-464F-AF0B-469C79FC8D36}"/>
                    </a:ext>
                  </a:extLst>
                </p:cNvPr>
                <p:cNvSpPr/>
                <p:nvPr/>
              </p:nvSpPr>
              <p:spPr>
                <a:xfrm>
                  <a:off x="2540889" y="5288711"/>
                  <a:ext cx="13398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72">
                      <a:moveTo>
                        <a:pt x="13398" y="0"/>
                      </a:moveTo>
                      <a:lnTo>
                        <a:pt x="8432" y="2324"/>
                      </a:lnTo>
                      <a:lnTo>
                        <a:pt x="3924" y="5499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32" name="object 683">
                  <a:extLst>
                    <a:ext uri="{FF2B5EF4-FFF2-40B4-BE49-F238E27FC236}">
                      <a16:creationId xmlns:a16="http://schemas.microsoft.com/office/drawing/2014/main" id="{1E504BFC-79B2-4A9D-8A97-DCA1A65D5248}"/>
                    </a:ext>
                  </a:extLst>
                </p:cNvPr>
                <p:cNvSpPr/>
                <p:nvPr/>
              </p:nvSpPr>
              <p:spPr>
                <a:xfrm>
                  <a:off x="2543276" y="5287314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72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33" name="object 684">
                  <a:extLst>
                    <a:ext uri="{FF2B5EF4-FFF2-40B4-BE49-F238E27FC236}">
                      <a16:creationId xmlns:a16="http://schemas.microsoft.com/office/drawing/2014/main" id="{7D49BA9E-0448-436F-B23A-5CEA0E98169E}"/>
                    </a:ext>
                  </a:extLst>
                </p:cNvPr>
                <p:cNvSpPr/>
                <p:nvPr/>
              </p:nvSpPr>
              <p:spPr>
                <a:xfrm>
                  <a:off x="2506954" y="5264150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2832" y="52719"/>
                      </a:lnTo>
                      <a:lnTo>
                        <a:pt x="128375" y="39354"/>
                      </a:lnTo>
                      <a:lnTo>
                        <a:pt x="121354" y="27404"/>
                      </a:lnTo>
                      <a:lnTo>
                        <a:pt x="112099" y="17201"/>
                      </a:lnTo>
                      <a:lnTo>
                        <a:pt x="100944" y="9073"/>
                      </a:lnTo>
                      <a:lnTo>
                        <a:pt x="88220" y="3351"/>
                      </a:lnTo>
                      <a:lnTo>
                        <a:pt x="74260" y="364"/>
                      </a:lnTo>
                      <a:lnTo>
                        <a:pt x="67221" y="0"/>
                      </a:lnTo>
                      <a:lnTo>
                        <a:pt x="52776" y="1555"/>
                      </a:lnTo>
                      <a:lnTo>
                        <a:pt x="39411" y="6003"/>
                      </a:lnTo>
                      <a:lnTo>
                        <a:pt x="27455" y="13013"/>
                      </a:lnTo>
                      <a:lnTo>
                        <a:pt x="17242" y="22255"/>
                      </a:lnTo>
                      <a:lnTo>
                        <a:pt x="9102" y="33401"/>
                      </a:lnTo>
                      <a:lnTo>
                        <a:pt x="3367" y="46120"/>
                      </a:lnTo>
                      <a:lnTo>
                        <a:pt x="369" y="60084"/>
                      </a:lnTo>
                      <a:lnTo>
                        <a:pt x="0" y="67170"/>
                      </a:lnTo>
                      <a:lnTo>
                        <a:pt x="1558" y="81615"/>
                      </a:lnTo>
                      <a:lnTo>
                        <a:pt x="6014" y="94976"/>
                      </a:lnTo>
                      <a:lnTo>
                        <a:pt x="13034" y="106922"/>
                      </a:lnTo>
                      <a:lnTo>
                        <a:pt x="22289" y="117125"/>
                      </a:lnTo>
                      <a:lnTo>
                        <a:pt x="33445" y="125253"/>
                      </a:lnTo>
                      <a:lnTo>
                        <a:pt x="46171" y="130979"/>
                      </a:lnTo>
                      <a:lnTo>
                        <a:pt x="60136" y="133971"/>
                      </a:lnTo>
                      <a:lnTo>
                        <a:pt x="67221" y="134340"/>
                      </a:lnTo>
                      <a:lnTo>
                        <a:pt x="81656" y="132783"/>
                      </a:lnTo>
                      <a:lnTo>
                        <a:pt x="95015" y="128332"/>
                      </a:lnTo>
                      <a:lnTo>
                        <a:pt x="106964" y="121318"/>
                      </a:lnTo>
                      <a:lnTo>
                        <a:pt x="117172" y="112069"/>
                      </a:lnTo>
                      <a:lnTo>
                        <a:pt x="125306" y="100916"/>
                      </a:lnTo>
                      <a:lnTo>
                        <a:pt x="131035" y="88189"/>
                      </a:lnTo>
                      <a:lnTo>
                        <a:pt x="134025" y="74218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34" name="object 685">
                  <a:extLst>
                    <a:ext uri="{FF2B5EF4-FFF2-40B4-BE49-F238E27FC236}">
                      <a16:creationId xmlns:a16="http://schemas.microsoft.com/office/drawing/2014/main" id="{A26218A7-34F7-44D5-95BB-C4EAD03D5C7A}"/>
                    </a:ext>
                  </a:extLst>
                </p:cNvPr>
                <p:cNvSpPr/>
                <p:nvPr/>
              </p:nvSpPr>
              <p:spPr>
                <a:xfrm>
                  <a:off x="1149604" y="5332704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221"/>
                      </a:moveTo>
                      <a:lnTo>
                        <a:pt x="134021" y="74298"/>
                      </a:lnTo>
                      <a:lnTo>
                        <a:pt x="131023" y="88251"/>
                      </a:lnTo>
                      <a:lnTo>
                        <a:pt x="125288" y="100967"/>
                      </a:lnTo>
                      <a:lnTo>
                        <a:pt x="117148" y="112115"/>
                      </a:lnTo>
                      <a:lnTo>
                        <a:pt x="106935" y="121363"/>
                      </a:lnTo>
                      <a:lnTo>
                        <a:pt x="94980" y="128380"/>
                      </a:lnTo>
                      <a:lnTo>
                        <a:pt x="81614" y="132833"/>
                      </a:lnTo>
                      <a:lnTo>
                        <a:pt x="67170" y="134391"/>
                      </a:lnTo>
                      <a:lnTo>
                        <a:pt x="60131" y="134025"/>
                      </a:lnTo>
                      <a:lnTo>
                        <a:pt x="46170" y="131035"/>
                      </a:lnTo>
                      <a:lnTo>
                        <a:pt x="33446" y="125306"/>
                      </a:lnTo>
                      <a:lnTo>
                        <a:pt x="22291" y="117172"/>
                      </a:lnTo>
                      <a:lnTo>
                        <a:pt x="13037" y="106964"/>
                      </a:lnTo>
                      <a:lnTo>
                        <a:pt x="6015" y="95015"/>
                      </a:lnTo>
                      <a:lnTo>
                        <a:pt x="1559" y="81656"/>
                      </a:lnTo>
                      <a:lnTo>
                        <a:pt x="0" y="67221"/>
                      </a:lnTo>
                      <a:lnTo>
                        <a:pt x="369" y="60136"/>
                      </a:lnTo>
                      <a:lnTo>
                        <a:pt x="3366" y="46171"/>
                      </a:lnTo>
                      <a:lnTo>
                        <a:pt x="9098" y="33445"/>
                      </a:lnTo>
                      <a:lnTo>
                        <a:pt x="17233" y="22289"/>
                      </a:lnTo>
                      <a:lnTo>
                        <a:pt x="27439" y="13034"/>
                      </a:lnTo>
                      <a:lnTo>
                        <a:pt x="39385" y="6014"/>
                      </a:lnTo>
                      <a:lnTo>
                        <a:pt x="52739" y="1558"/>
                      </a:lnTo>
                      <a:lnTo>
                        <a:pt x="67170" y="0"/>
                      </a:lnTo>
                      <a:lnTo>
                        <a:pt x="74293" y="373"/>
                      </a:lnTo>
                      <a:lnTo>
                        <a:pt x="88250" y="3377"/>
                      </a:lnTo>
                      <a:lnTo>
                        <a:pt x="100969" y="9115"/>
                      </a:lnTo>
                      <a:lnTo>
                        <a:pt x="112117" y="17256"/>
                      </a:lnTo>
                      <a:lnTo>
                        <a:pt x="121365" y="27468"/>
                      </a:lnTo>
                      <a:lnTo>
                        <a:pt x="128381" y="39420"/>
                      </a:lnTo>
                      <a:lnTo>
                        <a:pt x="132833" y="52782"/>
                      </a:lnTo>
                      <a:lnTo>
                        <a:pt x="134391" y="672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35" name="object 686">
                  <a:extLst>
                    <a:ext uri="{FF2B5EF4-FFF2-40B4-BE49-F238E27FC236}">
                      <a16:creationId xmlns:a16="http://schemas.microsoft.com/office/drawing/2014/main" id="{A7949A62-BD28-4BD5-A7FA-34658C4A584B}"/>
                    </a:ext>
                  </a:extLst>
                </p:cNvPr>
                <p:cNvSpPr/>
                <p:nvPr/>
              </p:nvSpPr>
              <p:spPr>
                <a:xfrm>
                  <a:off x="1205801" y="5410898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302" y="52184"/>
                      </a:lnTo>
                      <a:lnTo>
                        <a:pt x="10972" y="52184"/>
                      </a:lnTo>
                      <a:lnTo>
                        <a:pt x="24971" y="50621"/>
                      </a:lnTo>
                      <a:lnTo>
                        <a:pt x="37941" y="46144"/>
                      </a:lnTo>
                      <a:lnTo>
                        <a:pt x="49505" y="39071"/>
                      </a:lnTo>
                      <a:lnTo>
                        <a:pt x="59282" y="29722"/>
                      </a:lnTo>
                      <a:lnTo>
                        <a:pt x="66895" y="18416"/>
                      </a:lnTo>
                      <a:lnTo>
                        <a:pt x="71963" y="5470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36" name="object 687">
                  <a:extLst>
                    <a:ext uri="{FF2B5EF4-FFF2-40B4-BE49-F238E27FC236}">
                      <a16:creationId xmlns:a16="http://schemas.microsoft.com/office/drawing/2014/main" id="{F0ADD532-AC2A-4429-85F5-2DA9C39BDE3D}"/>
                    </a:ext>
                  </a:extLst>
                </p:cNvPr>
                <p:cNvSpPr/>
                <p:nvPr/>
              </p:nvSpPr>
              <p:spPr>
                <a:xfrm>
                  <a:off x="1221879" y="5424639"/>
                  <a:ext cx="47866" cy="3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477">
                      <a:moveTo>
                        <a:pt x="0" y="33477"/>
                      </a:moveTo>
                      <a:lnTo>
                        <a:pt x="13129" y="30804"/>
                      </a:lnTo>
                      <a:lnTo>
                        <a:pt x="25114" y="25309"/>
                      </a:lnTo>
                      <a:lnTo>
                        <a:pt x="35529" y="17295"/>
                      </a:lnTo>
                      <a:lnTo>
                        <a:pt x="43950" y="7066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37" name="object 688">
                  <a:extLst>
                    <a:ext uri="{FF2B5EF4-FFF2-40B4-BE49-F238E27FC236}">
                      <a16:creationId xmlns:a16="http://schemas.microsoft.com/office/drawing/2014/main" id="{0537740F-6571-43EC-B53F-170C1AAB78CF}"/>
                    </a:ext>
                  </a:extLst>
                </p:cNvPr>
                <p:cNvSpPr/>
                <p:nvPr/>
              </p:nvSpPr>
              <p:spPr>
                <a:xfrm>
                  <a:off x="1239240" y="5437441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75"/>
                      </a:lnTo>
                      <a:lnTo>
                        <a:pt x="10718" y="4356"/>
                      </a:lnTo>
                      <a:lnTo>
                        <a:pt x="15087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38" name="object 689">
                  <a:extLst>
                    <a:ext uri="{FF2B5EF4-FFF2-40B4-BE49-F238E27FC236}">
                      <a16:creationId xmlns:a16="http://schemas.microsoft.com/office/drawing/2014/main" id="{9638F88D-1355-47F6-86A8-66A971296100}"/>
                    </a:ext>
                  </a:extLst>
                </p:cNvPr>
                <p:cNvSpPr/>
                <p:nvPr/>
              </p:nvSpPr>
              <p:spPr>
                <a:xfrm>
                  <a:off x="1178763" y="5351208"/>
                  <a:ext cx="20993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2">
                      <a:moveTo>
                        <a:pt x="15328" y="0"/>
                      </a:moveTo>
                      <a:lnTo>
                        <a:pt x="20993" y="12153"/>
                      </a:lnTo>
                      <a:lnTo>
                        <a:pt x="16725" y="14147"/>
                      </a:lnTo>
                      <a:lnTo>
                        <a:pt x="12852" y="16878"/>
                      </a:lnTo>
                      <a:lnTo>
                        <a:pt x="9525" y="20192"/>
                      </a:lnTo>
                      <a:lnTo>
                        <a:pt x="0" y="10718"/>
                      </a:lnTo>
                      <a:lnTo>
                        <a:pt x="4470" y="6261"/>
                      </a:lnTo>
                      <a:lnTo>
                        <a:pt x="9626" y="2628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39" name="object 690">
                  <a:extLst>
                    <a:ext uri="{FF2B5EF4-FFF2-40B4-BE49-F238E27FC236}">
                      <a16:creationId xmlns:a16="http://schemas.microsoft.com/office/drawing/2014/main" id="{6EB655FD-587B-47CC-A1D6-63E15F4ACBC5}"/>
                    </a:ext>
                  </a:extLst>
                </p:cNvPr>
                <p:cNvSpPr/>
                <p:nvPr/>
              </p:nvSpPr>
              <p:spPr>
                <a:xfrm>
                  <a:off x="1178763" y="5351208"/>
                  <a:ext cx="20993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2">
                      <a:moveTo>
                        <a:pt x="15328" y="0"/>
                      </a:moveTo>
                      <a:lnTo>
                        <a:pt x="9626" y="2628"/>
                      </a:lnTo>
                      <a:lnTo>
                        <a:pt x="4470" y="6261"/>
                      </a:lnTo>
                      <a:lnTo>
                        <a:pt x="0" y="10718"/>
                      </a:lnTo>
                      <a:lnTo>
                        <a:pt x="9525" y="20192"/>
                      </a:lnTo>
                      <a:lnTo>
                        <a:pt x="12852" y="16878"/>
                      </a:lnTo>
                      <a:lnTo>
                        <a:pt x="16725" y="14147"/>
                      </a:lnTo>
                      <a:lnTo>
                        <a:pt x="20993" y="12153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40" name="object 691">
                  <a:extLst>
                    <a:ext uri="{FF2B5EF4-FFF2-40B4-BE49-F238E27FC236}">
                      <a16:creationId xmlns:a16="http://schemas.microsoft.com/office/drawing/2014/main" id="{3E3FB027-ED5E-4F4F-8920-DA30E6E98027}"/>
                    </a:ext>
                  </a:extLst>
                </p:cNvPr>
                <p:cNvSpPr/>
                <p:nvPr/>
              </p:nvSpPr>
              <p:spPr>
                <a:xfrm>
                  <a:off x="1183525" y="5357317"/>
                  <a:ext cx="13398" cy="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21">
                      <a:moveTo>
                        <a:pt x="13398" y="0"/>
                      </a:moveTo>
                      <a:lnTo>
                        <a:pt x="8394" y="2286"/>
                      </a:lnTo>
                      <a:lnTo>
                        <a:pt x="3873" y="5461"/>
                      </a:lnTo>
                      <a:lnTo>
                        <a:pt x="0" y="9321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41" name="object 692">
                  <a:extLst>
                    <a:ext uri="{FF2B5EF4-FFF2-40B4-BE49-F238E27FC236}">
                      <a16:creationId xmlns:a16="http://schemas.microsoft.com/office/drawing/2014/main" id="{D59A37C0-156F-465E-87D3-EAF76B49C62F}"/>
                    </a:ext>
                  </a:extLst>
                </p:cNvPr>
                <p:cNvSpPr/>
                <p:nvPr/>
              </p:nvSpPr>
              <p:spPr>
                <a:xfrm>
                  <a:off x="1185862" y="5355882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42" name="object 693">
                  <a:extLst>
                    <a:ext uri="{FF2B5EF4-FFF2-40B4-BE49-F238E27FC236}">
                      <a16:creationId xmlns:a16="http://schemas.microsoft.com/office/drawing/2014/main" id="{4ED44FAD-4F10-4446-980D-1C40075CFB15}"/>
                    </a:ext>
                  </a:extLst>
                </p:cNvPr>
                <p:cNvSpPr/>
                <p:nvPr/>
              </p:nvSpPr>
              <p:spPr>
                <a:xfrm>
                  <a:off x="1149604" y="5332704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221"/>
                      </a:moveTo>
                      <a:lnTo>
                        <a:pt x="132833" y="52782"/>
                      </a:lnTo>
                      <a:lnTo>
                        <a:pt x="128381" y="39420"/>
                      </a:lnTo>
                      <a:lnTo>
                        <a:pt x="121365" y="27468"/>
                      </a:lnTo>
                      <a:lnTo>
                        <a:pt x="112117" y="17256"/>
                      </a:lnTo>
                      <a:lnTo>
                        <a:pt x="100969" y="9115"/>
                      </a:lnTo>
                      <a:lnTo>
                        <a:pt x="88250" y="3377"/>
                      </a:lnTo>
                      <a:lnTo>
                        <a:pt x="74293" y="373"/>
                      </a:lnTo>
                      <a:lnTo>
                        <a:pt x="67170" y="0"/>
                      </a:lnTo>
                      <a:lnTo>
                        <a:pt x="52739" y="1558"/>
                      </a:lnTo>
                      <a:lnTo>
                        <a:pt x="39385" y="6014"/>
                      </a:lnTo>
                      <a:lnTo>
                        <a:pt x="27439" y="13034"/>
                      </a:lnTo>
                      <a:lnTo>
                        <a:pt x="17233" y="22289"/>
                      </a:lnTo>
                      <a:lnTo>
                        <a:pt x="9098" y="33445"/>
                      </a:lnTo>
                      <a:lnTo>
                        <a:pt x="3366" y="46171"/>
                      </a:lnTo>
                      <a:lnTo>
                        <a:pt x="369" y="60136"/>
                      </a:lnTo>
                      <a:lnTo>
                        <a:pt x="0" y="67221"/>
                      </a:lnTo>
                      <a:lnTo>
                        <a:pt x="1559" y="81656"/>
                      </a:lnTo>
                      <a:lnTo>
                        <a:pt x="6015" y="95015"/>
                      </a:lnTo>
                      <a:lnTo>
                        <a:pt x="13037" y="106964"/>
                      </a:lnTo>
                      <a:lnTo>
                        <a:pt x="22291" y="117172"/>
                      </a:lnTo>
                      <a:lnTo>
                        <a:pt x="33446" y="125306"/>
                      </a:lnTo>
                      <a:lnTo>
                        <a:pt x="46170" y="131035"/>
                      </a:lnTo>
                      <a:lnTo>
                        <a:pt x="60131" y="134025"/>
                      </a:lnTo>
                      <a:lnTo>
                        <a:pt x="67170" y="134391"/>
                      </a:lnTo>
                      <a:lnTo>
                        <a:pt x="81614" y="132833"/>
                      </a:lnTo>
                      <a:lnTo>
                        <a:pt x="94980" y="128380"/>
                      </a:lnTo>
                      <a:lnTo>
                        <a:pt x="106935" y="121363"/>
                      </a:lnTo>
                      <a:lnTo>
                        <a:pt x="117148" y="112115"/>
                      </a:lnTo>
                      <a:lnTo>
                        <a:pt x="125288" y="100967"/>
                      </a:lnTo>
                      <a:lnTo>
                        <a:pt x="131023" y="88251"/>
                      </a:lnTo>
                      <a:lnTo>
                        <a:pt x="134021" y="74298"/>
                      </a:lnTo>
                      <a:lnTo>
                        <a:pt x="134391" y="67221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43" name="object 695">
                  <a:extLst>
                    <a:ext uri="{FF2B5EF4-FFF2-40B4-BE49-F238E27FC236}">
                      <a16:creationId xmlns:a16="http://schemas.microsoft.com/office/drawing/2014/main" id="{8EC38750-D741-4C71-832D-739E6952D671}"/>
                    </a:ext>
                  </a:extLst>
                </p:cNvPr>
                <p:cNvSpPr/>
                <p:nvPr/>
              </p:nvSpPr>
              <p:spPr>
                <a:xfrm>
                  <a:off x="1132687" y="5647334"/>
                  <a:ext cx="73113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13" h="52184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61" y="50622"/>
                      </a:lnTo>
                      <a:lnTo>
                        <a:pt x="37928" y="46148"/>
                      </a:lnTo>
                      <a:lnTo>
                        <a:pt x="49484" y="39077"/>
                      </a:lnTo>
                      <a:lnTo>
                        <a:pt x="59252" y="29725"/>
                      </a:lnTo>
                      <a:lnTo>
                        <a:pt x="66853" y="18407"/>
                      </a:lnTo>
                      <a:lnTo>
                        <a:pt x="71911" y="5439"/>
                      </a:lnTo>
                      <a:lnTo>
                        <a:pt x="73113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44" name="object 696">
                  <a:extLst>
                    <a:ext uri="{FF2B5EF4-FFF2-40B4-BE49-F238E27FC236}">
                      <a16:creationId xmlns:a16="http://schemas.microsoft.com/office/drawing/2014/main" id="{3A8D1E7C-5E78-46F1-A6FB-9A4BA5457B18}"/>
                    </a:ext>
                  </a:extLst>
                </p:cNvPr>
                <p:cNvSpPr/>
                <p:nvPr/>
              </p:nvSpPr>
              <p:spPr>
                <a:xfrm>
                  <a:off x="1148753" y="5661075"/>
                  <a:ext cx="47878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40">
                      <a:moveTo>
                        <a:pt x="0" y="33540"/>
                      </a:moveTo>
                      <a:lnTo>
                        <a:pt x="13119" y="30864"/>
                      </a:lnTo>
                      <a:lnTo>
                        <a:pt x="25097" y="25369"/>
                      </a:lnTo>
                      <a:lnTo>
                        <a:pt x="35510" y="17354"/>
                      </a:lnTo>
                      <a:lnTo>
                        <a:pt x="43935" y="7119"/>
                      </a:lnTo>
                      <a:lnTo>
                        <a:pt x="47878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45" name="object 697">
                  <a:extLst>
                    <a:ext uri="{FF2B5EF4-FFF2-40B4-BE49-F238E27FC236}">
                      <a16:creationId xmlns:a16="http://schemas.microsoft.com/office/drawing/2014/main" id="{15230424-46D6-48A2-A76F-4E82B81FDE31}"/>
                    </a:ext>
                  </a:extLst>
                </p:cNvPr>
                <p:cNvSpPr/>
                <p:nvPr/>
              </p:nvSpPr>
              <p:spPr>
                <a:xfrm>
                  <a:off x="1166063" y="5673928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37"/>
                      </a:lnTo>
                      <a:lnTo>
                        <a:pt x="10718" y="4356"/>
                      </a:lnTo>
                      <a:lnTo>
                        <a:pt x="15087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46" name="object 698">
                  <a:extLst>
                    <a:ext uri="{FF2B5EF4-FFF2-40B4-BE49-F238E27FC236}">
                      <a16:creationId xmlns:a16="http://schemas.microsoft.com/office/drawing/2014/main" id="{DA2C90A1-E1C8-4B21-8CDE-0EFE8614E41E}"/>
                    </a:ext>
                  </a:extLst>
                </p:cNvPr>
                <p:cNvSpPr/>
                <p:nvPr/>
              </p:nvSpPr>
              <p:spPr>
                <a:xfrm>
                  <a:off x="1105649" y="5587707"/>
                  <a:ext cx="20929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80">
                      <a:moveTo>
                        <a:pt x="15278" y="0"/>
                      </a:moveTo>
                      <a:lnTo>
                        <a:pt x="20929" y="12153"/>
                      </a:lnTo>
                      <a:lnTo>
                        <a:pt x="16713" y="14135"/>
                      </a:lnTo>
                      <a:lnTo>
                        <a:pt x="12788" y="16865"/>
                      </a:lnTo>
                      <a:lnTo>
                        <a:pt x="9474" y="20180"/>
                      </a:lnTo>
                      <a:lnTo>
                        <a:pt x="0" y="10655"/>
                      </a:lnTo>
                      <a:lnTo>
                        <a:pt x="4406" y="6248"/>
                      </a:lnTo>
                      <a:lnTo>
                        <a:pt x="9563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47" name="object 699">
                  <a:extLst>
                    <a:ext uri="{FF2B5EF4-FFF2-40B4-BE49-F238E27FC236}">
                      <a16:creationId xmlns:a16="http://schemas.microsoft.com/office/drawing/2014/main" id="{95FC25BA-802B-4344-A16F-2208EC574AB8}"/>
                    </a:ext>
                  </a:extLst>
                </p:cNvPr>
                <p:cNvSpPr/>
                <p:nvPr/>
              </p:nvSpPr>
              <p:spPr>
                <a:xfrm>
                  <a:off x="1105649" y="5587707"/>
                  <a:ext cx="20929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80">
                      <a:moveTo>
                        <a:pt x="15278" y="0"/>
                      </a:moveTo>
                      <a:lnTo>
                        <a:pt x="9563" y="2628"/>
                      </a:lnTo>
                      <a:lnTo>
                        <a:pt x="4406" y="6248"/>
                      </a:lnTo>
                      <a:lnTo>
                        <a:pt x="0" y="10655"/>
                      </a:lnTo>
                      <a:lnTo>
                        <a:pt x="9474" y="20180"/>
                      </a:lnTo>
                      <a:lnTo>
                        <a:pt x="12788" y="16865"/>
                      </a:lnTo>
                      <a:lnTo>
                        <a:pt x="16713" y="14135"/>
                      </a:lnTo>
                      <a:lnTo>
                        <a:pt x="20929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48" name="object 700">
                  <a:extLst>
                    <a:ext uri="{FF2B5EF4-FFF2-40B4-BE49-F238E27FC236}">
                      <a16:creationId xmlns:a16="http://schemas.microsoft.com/office/drawing/2014/main" id="{463A8D79-DAE5-4CDB-ACCD-631ACACF630C}"/>
                    </a:ext>
                  </a:extLst>
                </p:cNvPr>
                <p:cNvSpPr/>
                <p:nvPr/>
              </p:nvSpPr>
              <p:spPr>
                <a:xfrm>
                  <a:off x="1110361" y="5593753"/>
                  <a:ext cx="13385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72">
                      <a:moveTo>
                        <a:pt x="13385" y="0"/>
                      </a:moveTo>
                      <a:lnTo>
                        <a:pt x="8432" y="2336"/>
                      </a:lnTo>
                      <a:lnTo>
                        <a:pt x="3911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49" name="object 701">
                  <a:extLst>
                    <a:ext uri="{FF2B5EF4-FFF2-40B4-BE49-F238E27FC236}">
                      <a16:creationId xmlns:a16="http://schemas.microsoft.com/office/drawing/2014/main" id="{0DECF91E-3040-400D-BAA7-691100BF3249}"/>
                    </a:ext>
                  </a:extLst>
                </p:cNvPr>
                <p:cNvSpPr/>
                <p:nvPr/>
              </p:nvSpPr>
              <p:spPr>
                <a:xfrm>
                  <a:off x="1112735" y="5592368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50" name="object 702">
                  <a:extLst>
                    <a:ext uri="{FF2B5EF4-FFF2-40B4-BE49-F238E27FC236}">
                      <a16:creationId xmlns:a16="http://schemas.microsoft.com/office/drawing/2014/main" id="{2AA90D2D-D6D1-4093-8E48-45A8295CA75C}"/>
                    </a:ext>
                  </a:extLst>
                </p:cNvPr>
                <p:cNvSpPr/>
                <p:nvPr/>
              </p:nvSpPr>
              <p:spPr>
                <a:xfrm>
                  <a:off x="1076477" y="5569204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2783" y="52734"/>
                      </a:lnTo>
                      <a:lnTo>
                        <a:pt x="128332" y="39376"/>
                      </a:lnTo>
                      <a:lnTo>
                        <a:pt x="121318" y="27426"/>
                      </a:lnTo>
                      <a:lnTo>
                        <a:pt x="112069" y="17219"/>
                      </a:lnTo>
                      <a:lnTo>
                        <a:pt x="100916" y="9084"/>
                      </a:lnTo>
                      <a:lnTo>
                        <a:pt x="88189" y="3356"/>
                      </a:lnTo>
                      <a:lnTo>
                        <a:pt x="74218" y="365"/>
                      </a:lnTo>
                      <a:lnTo>
                        <a:pt x="67170" y="0"/>
                      </a:lnTo>
                      <a:lnTo>
                        <a:pt x="52719" y="1559"/>
                      </a:lnTo>
                      <a:lnTo>
                        <a:pt x="39354" y="6015"/>
                      </a:lnTo>
                      <a:lnTo>
                        <a:pt x="27404" y="13037"/>
                      </a:lnTo>
                      <a:lnTo>
                        <a:pt x="17201" y="22291"/>
                      </a:lnTo>
                      <a:lnTo>
                        <a:pt x="9073" y="33446"/>
                      </a:lnTo>
                      <a:lnTo>
                        <a:pt x="3351" y="46170"/>
                      </a:lnTo>
                      <a:lnTo>
                        <a:pt x="364" y="60131"/>
                      </a:lnTo>
                      <a:lnTo>
                        <a:pt x="0" y="67170"/>
                      </a:lnTo>
                      <a:lnTo>
                        <a:pt x="1555" y="81614"/>
                      </a:lnTo>
                      <a:lnTo>
                        <a:pt x="6003" y="94980"/>
                      </a:lnTo>
                      <a:lnTo>
                        <a:pt x="13013" y="106935"/>
                      </a:lnTo>
                      <a:lnTo>
                        <a:pt x="22255" y="117148"/>
                      </a:lnTo>
                      <a:lnTo>
                        <a:pt x="33401" y="125288"/>
                      </a:lnTo>
                      <a:lnTo>
                        <a:pt x="46120" y="131023"/>
                      </a:lnTo>
                      <a:lnTo>
                        <a:pt x="60084" y="134021"/>
                      </a:lnTo>
                      <a:lnTo>
                        <a:pt x="67170" y="134391"/>
                      </a:lnTo>
                      <a:lnTo>
                        <a:pt x="81615" y="132832"/>
                      </a:lnTo>
                      <a:lnTo>
                        <a:pt x="94976" y="128377"/>
                      </a:lnTo>
                      <a:lnTo>
                        <a:pt x="106922" y="121356"/>
                      </a:lnTo>
                      <a:lnTo>
                        <a:pt x="117125" y="112102"/>
                      </a:lnTo>
                      <a:lnTo>
                        <a:pt x="125253" y="100946"/>
                      </a:lnTo>
                      <a:lnTo>
                        <a:pt x="130979" y="88220"/>
                      </a:lnTo>
                      <a:lnTo>
                        <a:pt x="133971" y="74254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51" name="object 703">
                  <a:extLst>
                    <a:ext uri="{FF2B5EF4-FFF2-40B4-BE49-F238E27FC236}">
                      <a16:creationId xmlns:a16="http://schemas.microsoft.com/office/drawing/2014/main" id="{2EEC40CC-A375-4E27-BAB1-5374D0241EC1}"/>
                    </a:ext>
                  </a:extLst>
                </p:cNvPr>
                <p:cNvSpPr/>
                <p:nvPr/>
              </p:nvSpPr>
              <p:spPr>
                <a:xfrm>
                  <a:off x="3323082" y="1452854"/>
                  <a:ext cx="93065" cy="4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65" h="41427">
                      <a:moveTo>
                        <a:pt x="0" y="0"/>
                      </a:moveTo>
                      <a:lnTo>
                        <a:pt x="93065" y="41427"/>
                      </a:ln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52" name="object 704">
                  <a:extLst>
                    <a:ext uri="{FF2B5EF4-FFF2-40B4-BE49-F238E27FC236}">
                      <a16:creationId xmlns:a16="http://schemas.microsoft.com/office/drawing/2014/main" id="{736654DF-1D74-4576-8CAC-1A05DD3C5AE8}"/>
                    </a:ext>
                  </a:extLst>
                </p:cNvPr>
                <p:cNvSpPr/>
                <p:nvPr/>
              </p:nvSpPr>
              <p:spPr>
                <a:xfrm>
                  <a:off x="3301352" y="1519681"/>
                  <a:ext cx="99720" cy="21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0" h="21183">
                      <a:moveTo>
                        <a:pt x="0" y="0"/>
                      </a:moveTo>
                      <a:lnTo>
                        <a:pt x="99720" y="21183"/>
                      </a:lnTo>
                    </a:path>
                  </a:pathLst>
                </a:custGeom>
                <a:ln w="28574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53" name="object 705">
                  <a:extLst>
                    <a:ext uri="{FF2B5EF4-FFF2-40B4-BE49-F238E27FC236}">
                      <a16:creationId xmlns:a16="http://schemas.microsoft.com/office/drawing/2014/main" id="{9D338E9C-6D0A-40B9-B045-7E6F782A4241}"/>
                    </a:ext>
                  </a:extLst>
                </p:cNvPr>
                <p:cNvSpPr/>
                <p:nvPr/>
              </p:nvSpPr>
              <p:spPr>
                <a:xfrm>
                  <a:off x="3294011" y="1589684"/>
                  <a:ext cx="10185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54">
                      <a:moveTo>
                        <a:pt x="0" y="0"/>
                      </a:moveTo>
                      <a:lnTo>
                        <a:pt x="101854" y="0"/>
                      </a:ln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54" name="object 706">
                  <a:extLst>
                    <a:ext uri="{FF2B5EF4-FFF2-40B4-BE49-F238E27FC236}">
                      <a16:creationId xmlns:a16="http://schemas.microsoft.com/office/drawing/2014/main" id="{637BC5F4-DDA7-42BE-84A1-34A543B12E73}"/>
                    </a:ext>
                  </a:extLst>
                </p:cNvPr>
                <p:cNvSpPr/>
                <p:nvPr/>
              </p:nvSpPr>
              <p:spPr>
                <a:xfrm>
                  <a:off x="3301352" y="1638300"/>
                  <a:ext cx="99720" cy="21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0" h="21234">
                      <a:moveTo>
                        <a:pt x="0" y="21234"/>
                      </a:moveTo>
                      <a:lnTo>
                        <a:pt x="99720" y="0"/>
                      </a:ln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55" name="object 707">
                  <a:extLst>
                    <a:ext uri="{FF2B5EF4-FFF2-40B4-BE49-F238E27FC236}">
                      <a16:creationId xmlns:a16="http://schemas.microsoft.com/office/drawing/2014/main" id="{2047CBB8-3AF7-47A4-8C40-265D3755CDB1}"/>
                    </a:ext>
                  </a:extLst>
                </p:cNvPr>
                <p:cNvSpPr/>
                <p:nvPr/>
              </p:nvSpPr>
              <p:spPr>
                <a:xfrm>
                  <a:off x="3323082" y="1684934"/>
                  <a:ext cx="93065" cy="41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65" h="41376">
                      <a:moveTo>
                        <a:pt x="0" y="41376"/>
                      </a:moveTo>
                      <a:lnTo>
                        <a:pt x="93065" y="0"/>
                      </a:ln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56" name="object 708">
                  <a:extLst>
                    <a:ext uri="{FF2B5EF4-FFF2-40B4-BE49-F238E27FC236}">
                      <a16:creationId xmlns:a16="http://schemas.microsoft.com/office/drawing/2014/main" id="{817E4AEC-5E3E-43C3-8C3D-DB8E2258E2EF}"/>
                    </a:ext>
                  </a:extLst>
                </p:cNvPr>
                <p:cNvSpPr/>
                <p:nvPr/>
              </p:nvSpPr>
              <p:spPr>
                <a:xfrm>
                  <a:off x="3358261" y="1727352"/>
                  <a:ext cx="82448" cy="59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48" h="59918">
                      <a:moveTo>
                        <a:pt x="0" y="59918"/>
                      </a:moveTo>
                      <a:lnTo>
                        <a:pt x="82448" y="0"/>
                      </a:ln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57" name="object 709">
                  <a:extLst>
                    <a:ext uri="{FF2B5EF4-FFF2-40B4-BE49-F238E27FC236}">
                      <a16:creationId xmlns:a16="http://schemas.microsoft.com/office/drawing/2014/main" id="{BBDCB0EF-7B35-447E-8CA1-EE30A9ACBAC1}"/>
                    </a:ext>
                  </a:extLst>
                </p:cNvPr>
                <p:cNvSpPr/>
                <p:nvPr/>
              </p:nvSpPr>
              <p:spPr>
                <a:xfrm>
                  <a:off x="3405238" y="1763763"/>
                  <a:ext cx="68211" cy="75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11" h="75704">
                      <a:moveTo>
                        <a:pt x="0" y="75704"/>
                      </a:moveTo>
                      <a:lnTo>
                        <a:pt x="68211" y="0"/>
                      </a:ln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58" name="object 710">
                  <a:extLst>
                    <a:ext uri="{FF2B5EF4-FFF2-40B4-BE49-F238E27FC236}">
                      <a16:creationId xmlns:a16="http://schemas.microsoft.com/office/drawing/2014/main" id="{98824D8F-F66E-495D-BFC1-56E5251C9C40}"/>
                    </a:ext>
                  </a:extLst>
                </p:cNvPr>
                <p:cNvSpPr/>
                <p:nvPr/>
              </p:nvSpPr>
              <p:spPr>
                <a:xfrm>
                  <a:off x="3462134" y="1792490"/>
                  <a:ext cx="50952" cy="88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52" h="88252">
                      <a:moveTo>
                        <a:pt x="0" y="88252"/>
                      </a:moveTo>
                      <a:lnTo>
                        <a:pt x="50952" y="0"/>
                      </a:lnTo>
                    </a:path>
                  </a:pathLst>
                </a:custGeom>
                <a:ln w="28574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59" name="object 711">
                  <a:extLst>
                    <a:ext uri="{FF2B5EF4-FFF2-40B4-BE49-F238E27FC236}">
                      <a16:creationId xmlns:a16="http://schemas.microsoft.com/office/drawing/2014/main" id="{80700FAA-AAAA-45ED-B619-90DEF6201452}"/>
                    </a:ext>
                  </a:extLst>
                </p:cNvPr>
                <p:cNvSpPr/>
                <p:nvPr/>
              </p:nvSpPr>
              <p:spPr>
                <a:xfrm>
                  <a:off x="3526282" y="1812429"/>
                  <a:ext cx="31508" cy="96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8" h="96888">
                      <a:moveTo>
                        <a:pt x="0" y="96888"/>
                      </a:moveTo>
                      <a:lnTo>
                        <a:pt x="31508" y="0"/>
                      </a:lnTo>
                    </a:path>
                  </a:pathLst>
                </a:custGeom>
                <a:ln w="28574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60" name="object 712">
                  <a:extLst>
                    <a:ext uri="{FF2B5EF4-FFF2-40B4-BE49-F238E27FC236}">
                      <a16:creationId xmlns:a16="http://schemas.microsoft.com/office/drawing/2014/main" id="{66F2707A-3809-4EA7-BB4C-7D6E6B1FF0EA}"/>
                    </a:ext>
                  </a:extLst>
                </p:cNvPr>
                <p:cNvSpPr/>
                <p:nvPr/>
              </p:nvSpPr>
              <p:spPr>
                <a:xfrm>
                  <a:off x="3594989" y="1822602"/>
                  <a:ext cx="10668" cy="101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8" h="101295">
                      <a:moveTo>
                        <a:pt x="0" y="101295"/>
                      </a:moveTo>
                      <a:lnTo>
                        <a:pt x="10668" y="0"/>
                      </a:ln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61" name="object 713">
                  <a:extLst>
                    <a:ext uri="{FF2B5EF4-FFF2-40B4-BE49-F238E27FC236}">
                      <a16:creationId xmlns:a16="http://schemas.microsoft.com/office/drawing/2014/main" id="{F0E618BD-8AD2-4640-AAA0-E0CFF7C45CE4}"/>
                    </a:ext>
                  </a:extLst>
                </p:cNvPr>
                <p:cNvSpPr/>
                <p:nvPr/>
              </p:nvSpPr>
              <p:spPr>
                <a:xfrm>
                  <a:off x="3395865" y="1494332"/>
                  <a:ext cx="209791" cy="328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91" h="328371">
                      <a:moveTo>
                        <a:pt x="20231" y="0"/>
                      </a:moveTo>
                      <a:lnTo>
                        <a:pt x="15347" y="11852"/>
                      </a:lnTo>
                      <a:lnTo>
                        <a:pt x="11126" y="23929"/>
                      </a:lnTo>
                      <a:lnTo>
                        <a:pt x="7572" y="36203"/>
                      </a:lnTo>
                      <a:lnTo>
                        <a:pt x="4693" y="48644"/>
                      </a:lnTo>
                      <a:lnTo>
                        <a:pt x="2493" y="61226"/>
                      </a:lnTo>
                      <a:lnTo>
                        <a:pt x="980" y="73919"/>
                      </a:lnTo>
                      <a:lnTo>
                        <a:pt x="159" y="86694"/>
                      </a:lnTo>
                      <a:lnTo>
                        <a:pt x="0" y="95351"/>
                      </a:lnTo>
                      <a:lnTo>
                        <a:pt x="671" y="113183"/>
                      </a:lnTo>
                      <a:lnTo>
                        <a:pt x="2654" y="130672"/>
                      </a:lnTo>
                      <a:lnTo>
                        <a:pt x="5902" y="147769"/>
                      </a:lnTo>
                      <a:lnTo>
                        <a:pt x="10370" y="164421"/>
                      </a:lnTo>
                      <a:lnTo>
                        <a:pt x="16009" y="180577"/>
                      </a:lnTo>
                      <a:lnTo>
                        <a:pt x="22776" y="196186"/>
                      </a:lnTo>
                      <a:lnTo>
                        <a:pt x="30622" y="211195"/>
                      </a:lnTo>
                      <a:lnTo>
                        <a:pt x="39501" y="225554"/>
                      </a:lnTo>
                      <a:lnTo>
                        <a:pt x="49368" y="239210"/>
                      </a:lnTo>
                      <a:lnTo>
                        <a:pt x="60175" y="252114"/>
                      </a:lnTo>
                      <a:lnTo>
                        <a:pt x="71877" y="264212"/>
                      </a:lnTo>
                      <a:lnTo>
                        <a:pt x="84427" y="275453"/>
                      </a:lnTo>
                      <a:lnTo>
                        <a:pt x="97778" y="285787"/>
                      </a:lnTo>
                      <a:lnTo>
                        <a:pt x="111885" y="295161"/>
                      </a:lnTo>
                      <a:lnTo>
                        <a:pt x="126701" y="303524"/>
                      </a:lnTo>
                      <a:lnTo>
                        <a:pt x="142179" y="310824"/>
                      </a:lnTo>
                      <a:lnTo>
                        <a:pt x="158274" y="317010"/>
                      </a:lnTo>
                      <a:lnTo>
                        <a:pt x="174938" y="322031"/>
                      </a:lnTo>
                      <a:lnTo>
                        <a:pt x="192126" y="325835"/>
                      </a:lnTo>
                      <a:lnTo>
                        <a:pt x="209791" y="328371"/>
                      </a:ln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62" name="object 714">
                  <a:extLst>
                    <a:ext uri="{FF2B5EF4-FFF2-40B4-BE49-F238E27FC236}">
                      <a16:creationId xmlns:a16="http://schemas.microsoft.com/office/drawing/2014/main" id="{D4C7DBB2-F434-4406-991D-4C3C03978488}"/>
                    </a:ext>
                  </a:extLst>
                </p:cNvPr>
                <p:cNvSpPr/>
                <p:nvPr/>
              </p:nvSpPr>
              <p:spPr>
                <a:xfrm>
                  <a:off x="3330575" y="1456181"/>
                  <a:ext cx="85572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72" h="38100">
                      <a:moveTo>
                        <a:pt x="0" y="0"/>
                      </a:moveTo>
                      <a:lnTo>
                        <a:pt x="85572" y="3810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63" name="object 715">
                  <a:extLst>
                    <a:ext uri="{FF2B5EF4-FFF2-40B4-BE49-F238E27FC236}">
                      <a16:creationId xmlns:a16="http://schemas.microsoft.com/office/drawing/2014/main" id="{305FB012-3975-4791-AB6E-A3F517802748}"/>
                    </a:ext>
                  </a:extLst>
                </p:cNvPr>
                <p:cNvSpPr/>
                <p:nvPr/>
              </p:nvSpPr>
              <p:spPr>
                <a:xfrm>
                  <a:off x="3309340" y="1521472"/>
                  <a:ext cx="91732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32" h="19392">
                      <a:moveTo>
                        <a:pt x="0" y="0"/>
                      </a:moveTo>
                      <a:lnTo>
                        <a:pt x="91732" y="19392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64" name="object 716">
                  <a:extLst>
                    <a:ext uri="{FF2B5EF4-FFF2-40B4-BE49-F238E27FC236}">
                      <a16:creationId xmlns:a16="http://schemas.microsoft.com/office/drawing/2014/main" id="{B9734B4D-7CC4-432C-B3E5-CE42CFAF6128}"/>
                    </a:ext>
                  </a:extLst>
                </p:cNvPr>
                <p:cNvSpPr/>
                <p:nvPr/>
              </p:nvSpPr>
              <p:spPr>
                <a:xfrm>
                  <a:off x="3302254" y="1589684"/>
                  <a:ext cx="9361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11">
                      <a:moveTo>
                        <a:pt x="0" y="0"/>
                      </a:moveTo>
                      <a:lnTo>
                        <a:pt x="93611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65" name="object 717">
                  <a:extLst>
                    <a:ext uri="{FF2B5EF4-FFF2-40B4-BE49-F238E27FC236}">
                      <a16:creationId xmlns:a16="http://schemas.microsoft.com/office/drawing/2014/main" id="{E1732F53-67D4-4A6C-A35E-463CBC8E21A8}"/>
                    </a:ext>
                  </a:extLst>
                </p:cNvPr>
                <p:cNvSpPr/>
                <p:nvPr/>
              </p:nvSpPr>
              <p:spPr>
                <a:xfrm>
                  <a:off x="3309340" y="1638300"/>
                  <a:ext cx="91732" cy="19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32" h="19545">
                      <a:moveTo>
                        <a:pt x="0" y="19545"/>
                      </a:moveTo>
                      <a:lnTo>
                        <a:pt x="91732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66" name="object 718">
                  <a:extLst>
                    <a:ext uri="{FF2B5EF4-FFF2-40B4-BE49-F238E27FC236}">
                      <a16:creationId xmlns:a16="http://schemas.microsoft.com/office/drawing/2014/main" id="{083F8825-07B1-42BB-A7B5-86669ED14F07}"/>
                    </a:ext>
                  </a:extLst>
                </p:cNvPr>
                <p:cNvSpPr/>
                <p:nvPr/>
              </p:nvSpPr>
              <p:spPr>
                <a:xfrm>
                  <a:off x="3330575" y="1684934"/>
                  <a:ext cx="85572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72" h="38100">
                      <a:moveTo>
                        <a:pt x="0" y="38099"/>
                      </a:moveTo>
                      <a:lnTo>
                        <a:pt x="85572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67" name="object 719">
                  <a:extLst>
                    <a:ext uri="{FF2B5EF4-FFF2-40B4-BE49-F238E27FC236}">
                      <a16:creationId xmlns:a16="http://schemas.microsoft.com/office/drawing/2014/main" id="{D12A9948-E2A3-4982-8114-237EF7E44A09}"/>
                    </a:ext>
                  </a:extLst>
                </p:cNvPr>
                <p:cNvSpPr/>
                <p:nvPr/>
              </p:nvSpPr>
              <p:spPr>
                <a:xfrm>
                  <a:off x="3364852" y="1727352"/>
                  <a:ext cx="75857" cy="55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57" h="55118">
                      <a:moveTo>
                        <a:pt x="0" y="55118"/>
                      </a:moveTo>
                      <a:lnTo>
                        <a:pt x="75857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68" name="object 720">
                  <a:extLst>
                    <a:ext uri="{FF2B5EF4-FFF2-40B4-BE49-F238E27FC236}">
                      <a16:creationId xmlns:a16="http://schemas.microsoft.com/office/drawing/2014/main" id="{8577990F-BB58-4F45-84EA-082D614B63B7}"/>
                    </a:ext>
                  </a:extLst>
                </p:cNvPr>
                <p:cNvSpPr/>
                <p:nvPr/>
              </p:nvSpPr>
              <p:spPr>
                <a:xfrm>
                  <a:off x="3410699" y="1763763"/>
                  <a:ext cx="62750" cy="6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50" h="69596">
                      <a:moveTo>
                        <a:pt x="0" y="69595"/>
                      </a:moveTo>
                      <a:lnTo>
                        <a:pt x="62750" y="0"/>
                      </a:lnTo>
                    </a:path>
                  </a:pathLst>
                </a:custGeom>
                <a:ln w="14223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69" name="object 721">
                  <a:extLst>
                    <a:ext uri="{FF2B5EF4-FFF2-40B4-BE49-F238E27FC236}">
                      <a16:creationId xmlns:a16="http://schemas.microsoft.com/office/drawing/2014/main" id="{D4C3BB1F-99E1-408F-9A58-6300889EDFC4}"/>
                    </a:ext>
                  </a:extLst>
                </p:cNvPr>
                <p:cNvSpPr/>
                <p:nvPr/>
              </p:nvSpPr>
              <p:spPr>
                <a:xfrm>
                  <a:off x="3466211" y="1792490"/>
                  <a:ext cx="46875" cy="81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75" h="81153">
                      <a:moveTo>
                        <a:pt x="0" y="81153"/>
                      </a:moveTo>
                      <a:lnTo>
                        <a:pt x="46875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70" name="object 722">
                  <a:extLst>
                    <a:ext uri="{FF2B5EF4-FFF2-40B4-BE49-F238E27FC236}">
                      <a16:creationId xmlns:a16="http://schemas.microsoft.com/office/drawing/2014/main" id="{26B1A8CE-2582-417B-8178-D598D9A34572}"/>
                    </a:ext>
                  </a:extLst>
                </p:cNvPr>
                <p:cNvSpPr/>
                <p:nvPr/>
              </p:nvSpPr>
              <p:spPr>
                <a:xfrm>
                  <a:off x="3528809" y="1812429"/>
                  <a:ext cx="28981" cy="89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81" h="89141">
                      <a:moveTo>
                        <a:pt x="0" y="89141"/>
                      </a:moveTo>
                      <a:lnTo>
                        <a:pt x="28981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71" name="object 723">
                  <a:extLst>
                    <a:ext uri="{FF2B5EF4-FFF2-40B4-BE49-F238E27FC236}">
                      <a16:creationId xmlns:a16="http://schemas.microsoft.com/office/drawing/2014/main" id="{2282CE5B-1374-4FA1-9AA1-731F41CDB795}"/>
                    </a:ext>
                  </a:extLst>
                </p:cNvPr>
                <p:cNvSpPr/>
                <p:nvPr/>
              </p:nvSpPr>
              <p:spPr>
                <a:xfrm>
                  <a:off x="3595890" y="1822602"/>
                  <a:ext cx="9766" cy="9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" h="93218">
                      <a:moveTo>
                        <a:pt x="0" y="93218"/>
                      </a:moveTo>
                      <a:lnTo>
                        <a:pt x="9766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72" name="object 724">
                  <a:extLst>
                    <a:ext uri="{FF2B5EF4-FFF2-40B4-BE49-F238E27FC236}">
                      <a16:creationId xmlns:a16="http://schemas.microsoft.com/office/drawing/2014/main" id="{99678A13-57B5-486E-9A6F-251879103FC5}"/>
                    </a:ext>
                  </a:extLst>
                </p:cNvPr>
                <p:cNvSpPr/>
                <p:nvPr/>
              </p:nvSpPr>
              <p:spPr>
                <a:xfrm>
                  <a:off x="3395865" y="1494332"/>
                  <a:ext cx="209791" cy="328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91" h="328371">
                      <a:moveTo>
                        <a:pt x="20231" y="0"/>
                      </a:moveTo>
                      <a:lnTo>
                        <a:pt x="15347" y="11852"/>
                      </a:lnTo>
                      <a:lnTo>
                        <a:pt x="11126" y="23929"/>
                      </a:lnTo>
                      <a:lnTo>
                        <a:pt x="7572" y="36203"/>
                      </a:lnTo>
                      <a:lnTo>
                        <a:pt x="4693" y="48644"/>
                      </a:lnTo>
                      <a:lnTo>
                        <a:pt x="2493" y="61226"/>
                      </a:lnTo>
                      <a:lnTo>
                        <a:pt x="980" y="73919"/>
                      </a:lnTo>
                      <a:lnTo>
                        <a:pt x="159" y="86694"/>
                      </a:lnTo>
                      <a:lnTo>
                        <a:pt x="0" y="95351"/>
                      </a:lnTo>
                      <a:lnTo>
                        <a:pt x="671" y="113183"/>
                      </a:lnTo>
                      <a:lnTo>
                        <a:pt x="2654" y="130672"/>
                      </a:lnTo>
                      <a:lnTo>
                        <a:pt x="5902" y="147769"/>
                      </a:lnTo>
                      <a:lnTo>
                        <a:pt x="10370" y="164421"/>
                      </a:lnTo>
                      <a:lnTo>
                        <a:pt x="16009" y="180577"/>
                      </a:lnTo>
                      <a:lnTo>
                        <a:pt x="22776" y="196186"/>
                      </a:lnTo>
                      <a:lnTo>
                        <a:pt x="30622" y="211195"/>
                      </a:lnTo>
                      <a:lnTo>
                        <a:pt x="39501" y="225554"/>
                      </a:lnTo>
                      <a:lnTo>
                        <a:pt x="49368" y="239210"/>
                      </a:lnTo>
                      <a:lnTo>
                        <a:pt x="60175" y="252114"/>
                      </a:lnTo>
                      <a:lnTo>
                        <a:pt x="71877" y="264212"/>
                      </a:lnTo>
                      <a:lnTo>
                        <a:pt x="84427" y="275453"/>
                      </a:lnTo>
                      <a:lnTo>
                        <a:pt x="97778" y="285787"/>
                      </a:lnTo>
                      <a:lnTo>
                        <a:pt x="111885" y="295161"/>
                      </a:lnTo>
                      <a:lnTo>
                        <a:pt x="126701" y="303524"/>
                      </a:lnTo>
                      <a:lnTo>
                        <a:pt x="142179" y="310824"/>
                      </a:lnTo>
                      <a:lnTo>
                        <a:pt x="158274" y="317010"/>
                      </a:lnTo>
                      <a:lnTo>
                        <a:pt x="174938" y="322031"/>
                      </a:lnTo>
                      <a:lnTo>
                        <a:pt x="192126" y="325835"/>
                      </a:lnTo>
                      <a:lnTo>
                        <a:pt x="209791" y="328371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73" name="object 725">
                  <a:extLst>
                    <a:ext uri="{FF2B5EF4-FFF2-40B4-BE49-F238E27FC236}">
                      <a16:creationId xmlns:a16="http://schemas.microsoft.com/office/drawing/2014/main" id="{5A55CAB5-303E-49E5-AF9B-1FA817EA17C4}"/>
                    </a:ext>
                  </a:extLst>
                </p:cNvPr>
                <p:cNvSpPr/>
                <p:nvPr/>
              </p:nvSpPr>
              <p:spPr>
                <a:xfrm>
                  <a:off x="3192170" y="1151636"/>
                  <a:ext cx="875995" cy="876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995" h="876045">
                      <a:moveTo>
                        <a:pt x="875995" y="438048"/>
                      </a:moveTo>
                      <a:lnTo>
                        <a:pt x="874543" y="402118"/>
                      </a:lnTo>
                      <a:lnTo>
                        <a:pt x="870262" y="366989"/>
                      </a:lnTo>
                      <a:lnTo>
                        <a:pt x="863265" y="332773"/>
                      </a:lnTo>
                      <a:lnTo>
                        <a:pt x="853665" y="299583"/>
                      </a:lnTo>
                      <a:lnTo>
                        <a:pt x="841574" y="267531"/>
                      </a:lnTo>
                      <a:lnTo>
                        <a:pt x="827106" y="236731"/>
                      </a:lnTo>
                      <a:lnTo>
                        <a:pt x="810372" y="207294"/>
                      </a:lnTo>
                      <a:lnTo>
                        <a:pt x="791486" y="179333"/>
                      </a:lnTo>
                      <a:lnTo>
                        <a:pt x="770560" y="152962"/>
                      </a:lnTo>
                      <a:lnTo>
                        <a:pt x="747707" y="128293"/>
                      </a:lnTo>
                      <a:lnTo>
                        <a:pt x="723040" y="105439"/>
                      </a:lnTo>
                      <a:lnTo>
                        <a:pt x="696672" y="84512"/>
                      </a:lnTo>
                      <a:lnTo>
                        <a:pt x="668714" y="65624"/>
                      </a:lnTo>
                      <a:lnTo>
                        <a:pt x="639281" y="48890"/>
                      </a:lnTo>
                      <a:lnTo>
                        <a:pt x="608484" y="34421"/>
                      </a:lnTo>
                      <a:lnTo>
                        <a:pt x="576437" y="22330"/>
                      </a:lnTo>
                      <a:lnTo>
                        <a:pt x="543252" y="12729"/>
                      </a:lnTo>
                      <a:lnTo>
                        <a:pt x="509042" y="5732"/>
                      </a:lnTo>
                      <a:lnTo>
                        <a:pt x="473919" y="1451"/>
                      </a:lnTo>
                      <a:lnTo>
                        <a:pt x="437997" y="0"/>
                      </a:lnTo>
                      <a:lnTo>
                        <a:pt x="402075" y="1451"/>
                      </a:lnTo>
                      <a:lnTo>
                        <a:pt x="366952" y="5732"/>
                      </a:lnTo>
                      <a:lnTo>
                        <a:pt x="332742" y="12729"/>
                      </a:lnTo>
                      <a:lnTo>
                        <a:pt x="299557" y="22330"/>
                      </a:lnTo>
                      <a:lnTo>
                        <a:pt x="267510" y="34421"/>
                      </a:lnTo>
                      <a:lnTo>
                        <a:pt x="236713" y="48890"/>
                      </a:lnTo>
                      <a:lnTo>
                        <a:pt x="207280" y="65624"/>
                      </a:lnTo>
                      <a:lnTo>
                        <a:pt x="179322" y="84512"/>
                      </a:lnTo>
                      <a:lnTo>
                        <a:pt x="152954" y="105439"/>
                      </a:lnTo>
                      <a:lnTo>
                        <a:pt x="128287" y="128293"/>
                      </a:lnTo>
                      <a:lnTo>
                        <a:pt x="105434" y="152962"/>
                      </a:lnTo>
                      <a:lnTo>
                        <a:pt x="84508" y="179333"/>
                      </a:lnTo>
                      <a:lnTo>
                        <a:pt x="65622" y="207294"/>
                      </a:lnTo>
                      <a:lnTo>
                        <a:pt x="48888" y="236731"/>
                      </a:lnTo>
                      <a:lnTo>
                        <a:pt x="34420" y="267531"/>
                      </a:lnTo>
                      <a:lnTo>
                        <a:pt x="22329" y="299583"/>
                      </a:lnTo>
                      <a:lnTo>
                        <a:pt x="12729" y="332773"/>
                      </a:lnTo>
                      <a:lnTo>
                        <a:pt x="5732" y="366989"/>
                      </a:lnTo>
                      <a:lnTo>
                        <a:pt x="1451" y="402118"/>
                      </a:lnTo>
                      <a:lnTo>
                        <a:pt x="0" y="438048"/>
                      </a:lnTo>
                      <a:lnTo>
                        <a:pt x="1451" y="473970"/>
                      </a:lnTo>
                      <a:lnTo>
                        <a:pt x="5732" y="509093"/>
                      </a:lnTo>
                      <a:lnTo>
                        <a:pt x="12729" y="543303"/>
                      </a:lnTo>
                      <a:lnTo>
                        <a:pt x="22329" y="576488"/>
                      </a:lnTo>
                      <a:lnTo>
                        <a:pt x="34420" y="608535"/>
                      </a:lnTo>
                      <a:lnTo>
                        <a:pt x="48888" y="639332"/>
                      </a:lnTo>
                      <a:lnTo>
                        <a:pt x="65622" y="668765"/>
                      </a:lnTo>
                      <a:lnTo>
                        <a:pt x="84508" y="696723"/>
                      </a:lnTo>
                      <a:lnTo>
                        <a:pt x="105434" y="723091"/>
                      </a:lnTo>
                      <a:lnTo>
                        <a:pt x="128287" y="747758"/>
                      </a:lnTo>
                      <a:lnTo>
                        <a:pt x="152954" y="770611"/>
                      </a:lnTo>
                      <a:lnTo>
                        <a:pt x="179322" y="791537"/>
                      </a:lnTo>
                      <a:lnTo>
                        <a:pt x="207280" y="810423"/>
                      </a:lnTo>
                      <a:lnTo>
                        <a:pt x="236713" y="827157"/>
                      </a:lnTo>
                      <a:lnTo>
                        <a:pt x="267510" y="841625"/>
                      </a:lnTo>
                      <a:lnTo>
                        <a:pt x="299557" y="853716"/>
                      </a:lnTo>
                      <a:lnTo>
                        <a:pt x="332742" y="863316"/>
                      </a:lnTo>
                      <a:lnTo>
                        <a:pt x="366952" y="870313"/>
                      </a:lnTo>
                      <a:lnTo>
                        <a:pt x="402075" y="874594"/>
                      </a:lnTo>
                      <a:lnTo>
                        <a:pt x="437997" y="876045"/>
                      </a:lnTo>
                      <a:lnTo>
                        <a:pt x="473919" y="874594"/>
                      </a:lnTo>
                      <a:lnTo>
                        <a:pt x="509042" y="870313"/>
                      </a:lnTo>
                      <a:lnTo>
                        <a:pt x="543252" y="863316"/>
                      </a:lnTo>
                      <a:lnTo>
                        <a:pt x="576437" y="853716"/>
                      </a:lnTo>
                      <a:lnTo>
                        <a:pt x="608484" y="841625"/>
                      </a:lnTo>
                      <a:lnTo>
                        <a:pt x="639281" y="827157"/>
                      </a:lnTo>
                      <a:lnTo>
                        <a:pt x="668714" y="810423"/>
                      </a:lnTo>
                      <a:lnTo>
                        <a:pt x="696672" y="791537"/>
                      </a:lnTo>
                      <a:lnTo>
                        <a:pt x="723040" y="770611"/>
                      </a:lnTo>
                      <a:lnTo>
                        <a:pt x="747707" y="747758"/>
                      </a:lnTo>
                      <a:lnTo>
                        <a:pt x="770560" y="723091"/>
                      </a:lnTo>
                      <a:lnTo>
                        <a:pt x="791486" y="696723"/>
                      </a:lnTo>
                      <a:lnTo>
                        <a:pt x="810372" y="668765"/>
                      </a:lnTo>
                      <a:lnTo>
                        <a:pt x="827106" y="639332"/>
                      </a:lnTo>
                      <a:lnTo>
                        <a:pt x="841574" y="608535"/>
                      </a:lnTo>
                      <a:lnTo>
                        <a:pt x="853665" y="576488"/>
                      </a:lnTo>
                      <a:lnTo>
                        <a:pt x="863265" y="543303"/>
                      </a:lnTo>
                      <a:lnTo>
                        <a:pt x="870262" y="509093"/>
                      </a:lnTo>
                      <a:lnTo>
                        <a:pt x="874543" y="473970"/>
                      </a:lnTo>
                      <a:lnTo>
                        <a:pt x="875995" y="438048"/>
                      </a:ln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74" name="object 726">
                  <a:extLst>
                    <a:ext uri="{FF2B5EF4-FFF2-40B4-BE49-F238E27FC236}">
                      <a16:creationId xmlns:a16="http://schemas.microsoft.com/office/drawing/2014/main" id="{708A76E4-C74B-4321-ACE4-D315DF6C92FF}"/>
                    </a:ext>
                  </a:extLst>
                </p:cNvPr>
                <p:cNvSpPr/>
                <p:nvPr/>
              </p:nvSpPr>
              <p:spPr>
                <a:xfrm>
                  <a:off x="3051568" y="3651097"/>
                  <a:ext cx="62712" cy="6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2" h="69608">
                      <a:moveTo>
                        <a:pt x="0" y="0"/>
                      </a:moveTo>
                      <a:lnTo>
                        <a:pt x="62712" y="69608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75" name="object 727">
                  <a:extLst>
                    <a:ext uri="{FF2B5EF4-FFF2-40B4-BE49-F238E27FC236}">
                      <a16:creationId xmlns:a16="http://schemas.microsoft.com/office/drawing/2014/main" id="{0BB0FF4D-59DF-4D2C-9CE0-9A1374882ACF}"/>
                    </a:ext>
                  </a:extLst>
                </p:cNvPr>
                <p:cNvSpPr/>
                <p:nvPr/>
              </p:nvSpPr>
              <p:spPr>
                <a:xfrm>
                  <a:off x="3005734" y="3702050"/>
                  <a:ext cx="75806" cy="55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" h="55117">
                      <a:moveTo>
                        <a:pt x="0" y="0"/>
                      </a:moveTo>
                      <a:lnTo>
                        <a:pt x="75806" y="55117"/>
                      </a:lnTo>
                    </a:path>
                  </a:pathLst>
                </a:custGeom>
                <a:ln w="14223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76" name="object 728">
                  <a:extLst>
                    <a:ext uri="{FF2B5EF4-FFF2-40B4-BE49-F238E27FC236}">
                      <a16:creationId xmlns:a16="http://schemas.microsoft.com/office/drawing/2014/main" id="{0F391AEA-A12F-4333-B823-6881DA647F66}"/>
                    </a:ext>
                  </a:extLst>
                </p:cNvPr>
                <p:cNvSpPr/>
                <p:nvPr/>
              </p:nvSpPr>
              <p:spPr>
                <a:xfrm>
                  <a:off x="2971406" y="3761486"/>
                  <a:ext cx="85623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23" h="38100">
                      <a:moveTo>
                        <a:pt x="0" y="0"/>
                      </a:moveTo>
                      <a:lnTo>
                        <a:pt x="85623" y="3810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77" name="object 729">
                  <a:extLst>
                    <a:ext uri="{FF2B5EF4-FFF2-40B4-BE49-F238E27FC236}">
                      <a16:creationId xmlns:a16="http://schemas.microsoft.com/office/drawing/2014/main" id="{6153611D-A1CE-430E-AD25-755533027B3C}"/>
                    </a:ext>
                  </a:extLst>
                </p:cNvPr>
                <p:cNvSpPr/>
                <p:nvPr/>
              </p:nvSpPr>
              <p:spPr>
                <a:xfrm>
                  <a:off x="2950222" y="3826624"/>
                  <a:ext cx="91681" cy="1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81" h="19596">
                      <a:moveTo>
                        <a:pt x="0" y="0"/>
                      </a:moveTo>
                      <a:lnTo>
                        <a:pt x="91681" y="19596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78" name="object 730">
                  <a:extLst>
                    <a:ext uri="{FF2B5EF4-FFF2-40B4-BE49-F238E27FC236}">
                      <a16:creationId xmlns:a16="http://schemas.microsoft.com/office/drawing/2014/main" id="{169BF89E-BF8F-4576-A318-39DFD8C608FC}"/>
                    </a:ext>
                  </a:extLst>
                </p:cNvPr>
                <p:cNvSpPr/>
                <p:nvPr/>
              </p:nvSpPr>
              <p:spPr>
                <a:xfrm>
                  <a:off x="2943072" y="3894836"/>
                  <a:ext cx="9361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11">
                      <a:moveTo>
                        <a:pt x="0" y="0"/>
                      </a:moveTo>
                      <a:lnTo>
                        <a:pt x="93611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79" name="object 731">
                  <a:extLst>
                    <a:ext uri="{FF2B5EF4-FFF2-40B4-BE49-F238E27FC236}">
                      <a16:creationId xmlns:a16="http://schemas.microsoft.com/office/drawing/2014/main" id="{8C1E8B4B-EFEC-4197-9885-A7C122FB7208}"/>
                    </a:ext>
                  </a:extLst>
                </p:cNvPr>
                <p:cNvSpPr/>
                <p:nvPr/>
              </p:nvSpPr>
              <p:spPr>
                <a:xfrm>
                  <a:off x="2950222" y="3943604"/>
                  <a:ext cx="91681" cy="19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81" h="19443">
                      <a:moveTo>
                        <a:pt x="0" y="19443"/>
                      </a:moveTo>
                      <a:lnTo>
                        <a:pt x="91681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80" name="object 732">
                  <a:extLst>
                    <a:ext uri="{FF2B5EF4-FFF2-40B4-BE49-F238E27FC236}">
                      <a16:creationId xmlns:a16="http://schemas.microsoft.com/office/drawing/2014/main" id="{E1051726-FCE0-4FF8-8950-961694BD6275}"/>
                    </a:ext>
                  </a:extLst>
                </p:cNvPr>
                <p:cNvSpPr/>
                <p:nvPr/>
              </p:nvSpPr>
              <p:spPr>
                <a:xfrm>
                  <a:off x="2971406" y="3990225"/>
                  <a:ext cx="85623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23" h="38100">
                      <a:moveTo>
                        <a:pt x="0" y="38100"/>
                      </a:moveTo>
                      <a:lnTo>
                        <a:pt x="85623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81" name="object 733">
                  <a:extLst>
                    <a:ext uri="{FF2B5EF4-FFF2-40B4-BE49-F238E27FC236}">
                      <a16:creationId xmlns:a16="http://schemas.microsoft.com/office/drawing/2014/main" id="{9DAFE2D3-6F31-4D23-8127-2D78E7AD8DB8}"/>
                    </a:ext>
                  </a:extLst>
                </p:cNvPr>
                <p:cNvSpPr/>
                <p:nvPr/>
              </p:nvSpPr>
              <p:spPr>
                <a:xfrm>
                  <a:off x="3005734" y="4032643"/>
                  <a:ext cx="75806" cy="54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" h="54965">
                      <a:moveTo>
                        <a:pt x="0" y="54965"/>
                      </a:moveTo>
                      <a:lnTo>
                        <a:pt x="75806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82" name="object 734">
                  <a:extLst>
                    <a:ext uri="{FF2B5EF4-FFF2-40B4-BE49-F238E27FC236}">
                      <a16:creationId xmlns:a16="http://schemas.microsoft.com/office/drawing/2014/main" id="{18D35B64-F166-40A6-89BC-0E7CD0C4AE25}"/>
                    </a:ext>
                  </a:extLst>
                </p:cNvPr>
                <p:cNvSpPr/>
                <p:nvPr/>
              </p:nvSpPr>
              <p:spPr>
                <a:xfrm>
                  <a:off x="3051568" y="4068965"/>
                  <a:ext cx="62712" cy="69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2" h="69697">
                      <a:moveTo>
                        <a:pt x="0" y="69697"/>
                      </a:moveTo>
                      <a:lnTo>
                        <a:pt x="62712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83" name="object 735">
                  <a:extLst>
                    <a:ext uri="{FF2B5EF4-FFF2-40B4-BE49-F238E27FC236}">
                      <a16:creationId xmlns:a16="http://schemas.microsoft.com/office/drawing/2014/main" id="{DD374770-3F21-4616-BC71-3BD0B08A6465}"/>
                    </a:ext>
                  </a:extLst>
                </p:cNvPr>
                <p:cNvSpPr/>
                <p:nvPr/>
              </p:nvSpPr>
              <p:spPr>
                <a:xfrm>
                  <a:off x="3107029" y="4097782"/>
                  <a:ext cx="46888" cy="81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8" h="81165">
                      <a:moveTo>
                        <a:pt x="0" y="81165"/>
                      </a:moveTo>
                      <a:lnTo>
                        <a:pt x="46888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84" name="object 736">
                  <a:extLst>
                    <a:ext uri="{FF2B5EF4-FFF2-40B4-BE49-F238E27FC236}">
                      <a16:creationId xmlns:a16="http://schemas.microsoft.com/office/drawing/2014/main" id="{125F273D-9559-4387-8698-5A0FFDC8C6B6}"/>
                    </a:ext>
                  </a:extLst>
                </p:cNvPr>
                <p:cNvSpPr/>
                <p:nvPr/>
              </p:nvSpPr>
              <p:spPr>
                <a:xfrm>
                  <a:off x="3169640" y="4117721"/>
                  <a:ext cx="28968" cy="89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68" h="89001">
                      <a:moveTo>
                        <a:pt x="0" y="89001"/>
                      </a:moveTo>
                      <a:lnTo>
                        <a:pt x="28968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85" name="object 737">
                  <a:extLst>
                    <a:ext uri="{FF2B5EF4-FFF2-40B4-BE49-F238E27FC236}">
                      <a16:creationId xmlns:a16="http://schemas.microsoft.com/office/drawing/2014/main" id="{E935065F-202A-4111-B611-C814BA00E1B8}"/>
                    </a:ext>
                  </a:extLst>
                </p:cNvPr>
                <p:cNvSpPr/>
                <p:nvPr/>
              </p:nvSpPr>
              <p:spPr>
                <a:xfrm>
                  <a:off x="3036684" y="3720706"/>
                  <a:ext cx="161925" cy="396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25" h="396976">
                      <a:moveTo>
                        <a:pt x="77546" y="0"/>
                      </a:moveTo>
                      <a:lnTo>
                        <a:pt x="67963" y="9130"/>
                      </a:lnTo>
                      <a:lnTo>
                        <a:pt x="58957" y="18735"/>
                      </a:lnTo>
                      <a:lnTo>
                        <a:pt x="50540" y="28786"/>
                      </a:lnTo>
                      <a:lnTo>
                        <a:pt x="42724" y="39255"/>
                      </a:lnTo>
                      <a:lnTo>
                        <a:pt x="28947" y="61336"/>
                      </a:lnTo>
                      <a:lnTo>
                        <a:pt x="17724" y="84753"/>
                      </a:lnTo>
                      <a:lnTo>
                        <a:pt x="9156" y="109282"/>
                      </a:lnTo>
                      <a:lnTo>
                        <a:pt x="3341" y="134701"/>
                      </a:lnTo>
                      <a:lnTo>
                        <a:pt x="1498" y="147674"/>
                      </a:lnTo>
                      <a:lnTo>
                        <a:pt x="380" y="160786"/>
                      </a:lnTo>
                      <a:lnTo>
                        <a:pt x="0" y="174129"/>
                      </a:lnTo>
                      <a:lnTo>
                        <a:pt x="486" y="189262"/>
                      </a:lnTo>
                      <a:lnTo>
                        <a:pt x="1927" y="204186"/>
                      </a:lnTo>
                      <a:lnTo>
                        <a:pt x="4298" y="218868"/>
                      </a:lnTo>
                      <a:lnTo>
                        <a:pt x="7573" y="233270"/>
                      </a:lnTo>
                      <a:lnTo>
                        <a:pt x="11725" y="247359"/>
                      </a:lnTo>
                      <a:lnTo>
                        <a:pt x="16731" y="261099"/>
                      </a:lnTo>
                      <a:lnTo>
                        <a:pt x="22563" y="274453"/>
                      </a:lnTo>
                      <a:lnTo>
                        <a:pt x="29196" y="287388"/>
                      </a:lnTo>
                      <a:lnTo>
                        <a:pt x="36604" y="299867"/>
                      </a:lnTo>
                      <a:lnTo>
                        <a:pt x="44762" y="311856"/>
                      </a:lnTo>
                      <a:lnTo>
                        <a:pt x="53644" y="323318"/>
                      </a:lnTo>
                      <a:lnTo>
                        <a:pt x="63225" y="334220"/>
                      </a:lnTo>
                      <a:lnTo>
                        <a:pt x="73478" y="344524"/>
                      </a:lnTo>
                      <a:lnTo>
                        <a:pt x="84378" y="354196"/>
                      </a:lnTo>
                      <a:lnTo>
                        <a:pt x="95899" y="363201"/>
                      </a:lnTo>
                      <a:lnTo>
                        <a:pt x="108016" y="371503"/>
                      </a:lnTo>
                      <a:lnTo>
                        <a:pt x="120702" y="379067"/>
                      </a:lnTo>
                      <a:lnTo>
                        <a:pt x="133933" y="385857"/>
                      </a:lnTo>
                      <a:lnTo>
                        <a:pt x="147682" y="391839"/>
                      </a:lnTo>
                      <a:lnTo>
                        <a:pt x="161925" y="396976"/>
                      </a:lnTo>
                    </a:path>
                  </a:pathLst>
                </a:custGeom>
                <a:ln w="14223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86" name="object 738">
                  <a:extLst>
                    <a:ext uri="{FF2B5EF4-FFF2-40B4-BE49-F238E27FC236}">
                      <a16:creationId xmlns:a16="http://schemas.microsoft.com/office/drawing/2014/main" id="{EEC6DDD2-806F-4BF1-BBBC-F48FBF693702}"/>
                    </a:ext>
                  </a:extLst>
                </p:cNvPr>
                <p:cNvSpPr/>
                <p:nvPr/>
              </p:nvSpPr>
              <p:spPr>
                <a:xfrm>
                  <a:off x="1336281" y="2791218"/>
                  <a:ext cx="9376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64">
                      <a:moveTo>
                        <a:pt x="93764" y="0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87" name="object 739">
                  <a:extLst>
                    <a:ext uri="{FF2B5EF4-FFF2-40B4-BE49-F238E27FC236}">
                      <a16:creationId xmlns:a16="http://schemas.microsoft.com/office/drawing/2014/main" id="{0490FE48-5455-4353-8FC9-EDEABA3F17F3}"/>
                    </a:ext>
                  </a:extLst>
                </p:cNvPr>
                <p:cNvSpPr/>
                <p:nvPr/>
              </p:nvSpPr>
              <p:spPr>
                <a:xfrm>
                  <a:off x="1000772" y="3013964"/>
                  <a:ext cx="28968" cy="8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68" h="89154">
                      <a:moveTo>
                        <a:pt x="0" y="89154"/>
                      </a:moveTo>
                      <a:lnTo>
                        <a:pt x="28968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88" name="object 740">
                  <a:extLst>
                    <a:ext uri="{FF2B5EF4-FFF2-40B4-BE49-F238E27FC236}">
                      <a16:creationId xmlns:a16="http://schemas.microsoft.com/office/drawing/2014/main" id="{6C073A36-E669-4CD4-9A8D-18361B89C218}"/>
                    </a:ext>
                  </a:extLst>
                </p:cNvPr>
                <p:cNvSpPr/>
                <p:nvPr/>
              </p:nvSpPr>
              <p:spPr>
                <a:xfrm>
                  <a:off x="1067841" y="3024136"/>
                  <a:ext cx="9779" cy="9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9" h="93218">
                      <a:moveTo>
                        <a:pt x="0" y="93218"/>
                      </a:moveTo>
                      <a:lnTo>
                        <a:pt x="9779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89" name="object 741">
                  <a:extLst>
                    <a:ext uri="{FF2B5EF4-FFF2-40B4-BE49-F238E27FC236}">
                      <a16:creationId xmlns:a16="http://schemas.microsoft.com/office/drawing/2014/main" id="{3FEEBC8C-3C4D-4B4E-B600-1744A6B2AAA7}"/>
                    </a:ext>
                  </a:extLst>
                </p:cNvPr>
                <p:cNvSpPr/>
                <p:nvPr/>
              </p:nvSpPr>
              <p:spPr>
                <a:xfrm>
                  <a:off x="1126629" y="3024136"/>
                  <a:ext cx="9766" cy="9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" h="93218">
                      <a:moveTo>
                        <a:pt x="9766" y="93218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90" name="object 742">
                  <a:extLst>
                    <a:ext uri="{FF2B5EF4-FFF2-40B4-BE49-F238E27FC236}">
                      <a16:creationId xmlns:a16="http://schemas.microsoft.com/office/drawing/2014/main" id="{F56175B9-E515-4B90-9B84-7BFA6ADEF84B}"/>
                    </a:ext>
                  </a:extLst>
                </p:cNvPr>
                <p:cNvSpPr/>
                <p:nvPr/>
              </p:nvSpPr>
              <p:spPr>
                <a:xfrm>
                  <a:off x="1174496" y="3013964"/>
                  <a:ext cx="28981" cy="8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81" h="89154">
                      <a:moveTo>
                        <a:pt x="28981" y="89154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91" name="object 743">
                  <a:extLst>
                    <a:ext uri="{FF2B5EF4-FFF2-40B4-BE49-F238E27FC236}">
                      <a16:creationId xmlns:a16="http://schemas.microsoft.com/office/drawing/2014/main" id="{4485ED87-C302-4078-AE07-9677728B7AF1}"/>
                    </a:ext>
                  </a:extLst>
                </p:cNvPr>
                <p:cNvSpPr/>
                <p:nvPr/>
              </p:nvSpPr>
              <p:spPr>
                <a:xfrm>
                  <a:off x="1219200" y="2994025"/>
                  <a:ext cx="46875" cy="81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75" h="81165">
                      <a:moveTo>
                        <a:pt x="46875" y="81165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92" name="object 744">
                  <a:extLst>
                    <a:ext uri="{FF2B5EF4-FFF2-40B4-BE49-F238E27FC236}">
                      <a16:creationId xmlns:a16="http://schemas.microsoft.com/office/drawing/2014/main" id="{02EDCA14-1AA3-4DA4-9F5A-C650153CA78B}"/>
                    </a:ext>
                  </a:extLst>
                </p:cNvPr>
                <p:cNvSpPr/>
                <p:nvPr/>
              </p:nvSpPr>
              <p:spPr>
                <a:xfrm>
                  <a:off x="1258836" y="2965196"/>
                  <a:ext cx="62712" cy="69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2" h="69710">
                      <a:moveTo>
                        <a:pt x="62712" y="69710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93" name="object 745">
                  <a:extLst>
                    <a:ext uri="{FF2B5EF4-FFF2-40B4-BE49-F238E27FC236}">
                      <a16:creationId xmlns:a16="http://schemas.microsoft.com/office/drawing/2014/main" id="{19208FAC-5A8D-4807-8AC6-CC14BFEC4BE4}"/>
                    </a:ext>
                  </a:extLst>
                </p:cNvPr>
                <p:cNvSpPr/>
                <p:nvPr/>
              </p:nvSpPr>
              <p:spPr>
                <a:xfrm>
                  <a:off x="1291577" y="2928886"/>
                  <a:ext cx="75857" cy="54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57" h="54965">
                      <a:moveTo>
                        <a:pt x="75857" y="54965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94" name="object 746">
                  <a:extLst>
                    <a:ext uri="{FF2B5EF4-FFF2-40B4-BE49-F238E27FC236}">
                      <a16:creationId xmlns:a16="http://schemas.microsoft.com/office/drawing/2014/main" id="{C35AB076-FD14-4F9D-8867-9C814FEF92ED}"/>
                    </a:ext>
                  </a:extLst>
                </p:cNvPr>
                <p:cNvSpPr/>
                <p:nvPr/>
              </p:nvSpPr>
              <p:spPr>
                <a:xfrm>
                  <a:off x="1316088" y="2886468"/>
                  <a:ext cx="85623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23" h="38100">
                      <a:moveTo>
                        <a:pt x="85623" y="38100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95" name="object 747">
                  <a:extLst>
                    <a:ext uri="{FF2B5EF4-FFF2-40B4-BE49-F238E27FC236}">
                      <a16:creationId xmlns:a16="http://schemas.microsoft.com/office/drawing/2014/main" id="{F2BF896E-068A-450E-BF71-BF6113FE2B1F}"/>
                    </a:ext>
                  </a:extLst>
                </p:cNvPr>
                <p:cNvSpPr/>
                <p:nvPr/>
              </p:nvSpPr>
              <p:spPr>
                <a:xfrm>
                  <a:off x="1331214" y="2839834"/>
                  <a:ext cx="91681" cy="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81" h="19456">
                      <a:moveTo>
                        <a:pt x="91681" y="19456"/>
                      </a:moveTo>
                      <a:lnTo>
                        <a:pt x="0" y="0"/>
                      </a:lnTo>
                    </a:path>
                  </a:pathLst>
                </a:custGeom>
                <a:ln w="14223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96" name="object 748">
                  <a:extLst>
                    <a:ext uri="{FF2B5EF4-FFF2-40B4-BE49-F238E27FC236}">
                      <a16:creationId xmlns:a16="http://schemas.microsoft.com/office/drawing/2014/main" id="{68C18F9B-6BCD-48B4-BED3-E43ED8522082}"/>
                    </a:ext>
                  </a:extLst>
                </p:cNvPr>
                <p:cNvSpPr/>
                <p:nvPr/>
              </p:nvSpPr>
              <p:spPr>
                <a:xfrm>
                  <a:off x="1029690" y="2791218"/>
                  <a:ext cx="306730" cy="234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730" h="234302">
                      <a:moveTo>
                        <a:pt x="0" y="222846"/>
                      </a:moveTo>
                      <a:lnTo>
                        <a:pt x="12234" y="226456"/>
                      </a:lnTo>
                      <a:lnTo>
                        <a:pt x="24636" y="229389"/>
                      </a:lnTo>
                      <a:lnTo>
                        <a:pt x="37175" y="231643"/>
                      </a:lnTo>
                      <a:lnTo>
                        <a:pt x="49822" y="233212"/>
                      </a:lnTo>
                      <a:lnTo>
                        <a:pt x="62546" y="234094"/>
                      </a:lnTo>
                      <a:lnTo>
                        <a:pt x="72428" y="234302"/>
                      </a:lnTo>
                      <a:lnTo>
                        <a:pt x="91642" y="233525"/>
                      </a:lnTo>
                      <a:lnTo>
                        <a:pt x="110429" y="231235"/>
                      </a:lnTo>
                      <a:lnTo>
                        <a:pt x="128729" y="227492"/>
                      </a:lnTo>
                      <a:lnTo>
                        <a:pt x="146480" y="222356"/>
                      </a:lnTo>
                      <a:lnTo>
                        <a:pt x="163623" y="215887"/>
                      </a:lnTo>
                      <a:lnTo>
                        <a:pt x="180097" y="208147"/>
                      </a:lnTo>
                      <a:lnTo>
                        <a:pt x="195842" y="199195"/>
                      </a:lnTo>
                      <a:lnTo>
                        <a:pt x="210797" y="189091"/>
                      </a:lnTo>
                      <a:lnTo>
                        <a:pt x="224903" y="177896"/>
                      </a:lnTo>
                      <a:lnTo>
                        <a:pt x="238099" y="165671"/>
                      </a:lnTo>
                      <a:lnTo>
                        <a:pt x="250324" y="152475"/>
                      </a:lnTo>
                      <a:lnTo>
                        <a:pt x="261519" y="138369"/>
                      </a:lnTo>
                      <a:lnTo>
                        <a:pt x="271623" y="123414"/>
                      </a:lnTo>
                      <a:lnTo>
                        <a:pt x="280575" y="107669"/>
                      </a:lnTo>
                      <a:lnTo>
                        <a:pt x="288315" y="91195"/>
                      </a:lnTo>
                      <a:lnTo>
                        <a:pt x="294784" y="74052"/>
                      </a:lnTo>
                      <a:lnTo>
                        <a:pt x="299920" y="56301"/>
                      </a:lnTo>
                      <a:lnTo>
                        <a:pt x="303663" y="38001"/>
                      </a:lnTo>
                      <a:lnTo>
                        <a:pt x="305953" y="19214"/>
                      </a:lnTo>
                      <a:lnTo>
                        <a:pt x="30673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97" name="object 749">
                  <a:extLst>
                    <a:ext uri="{FF2B5EF4-FFF2-40B4-BE49-F238E27FC236}">
                      <a16:creationId xmlns:a16="http://schemas.microsoft.com/office/drawing/2014/main" id="{0607FE7D-086C-4818-8265-1B1F6DCDF2B9}"/>
                    </a:ext>
                  </a:extLst>
                </p:cNvPr>
                <p:cNvSpPr/>
                <p:nvPr/>
              </p:nvSpPr>
              <p:spPr>
                <a:xfrm>
                  <a:off x="1265440" y="1826768"/>
                  <a:ext cx="93713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13">
                      <a:moveTo>
                        <a:pt x="93713" y="0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98" name="object 750">
                  <a:extLst>
                    <a:ext uri="{FF2B5EF4-FFF2-40B4-BE49-F238E27FC236}">
                      <a16:creationId xmlns:a16="http://schemas.microsoft.com/office/drawing/2014/main" id="{83E2A73F-751D-41E9-B37D-321916BA8D72}"/>
                    </a:ext>
                  </a:extLst>
                </p:cNvPr>
                <p:cNvSpPr/>
                <p:nvPr/>
              </p:nvSpPr>
              <p:spPr>
                <a:xfrm>
                  <a:off x="929779" y="2049513"/>
                  <a:ext cx="28917" cy="89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7" h="89141">
                      <a:moveTo>
                        <a:pt x="0" y="89141"/>
                      </a:moveTo>
                      <a:lnTo>
                        <a:pt x="28917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799" name="object 751">
                  <a:extLst>
                    <a:ext uri="{FF2B5EF4-FFF2-40B4-BE49-F238E27FC236}">
                      <a16:creationId xmlns:a16="http://schemas.microsoft.com/office/drawing/2014/main" id="{DE309357-65FB-4754-A2F8-490D8D422D9C}"/>
                    </a:ext>
                  </a:extLst>
                </p:cNvPr>
                <p:cNvSpPr/>
                <p:nvPr/>
              </p:nvSpPr>
              <p:spPr>
                <a:xfrm>
                  <a:off x="996950" y="2059686"/>
                  <a:ext cx="9778" cy="9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8" h="93218">
                      <a:moveTo>
                        <a:pt x="0" y="93218"/>
                      </a:moveTo>
                      <a:lnTo>
                        <a:pt x="9778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00" name="object 752">
                  <a:extLst>
                    <a:ext uri="{FF2B5EF4-FFF2-40B4-BE49-F238E27FC236}">
                      <a16:creationId xmlns:a16="http://schemas.microsoft.com/office/drawing/2014/main" id="{176222E4-C402-4C65-B7B5-3BA49D54CBFC}"/>
                    </a:ext>
                  </a:extLst>
                </p:cNvPr>
                <p:cNvSpPr/>
                <p:nvPr/>
              </p:nvSpPr>
              <p:spPr>
                <a:xfrm>
                  <a:off x="1055636" y="2059686"/>
                  <a:ext cx="9779" cy="9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9" h="93218">
                      <a:moveTo>
                        <a:pt x="9779" y="93218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01" name="object 753">
                  <a:extLst>
                    <a:ext uri="{FF2B5EF4-FFF2-40B4-BE49-F238E27FC236}">
                      <a16:creationId xmlns:a16="http://schemas.microsoft.com/office/drawing/2014/main" id="{5A7C6512-371D-4C96-BEFF-68981D3728BC}"/>
                    </a:ext>
                  </a:extLst>
                </p:cNvPr>
                <p:cNvSpPr/>
                <p:nvPr/>
              </p:nvSpPr>
              <p:spPr>
                <a:xfrm>
                  <a:off x="1103604" y="2049513"/>
                  <a:ext cx="28981" cy="89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81" h="89141">
                      <a:moveTo>
                        <a:pt x="28981" y="89141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02" name="object 754">
                  <a:extLst>
                    <a:ext uri="{FF2B5EF4-FFF2-40B4-BE49-F238E27FC236}">
                      <a16:creationId xmlns:a16="http://schemas.microsoft.com/office/drawing/2014/main" id="{37D0F07C-9A4A-462A-BA41-90830EE5E3AD}"/>
                    </a:ext>
                  </a:extLst>
                </p:cNvPr>
                <p:cNvSpPr/>
                <p:nvPr/>
              </p:nvSpPr>
              <p:spPr>
                <a:xfrm>
                  <a:off x="1148308" y="2029574"/>
                  <a:ext cx="46875" cy="81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75" h="81153">
                      <a:moveTo>
                        <a:pt x="46875" y="81153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03" name="object 755">
                  <a:extLst>
                    <a:ext uri="{FF2B5EF4-FFF2-40B4-BE49-F238E27FC236}">
                      <a16:creationId xmlns:a16="http://schemas.microsoft.com/office/drawing/2014/main" id="{A002B12B-A2CF-4050-BF09-725340417B29}"/>
                    </a:ext>
                  </a:extLst>
                </p:cNvPr>
                <p:cNvSpPr/>
                <p:nvPr/>
              </p:nvSpPr>
              <p:spPr>
                <a:xfrm>
                  <a:off x="1187945" y="2000897"/>
                  <a:ext cx="62750" cy="6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50" h="69596">
                      <a:moveTo>
                        <a:pt x="62750" y="69596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04" name="object 756">
                  <a:extLst>
                    <a:ext uri="{FF2B5EF4-FFF2-40B4-BE49-F238E27FC236}">
                      <a16:creationId xmlns:a16="http://schemas.microsoft.com/office/drawing/2014/main" id="{5D0BBA33-FBB7-4D91-A455-5F9A71559428}"/>
                    </a:ext>
                  </a:extLst>
                </p:cNvPr>
                <p:cNvSpPr/>
                <p:nvPr/>
              </p:nvSpPr>
              <p:spPr>
                <a:xfrm>
                  <a:off x="1220736" y="1964436"/>
                  <a:ext cx="75806" cy="55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" h="55118">
                      <a:moveTo>
                        <a:pt x="75806" y="55118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05" name="object 757">
                  <a:extLst>
                    <a:ext uri="{FF2B5EF4-FFF2-40B4-BE49-F238E27FC236}">
                      <a16:creationId xmlns:a16="http://schemas.microsoft.com/office/drawing/2014/main" id="{1AFA16BF-D1B9-4C7C-82CB-653C01ECE5BF}"/>
                    </a:ext>
                  </a:extLst>
                </p:cNvPr>
                <p:cNvSpPr/>
                <p:nvPr/>
              </p:nvSpPr>
              <p:spPr>
                <a:xfrm>
                  <a:off x="1245247" y="1922018"/>
                  <a:ext cx="85572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72" h="38100">
                      <a:moveTo>
                        <a:pt x="85572" y="38099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06" name="object 758">
                  <a:extLst>
                    <a:ext uri="{FF2B5EF4-FFF2-40B4-BE49-F238E27FC236}">
                      <a16:creationId xmlns:a16="http://schemas.microsoft.com/office/drawing/2014/main" id="{CD047BC1-0663-4D7E-BA03-0AE64A82AADC}"/>
                    </a:ext>
                  </a:extLst>
                </p:cNvPr>
                <p:cNvSpPr/>
                <p:nvPr/>
              </p:nvSpPr>
              <p:spPr>
                <a:xfrm>
                  <a:off x="1260322" y="1875434"/>
                  <a:ext cx="91732" cy="19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32" h="19545">
                      <a:moveTo>
                        <a:pt x="91732" y="19545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07" name="object 759">
                  <a:extLst>
                    <a:ext uri="{FF2B5EF4-FFF2-40B4-BE49-F238E27FC236}">
                      <a16:creationId xmlns:a16="http://schemas.microsoft.com/office/drawing/2014/main" id="{AC2FD49C-25E6-4167-9F76-80B42403AF95}"/>
                    </a:ext>
                  </a:extLst>
                </p:cNvPr>
                <p:cNvSpPr/>
                <p:nvPr/>
              </p:nvSpPr>
              <p:spPr>
                <a:xfrm>
                  <a:off x="958697" y="1826768"/>
                  <a:ext cx="306743" cy="234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743" h="234302">
                      <a:moveTo>
                        <a:pt x="0" y="222846"/>
                      </a:moveTo>
                      <a:lnTo>
                        <a:pt x="12234" y="226451"/>
                      </a:lnTo>
                      <a:lnTo>
                        <a:pt x="24636" y="229384"/>
                      </a:lnTo>
                      <a:lnTo>
                        <a:pt x="37175" y="231638"/>
                      </a:lnTo>
                      <a:lnTo>
                        <a:pt x="49822" y="233210"/>
                      </a:lnTo>
                      <a:lnTo>
                        <a:pt x="62546" y="234093"/>
                      </a:lnTo>
                      <a:lnTo>
                        <a:pt x="72428" y="234302"/>
                      </a:lnTo>
                      <a:lnTo>
                        <a:pt x="91642" y="233525"/>
                      </a:lnTo>
                      <a:lnTo>
                        <a:pt x="110430" y="231234"/>
                      </a:lnTo>
                      <a:lnTo>
                        <a:pt x="128729" y="227491"/>
                      </a:lnTo>
                      <a:lnTo>
                        <a:pt x="146481" y="222354"/>
                      </a:lnTo>
                      <a:lnTo>
                        <a:pt x="163625" y="215885"/>
                      </a:lnTo>
                      <a:lnTo>
                        <a:pt x="180100" y="208144"/>
                      </a:lnTo>
                      <a:lnTo>
                        <a:pt x="195845" y="199192"/>
                      </a:lnTo>
                      <a:lnTo>
                        <a:pt x="210802" y="189087"/>
                      </a:lnTo>
                      <a:lnTo>
                        <a:pt x="224909" y="177892"/>
                      </a:lnTo>
                      <a:lnTo>
                        <a:pt x="238105" y="165666"/>
                      </a:lnTo>
                      <a:lnTo>
                        <a:pt x="250332" y="152470"/>
                      </a:lnTo>
                      <a:lnTo>
                        <a:pt x="261527" y="138364"/>
                      </a:lnTo>
                      <a:lnTo>
                        <a:pt x="271632" y="123408"/>
                      </a:lnTo>
                      <a:lnTo>
                        <a:pt x="280585" y="107663"/>
                      </a:lnTo>
                      <a:lnTo>
                        <a:pt x="288326" y="91189"/>
                      </a:lnTo>
                      <a:lnTo>
                        <a:pt x="294795" y="74047"/>
                      </a:lnTo>
                      <a:lnTo>
                        <a:pt x="299932" y="56296"/>
                      </a:lnTo>
                      <a:lnTo>
                        <a:pt x="303675" y="37998"/>
                      </a:lnTo>
                      <a:lnTo>
                        <a:pt x="305966" y="19212"/>
                      </a:lnTo>
                      <a:lnTo>
                        <a:pt x="306743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08" name="object 760">
                  <a:extLst>
                    <a:ext uri="{FF2B5EF4-FFF2-40B4-BE49-F238E27FC236}">
                      <a16:creationId xmlns:a16="http://schemas.microsoft.com/office/drawing/2014/main" id="{4675DC04-06C8-435C-859B-96A9ED594112}"/>
                    </a:ext>
                  </a:extLst>
                </p:cNvPr>
                <p:cNvSpPr/>
                <p:nvPr/>
              </p:nvSpPr>
              <p:spPr>
                <a:xfrm>
                  <a:off x="1213497" y="3673221"/>
                  <a:ext cx="93713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13">
                      <a:moveTo>
                        <a:pt x="93713" y="0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09" name="object 761">
                  <a:extLst>
                    <a:ext uri="{FF2B5EF4-FFF2-40B4-BE49-F238E27FC236}">
                      <a16:creationId xmlns:a16="http://schemas.microsoft.com/office/drawing/2014/main" id="{7F57AB0B-C1AD-4DA5-BE56-D672FE2EC9C7}"/>
                    </a:ext>
                  </a:extLst>
                </p:cNvPr>
                <p:cNvSpPr/>
                <p:nvPr/>
              </p:nvSpPr>
              <p:spPr>
                <a:xfrm>
                  <a:off x="1208379" y="3605009"/>
                  <a:ext cx="91732" cy="19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32" h="19545">
                      <a:moveTo>
                        <a:pt x="91732" y="0"/>
                      </a:moveTo>
                      <a:lnTo>
                        <a:pt x="0" y="19545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10" name="object 762">
                  <a:extLst>
                    <a:ext uri="{FF2B5EF4-FFF2-40B4-BE49-F238E27FC236}">
                      <a16:creationId xmlns:a16="http://schemas.microsoft.com/office/drawing/2014/main" id="{3ABE2459-BDD2-4A37-8AFA-33BABE625B89}"/>
                    </a:ext>
                  </a:extLst>
                </p:cNvPr>
                <p:cNvSpPr/>
                <p:nvPr/>
              </p:nvSpPr>
              <p:spPr>
                <a:xfrm>
                  <a:off x="1193304" y="3539871"/>
                  <a:ext cx="85572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72" h="38100">
                      <a:moveTo>
                        <a:pt x="85572" y="0"/>
                      </a:moveTo>
                      <a:lnTo>
                        <a:pt x="0" y="3810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11" name="object 763">
                  <a:extLst>
                    <a:ext uri="{FF2B5EF4-FFF2-40B4-BE49-F238E27FC236}">
                      <a16:creationId xmlns:a16="http://schemas.microsoft.com/office/drawing/2014/main" id="{E3632606-5516-4483-97AA-AAB8F3CC8CA8}"/>
                    </a:ext>
                  </a:extLst>
                </p:cNvPr>
                <p:cNvSpPr/>
                <p:nvPr/>
              </p:nvSpPr>
              <p:spPr>
                <a:xfrm>
                  <a:off x="1168793" y="3480447"/>
                  <a:ext cx="75806" cy="55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" h="55118">
                      <a:moveTo>
                        <a:pt x="75806" y="0"/>
                      </a:moveTo>
                      <a:lnTo>
                        <a:pt x="0" y="55118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12" name="object 764">
                  <a:extLst>
                    <a:ext uri="{FF2B5EF4-FFF2-40B4-BE49-F238E27FC236}">
                      <a16:creationId xmlns:a16="http://schemas.microsoft.com/office/drawing/2014/main" id="{7C692485-A363-47D4-9572-BAFE642846A6}"/>
                    </a:ext>
                  </a:extLst>
                </p:cNvPr>
                <p:cNvSpPr/>
                <p:nvPr/>
              </p:nvSpPr>
              <p:spPr>
                <a:xfrm>
                  <a:off x="1136002" y="3429495"/>
                  <a:ext cx="62763" cy="6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63" h="69608">
                      <a:moveTo>
                        <a:pt x="62763" y="0"/>
                      </a:moveTo>
                      <a:lnTo>
                        <a:pt x="0" y="69608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13" name="object 765">
                  <a:extLst>
                    <a:ext uri="{FF2B5EF4-FFF2-40B4-BE49-F238E27FC236}">
                      <a16:creationId xmlns:a16="http://schemas.microsoft.com/office/drawing/2014/main" id="{3471B67E-6A16-4A52-9B6E-BB7498F35F32}"/>
                    </a:ext>
                  </a:extLst>
                </p:cNvPr>
                <p:cNvSpPr/>
                <p:nvPr/>
              </p:nvSpPr>
              <p:spPr>
                <a:xfrm>
                  <a:off x="1096416" y="3389261"/>
                  <a:ext cx="46837" cy="81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37" h="81165">
                      <a:moveTo>
                        <a:pt x="46837" y="0"/>
                      </a:moveTo>
                      <a:lnTo>
                        <a:pt x="0" y="81165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14" name="object 766">
                  <a:extLst>
                    <a:ext uri="{FF2B5EF4-FFF2-40B4-BE49-F238E27FC236}">
                      <a16:creationId xmlns:a16="http://schemas.microsoft.com/office/drawing/2014/main" id="{852A1F33-FE36-495C-BB8C-2646AA913676}"/>
                    </a:ext>
                  </a:extLst>
                </p:cNvPr>
                <p:cNvSpPr/>
                <p:nvPr/>
              </p:nvSpPr>
              <p:spPr>
                <a:xfrm>
                  <a:off x="1051572" y="3361334"/>
                  <a:ext cx="28968" cy="89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68" h="89141">
                      <a:moveTo>
                        <a:pt x="28968" y="0"/>
                      </a:moveTo>
                      <a:lnTo>
                        <a:pt x="0" y="89141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15" name="object 767">
                  <a:extLst>
                    <a:ext uri="{FF2B5EF4-FFF2-40B4-BE49-F238E27FC236}">
                      <a16:creationId xmlns:a16="http://schemas.microsoft.com/office/drawing/2014/main" id="{B3CEE56E-0C16-4920-AD77-AF7746DDC374}"/>
                    </a:ext>
                  </a:extLst>
                </p:cNvPr>
                <p:cNvSpPr/>
                <p:nvPr/>
              </p:nvSpPr>
              <p:spPr>
                <a:xfrm>
                  <a:off x="1003693" y="3347097"/>
                  <a:ext cx="9778" cy="9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8" h="93218">
                      <a:moveTo>
                        <a:pt x="9778" y="0"/>
                      </a:moveTo>
                      <a:lnTo>
                        <a:pt x="0" y="93218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16" name="object 768">
                  <a:extLst>
                    <a:ext uri="{FF2B5EF4-FFF2-40B4-BE49-F238E27FC236}">
                      <a16:creationId xmlns:a16="http://schemas.microsoft.com/office/drawing/2014/main" id="{FC6E8C17-6B3B-48A7-8C11-41A3AA1A4C1D}"/>
                    </a:ext>
                  </a:extLst>
                </p:cNvPr>
                <p:cNvSpPr/>
                <p:nvPr/>
              </p:nvSpPr>
              <p:spPr>
                <a:xfrm>
                  <a:off x="944854" y="3347097"/>
                  <a:ext cx="9931" cy="9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1" h="93218">
                      <a:moveTo>
                        <a:pt x="0" y="0"/>
                      </a:moveTo>
                      <a:lnTo>
                        <a:pt x="9931" y="93218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17" name="object 769">
                  <a:extLst>
                    <a:ext uri="{FF2B5EF4-FFF2-40B4-BE49-F238E27FC236}">
                      <a16:creationId xmlns:a16="http://schemas.microsoft.com/office/drawing/2014/main" id="{B496D7A1-6937-41DC-A092-7A8F92D58328}"/>
                    </a:ext>
                  </a:extLst>
                </p:cNvPr>
                <p:cNvSpPr/>
                <p:nvPr/>
              </p:nvSpPr>
              <p:spPr>
                <a:xfrm>
                  <a:off x="877836" y="3361334"/>
                  <a:ext cx="28917" cy="89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7" h="89141">
                      <a:moveTo>
                        <a:pt x="0" y="0"/>
                      </a:moveTo>
                      <a:lnTo>
                        <a:pt x="28917" y="89141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18" name="object 770">
                  <a:extLst>
                    <a:ext uri="{FF2B5EF4-FFF2-40B4-BE49-F238E27FC236}">
                      <a16:creationId xmlns:a16="http://schemas.microsoft.com/office/drawing/2014/main" id="{9DE776C1-1D22-4EA8-BBD2-E81755AA4F8D}"/>
                    </a:ext>
                  </a:extLst>
                </p:cNvPr>
                <p:cNvSpPr/>
                <p:nvPr/>
              </p:nvSpPr>
              <p:spPr>
                <a:xfrm>
                  <a:off x="906754" y="3438918"/>
                  <a:ext cx="306743" cy="234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743" h="234302">
                      <a:moveTo>
                        <a:pt x="306743" y="234302"/>
                      </a:moveTo>
                      <a:lnTo>
                        <a:pt x="305966" y="215082"/>
                      </a:lnTo>
                      <a:lnTo>
                        <a:pt x="303675" y="196291"/>
                      </a:lnTo>
                      <a:lnTo>
                        <a:pt x="299932" y="177988"/>
                      </a:lnTo>
                      <a:lnTo>
                        <a:pt x="294795" y="160235"/>
                      </a:lnTo>
                      <a:lnTo>
                        <a:pt x="288326" y="143091"/>
                      </a:lnTo>
                      <a:lnTo>
                        <a:pt x="280585" y="126616"/>
                      </a:lnTo>
                      <a:lnTo>
                        <a:pt x="271632" y="110871"/>
                      </a:lnTo>
                      <a:lnTo>
                        <a:pt x="261528" y="95915"/>
                      </a:lnTo>
                      <a:lnTo>
                        <a:pt x="250333" y="81811"/>
                      </a:lnTo>
                      <a:lnTo>
                        <a:pt x="238107" y="68616"/>
                      </a:lnTo>
                      <a:lnTo>
                        <a:pt x="224911" y="56392"/>
                      </a:lnTo>
                      <a:lnTo>
                        <a:pt x="210805" y="45199"/>
                      </a:lnTo>
                      <a:lnTo>
                        <a:pt x="195849" y="35098"/>
                      </a:lnTo>
                      <a:lnTo>
                        <a:pt x="180104" y="26147"/>
                      </a:lnTo>
                      <a:lnTo>
                        <a:pt x="163630" y="18409"/>
                      </a:lnTo>
                      <a:lnTo>
                        <a:pt x="146488" y="11942"/>
                      </a:lnTo>
                      <a:lnTo>
                        <a:pt x="128737" y="6808"/>
                      </a:lnTo>
                      <a:lnTo>
                        <a:pt x="110439" y="3065"/>
                      </a:lnTo>
                      <a:lnTo>
                        <a:pt x="91653" y="776"/>
                      </a:lnTo>
                      <a:lnTo>
                        <a:pt x="72440" y="0"/>
                      </a:lnTo>
                      <a:lnTo>
                        <a:pt x="59673" y="347"/>
                      </a:lnTo>
                      <a:lnTo>
                        <a:pt x="46963" y="1387"/>
                      </a:lnTo>
                      <a:lnTo>
                        <a:pt x="34338" y="3114"/>
                      </a:lnTo>
                      <a:lnTo>
                        <a:pt x="21829" y="5524"/>
                      </a:lnTo>
                      <a:lnTo>
                        <a:pt x="9465" y="8611"/>
                      </a:lnTo>
                      <a:lnTo>
                        <a:pt x="0" y="11468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19" name="object 771">
                  <a:extLst>
                    <a:ext uri="{FF2B5EF4-FFF2-40B4-BE49-F238E27FC236}">
                      <a16:creationId xmlns:a16="http://schemas.microsoft.com/office/drawing/2014/main" id="{EE14A144-A4DB-4216-A359-00F94B2B7BC1}"/>
                    </a:ext>
                  </a:extLst>
                </p:cNvPr>
                <p:cNvSpPr/>
                <p:nvPr/>
              </p:nvSpPr>
              <p:spPr>
                <a:xfrm>
                  <a:off x="3242424" y="4675238"/>
                  <a:ext cx="28968" cy="89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68" h="89141">
                      <a:moveTo>
                        <a:pt x="0" y="0"/>
                      </a:moveTo>
                      <a:lnTo>
                        <a:pt x="28968" y="89141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20" name="object 772">
                  <a:extLst>
                    <a:ext uri="{FF2B5EF4-FFF2-40B4-BE49-F238E27FC236}">
                      <a16:creationId xmlns:a16="http://schemas.microsoft.com/office/drawing/2014/main" id="{BD51943B-3FD5-4A48-A3BC-72C0C00DD7A7}"/>
                    </a:ext>
                  </a:extLst>
                </p:cNvPr>
                <p:cNvSpPr/>
                <p:nvPr/>
              </p:nvSpPr>
              <p:spPr>
                <a:xfrm>
                  <a:off x="3179813" y="4703165"/>
                  <a:ext cx="46736" cy="81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6" h="81165">
                      <a:moveTo>
                        <a:pt x="0" y="0"/>
                      </a:moveTo>
                      <a:lnTo>
                        <a:pt x="46736" y="81165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21" name="object 773">
                  <a:extLst>
                    <a:ext uri="{FF2B5EF4-FFF2-40B4-BE49-F238E27FC236}">
                      <a16:creationId xmlns:a16="http://schemas.microsoft.com/office/drawing/2014/main" id="{C05B0ED5-99EB-469E-82CF-789F089CB37B}"/>
                    </a:ext>
                  </a:extLst>
                </p:cNvPr>
                <p:cNvSpPr/>
                <p:nvPr/>
              </p:nvSpPr>
              <p:spPr>
                <a:xfrm>
                  <a:off x="3124352" y="4743450"/>
                  <a:ext cx="62598" cy="6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98" h="69596">
                      <a:moveTo>
                        <a:pt x="0" y="0"/>
                      </a:moveTo>
                      <a:lnTo>
                        <a:pt x="62598" y="69596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22" name="object 774">
                  <a:extLst>
                    <a:ext uri="{FF2B5EF4-FFF2-40B4-BE49-F238E27FC236}">
                      <a16:creationId xmlns:a16="http://schemas.microsoft.com/office/drawing/2014/main" id="{E30DA80D-9666-4C47-8C23-69ED15571928}"/>
                    </a:ext>
                  </a:extLst>
                </p:cNvPr>
                <p:cNvSpPr/>
                <p:nvPr/>
              </p:nvSpPr>
              <p:spPr>
                <a:xfrm>
                  <a:off x="3078365" y="4794402"/>
                  <a:ext cx="75793" cy="55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93" h="55117">
                      <a:moveTo>
                        <a:pt x="0" y="0"/>
                      </a:moveTo>
                      <a:lnTo>
                        <a:pt x="75793" y="55117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23" name="object 775">
                  <a:extLst>
                    <a:ext uri="{FF2B5EF4-FFF2-40B4-BE49-F238E27FC236}">
                      <a16:creationId xmlns:a16="http://schemas.microsoft.com/office/drawing/2014/main" id="{5465F064-8D91-40A5-9B38-5D91849D626D}"/>
                    </a:ext>
                  </a:extLst>
                </p:cNvPr>
                <p:cNvSpPr/>
                <p:nvPr/>
              </p:nvSpPr>
              <p:spPr>
                <a:xfrm>
                  <a:off x="3044177" y="4853825"/>
                  <a:ext cx="85623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23" h="38100">
                      <a:moveTo>
                        <a:pt x="0" y="0"/>
                      </a:moveTo>
                      <a:lnTo>
                        <a:pt x="85623" y="3810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24" name="object 776">
                  <a:extLst>
                    <a:ext uri="{FF2B5EF4-FFF2-40B4-BE49-F238E27FC236}">
                      <a16:creationId xmlns:a16="http://schemas.microsoft.com/office/drawing/2014/main" id="{4FD99BA0-8740-4912-8A28-42DE04817325}"/>
                    </a:ext>
                  </a:extLst>
                </p:cNvPr>
                <p:cNvSpPr/>
                <p:nvPr/>
              </p:nvSpPr>
              <p:spPr>
                <a:xfrm>
                  <a:off x="3022993" y="4918964"/>
                  <a:ext cx="91528" cy="19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28" h="19545">
                      <a:moveTo>
                        <a:pt x="0" y="0"/>
                      </a:moveTo>
                      <a:lnTo>
                        <a:pt x="91528" y="19545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25" name="object 777">
                  <a:extLst>
                    <a:ext uri="{FF2B5EF4-FFF2-40B4-BE49-F238E27FC236}">
                      <a16:creationId xmlns:a16="http://schemas.microsoft.com/office/drawing/2014/main" id="{F70A18AB-1F96-43AC-9EC4-D836A7E24FFD}"/>
                    </a:ext>
                  </a:extLst>
                </p:cNvPr>
                <p:cNvSpPr/>
                <p:nvPr/>
              </p:nvSpPr>
              <p:spPr>
                <a:xfrm>
                  <a:off x="3015754" y="4987175"/>
                  <a:ext cx="93713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13">
                      <a:moveTo>
                        <a:pt x="0" y="0"/>
                      </a:moveTo>
                      <a:lnTo>
                        <a:pt x="93713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26" name="object 778">
                  <a:extLst>
                    <a:ext uri="{FF2B5EF4-FFF2-40B4-BE49-F238E27FC236}">
                      <a16:creationId xmlns:a16="http://schemas.microsoft.com/office/drawing/2014/main" id="{F50416A6-2035-43DE-8597-7F147430FFC2}"/>
                    </a:ext>
                  </a:extLst>
                </p:cNvPr>
                <p:cNvSpPr/>
                <p:nvPr/>
              </p:nvSpPr>
              <p:spPr>
                <a:xfrm>
                  <a:off x="3022993" y="5035943"/>
                  <a:ext cx="91528" cy="19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28" h="19405">
                      <a:moveTo>
                        <a:pt x="0" y="19405"/>
                      </a:moveTo>
                      <a:lnTo>
                        <a:pt x="91528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27" name="object 779">
                  <a:extLst>
                    <a:ext uri="{FF2B5EF4-FFF2-40B4-BE49-F238E27FC236}">
                      <a16:creationId xmlns:a16="http://schemas.microsoft.com/office/drawing/2014/main" id="{E9510849-4926-4744-A512-B916AF722B84}"/>
                    </a:ext>
                  </a:extLst>
                </p:cNvPr>
                <p:cNvSpPr/>
                <p:nvPr/>
              </p:nvSpPr>
              <p:spPr>
                <a:xfrm>
                  <a:off x="3044177" y="5082527"/>
                  <a:ext cx="85623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23" h="38100">
                      <a:moveTo>
                        <a:pt x="0" y="38100"/>
                      </a:moveTo>
                      <a:lnTo>
                        <a:pt x="85623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28" name="object 780">
                  <a:extLst>
                    <a:ext uri="{FF2B5EF4-FFF2-40B4-BE49-F238E27FC236}">
                      <a16:creationId xmlns:a16="http://schemas.microsoft.com/office/drawing/2014/main" id="{6E567390-11CF-45BB-A571-7B5F1CC6AAC7}"/>
                    </a:ext>
                  </a:extLst>
                </p:cNvPr>
                <p:cNvSpPr/>
                <p:nvPr/>
              </p:nvSpPr>
              <p:spPr>
                <a:xfrm>
                  <a:off x="3078365" y="5124945"/>
                  <a:ext cx="75793" cy="55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93" h="55016">
                      <a:moveTo>
                        <a:pt x="0" y="55016"/>
                      </a:moveTo>
                      <a:lnTo>
                        <a:pt x="75793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29" name="object 781">
                  <a:extLst>
                    <a:ext uri="{FF2B5EF4-FFF2-40B4-BE49-F238E27FC236}">
                      <a16:creationId xmlns:a16="http://schemas.microsoft.com/office/drawing/2014/main" id="{D40584DD-22CB-414D-A65C-5CCA256C2D0B}"/>
                    </a:ext>
                  </a:extLst>
                </p:cNvPr>
                <p:cNvSpPr/>
                <p:nvPr/>
              </p:nvSpPr>
              <p:spPr>
                <a:xfrm>
                  <a:off x="3109468" y="4764341"/>
                  <a:ext cx="161924" cy="360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24" h="360553">
                      <a:moveTo>
                        <a:pt x="161924" y="0"/>
                      </a:moveTo>
                      <a:lnTo>
                        <a:pt x="147681" y="5135"/>
                      </a:lnTo>
                      <a:lnTo>
                        <a:pt x="133930" y="11114"/>
                      </a:lnTo>
                      <a:lnTo>
                        <a:pt x="120698" y="17901"/>
                      </a:lnTo>
                      <a:lnTo>
                        <a:pt x="108011" y="25461"/>
                      </a:lnTo>
                      <a:lnTo>
                        <a:pt x="95894" y="33760"/>
                      </a:lnTo>
                      <a:lnTo>
                        <a:pt x="84372" y="42761"/>
                      </a:lnTo>
                      <a:lnTo>
                        <a:pt x="73472" y="52430"/>
                      </a:lnTo>
                      <a:lnTo>
                        <a:pt x="63219" y="62731"/>
                      </a:lnTo>
                      <a:lnTo>
                        <a:pt x="53639" y="73630"/>
                      </a:lnTo>
                      <a:lnTo>
                        <a:pt x="44757" y="85089"/>
                      </a:lnTo>
                      <a:lnTo>
                        <a:pt x="36600" y="97076"/>
                      </a:lnTo>
                      <a:lnTo>
                        <a:pt x="29192" y="109554"/>
                      </a:lnTo>
                      <a:lnTo>
                        <a:pt x="22560" y="122488"/>
                      </a:lnTo>
                      <a:lnTo>
                        <a:pt x="16728" y="135842"/>
                      </a:lnTo>
                      <a:lnTo>
                        <a:pt x="11724" y="149582"/>
                      </a:lnTo>
                      <a:lnTo>
                        <a:pt x="7571" y="163673"/>
                      </a:lnTo>
                      <a:lnTo>
                        <a:pt x="4297" y="178079"/>
                      </a:lnTo>
                      <a:lnTo>
                        <a:pt x="1927" y="192764"/>
                      </a:lnTo>
                      <a:lnTo>
                        <a:pt x="486" y="207694"/>
                      </a:lnTo>
                      <a:lnTo>
                        <a:pt x="0" y="222834"/>
                      </a:lnTo>
                      <a:lnTo>
                        <a:pt x="360" y="235816"/>
                      </a:lnTo>
                      <a:lnTo>
                        <a:pt x="1434" y="248712"/>
                      </a:lnTo>
                      <a:lnTo>
                        <a:pt x="3213" y="261495"/>
                      </a:lnTo>
                      <a:lnTo>
                        <a:pt x="5688" y="274135"/>
                      </a:lnTo>
                      <a:lnTo>
                        <a:pt x="8849" y="286606"/>
                      </a:lnTo>
                      <a:lnTo>
                        <a:pt x="12687" y="298879"/>
                      </a:lnTo>
                      <a:lnTo>
                        <a:pt x="17194" y="310926"/>
                      </a:lnTo>
                      <a:lnTo>
                        <a:pt x="22360" y="322718"/>
                      </a:lnTo>
                      <a:lnTo>
                        <a:pt x="28175" y="334229"/>
                      </a:lnTo>
                      <a:lnTo>
                        <a:pt x="34630" y="345428"/>
                      </a:lnTo>
                      <a:lnTo>
                        <a:pt x="41717" y="356289"/>
                      </a:lnTo>
                      <a:lnTo>
                        <a:pt x="44742" y="360553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30" name="object 502">
                  <a:extLst>
                    <a:ext uri="{FF2B5EF4-FFF2-40B4-BE49-F238E27FC236}">
                      <a16:creationId xmlns:a16="http://schemas.microsoft.com/office/drawing/2014/main" id="{2CE5BCD7-BA5C-4248-A57F-7842EA5B4853}"/>
                    </a:ext>
                  </a:extLst>
                </p:cNvPr>
                <p:cNvSpPr/>
                <p:nvPr/>
              </p:nvSpPr>
              <p:spPr>
                <a:xfrm>
                  <a:off x="4798809" y="2585986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4021" y="74256"/>
                      </a:lnTo>
                      <a:lnTo>
                        <a:pt x="131024" y="88219"/>
                      </a:lnTo>
                      <a:lnTo>
                        <a:pt x="125291" y="100938"/>
                      </a:lnTo>
                      <a:lnTo>
                        <a:pt x="117153" y="112084"/>
                      </a:lnTo>
                      <a:lnTo>
                        <a:pt x="106940" y="121327"/>
                      </a:lnTo>
                      <a:lnTo>
                        <a:pt x="94985" y="128337"/>
                      </a:lnTo>
                      <a:lnTo>
                        <a:pt x="81618" y="132784"/>
                      </a:lnTo>
                      <a:lnTo>
                        <a:pt x="67170" y="134340"/>
                      </a:lnTo>
                      <a:lnTo>
                        <a:pt x="60131" y="133975"/>
                      </a:lnTo>
                      <a:lnTo>
                        <a:pt x="46170" y="130989"/>
                      </a:lnTo>
                      <a:lnTo>
                        <a:pt x="33446" y="125266"/>
                      </a:lnTo>
                      <a:lnTo>
                        <a:pt x="22291" y="117139"/>
                      </a:lnTo>
                      <a:lnTo>
                        <a:pt x="13037" y="106935"/>
                      </a:lnTo>
                      <a:lnTo>
                        <a:pt x="6015" y="94986"/>
                      </a:lnTo>
                      <a:lnTo>
                        <a:pt x="1559" y="81621"/>
                      </a:lnTo>
                      <a:lnTo>
                        <a:pt x="0" y="67170"/>
                      </a:lnTo>
                      <a:lnTo>
                        <a:pt x="365" y="60122"/>
                      </a:lnTo>
                      <a:lnTo>
                        <a:pt x="3356" y="46151"/>
                      </a:lnTo>
                      <a:lnTo>
                        <a:pt x="9084" y="33424"/>
                      </a:lnTo>
                      <a:lnTo>
                        <a:pt x="17219" y="22271"/>
                      </a:lnTo>
                      <a:lnTo>
                        <a:pt x="27426" y="13022"/>
                      </a:lnTo>
                      <a:lnTo>
                        <a:pt x="39376" y="6007"/>
                      </a:lnTo>
                      <a:lnTo>
                        <a:pt x="52734" y="1556"/>
                      </a:lnTo>
                      <a:lnTo>
                        <a:pt x="67170" y="0"/>
                      </a:lnTo>
                      <a:lnTo>
                        <a:pt x="74257" y="368"/>
                      </a:lnTo>
                      <a:lnTo>
                        <a:pt x="88224" y="3361"/>
                      </a:lnTo>
                      <a:lnTo>
                        <a:pt x="100952" y="9086"/>
                      </a:lnTo>
                      <a:lnTo>
                        <a:pt x="112107" y="17215"/>
                      </a:lnTo>
                      <a:lnTo>
                        <a:pt x="121360" y="27417"/>
                      </a:lnTo>
                      <a:lnTo>
                        <a:pt x="128379" y="39363"/>
                      </a:lnTo>
                      <a:lnTo>
                        <a:pt x="132833" y="52724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31" name="object 613">
                  <a:extLst>
                    <a:ext uri="{FF2B5EF4-FFF2-40B4-BE49-F238E27FC236}">
                      <a16:creationId xmlns:a16="http://schemas.microsoft.com/office/drawing/2014/main" id="{E7381B43-7CE9-496E-BFB8-CB1A26282CFA}"/>
                    </a:ext>
                  </a:extLst>
                </p:cNvPr>
                <p:cNvSpPr/>
                <p:nvPr/>
              </p:nvSpPr>
              <p:spPr>
                <a:xfrm>
                  <a:off x="2532900" y="1638947"/>
                  <a:ext cx="134353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53" h="134340">
                      <a:moveTo>
                        <a:pt x="134353" y="67170"/>
                      </a:moveTo>
                      <a:lnTo>
                        <a:pt x="133987" y="74227"/>
                      </a:lnTo>
                      <a:lnTo>
                        <a:pt x="130997" y="88196"/>
                      </a:lnTo>
                      <a:lnTo>
                        <a:pt x="125273" y="100921"/>
                      </a:lnTo>
                      <a:lnTo>
                        <a:pt x="117142" y="112073"/>
                      </a:lnTo>
                      <a:lnTo>
                        <a:pt x="106936" y="121320"/>
                      </a:lnTo>
                      <a:lnTo>
                        <a:pt x="94986" y="128333"/>
                      </a:lnTo>
                      <a:lnTo>
                        <a:pt x="81620" y="132783"/>
                      </a:lnTo>
                      <a:lnTo>
                        <a:pt x="67170" y="134340"/>
                      </a:lnTo>
                      <a:lnTo>
                        <a:pt x="60124" y="133975"/>
                      </a:lnTo>
                      <a:lnTo>
                        <a:pt x="46156" y="130989"/>
                      </a:lnTo>
                      <a:lnTo>
                        <a:pt x="33429" y="125266"/>
                      </a:lnTo>
                      <a:lnTo>
                        <a:pt x="22276" y="117139"/>
                      </a:lnTo>
                      <a:lnTo>
                        <a:pt x="13026" y="106935"/>
                      </a:lnTo>
                      <a:lnTo>
                        <a:pt x="6009" y="94986"/>
                      </a:lnTo>
                      <a:lnTo>
                        <a:pt x="1557" y="81621"/>
                      </a:lnTo>
                      <a:lnTo>
                        <a:pt x="0" y="67170"/>
                      </a:lnTo>
                      <a:lnTo>
                        <a:pt x="365" y="60122"/>
                      </a:lnTo>
                      <a:lnTo>
                        <a:pt x="3352" y="46151"/>
                      </a:lnTo>
                      <a:lnTo>
                        <a:pt x="9076" y="33424"/>
                      </a:lnTo>
                      <a:lnTo>
                        <a:pt x="17205" y="22271"/>
                      </a:lnTo>
                      <a:lnTo>
                        <a:pt x="27410" y="13022"/>
                      </a:lnTo>
                      <a:lnTo>
                        <a:pt x="39359" y="6007"/>
                      </a:lnTo>
                      <a:lnTo>
                        <a:pt x="52723" y="1556"/>
                      </a:lnTo>
                      <a:lnTo>
                        <a:pt x="67170" y="0"/>
                      </a:lnTo>
                      <a:lnTo>
                        <a:pt x="74227" y="365"/>
                      </a:lnTo>
                      <a:lnTo>
                        <a:pt x="88198" y="3354"/>
                      </a:lnTo>
                      <a:lnTo>
                        <a:pt x="100925" y="9076"/>
                      </a:lnTo>
                      <a:lnTo>
                        <a:pt x="112078" y="17204"/>
                      </a:lnTo>
                      <a:lnTo>
                        <a:pt x="121328" y="27408"/>
                      </a:lnTo>
                      <a:lnTo>
                        <a:pt x="128344" y="39356"/>
                      </a:lnTo>
                      <a:lnTo>
                        <a:pt x="132796" y="52720"/>
                      </a:lnTo>
                      <a:lnTo>
                        <a:pt x="134353" y="6717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32" name="object 93">
                  <a:extLst>
                    <a:ext uri="{FF2B5EF4-FFF2-40B4-BE49-F238E27FC236}">
                      <a16:creationId xmlns:a16="http://schemas.microsoft.com/office/drawing/2014/main" id="{77EA763C-58D9-4C6C-B0C3-B9AAE8137DD0}"/>
                    </a:ext>
                  </a:extLst>
                </p:cNvPr>
                <p:cNvSpPr/>
                <p:nvPr/>
              </p:nvSpPr>
              <p:spPr>
                <a:xfrm>
                  <a:off x="1906384" y="2565006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221"/>
                      </a:moveTo>
                      <a:lnTo>
                        <a:pt x="134021" y="74307"/>
                      </a:lnTo>
                      <a:lnTo>
                        <a:pt x="131024" y="88270"/>
                      </a:lnTo>
                      <a:lnTo>
                        <a:pt x="125291" y="100989"/>
                      </a:lnTo>
                      <a:lnTo>
                        <a:pt x="117153" y="112135"/>
                      </a:lnTo>
                      <a:lnTo>
                        <a:pt x="106940" y="121378"/>
                      </a:lnTo>
                      <a:lnTo>
                        <a:pt x="94985" y="128387"/>
                      </a:lnTo>
                      <a:lnTo>
                        <a:pt x="81618" y="132835"/>
                      </a:lnTo>
                      <a:lnTo>
                        <a:pt x="67170" y="134391"/>
                      </a:lnTo>
                      <a:lnTo>
                        <a:pt x="60131" y="134026"/>
                      </a:lnTo>
                      <a:lnTo>
                        <a:pt x="46170" y="131039"/>
                      </a:lnTo>
                      <a:lnTo>
                        <a:pt x="33446" y="125317"/>
                      </a:lnTo>
                      <a:lnTo>
                        <a:pt x="22291" y="117189"/>
                      </a:lnTo>
                      <a:lnTo>
                        <a:pt x="13037" y="106986"/>
                      </a:lnTo>
                      <a:lnTo>
                        <a:pt x="6015" y="95037"/>
                      </a:lnTo>
                      <a:lnTo>
                        <a:pt x="1559" y="81672"/>
                      </a:lnTo>
                      <a:lnTo>
                        <a:pt x="0" y="67221"/>
                      </a:lnTo>
                      <a:lnTo>
                        <a:pt x="369" y="60134"/>
                      </a:lnTo>
                      <a:lnTo>
                        <a:pt x="3366" y="46166"/>
                      </a:lnTo>
                      <a:lnTo>
                        <a:pt x="9098" y="33439"/>
                      </a:lnTo>
                      <a:lnTo>
                        <a:pt x="17233" y="22283"/>
                      </a:lnTo>
                      <a:lnTo>
                        <a:pt x="27439" y="13031"/>
                      </a:lnTo>
                      <a:lnTo>
                        <a:pt x="39385" y="6012"/>
                      </a:lnTo>
                      <a:lnTo>
                        <a:pt x="52739" y="1558"/>
                      </a:lnTo>
                      <a:lnTo>
                        <a:pt x="67170" y="0"/>
                      </a:lnTo>
                      <a:lnTo>
                        <a:pt x="74295" y="373"/>
                      </a:lnTo>
                      <a:lnTo>
                        <a:pt x="88255" y="3376"/>
                      </a:lnTo>
                      <a:lnTo>
                        <a:pt x="100974" y="9113"/>
                      </a:lnTo>
                      <a:lnTo>
                        <a:pt x="112122" y="17252"/>
                      </a:lnTo>
                      <a:lnTo>
                        <a:pt x="121369" y="27463"/>
                      </a:lnTo>
                      <a:lnTo>
                        <a:pt x="128383" y="39415"/>
                      </a:lnTo>
                      <a:lnTo>
                        <a:pt x="132834" y="52778"/>
                      </a:lnTo>
                      <a:lnTo>
                        <a:pt x="134391" y="6722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33" name="object 149">
                  <a:extLst>
                    <a:ext uri="{FF2B5EF4-FFF2-40B4-BE49-F238E27FC236}">
                      <a16:creationId xmlns:a16="http://schemas.microsoft.com/office/drawing/2014/main" id="{2400A236-14DE-47C8-8815-9713138D0BDB}"/>
                    </a:ext>
                  </a:extLst>
                </p:cNvPr>
                <p:cNvSpPr/>
                <p:nvPr/>
              </p:nvSpPr>
              <p:spPr>
                <a:xfrm>
                  <a:off x="1959622" y="3412871"/>
                  <a:ext cx="134340" cy="13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53">
                      <a:moveTo>
                        <a:pt x="134340" y="67182"/>
                      </a:moveTo>
                      <a:lnTo>
                        <a:pt x="133975" y="74228"/>
                      </a:lnTo>
                      <a:lnTo>
                        <a:pt x="130989" y="88197"/>
                      </a:lnTo>
                      <a:lnTo>
                        <a:pt x="125266" y="100923"/>
                      </a:lnTo>
                      <a:lnTo>
                        <a:pt x="117139" y="112076"/>
                      </a:lnTo>
                      <a:lnTo>
                        <a:pt x="106935" y="121327"/>
                      </a:lnTo>
                      <a:lnTo>
                        <a:pt x="94986" y="128343"/>
                      </a:lnTo>
                      <a:lnTo>
                        <a:pt x="81621" y="132795"/>
                      </a:lnTo>
                      <a:lnTo>
                        <a:pt x="67170" y="134353"/>
                      </a:lnTo>
                      <a:lnTo>
                        <a:pt x="60122" y="133988"/>
                      </a:lnTo>
                      <a:lnTo>
                        <a:pt x="46151" y="131000"/>
                      </a:lnTo>
                      <a:lnTo>
                        <a:pt x="33424" y="125276"/>
                      </a:lnTo>
                      <a:lnTo>
                        <a:pt x="22271" y="117147"/>
                      </a:lnTo>
                      <a:lnTo>
                        <a:pt x="13022" y="106942"/>
                      </a:lnTo>
                      <a:lnTo>
                        <a:pt x="6007" y="94993"/>
                      </a:lnTo>
                      <a:lnTo>
                        <a:pt x="1556" y="81630"/>
                      </a:lnTo>
                      <a:lnTo>
                        <a:pt x="0" y="67182"/>
                      </a:lnTo>
                      <a:lnTo>
                        <a:pt x="365" y="60125"/>
                      </a:lnTo>
                      <a:lnTo>
                        <a:pt x="3354" y="46155"/>
                      </a:lnTo>
                      <a:lnTo>
                        <a:pt x="9076" y="33428"/>
                      </a:lnTo>
                      <a:lnTo>
                        <a:pt x="17204" y="22274"/>
                      </a:lnTo>
                      <a:lnTo>
                        <a:pt x="27408" y="13024"/>
                      </a:lnTo>
                      <a:lnTo>
                        <a:pt x="39356" y="6008"/>
                      </a:lnTo>
                      <a:lnTo>
                        <a:pt x="52720" y="1557"/>
                      </a:lnTo>
                      <a:lnTo>
                        <a:pt x="67170" y="0"/>
                      </a:lnTo>
                      <a:lnTo>
                        <a:pt x="74227" y="366"/>
                      </a:lnTo>
                      <a:lnTo>
                        <a:pt x="88196" y="3355"/>
                      </a:lnTo>
                      <a:lnTo>
                        <a:pt x="100921" y="9080"/>
                      </a:lnTo>
                      <a:lnTo>
                        <a:pt x="112073" y="17210"/>
                      </a:lnTo>
                      <a:lnTo>
                        <a:pt x="121320" y="27416"/>
                      </a:lnTo>
                      <a:lnTo>
                        <a:pt x="128333" y="39367"/>
                      </a:lnTo>
                      <a:lnTo>
                        <a:pt x="132783" y="52732"/>
                      </a:lnTo>
                      <a:lnTo>
                        <a:pt x="134340" y="6718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34" name="object 230">
                  <a:extLst>
                    <a:ext uri="{FF2B5EF4-FFF2-40B4-BE49-F238E27FC236}">
                      <a16:creationId xmlns:a16="http://schemas.microsoft.com/office/drawing/2014/main" id="{F9C78A48-4F43-471A-908E-2423F18B3206}"/>
                    </a:ext>
                  </a:extLst>
                </p:cNvPr>
                <p:cNvSpPr/>
                <p:nvPr/>
              </p:nvSpPr>
              <p:spPr>
                <a:xfrm>
                  <a:off x="2250325" y="4681093"/>
                  <a:ext cx="134353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53" h="134391">
                      <a:moveTo>
                        <a:pt x="134353" y="67170"/>
                      </a:moveTo>
                      <a:lnTo>
                        <a:pt x="133983" y="74266"/>
                      </a:lnTo>
                      <a:lnTo>
                        <a:pt x="130987" y="88232"/>
                      </a:lnTo>
                      <a:lnTo>
                        <a:pt x="125259" y="100957"/>
                      </a:lnTo>
                      <a:lnTo>
                        <a:pt x="117128" y="112111"/>
                      </a:lnTo>
                      <a:lnTo>
                        <a:pt x="106924" y="121362"/>
                      </a:lnTo>
                      <a:lnTo>
                        <a:pt x="94976" y="128380"/>
                      </a:lnTo>
                      <a:lnTo>
                        <a:pt x="81615" y="132833"/>
                      </a:lnTo>
                      <a:lnTo>
                        <a:pt x="67170" y="134391"/>
                      </a:lnTo>
                      <a:lnTo>
                        <a:pt x="60086" y="134021"/>
                      </a:lnTo>
                      <a:lnTo>
                        <a:pt x="46125" y="131024"/>
                      </a:lnTo>
                      <a:lnTo>
                        <a:pt x="33407" y="125291"/>
                      </a:lnTo>
                      <a:lnTo>
                        <a:pt x="22260" y="117153"/>
                      </a:lnTo>
                      <a:lnTo>
                        <a:pt x="13016" y="106940"/>
                      </a:lnTo>
                      <a:lnTo>
                        <a:pt x="6005" y="94985"/>
                      </a:lnTo>
                      <a:lnTo>
                        <a:pt x="1556" y="81618"/>
                      </a:lnTo>
                      <a:lnTo>
                        <a:pt x="0" y="67170"/>
                      </a:lnTo>
                      <a:lnTo>
                        <a:pt x="365" y="60131"/>
                      </a:lnTo>
                      <a:lnTo>
                        <a:pt x="3352" y="46170"/>
                      </a:lnTo>
                      <a:lnTo>
                        <a:pt x="9076" y="33446"/>
                      </a:lnTo>
                      <a:lnTo>
                        <a:pt x="17205" y="22291"/>
                      </a:lnTo>
                      <a:lnTo>
                        <a:pt x="27410" y="13037"/>
                      </a:lnTo>
                      <a:lnTo>
                        <a:pt x="39359" y="6015"/>
                      </a:lnTo>
                      <a:lnTo>
                        <a:pt x="52723" y="1559"/>
                      </a:lnTo>
                      <a:lnTo>
                        <a:pt x="67170" y="0"/>
                      </a:lnTo>
                      <a:lnTo>
                        <a:pt x="74227" y="366"/>
                      </a:lnTo>
                      <a:lnTo>
                        <a:pt x="88198" y="3358"/>
                      </a:lnTo>
                      <a:lnTo>
                        <a:pt x="100925" y="9088"/>
                      </a:lnTo>
                      <a:lnTo>
                        <a:pt x="112078" y="17222"/>
                      </a:lnTo>
                      <a:lnTo>
                        <a:pt x="121328" y="27430"/>
                      </a:lnTo>
                      <a:lnTo>
                        <a:pt x="128344" y="39378"/>
                      </a:lnTo>
                      <a:lnTo>
                        <a:pt x="132796" y="52735"/>
                      </a:lnTo>
                      <a:lnTo>
                        <a:pt x="134353" y="6717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35" name="object 255">
                  <a:extLst>
                    <a:ext uri="{FF2B5EF4-FFF2-40B4-BE49-F238E27FC236}">
                      <a16:creationId xmlns:a16="http://schemas.microsoft.com/office/drawing/2014/main" id="{D4FAAD3E-256A-4696-A177-13FC95A0D120}"/>
                    </a:ext>
                  </a:extLst>
                </p:cNvPr>
                <p:cNvSpPr/>
                <p:nvPr/>
              </p:nvSpPr>
              <p:spPr>
                <a:xfrm>
                  <a:off x="2668879" y="4453877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4021" y="74257"/>
                      </a:lnTo>
                      <a:lnTo>
                        <a:pt x="131025" y="88224"/>
                      </a:lnTo>
                      <a:lnTo>
                        <a:pt x="125293" y="100952"/>
                      </a:lnTo>
                      <a:lnTo>
                        <a:pt x="117158" y="112107"/>
                      </a:lnTo>
                      <a:lnTo>
                        <a:pt x="106951" y="121360"/>
                      </a:lnTo>
                      <a:lnTo>
                        <a:pt x="95005" y="128379"/>
                      </a:lnTo>
                      <a:lnTo>
                        <a:pt x="81651" y="132833"/>
                      </a:lnTo>
                      <a:lnTo>
                        <a:pt x="67221" y="134391"/>
                      </a:lnTo>
                      <a:lnTo>
                        <a:pt x="60098" y="134017"/>
                      </a:lnTo>
                      <a:lnTo>
                        <a:pt x="46140" y="131014"/>
                      </a:lnTo>
                      <a:lnTo>
                        <a:pt x="33422" y="125278"/>
                      </a:lnTo>
                      <a:lnTo>
                        <a:pt x="22273" y="117139"/>
                      </a:lnTo>
                      <a:lnTo>
                        <a:pt x="13025" y="106928"/>
                      </a:lnTo>
                      <a:lnTo>
                        <a:pt x="6009" y="94976"/>
                      </a:lnTo>
                      <a:lnTo>
                        <a:pt x="1557" y="81613"/>
                      </a:lnTo>
                      <a:lnTo>
                        <a:pt x="0" y="67170"/>
                      </a:lnTo>
                      <a:lnTo>
                        <a:pt x="369" y="60084"/>
                      </a:lnTo>
                      <a:lnTo>
                        <a:pt x="3367" y="46120"/>
                      </a:lnTo>
                      <a:lnTo>
                        <a:pt x="9102" y="33401"/>
                      </a:lnTo>
                      <a:lnTo>
                        <a:pt x="17242" y="22255"/>
                      </a:lnTo>
                      <a:lnTo>
                        <a:pt x="27455" y="13013"/>
                      </a:lnTo>
                      <a:lnTo>
                        <a:pt x="39411" y="6003"/>
                      </a:lnTo>
                      <a:lnTo>
                        <a:pt x="52776" y="1555"/>
                      </a:lnTo>
                      <a:lnTo>
                        <a:pt x="67221" y="0"/>
                      </a:lnTo>
                      <a:lnTo>
                        <a:pt x="74260" y="364"/>
                      </a:lnTo>
                      <a:lnTo>
                        <a:pt x="88220" y="3351"/>
                      </a:lnTo>
                      <a:lnTo>
                        <a:pt x="100944" y="9073"/>
                      </a:lnTo>
                      <a:lnTo>
                        <a:pt x="112099" y="17201"/>
                      </a:lnTo>
                      <a:lnTo>
                        <a:pt x="121354" y="27404"/>
                      </a:lnTo>
                      <a:lnTo>
                        <a:pt x="128375" y="39354"/>
                      </a:lnTo>
                      <a:lnTo>
                        <a:pt x="132832" y="52719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36" name="object 373">
                  <a:extLst>
                    <a:ext uri="{FF2B5EF4-FFF2-40B4-BE49-F238E27FC236}">
                      <a16:creationId xmlns:a16="http://schemas.microsoft.com/office/drawing/2014/main" id="{29E9BE28-232C-4E5E-99F4-76901B3849F8}"/>
                    </a:ext>
                  </a:extLst>
                </p:cNvPr>
                <p:cNvSpPr/>
                <p:nvPr/>
              </p:nvSpPr>
              <p:spPr>
                <a:xfrm>
                  <a:off x="2366518" y="2231529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4021" y="74256"/>
                      </a:lnTo>
                      <a:lnTo>
                        <a:pt x="131024" y="88219"/>
                      </a:lnTo>
                      <a:lnTo>
                        <a:pt x="125291" y="100938"/>
                      </a:lnTo>
                      <a:lnTo>
                        <a:pt x="117153" y="112084"/>
                      </a:lnTo>
                      <a:lnTo>
                        <a:pt x="106940" y="121327"/>
                      </a:lnTo>
                      <a:lnTo>
                        <a:pt x="94985" y="128337"/>
                      </a:lnTo>
                      <a:lnTo>
                        <a:pt x="81618" y="132784"/>
                      </a:lnTo>
                      <a:lnTo>
                        <a:pt x="67170" y="134340"/>
                      </a:lnTo>
                      <a:lnTo>
                        <a:pt x="60131" y="133975"/>
                      </a:lnTo>
                      <a:lnTo>
                        <a:pt x="46170" y="130989"/>
                      </a:lnTo>
                      <a:lnTo>
                        <a:pt x="33446" y="125266"/>
                      </a:lnTo>
                      <a:lnTo>
                        <a:pt x="22291" y="117139"/>
                      </a:lnTo>
                      <a:lnTo>
                        <a:pt x="13037" y="106935"/>
                      </a:lnTo>
                      <a:lnTo>
                        <a:pt x="6015" y="94986"/>
                      </a:lnTo>
                      <a:lnTo>
                        <a:pt x="1559" y="81621"/>
                      </a:lnTo>
                      <a:lnTo>
                        <a:pt x="0" y="67170"/>
                      </a:lnTo>
                      <a:lnTo>
                        <a:pt x="365" y="60122"/>
                      </a:lnTo>
                      <a:lnTo>
                        <a:pt x="3356" y="46151"/>
                      </a:lnTo>
                      <a:lnTo>
                        <a:pt x="9084" y="33424"/>
                      </a:lnTo>
                      <a:lnTo>
                        <a:pt x="17219" y="22271"/>
                      </a:lnTo>
                      <a:lnTo>
                        <a:pt x="27426" y="13022"/>
                      </a:lnTo>
                      <a:lnTo>
                        <a:pt x="39376" y="6007"/>
                      </a:lnTo>
                      <a:lnTo>
                        <a:pt x="52734" y="1556"/>
                      </a:lnTo>
                      <a:lnTo>
                        <a:pt x="67170" y="0"/>
                      </a:lnTo>
                      <a:lnTo>
                        <a:pt x="74257" y="368"/>
                      </a:lnTo>
                      <a:lnTo>
                        <a:pt x="88224" y="3361"/>
                      </a:lnTo>
                      <a:lnTo>
                        <a:pt x="100952" y="9086"/>
                      </a:lnTo>
                      <a:lnTo>
                        <a:pt x="112107" y="17215"/>
                      </a:lnTo>
                      <a:lnTo>
                        <a:pt x="121360" y="27417"/>
                      </a:lnTo>
                      <a:lnTo>
                        <a:pt x="128379" y="39363"/>
                      </a:lnTo>
                      <a:lnTo>
                        <a:pt x="132833" y="52724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37" name="object 397">
                  <a:extLst>
                    <a:ext uri="{FF2B5EF4-FFF2-40B4-BE49-F238E27FC236}">
                      <a16:creationId xmlns:a16="http://schemas.microsoft.com/office/drawing/2014/main" id="{4360267F-2A74-4ED9-A703-EB53CB6B2AF4}"/>
                    </a:ext>
                  </a:extLst>
                </p:cNvPr>
                <p:cNvSpPr/>
                <p:nvPr/>
              </p:nvSpPr>
              <p:spPr>
                <a:xfrm>
                  <a:off x="4210939" y="2489200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3975" y="74218"/>
                      </a:lnTo>
                      <a:lnTo>
                        <a:pt x="130989" y="88189"/>
                      </a:lnTo>
                      <a:lnTo>
                        <a:pt x="125266" y="100916"/>
                      </a:lnTo>
                      <a:lnTo>
                        <a:pt x="117139" y="112069"/>
                      </a:lnTo>
                      <a:lnTo>
                        <a:pt x="106935" y="121318"/>
                      </a:lnTo>
                      <a:lnTo>
                        <a:pt x="94986" y="128332"/>
                      </a:lnTo>
                      <a:lnTo>
                        <a:pt x="81621" y="132783"/>
                      </a:lnTo>
                      <a:lnTo>
                        <a:pt x="67170" y="134340"/>
                      </a:lnTo>
                      <a:lnTo>
                        <a:pt x="60124" y="133975"/>
                      </a:lnTo>
                      <a:lnTo>
                        <a:pt x="46156" y="130989"/>
                      </a:lnTo>
                      <a:lnTo>
                        <a:pt x="33429" y="125266"/>
                      </a:lnTo>
                      <a:lnTo>
                        <a:pt x="22276" y="117139"/>
                      </a:lnTo>
                      <a:lnTo>
                        <a:pt x="13026" y="106935"/>
                      </a:lnTo>
                      <a:lnTo>
                        <a:pt x="6009" y="94986"/>
                      </a:lnTo>
                      <a:lnTo>
                        <a:pt x="1557" y="81621"/>
                      </a:lnTo>
                      <a:lnTo>
                        <a:pt x="0" y="67170"/>
                      </a:lnTo>
                      <a:lnTo>
                        <a:pt x="365" y="60122"/>
                      </a:lnTo>
                      <a:lnTo>
                        <a:pt x="3352" y="46151"/>
                      </a:lnTo>
                      <a:lnTo>
                        <a:pt x="9076" y="33424"/>
                      </a:lnTo>
                      <a:lnTo>
                        <a:pt x="17205" y="22271"/>
                      </a:lnTo>
                      <a:lnTo>
                        <a:pt x="27410" y="13022"/>
                      </a:lnTo>
                      <a:lnTo>
                        <a:pt x="39359" y="6007"/>
                      </a:lnTo>
                      <a:lnTo>
                        <a:pt x="52723" y="1556"/>
                      </a:lnTo>
                      <a:lnTo>
                        <a:pt x="67170" y="0"/>
                      </a:lnTo>
                      <a:lnTo>
                        <a:pt x="74218" y="364"/>
                      </a:lnTo>
                      <a:lnTo>
                        <a:pt x="88189" y="3351"/>
                      </a:lnTo>
                      <a:lnTo>
                        <a:pt x="100916" y="9073"/>
                      </a:lnTo>
                      <a:lnTo>
                        <a:pt x="112069" y="17201"/>
                      </a:lnTo>
                      <a:lnTo>
                        <a:pt x="121318" y="27404"/>
                      </a:lnTo>
                      <a:lnTo>
                        <a:pt x="128332" y="39354"/>
                      </a:lnTo>
                      <a:lnTo>
                        <a:pt x="132783" y="52719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38" name="object 450">
                  <a:extLst>
                    <a:ext uri="{FF2B5EF4-FFF2-40B4-BE49-F238E27FC236}">
                      <a16:creationId xmlns:a16="http://schemas.microsoft.com/office/drawing/2014/main" id="{052D58D6-5504-4D8C-B7C3-D4F23C8364DB}"/>
                    </a:ext>
                  </a:extLst>
                </p:cNvPr>
                <p:cNvSpPr/>
                <p:nvPr/>
              </p:nvSpPr>
              <p:spPr>
                <a:xfrm>
                  <a:off x="3444481" y="2658364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4026" y="74218"/>
                      </a:lnTo>
                      <a:lnTo>
                        <a:pt x="131039" y="88189"/>
                      </a:lnTo>
                      <a:lnTo>
                        <a:pt x="125317" y="100916"/>
                      </a:lnTo>
                      <a:lnTo>
                        <a:pt x="117189" y="112069"/>
                      </a:lnTo>
                      <a:lnTo>
                        <a:pt x="106986" y="121318"/>
                      </a:lnTo>
                      <a:lnTo>
                        <a:pt x="95037" y="128332"/>
                      </a:lnTo>
                      <a:lnTo>
                        <a:pt x="81672" y="132783"/>
                      </a:lnTo>
                      <a:lnTo>
                        <a:pt x="67221" y="134340"/>
                      </a:lnTo>
                      <a:lnTo>
                        <a:pt x="60134" y="133971"/>
                      </a:lnTo>
                      <a:lnTo>
                        <a:pt x="46166" y="130979"/>
                      </a:lnTo>
                      <a:lnTo>
                        <a:pt x="33439" y="125253"/>
                      </a:lnTo>
                      <a:lnTo>
                        <a:pt x="22283" y="117125"/>
                      </a:lnTo>
                      <a:lnTo>
                        <a:pt x="13031" y="106922"/>
                      </a:lnTo>
                      <a:lnTo>
                        <a:pt x="6012" y="94976"/>
                      </a:lnTo>
                      <a:lnTo>
                        <a:pt x="1558" y="81615"/>
                      </a:lnTo>
                      <a:lnTo>
                        <a:pt x="0" y="67170"/>
                      </a:lnTo>
                      <a:lnTo>
                        <a:pt x="369" y="60086"/>
                      </a:lnTo>
                      <a:lnTo>
                        <a:pt x="3366" y="46125"/>
                      </a:lnTo>
                      <a:lnTo>
                        <a:pt x="9099" y="33407"/>
                      </a:lnTo>
                      <a:lnTo>
                        <a:pt x="17238" y="22260"/>
                      </a:lnTo>
                      <a:lnTo>
                        <a:pt x="27450" y="13016"/>
                      </a:lnTo>
                      <a:lnTo>
                        <a:pt x="39405" y="6005"/>
                      </a:lnTo>
                      <a:lnTo>
                        <a:pt x="52772" y="1556"/>
                      </a:lnTo>
                      <a:lnTo>
                        <a:pt x="67221" y="0"/>
                      </a:lnTo>
                      <a:lnTo>
                        <a:pt x="74268" y="365"/>
                      </a:lnTo>
                      <a:lnTo>
                        <a:pt x="88240" y="3352"/>
                      </a:lnTo>
                      <a:lnTo>
                        <a:pt x="100967" y="9076"/>
                      </a:lnTo>
                      <a:lnTo>
                        <a:pt x="112119" y="17205"/>
                      </a:lnTo>
                      <a:lnTo>
                        <a:pt x="121368" y="27410"/>
                      </a:lnTo>
                      <a:lnTo>
                        <a:pt x="128383" y="39359"/>
                      </a:lnTo>
                      <a:lnTo>
                        <a:pt x="132834" y="52723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39" name="object 468">
                  <a:extLst>
                    <a:ext uri="{FF2B5EF4-FFF2-40B4-BE49-F238E27FC236}">
                      <a16:creationId xmlns:a16="http://schemas.microsoft.com/office/drawing/2014/main" id="{43B89B8C-B5E1-4A80-AE60-F3D551830A17}"/>
                    </a:ext>
                  </a:extLst>
                </p:cNvPr>
                <p:cNvSpPr/>
                <p:nvPr/>
              </p:nvSpPr>
              <p:spPr>
                <a:xfrm>
                  <a:off x="3437229" y="2192540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4025" y="74218"/>
                      </a:lnTo>
                      <a:lnTo>
                        <a:pt x="131035" y="88189"/>
                      </a:lnTo>
                      <a:lnTo>
                        <a:pt x="125306" y="100916"/>
                      </a:lnTo>
                      <a:lnTo>
                        <a:pt x="117172" y="112069"/>
                      </a:lnTo>
                      <a:lnTo>
                        <a:pt x="106964" y="121318"/>
                      </a:lnTo>
                      <a:lnTo>
                        <a:pt x="95015" y="128332"/>
                      </a:lnTo>
                      <a:lnTo>
                        <a:pt x="81656" y="132783"/>
                      </a:lnTo>
                      <a:lnTo>
                        <a:pt x="67221" y="134340"/>
                      </a:lnTo>
                      <a:lnTo>
                        <a:pt x="60136" y="133971"/>
                      </a:lnTo>
                      <a:lnTo>
                        <a:pt x="46171" y="130979"/>
                      </a:lnTo>
                      <a:lnTo>
                        <a:pt x="33445" y="125253"/>
                      </a:lnTo>
                      <a:lnTo>
                        <a:pt x="22289" y="117125"/>
                      </a:lnTo>
                      <a:lnTo>
                        <a:pt x="13034" y="106922"/>
                      </a:lnTo>
                      <a:lnTo>
                        <a:pt x="6014" y="94976"/>
                      </a:lnTo>
                      <a:lnTo>
                        <a:pt x="1558" y="81615"/>
                      </a:lnTo>
                      <a:lnTo>
                        <a:pt x="0" y="67170"/>
                      </a:lnTo>
                      <a:lnTo>
                        <a:pt x="369" y="60084"/>
                      </a:lnTo>
                      <a:lnTo>
                        <a:pt x="3367" y="46120"/>
                      </a:lnTo>
                      <a:lnTo>
                        <a:pt x="9102" y="33401"/>
                      </a:lnTo>
                      <a:lnTo>
                        <a:pt x="17242" y="22255"/>
                      </a:lnTo>
                      <a:lnTo>
                        <a:pt x="27455" y="13013"/>
                      </a:lnTo>
                      <a:lnTo>
                        <a:pt x="39411" y="6003"/>
                      </a:lnTo>
                      <a:lnTo>
                        <a:pt x="52776" y="1555"/>
                      </a:lnTo>
                      <a:lnTo>
                        <a:pt x="67221" y="0"/>
                      </a:lnTo>
                      <a:lnTo>
                        <a:pt x="74260" y="364"/>
                      </a:lnTo>
                      <a:lnTo>
                        <a:pt x="88220" y="3351"/>
                      </a:lnTo>
                      <a:lnTo>
                        <a:pt x="100944" y="9073"/>
                      </a:lnTo>
                      <a:lnTo>
                        <a:pt x="112099" y="17201"/>
                      </a:lnTo>
                      <a:lnTo>
                        <a:pt x="121354" y="27404"/>
                      </a:lnTo>
                      <a:lnTo>
                        <a:pt x="128375" y="39354"/>
                      </a:lnTo>
                      <a:lnTo>
                        <a:pt x="132832" y="52719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40" name="object 477">
                  <a:extLst>
                    <a:ext uri="{FF2B5EF4-FFF2-40B4-BE49-F238E27FC236}">
                      <a16:creationId xmlns:a16="http://schemas.microsoft.com/office/drawing/2014/main" id="{03F2EE95-58BE-4897-B1D1-9777A6D75149}"/>
                    </a:ext>
                  </a:extLst>
                </p:cNvPr>
                <p:cNvSpPr/>
                <p:nvPr/>
              </p:nvSpPr>
              <p:spPr>
                <a:xfrm>
                  <a:off x="3044329" y="2422677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3975" y="74218"/>
                      </a:lnTo>
                      <a:lnTo>
                        <a:pt x="130989" y="88189"/>
                      </a:lnTo>
                      <a:lnTo>
                        <a:pt x="125266" y="100916"/>
                      </a:lnTo>
                      <a:lnTo>
                        <a:pt x="117139" y="112069"/>
                      </a:lnTo>
                      <a:lnTo>
                        <a:pt x="106935" y="121318"/>
                      </a:lnTo>
                      <a:lnTo>
                        <a:pt x="94986" y="128332"/>
                      </a:lnTo>
                      <a:lnTo>
                        <a:pt x="81621" y="132783"/>
                      </a:lnTo>
                      <a:lnTo>
                        <a:pt x="67170" y="134340"/>
                      </a:lnTo>
                      <a:lnTo>
                        <a:pt x="60122" y="133975"/>
                      </a:lnTo>
                      <a:lnTo>
                        <a:pt x="46151" y="130989"/>
                      </a:lnTo>
                      <a:lnTo>
                        <a:pt x="33424" y="125266"/>
                      </a:lnTo>
                      <a:lnTo>
                        <a:pt x="22271" y="117139"/>
                      </a:lnTo>
                      <a:lnTo>
                        <a:pt x="13022" y="106935"/>
                      </a:lnTo>
                      <a:lnTo>
                        <a:pt x="6007" y="94986"/>
                      </a:lnTo>
                      <a:lnTo>
                        <a:pt x="1556" y="81621"/>
                      </a:lnTo>
                      <a:lnTo>
                        <a:pt x="0" y="67170"/>
                      </a:lnTo>
                      <a:lnTo>
                        <a:pt x="364" y="60122"/>
                      </a:lnTo>
                      <a:lnTo>
                        <a:pt x="3351" y="46151"/>
                      </a:lnTo>
                      <a:lnTo>
                        <a:pt x="9073" y="33424"/>
                      </a:lnTo>
                      <a:lnTo>
                        <a:pt x="17201" y="22271"/>
                      </a:lnTo>
                      <a:lnTo>
                        <a:pt x="27404" y="13022"/>
                      </a:lnTo>
                      <a:lnTo>
                        <a:pt x="39354" y="6007"/>
                      </a:lnTo>
                      <a:lnTo>
                        <a:pt x="52719" y="1556"/>
                      </a:lnTo>
                      <a:lnTo>
                        <a:pt x="67170" y="0"/>
                      </a:lnTo>
                      <a:lnTo>
                        <a:pt x="74218" y="364"/>
                      </a:lnTo>
                      <a:lnTo>
                        <a:pt x="88189" y="3351"/>
                      </a:lnTo>
                      <a:lnTo>
                        <a:pt x="100916" y="9073"/>
                      </a:lnTo>
                      <a:lnTo>
                        <a:pt x="112069" y="17201"/>
                      </a:lnTo>
                      <a:lnTo>
                        <a:pt x="121318" y="27404"/>
                      </a:lnTo>
                      <a:lnTo>
                        <a:pt x="128332" y="39354"/>
                      </a:lnTo>
                      <a:lnTo>
                        <a:pt x="132783" y="52719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41" name="object 541">
                  <a:extLst>
                    <a:ext uri="{FF2B5EF4-FFF2-40B4-BE49-F238E27FC236}">
                      <a16:creationId xmlns:a16="http://schemas.microsoft.com/office/drawing/2014/main" id="{FFDAD7B7-3409-48A7-AE6A-B44060B11FC6}"/>
                    </a:ext>
                  </a:extLst>
                </p:cNvPr>
                <p:cNvSpPr/>
                <p:nvPr/>
              </p:nvSpPr>
              <p:spPr>
                <a:xfrm>
                  <a:off x="1815211" y="1895970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4017" y="74304"/>
                      </a:lnTo>
                      <a:lnTo>
                        <a:pt x="131014" y="88274"/>
                      </a:lnTo>
                      <a:lnTo>
                        <a:pt x="125278" y="100997"/>
                      </a:lnTo>
                      <a:lnTo>
                        <a:pt x="117139" y="112143"/>
                      </a:lnTo>
                      <a:lnTo>
                        <a:pt x="106928" y="121384"/>
                      </a:lnTo>
                      <a:lnTo>
                        <a:pt x="94976" y="128391"/>
                      </a:lnTo>
                      <a:lnTo>
                        <a:pt x="81613" y="132836"/>
                      </a:lnTo>
                      <a:lnTo>
                        <a:pt x="67170" y="134391"/>
                      </a:lnTo>
                      <a:lnTo>
                        <a:pt x="60084" y="134022"/>
                      </a:lnTo>
                      <a:lnTo>
                        <a:pt x="46120" y="131029"/>
                      </a:lnTo>
                      <a:lnTo>
                        <a:pt x="33401" y="125302"/>
                      </a:lnTo>
                      <a:lnTo>
                        <a:pt x="22255" y="117170"/>
                      </a:lnTo>
                      <a:lnTo>
                        <a:pt x="13013" y="106962"/>
                      </a:lnTo>
                      <a:lnTo>
                        <a:pt x="6003" y="95007"/>
                      </a:lnTo>
                      <a:lnTo>
                        <a:pt x="1555" y="81633"/>
                      </a:lnTo>
                      <a:lnTo>
                        <a:pt x="0" y="67170"/>
                      </a:lnTo>
                      <a:lnTo>
                        <a:pt x="364" y="60131"/>
                      </a:lnTo>
                      <a:lnTo>
                        <a:pt x="3351" y="46170"/>
                      </a:lnTo>
                      <a:lnTo>
                        <a:pt x="9073" y="33446"/>
                      </a:lnTo>
                      <a:lnTo>
                        <a:pt x="17201" y="22291"/>
                      </a:lnTo>
                      <a:lnTo>
                        <a:pt x="27404" y="13037"/>
                      </a:lnTo>
                      <a:lnTo>
                        <a:pt x="39354" y="6015"/>
                      </a:lnTo>
                      <a:lnTo>
                        <a:pt x="52719" y="1559"/>
                      </a:lnTo>
                      <a:lnTo>
                        <a:pt x="67170" y="0"/>
                      </a:lnTo>
                      <a:lnTo>
                        <a:pt x="74257" y="369"/>
                      </a:lnTo>
                      <a:lnTo>
                        <a:pt x="88224" y="3366"/>
                      </a:lnTo>
                      <a:lnTo>
                        <a:pt x="100952" y="9098"/>
                      </a:lnTo>
                      <a:lnTo>
                        <a:pt x="112107" y="17233"/>
                      </a:lnTo>
                      <a:lnTo>
                        <a:pt x="121360" y="27439"/>
                      </a:lnTo>
                      <a:lnTo>
                        <a:pt x="128379" y="39385"/>
                      </a:lnTo>
                      <a:lnTo>
                        <a:pt x="132833" y="52739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42" name="object 594">
                  <a:extLst>
                    <a:ext uri="{FF2B5EF4-FFF2-40B4-BE49-F238E27FC236}">
                      <a16:creationId xmlns:a16="http://schemas.microsoft.com/office/drawing/2014/main" id="{FF304B05-AE04-4CD0-928B-04D4CA29F92D}"/>
                    </a:ext>
                  </a:extLst>
                </p:cNvPr>
                <p:cNvSpPr/>
                <p:nvPr/>
              </p:nvSpPr>
              <p:spPr>
                <a:xfrm>
                  <a:off x="1903615" y="809231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2784" y="52772"/>
                      </a:lnTo>
                      <a:lnTo>
                        <a:pt x="128337" y="39405"/>
                      </a:lnTo>
                      <a:lnTo>
                        <a:pt x="121327" y="27450"/>
                      </a:lnTo>
                      <a:lnTo>
                        <a:pt x="112084" y="17238"/>
                      </a:lnTo>
                      <a:lnTo>
                        <a:pt x="100938" y="9099"/>
                      </a:lnTo>
                      <a:lnTo>
                        <a:pt x="88219" y="3366"/>
                      </a:lnTo>
                      <a:lnTo>
                        <a:pt x="74256" y="369"/>
                      </a:lnTo>
                      <a:lnTo>
                        <a:pt x="67170" y="0"/>
                      </a:lnTo>
                      <a:lnTo>
                        <a:pt x="52724" y="1558"/>
                      </a:lnTo>
                      <a:lnTo>
                        <a:pt x="39363" y="6012"/>
                      </a:lnTo>
                      <a:lnTo>
                        <a:pt x="27417" y="13031"/>
                      </a:lnTo>
                      <a:lnTo>
                        <a:pt x="17215" y="22283"/>
                      </a:lnTo>
                      <a:lnTo>
                        <a:pt x="9086" y="33439"/>
                      </a:lnTo>
                      <a:lnTo>
                        <a:pt x="3361" y="46166"/>
                      </a:lnTo>
                      <a:lnTo>
                        <a:pt x="368" y="60134"/>
                      </a:lnTo>
                      <a:lnTo>
                        <a:pt x="0" y="67221"/>
                      </a:lnTo>
                      <a:lnTo>
                        <a:pt x="1556" y="81656"/>
                      </a:lnTo>
                      <a:lnTo>
                        <a:pt x="6007" y="95015"/>
                      </a:lnTo>
                      <a:lnTo>
                        <a:pt x="13022" y="106964"/>
                      </a:lnTo>
                      <a:lnTo>
                        <a:pt x="22271" y="117172"/>
                      </a:lnTo>
                      <a:lnTo>
                        <a:pt x="33424" y="125306"/>
                      </a:lnTo>
                      <a:lnTo>
                        <a:pt x="46151" y="131035"/>
                      </a:lnTo>
                      <a:lnTo>
                        <a:pt x="60122" y="134025"/>
                      </a:lnTo>
                      <a:lnTo>
                        <a:pt x="67170" y="134391"/>
                      </a:lnTo>
                      <a:lnTo>
                        <a:pt x="81621" y="132832"/>
                      </a:lnTo>
                      <a:lnTo>
                        <a:pt x="94986" y="128375"/>
                      </a:lnTo>
                      <a:lnTo>
                        <a:pt x="106935" y="121354"/>
                      </a:lnTo>
                      <a:lnTo>
                        <a:pt x="117139" y="112099"/>
                      </a:lnTo>
                      <a:lnTo>
                        <a:pt x="125266" y="100944"/>
                      </a:lnTo>
                      <a:lnTo>
                        <a:pt x="130989" y="88220"/>
                      </a:lnTo>
                      <a:lnTo>
                        <a:pt x="133975" y="74260"/>
                      </a:lnTo>
                      <a:lnTo>
                        <a:pt x="134340" y="67221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43" name="object 595">
                  <a:extLst>
                    <a:ext uri="{FF2B5EF4-FFF2-40B4-BE49-F238E27FC236}">
                      <a16:creationId xmlns:a16="http://schemas.microsoft.com/office/drawing/2014/main" id="{8FD2262B-EC0F-4AE6-8F2D-680470008543}"/>
                    </a:ext>
                  </a:extLst>
                </p:cNvPr>
                <p:cNvSpPr/>
                <p:nvPr/>
              </p:nvSpPr>
              <p:spPr>
                <a:xfrm>
                  <a:off x="2330297" y="695071"/>
                  <a:ext cx="134391" cy="13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53">
                      <a:moveTo>
                        <a:pt x="134391" y="67182"/>
                      </a:moveTo>
                      <a:lnTo>
                        <a:pt x="134026" y="74228"/>
                      </a:lnTo>
                      <a:lnTo>
                        <a:pt x="131039" y="88197"/>
                      </a:lnTo>
                      <a:lnTo>
                        <a:pt x="125317" y="100923"/>
                      </a:lnTo>
                      <a:lnTo>
                        <a:pt x="117189" y="112076"/>
                      </a:lnTo>
                      <a:lnTo>
                        <a:pt x="106986" y="121327"/>
                      </a:lnTo>
                      <a:lnTo>
                        <a:pt x="95037" y="128343"/>
                      </a:lnTo>
                      <a:lnTo>
                        <a:pt x="81672" y="132795"/>
                      </a:lnTo>
                      <a:lnTo>
                        <a:pt x="67221" y="134353"/>
                      </a:lnTo>
                      <a:lnTo>
                        <a:pt x="60134" y="133984"/>
                      </a:lnTo>
                      <a:lnTo>
                        <a:pt x="46166" y="130990"/>
                      </a:lnTo>
                      <a:lnTo>
                        <a:pt x="33439" y="125263"/>
                      </a:lnTo>
                      <a:lnTo>
                        <a:pt x="22283" y="117133"/>
                      </a:lnTo>
                      <a:lnTo>
                        <a:pt x="13031" y="106930"/>
                      </a:lnTo>
                      <a:lnTo>
                        <a:pt x="6012" y="94983"/>
                      </a:lnTo>
                      <a:lnTo>
                        <a:pt x="1558" y="81624"/>
                      </a:lnTo>
                      <a:lnTo>
                        <a:pt x="0" y="67182"/>
                      </a:lnTo>
                      <a:lnTo>
                        <a:pt x="370" y="60087"/>
                      </a:lnTo>
                      <a:lnTo>
                        <a:pt x="3369" y="46124"/>
                      </a:lnTo>
                      <a:lnTo>
                        <a:pt x="9103" y="33405"/>
                      </a:lnTo>
                      <a:lnTo>
                        <a:pt x="17241" y="22259"/>
                      </a:lnTo>
                      <a:lnTo>
                        <a:pt x="27453" y="13015"/>
                      </a:lnTo>
                      <a:lnTo>
                        <a:pt x="39408" y="6004"/>
                      </a:lnTo>
                      <a:lnTo>
                        <a:pt x="52774" y="1556"/>
                      </a:lnTo>
                      <a:lnTo>
                        <a:pt x="67221" y="0"/>
                      </a:lnTo>
                      <a:lnTo>
                        <a:pt x="74278" y="366"/>
                      </a:lnTo>
                      <a:lnTo>
                        <a:pt x="88247" y="3355"/>
                      </a:lnTo>
                      <a:lnTo>
                        <a:pt x="100972" y="9080"/>
                      </a:lnTo>
                      <a:lnTo>
                        <a:pt x="112123" y="17210"/>
                      </a:lnTo>
                      <a:lnTo>
                        <a:pt x="121371" y="27416"/>
                      </a:lnTo>
                      <a:lnTo>
                        <a:pt x="128384" y="39367"/>
                      </a:lnTo>
                      <a:lnTo>
                        <a:pt x="132834" y="52732"/>
                      </a:lnTo>
                      <a:lnTo>
                        <a:pt x="134391" y="6718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44" name="object 622">
                  <a:extLst>
                    <a:ext uri="{FF2B5EF4-FFF2-40B4-BE49-F238E27FC236}">
                      <a16:creationId xmlns:a16="http://schemas.microsoft.com/office/drawing/2014/main" id="{805BD239-2AB8-4E15-986A-3239FCEFD2C2}"/>
                    </a:ext>
                  </a:extLst>
                </p:cNvPr>
                <p:cNvSpPr/>
                <p:nvPr/>
              </p:nvSpPr>
              <p:spPr>
                <a:xfrm>
                  <a:off x="1532534" y="4983759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3975" y="74218"/>
                      </a:lnTo>
                      <a:lnTo>
                        <a:pt x="130989" y="88189"/>
                      </a:lnTo>
                      <a:lnTo>
                        <a:pt x="125266" y="100916"/>
                      </a:lnTo>
                      <a:lnTo>
                        <a:pt x="117139" y="112069"/>
                      </a:lnTo>
                      <a:lnTo>
                        <a:pt x="106935" y="121318"/>
                      </a:lnTo>
                      <a:lnTo>
                        <a:pt x="94986" y="128332"/>
                      </a:lnTo>
                      <a:lnTo>
                        <a:pt x="81621" y="132783"/>
                      </a:lnTo>
                      <a:lnTo>
                        <a:pt x="67170" y="134340"/>
                      </a:lnTo>
                      <a:lnTo>
                        <a:pt x="60122" y="133975"/>
                      </a:lnTo>
                      <a:lnTo>
                        <a:pt x="46151" y="130989"/>
                      </a:lnTo>
                      <a:lnTo>
                        <a:pt x="33424" y="125266"/>
                      </a:lnTo>
                      <a:lnTo>
                        <a:pt x="22271" y="117139"/>
                      </a:lnTo>
                      <a:lnTo>
                        <a:pt x="13022" y="106935"/>
                      </a:lnTo>
                      <a:lnTo>
                        <a:pt x="6007" y="94986"/>
                      </a:lnTo>
                      <a:lnTo>
                        <a:pt x="1556" y="81621"/>
                      </a:lnTo>
                      <a:lnTo>
                        <a:pt x="0" y="67170"/>
                      </a:lnTo>
                      <a:lnTo>
                        <a:pt x="364" y="60122"/>
                      </a:lnTo>
                      <a:lnTo>
                        <a:pt x="3351" y="46151"/>
                      </a:lnTo>
                      <a:lnTo>
                        <a:pt x="9073" y="33424"/>
                      </a:lnTo>
                      <a:lnTo>
                        <a:pt x="17201" y="22271"/>
                      </a:lnTo>
                      <a:lnTo>
                        <a:pt x="27404" y="13022"/>
                      </a:lnTo>
                      <a:lnTo>
                        <a:pt x="39354" y="6007"/>
                      </a:lnTo>
                      <a:lnTo>
                        <a:pt x="52719" y="1556"/>
                      </a:lnTo>
                      <a:lnTo>
                        <a:pt x="67170" y="0"/>
                      </a:lnTo>
                      <a:lnTo>
                        <a:pt x="74218" y="364"/>
                      </a:lnTo>
                      <a:lnTo>
                        <a:pt x="88189" y="3351"/>
                      </a:lnTo>
                      <a:lnTo>
                        <a:pt x="100916" y="9073"/>
                      </a:lnTo>
                      <a:lnTo>
                        <a:pt x="112069" y="17201"/>
                      </a:lnTo>
                      <a:lnTo>
                        <a:pt x="121318" y="27404"/>
                      </a:lnTo>
                      <a:lnTo>
                        <a:pt x="128332" y="39354"/>
                      </a:lnTo>
                      <a:lnTo>
                        <a:pt x="132783" y="52719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45" name="object 676">
                  <a:extLst>
                    <a:ext uri="{FF2B5EF4-FFF2-40B4-BE49-F238E27FC236}">
                      <a16:creationId xmlns:a16="http://schemas.microsoft.com/office/drawing/2014/main" id="{FEDEA626-BCA4-4AC4-858B-BAEE930B33A6}"/>
                    </a:ext>
                  </a:extLst>
                </p:cNvPr>
                <p:cNvSpPr/>
                <p:nvPr/>
              </p:nvSpPr>
              <p:spPr>
                <a:xfrm>
                  <a:off x="2506954" y="5264150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4025" y="74218"/>
                      </a:lnTo>
                      <a:lnTo>
                        <a:pt x="131035" y="88189"/>
                      </a:lnTo>
                      <a:lnTo>
                        <a:pt x="125306" y="100916"/>
                      </a:lnTo>
                      <a:lnTo>
                        <a:pt x="117172" y="112069"/>
                      </a:lnTo>
                      <a:lnTo>
                        <a:pt x="106964" y="121318"/>
                      </a:lnTo>
                      <a:lnTo>
                        <a:pt x="95015" y="128332"/>
                      </a:lnTo>
                      <a:lnTo>
                        <a:pt x="81656" y="132783"/>
                      </a:lnTo>
                      <a:lnTo>
                        <a:pt x="67221" y="134340"/>
                      </a:lnTo>
                      <a:lnTo>
                        <a:pt x="60136" y="133971"/>
                      </a:lnTo>
                      <a:lnTo>
                        <a:pt x="46171" y="130979"/>
                      </a:lnTo>
                      <a:lnTo>
                        <a:pt x="33445" y="125253"/>
                      </a:lnTo>
                      <a:lnTo>
                        <a:pt x="22289" y="117125"/>
                      </a:lnTo>
                      <a:lnTo>
                        <a:pt x="13034" y="106922"/>
                      </a:lnTo>
                      <a:lnTo>
                        <a:pt x="6014" y="94976"/>
                      </a:lnTo>
                      <a:lnTo>
                        <a:pt x="1558" y="81615"/>
                      </a:lnTo>
                      <a:lnTo>
                        <a:pt x="0" y="67170"/>
                      </a:lnTo>
                      <a:lnTo>
                        <a:pt x="369" y="60084"/>
                      </a:lnTo>
                      <a:lnTo>
                        <a:pt x="3367" y="46120"/>
                      </a:lnTo>
                      <a:lnTo>
                        <a:pt x="9102" y="33401"/>
                      </a:lnTo>
                      <a:lnTo>
                        <a:pt x="17242" y="22255"/>
                      </a:lnTo>
                      <a:lnTo>
                        <a:pt x="27455" y="13013"/>
                      </a:lnTo>
                      <a:lnTo>
                        <a:pt x="39411" y="6003"/>
                      </a:lnTo>
                      <a:lnTo>
                        <a:pt x="52776" y="1555"/>
                      </a:lnTo>
                      <a:lnTo>
                        <a:pt x="67221" y="0"/>
                      </a:lnTo>
                      <a:lnTo>
                        <a:pt x="74260" y="364"/>
                      </a:lnTo>
                      <a:lnTo>
                        <a:pt x="88220" y="3351"/>
                      </a:lnTo>
                      <a:lnTo>
                        <a:pt x="100944" y="9073"/>
                      </a:lnTo>
                      <a:lnTo>
                        <a:pt x="112099" y="17201"/>
                      </a:lnTo>
                      <a:lnTo>
                        <a:pt x="121354" y="27404"/>
                      </a:lnTo>
                      <a:lnTo>
                        <a:pt x="128375" y="39354"/>
                      </a:lnTo>
                      <a:lnTo>
                        <a:pt x="132832" y="52719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4846" name="object 694">
                  <a:extLst>
                    <a:ext uri="{FF2B5EF4-FFF2-40B4-BE49-F238E27FC236}">
                      <a16:creationId xmlns:a16="http://schemas.microsoft.com/office/drawing/2014/main" id="{F5910F38-1CD6-4BE8-885E-7DDF2B3467BA}"/>
                    </a:ext>
                  </a:extLst>
                </p:cNvPr>
                <p:cNvSpPr/>
                <p:nvPr/>
              </p:nvSpPr>
              <p:spPr>
                <a:xfrm>
                  <a:off x="1076477" y="5569204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3971" y="74254"/>
                      </a:lnTo>
                      <a:lnTo>
                        <a:pt x="130979" y="88220"/>
                      </a:lnTo>
                      <a:lnTo>
                        <a:pt x="125253" y="100946"/>
                      </a:lnTo>
                      <a:lnTo>
                        <a:pt x="117125" y="112102"/>
                      </a:lnTo>
                      <a:lnTo>
                        <a:pt x="106922" y="121356"/>
                      </a:lnTo>
                      <a:lnTo>
                        <a:pt x="94976" y="128377"/>
                      </a:lnTo>
                      <a:lnTo>
                        <a:pt x="81615" y="132832"/>
                      </a:lnTo>
                      <a:lnTo>
                        <a:pt x="67170" y="134391"/>
                      </a:lnTo>
                      <a:lnTo>
                        <a:pt x="60084" y="134021"/>
                      </a:lnTo>
                      <a:lnTo>
                        <a:pt x="46120" y="131023"/>
                      </a:lnTo>
                      <a:lnTo>
                        <a:pt x="33401" y="125288"/>
                      </a:lnTo>
                      <a:lnTo>
                        <a:pt x="22255" y="117148"/>
                      </a:lnTo>
                      <a:lnTo>
                        <a:pt x="13013" y="106935"/>
                      </a:lnTo>
                      <a:lnTo>
                        <a:pt x="6003" y="94980"/>
                      </a:lnTo>
                      <a:lnTo>
                        <a:pt x="1555" y="81614"/>
                      </a:lnTo>
                      <a:lnTo>
                        <a:pt x="0" y="67170"/>
                      </a:lnTo>
                      <a:lnTo>
                        <a:pt x="364" y="60131"/>
                      </a:lnTo>
                      <a:lnTo>
                        <a:pt x="3351" y="46170"/>
                      </a:lnTo>
                      <a:lnTo>
                        <a:pt x="9073" y="33446"/>
                      </a:lnTo>
                      <a:lnTo>
                        <a:pt x="17201" y="22291"/>
                      </a:lnTo>
                      <a:lnTo>
                        <a:pt x="27404" y="13037"/>
                      </a:lnTo>
                      <a:lnTo>
                        <a:pt x="39354" y="6015"/>
                      </a:lnTo>
                      <a:lnTo>
                        <a:pt x="52719" y="1559"/>
                      </a:lnTo>
                      <a:lnTo>
                        <a:pt x="67170" y="0"/>
                      </a:lnTo>
                      <a:lnTo>
                        <a:pt x="74218" y="365"/>
                      </a:lnTo>
                      <a:lnTo>
                        <a:pt x="88189" y="3356"/>
                      </a:lnTo>
                      <a:lnTo>
                        <a:pt x="100916" y="9084"/>
                      </a:lnTo>
                      <a:lnTo>
                        <a:pt x="112069" y="17219"/>
                      </a:lnTo>
                      <a:lnTo>
                        <a:pt x="121318" y="27426"/>
                      </a:lnTo>
                      <a:lnTo>
                        <a:pt x="128332" y="39376"/>
                      </a:lnTo>
                      <a:lnTo>
                        <a:pt x="132783" y="52734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</p:grpSp>
          <p:grpSp>
            <p:nvGrpSpPr>
              <p:cNvPr id="4067" name="Group 4066">
                <a:extLst>
                  <a:ext uri="{FF2B5EF4-FFF2-40B4-BE49-F238E27FC236}">
                    <a16:creationId xmlns:a16="http://schemas.microsoft.com/office/drawing/2014/main" id="{3F96C4FA-26CA-4F8F-A575-BCDF34EC77A8}"/>
                  </a:ext>
                </a:extLst>
              </p:cNvPr>
              <p:cNvGrpSpPr/>
              <p:nvPr/>
            </p:nvGrpSpPr>
            <p:grpSpPr>
              <a:xfrm>
                <a:off x="180626" y="958850"/>
                <a:ext cx="4542719" cy="5353110"/>
                <a:chOff x="180626" y="958850"/>
                <a:chExt cx="4542719" cy="5353110"/>
              </a:xfrm>
            </p:grpSpPr>
            <p:sp>
              <p:nvSpPr>
                <p:cNvPr id="4068" name="TextBox 4067">
                  <a:extLst>
                    <a:ext uri="{FF2B5EF4-FFF2-40B4-BE49-F238E27FC236}">
                      <a16:creationId xmlns:a16="http://schemas.microsoft.com/office/drawing/2014/main" id="{D01D19F4-8797-41B6-8BC0-56C9B90C0B04}"/>
                    </a:ext>
                  </a:extLst>
                </p:cNvPr>
                <p:cNvSpPr txBox="1"/>
                <p:nvPr/>
              </p:nvSpPr>
              <p:spPr>
                <a:xfrm>
                  <a:off x="1924050" y="5911850"/>
                  <a:ext cx="107632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srgbClr val="1A8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Lys367</a:t>
                  </a:r>
                  <a:endParaRPr lang="zh-CN" altLang="en-US" sz="2000" dirty="0">
                    <a:solidFill>
                      <a:srgbClr val="1A8000"/>
                    </a:solidFill>
                  </a:endParaRPr>
                </a:p>
              </p:txBody>
            </p:sp>
            <p:sp>
              <p:nvSpPr>
                <p:cNvPr id="4069" name="TextBox 4068">
                  <a:extLst>
                    <a:ext uri="{FF2B5EF4-FFF2-40B4-BE49-F238E27FC236}">
                      <a16:creationId xmlns:a16="http://schemas.microsoft.com/office/drawing/2014/main" id="{F97F9D06-F6AF-47DC-8917-14096A927C6B}"/>
                    </a:ext>
                  </a:extLst>
                </p:cNvPr>
                <p:cNvSpPr txBox="1"/>
                <p:nvPr/>
              </p:nvSpPr>
              <p:spPr>
                <a:xfrm>
                  <a:off x="3219451" y="4742418"/>
                  <a:ext cx="150389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spc="1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Hie449</a:t>
                  </a:r>
                  <a:endParaRPr lang="zh-CN" altLang="en-US" sz="2000" dirty="0"/>
                </a:p>
              </p:txBody>
            </p:sp>
            <p:sp>
              <p:nvSpPr>
                <p:cNvPr id="4070" name="TextBox 4069">
                  <a:extLst>
                    <a:ext uri="{FF2B5EF4-FFF2-40B4-BE49-F238E27FC236}">
                      <a16:creationId xmlns:a16="http://schemas.microsoft.com/office/drawing/2014/main" id="{E9039AD8-B0F1-4E04-90E7-C9D94DDBA6E4}"/>
                    </a:ext>
                  </a:extLst>
                </p:cNvPr>
                <p:cNvSpPr txBox="1"/>
                <p:nvPr/>
              </p:nvSpPr>
              <p:spPr>
                <a:xfrm>
                  <a:off x="3143250" y="3778250"/>
                  <a:ext cx="115252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spc="1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Ile326</a:t>
                  </a:r>
                  <a:endParaRPr lang="zh-CN" altLang="en-US" sz="2000" dirty="0"/>
                </a:p>
              </p:txBody>
            </p:sp>
            <p:sp>
              <p:nvSpPr>
                <p:cNvPr id="4071" name="TextBox 4070">
                  <a:extLst>
                    <a:ext uri="{FF2B5EF4-FFF2-40B4-BE49-F238E27FC236}">
                      <a16:creationId xmlns:a16="http://schemas.microsoft.com/office/drawing/2014/main" id="{8A212EE8-0A9C-4CFD-85C2-52F560819CC7}"/>
                    </a:ext>
                  </a:extLst>
                </p:cNvPr>
                <p:cNvSpPr txBox="1"/>
                <p:nvPr/>
              </p:nvSpPr>
              <p:spPr>
                <a:xfrm>
                  <a:off x="504244" y="4311650"/>
                  <a:ext cx="1234069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spc="1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Cys285</a:t>
                  </a:r>
                  <a:endParaRPr lang="zh-CN" altLang="en-US" sz="2000" dirty="0"/>
                </a:p>
              </p:txBody>
            </p:sp>
            <p:sp>
              <p:nvSpPr>
                <p:cNvPr id="4072" name="TextBox 4071">
                  <a:extLst>
                    <a:ext uri="{FF2B5EF4-FFF2-40B4-BE49-F238E27FC236}">
                      <a16:creationId xmlns:a16="http://schemas.microsoft.com/office/drawing/2014/main" id="{247688F2-58FA-4B4B-84BF-788AE43E84DE}"/>
                    </a:ext>
                  </a:extLst>
                </p:cNvPr>
                <p:cNvSpPr txBox="1"/>
                <p:nvPr/>
              </p:nvSpPr>
              <p:spPr>
                <a:xfrm>
                  <a:off x="356454" y="3489355"/>
                  <a:ext cx="115252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spc="1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Ile341</a:t>
                  </a:r>
                  <a:endParaRPr lang="zh-CN" altLang="en-US" sz="2000" dirty="0"/>
                </a:p>
              </p:txBody>
            </p:sp>
            <p:sp>
              <p:nvSpPr>
                <p:cNvPr id="4073" name="TextBox 4072">
                  <a:extLst>
                    <a:ext uri="{FF2B5EF4-FFF2-40B4-BE49-F238E27FC236}">
                      <a16:creationId xmlns:a16="http://schemas.microsoft.com/office/drawing/2014/main" id="{F1E1294A-E765-49FA-8D4C-ECD3D5C877E2}"/>
                    </a:ext>
                  </a:extLst>
                </p:cNvPr>
                <p:cNvSpPr txBox="1"/>
                <p:nvPr/>
              </p:nvSpPr>
              <p:spPr>
                <a:xfrm>
                  <a:off x="288320" y="2591717"/>
                  <a:ext cx="115252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spc="1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Leu330</a:t>
                  </a:r>
                  <a:endParaRPr lang="zh-CN" altLang="en-US" sz="2000" dirty="0"/>
                </a:p>
              </p:txBody>
            </p:sp>
            <p:sp>
              <p:nvSpPr>
                <p:cNvPr id="4074" name="TextBox 4073">
                  <a:extLst>
                    <a:ext uri="{FF2B5EF4-FFF2-40B4-BE49-F238E27FC236}">
                      <a16:creationId xmlns:a16="http://schemas.microsoft.com/office/drawing/2014/main" id="{D809A98E-410B-4374-B8EF-C7BB0B37B763}"/>
                    </a:ext>
                  </a:extLst>
                </p:cNvPr>
                <p:cNvSpPr txBox="1"/>
                <p:nvPr/>
              </p:nvSpPr>
              <p:spPr>
                <a:xfrm>
                  <a:off x="180626" y="1708799"/>
                  <a:ext cx="115252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spc="1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Leu333</a:t>
                  </a:r>
                  <a:endParaRPr lang="zh-CN" altLang="en-US" sz="2000" dirty="0"/>
                </a:p>
              </p:txBody>
            </p:sp>
            <p:sp>
              <p:nvSpPr>
                <p:cNvPr id="4075" name="TextBox 4074">
                  <a:extLst>
                    <a:ext uri="{FF2B5EF4-FFF2-40B4-BE49-F238E27FC236}">
                      <a16:creationId xmlns:a16="http://schemas.microsoft.com/office/drawing/2014/main" id="{0E428416-F475-421C-89D2-6123540F61DD}"/>
                    </a:ext>
                  </a:extLst>
                </p:cNvPr>
                <p:cNvSpPr txBox="1"/>
                <p:nvPr/>
              </p:nvSpPr>
              <p:spPr>
                <a:xfrm>
                  <a:off x="2305050" y="958850"/>
                  <a:ext cx="115252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spc="11" dirty="0">
                      <a:solidFill>
                        <a:srgbClr val="1A8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Glu343</a:t>
                  </a:r>
                  <a:endParaRPr lang="zh-CN" altLang="en-US" sz="2000" dirty="0">
                    <a:solidFill>
                      <a:srgbClr val="1A8000"/>
                    </a:solidFill>
                  </a:endParaRPr>
                </a:p>
              </p:txBody>
            </p:sp>
            <p:sp>
              <p:nvSpPr>
                <p:cNvPr id="4076" name="TextBox 4075">
                  <a:extLst>
                    <a:ext uri="{FF2B5EF4-FFF2-40B4-BE49-F238E27FC236}">
                      <a16:creationId xmlns:a16="http://schemas.microsoft.com/office/drawing/2014/main" id="{9C7BD56D-A9A0-4BF7-966D-26E936025FDE}"/>
                    </a:ext>
                  </a:extLst>
                </p:cNvPr>
                <p:cNvSpPr txBox="1"/>
                <p:nvPr/>
              </p:nvSpPr>
              <p:spPr>
                <a:xfrm>
                  <a:off x="3412035" y="1344467"/>
                  <a:ext cx="115252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spc="1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Leu228</a:t>
                  </a:r>
                  <a:endParaRPr lang="zh-CN" altLang="en-US" sz="2000" dirty="0"/>
                </a:p>
              </p:txBody>
            </p:sp>
            <p:sp>
              <p:nvSpPr>
                <p:cNvPr id="4077" name="TextBox 4076">
                  <a:extLst>
                    <a:ext uri="{FF2B5EF4-FFF2-40B4-BE49-F238E27FC236}">
                      <a16:creationId xmlns:a16="http://schemas.microsoft.com/office/drawing/2014/main" id="{99B26CBC-ED23-43C2-AB80-F6C46B0B172B}"/>
                    </a:ext>
                  </a:extLst>
                </p:cNvPr>
                <p:cNvSpPr txBox="1"/>
                <p:nvPr/>
              </p:nvSpPr>
              <p:spPr>
                <a:xfrm>
                  <a:off x="3524250" y="2179677"/>
                  <a:ext cx="115252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spc="11" dirty="0">
                      <a:solidFill>
                        <a:srgbClr val="1A8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Arg288</a:t>
                  </a:r>
                  <a:endParaRPr lang="zh-CN" altLang="en-US" sz="2000" dirty="0">
                    <a:solidFill>
                      <a:srgbClr val="1A8000"/>
                    </a:solidFill>
                  </a:endParaRPr>
                </a:p>
              </p:txBody>
            </p:sp>
          </p:grpSp>
        </p:grpSp>
        <p:grpSp>
          <p:nvGrpSpPr>
            <p:cNvPr id="4062" name="Group 4061">
              <a:extLst>
                <a:ext uri="{FF2B5EF4-FFF2-40B4-BE49-F238E27FC236}">
                  <a16:creationId xmlns:a16="http://schemas.microsoft.com/office/drawing/2014/main" id="{CDB041C4-4BF0-49B9-B847-AF8FAE0BE1B3}"/>
                </a:ext>
              </a:extLst>
            </p:cNvPr>
            <p:cNvGrpSpPr/>
            <p:nvPr/>
          </p:nvGrpSpPr>
          <p:grpSpPr>
            <a:xfrm>
              <a:off x="6915856" y="2048456"/>
              <a:ext cx="1991178" cy="3248375"/>
              <a:chOff x="6904422" y="2062263"/>
              <a:chExt cx="1991178" cy="3248375"/>
            </a:xfrm>
          </p:grpSpPr>
          <p:sp>
            <p:nvSpPr>
              <p:cNvPr id="4063" name="TextBox 4062">
                <a:extLst>
                  <a:ext uri="{FF2B5EF4-FFF2-40B4-BE49-F238E27FC236}">
                    <a16:creationId xmlns:a16="http://schemas.microsoft.com/office/drawing/2014/main" id="{48020A80-4359-4F1B-B822-8BFB386D6E09}"/>
                  </a:ext>
                </a:extLst>
              </p:cNvPr>
              <p:cNvSpPr txBox="1"/>
              <p:nvPr/>
            </p:nvSpPr>
            <p:spPr>
              <a:xfrm>
                <a:off x="7434944" y="4925917"/>
                <a:ext cx="762000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900" dirty="0">
                    <a:solidFill>
                      <a:srgbClr val="1A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3.13</a:t>
                </a:r>
                <a:endParaRPr lang="zh-CN" altLang="en-US" sz="1900" dirty="0">
                  <a:solidFill>
                    <a:srgbClr val="1A8000"/>
                  </a:solidFill>
                </a:endParaRPr>
              </a:p>
            </p:txBody>
          </p:sp>
          <p:sp>
            <p:nvSpPr>
              <p:cNvPr id="4064" name="TextBox 4063">
                <a:extLst>
                  <a:ext uri="{FF2B5EF4-FFF2-40B4-BE49-F238E27FC236}">
                    <a16:creationId xmlns:a16="http://schemas.microsoft.com/office/drawing/2014/main" id="{E9C9EEE8-490D-447D-9EDD-C86524236A15}"/>
                  </a:ext>
                </a:extLst>
              </p:cNvPr>
              <p:cNvSpPr txBox="1"/>
              <p:nvPr/>
            </p:nvSpPr>
            <p:spPr>
              <a:xfrm>
                <a:off x="6904422" y="2221070"/>
                <a:ext cx="762000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900" dirty="0">
                    <a:solidFill>
                      <a:srgbClr val="1A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3.29</a:t>
                </a:r>
                <a:endParaRPr lang="zh-CN" altLang="en-US" sz="1900" dirty="0">
                  <a:solidFill>
                    <a:srgbClr val="1A8000"/>
                  </a:solidFill>
                </a:endParaRPr>
              </a:p>
            </p:txBody>
          </p:sp>
          <p:sp>
            <p:nvSpPr>
              <p:cNvPr id="4065" name="TextBox 4064">
                <a:extLst>
                  <a:ext uri="{FF2B5EF4-FFF2-40B4-BE49-F238E27FC236}">
                    <a16:creationId xmlns:a16="http://schemas.microsoft.com/office/drawing/2014/main" id="{9B500BBE-EE45-447C-8C05-EE9E4C426DFC}"/>
                  </a:ext>
                </a:extLst>
              </p:cNvPr>
              <p:cNvSpPr txBox="1"/>
              <p:nvPr/>
            </p:nvSpPr>
            <p:spPr>
              <a:xfrm>
                <a:off x="8133600" y="2062263"/>
                <a:ext cx="762000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900" dirty="0">
                    <a:solidFill>
                      <a:srgbClr val="1A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3.18</a:t>
                </a:r>
                <a:endParaRPr lang="zh-CN" altLang="en-US" sz="1900" dirty="0">
                  <a:solidFill>
                    <a:srgbClr val="1A8000"/>
                  </a:solidFill>
                </a:endParaRPr>
              </a:p>
            </p:txBody>
          </p:sp>
        </p:grpSp>
      </p:grpSp>
      <p:sp>
        <p:nvSpPr>
          <p:cNvPr id="5597" name="object 1195">
            <a:extLst>
              <a:ext uri="{FF2B5EF4-FFF2-40B4-BE49-F238E27FC236}">
                <a16:creationId xmlns:a16="http://schemas.microsoft.com/office/drawing/2014/main" id="{C6F55849-CE28-4089-8FEB-B0967225EAE6}"/>
              </a:ext>
            </a:extLst>
          </p:cNvPr>
          <p:cNvSpPr/>
          <p:nvPr/>
        </p:nvSpPr>
        <p:spPr>
          <a:xfrm>
            <a:off x="4491213" y="3715776"/>
            <a:ext cx="917674" cy="922244"/>
          </a:xfrm>
          <a:custGeom>
            <a:avLst/>
            <a:gdLst/>
            <a:ahLst/>
            <a:cxnLst/>
            <a:rect l="l" t="t" r="r" b="b"/>
            <a:pathLst>
              <a:path w="697699" h="697763">
                <a:moveTo>
                  <a:pt x="697699" y="348856"/>
                </a:moveTo>
                <a:lnTo>
                  <a:pt x="696543" y="320242"/>
                </a:lnTo>
                <a:lnTo>
                  <a:pt x="693134" y="292266"/>
                </a:lnTo>
                <a:lnTo>
                  <a:pt x="687562" y="265016"/>
                </a:lnTo>
                <a:lnTo>
                  <a:pt x="679916" y="238584"/>
                </a:lnTo>
                <a:lnTo>
                  <a:pt x="670287" y="213058"/>
                </a:lnTo>
                <a:lnTo>
                  <a:pt x="658764" y="188529"/>
                </a:lnTo>
                <a:lnTo>
                  <a:pt x="645437" y="165086"/>
                </a:lnTo>
                <a:lnTo>
                  <a:pt x="630395" y="142819"/>
                </a:lnTo>
                <a:lnTo>
                  <a:pt x="613729" y="121817"/>
                </a:lnTo>
                <a:lnTo>
                  <a:pt x="595528" y="102171"/>
                </a:lnTo>
                <a:lnTo>
                  <a:pt x="575882" y="83970"/>
                </a:lnTo>
                <a:lnTo>
                  <a:pt x="554880" y="67304"/>
                </a:lnTo>
                <a:lnTo>
                  <a:pt x="532613" y="52262"/>
                </a:lnTo>
                <a:lnTo>
                  <a:pt x="509170" y="38935"/>
                </a:lnTo>
                <a:lnTo>
                  <a:pt x="484641" y="27412"/>
                </a:lnTo>
                <a:lnTo>
                  <a:pt x="459115" y="17783"/>
                </a:lnTo>
                <a:lnTo>
                  <a:pt x="432683" y="10137"/>
                </a:lnTo>
                <a:lnTo>
                  <a:pt x="405433" y="4565"/>
                </a:lnTo>
                <a:lnTo>
                  <a:pt x="377457" y="1156"/>
                </a:lnTo>
                <a:lnTo>
                  <a:pt x="348843" y="0"/>
                </a:lnTo>
                <a:lnTo>
                  <a:pt x="320229" y="1156"/>
                </a:lnTo>
                <a:lnTo>
                  <a:pt x="292253" y="4565"/>
                </a:lnTo>
                <a:lnTo>
                  <a:pt x="265004" y="10137"/>
                </a:lnTo>
                <a:lnTo>
                  <a:pt x="238573" y="17783"/>
                </a:lnTo>
                <a:lnTo>
                  <a:pt x="213048" y="27412"/>
                </a:lnTo>
                <a:lnTo>
                  <a:pt x="188519" y="38935"/>
                </a:lnTo>
                <a:lnTo>
                  <a:pt x="165077" y="52262"/>
                </a:lnTo>
                <a:lnTo>
                  <a:pt x="142810" y="67304"/>
                </a:lnTo>
                <a:lnTo>
                  <a:pt x="121810" y="83970"/>
                </a:lnTo>
                <a:lnTo>
                  <a:pt x="102165" y="102171"/>
                </a:lnTo>
                <a:lnTo>
                  <a:pt x="83965" y="121817"/>
                </a:lnTo>
                <a:lnTo>
                  <a:pt x="67299" y="142819"/>
                </a:lnTo>
                <a:lnTo>
                  <a:pt x="52259" y="165086"/>
                </a:lnTo>
                <a:lnTo>
                  <a:pt x="38932" y="188529"/>
                </a:lnTo>
                <a:lnTo>
                  <a:pt x="27410" y="213058"/>
                </a:lnTo>
                <a:lnTo>
                  <a:pt x="17782" y="238584"/>
                </a:lnTo>
                <a:lnTo>
                  <a:pt x="10136" y="265016"/>
                </a:lnTo>
                <a:lnTo>
                  <a:pt x="4565" y="292266"/>
                </a:lnTo>
                <a:lnTo>
                  <a:pt x="1156" y="320242"/>
                </a:lnTo>
                <a:lnTo>
                  <a:pt x="0" y="348856"/>
                </a:lnTo>
                <a:lnTo>
                  <a:pt x="1156" y="377470"/>
                </a:lnTo>
                <a:lnTo>
                  <a:pt x="4565" y="405448"/>
                </a:lnTo>
                <a:lnTo>
                  <a:pt x="10136" y="432698"/>
                </a:lnTo>
                <a:lnTo>
                  <a:pt x="17782" y="459133"/>
                </a:lnTo>
                <a:lnTo>
                  <a:pt x="27410" y="484661"/>
                </a:lnTo>
                <a:lnTo>
                  <a:pt x="38932" y="509194"/>
                </a:lnTo>
                <a:lnTo>
                  <a:pt x="52259" y="532640"/>
                </a:lnTo>
                <a:lnTo>
                  <a:pt x="67299" y="554911"/>
                </a:lnTo>
                <a:lnTo>
                  <a:pt x="83965" y="575916"/>
                </a:lnTo>
                <a:lnTo>
                  <a:pt x="102165" y="595566"/>
                </a:lnTo>
                <a:lnTo>
                  <a:pt x="121810" y="613771"/>
                </a:lnTo>
                <a:lnTo>
                  <a:pt x="142810" y="630441"/>
                </a:lnTo>
                <a:lnTo>
                  <a:pt x="165077" y="645486"/>
                </a:lnTo>
                <a:lnTo>
                  <a:pt x="188519" y="658816"/>
                </a:lnTo>
                <a:lnTo>
                  <a:pt x="213048" y="670342"/>
                </a:lnTo>
                <a:lnTo>
                  <a:pt x="238573" y="679974"/>
                </a:lnTo>
                <a:lnTo>
                  <a:pt x="265004" y="687622"/>
                </a:lnTo>
                <a:lnTo>
                  <a:pt x="292253" y="693196"/>
                </a:lnTo>
                <a:lnTo>
                  <a:pt x="320229" y="696606"/>
                </a:lnTo>
                <a:lnTo>
                  <a:pt x="348843" y="697763"/>
                </a:lnTo>
                <a:lnTo>
                  <a:pt x="377457" y="696606"/>
                </a:lnTo>
                <a:lnTo>
                  <a:pt x="405433" y="693196"/>
                </a:lnTo>
                <a:lnTo>
                  <a:pt x="432683" y="687622"/>
                </a:lnTo>
                <a:lnTo>
                  <a:pt x="459115" y="679974"/>
                </a:lnTo>
                <a:lnTo>
                  <a:pt x="484641" y="670342"/>
                </a:lnTo>
                <a:lnTo>
                  <a:pt x="509170" y="658816"/>
                </a:lnTo>
                <a:lnTo>
                  <a:pt x="532613" y="645486"/>
                </a:lnTo>
                <a:lnTo>
                  <a:pt x="554880" y="630441"/>
                </a:lnTo>
                <a:lnTo>
                  <a:pt x="575882" y="613771"/>
                </a:lnTo>
                <a:lnTo>
                  <a:pt x="595528" y="595566"/>
                </a:lnTo>
                <a:lnTo>
                  <a:pt x="613729" y="575916"/>
                </a:lnTo>
                <a:lnTo>
                  <a:pt x="630395" y="554911"/>
                </a:lnTo>
                <a:lnTo>
                  <a:pt x="645437" y="532640"/>
                </a:lnTo>
                <a:lnTo>
                  <a:pt x="658764" y="509194"/>
                </a:lnTo>
                <a:lnTo>
                  <a:pt x="670287" y="484661"/>
                </a:lnTo>
                <a:lnTo>
                  <a:pt x="679916" y="459133"/>
                </a:lnTo>
                <a:lnTo>
                  <a:pt x="687562" y="432698"/>
                </a:lnTo>
                <a:lnTo>
                  <a:pt x="693134" y="405448"/>
                </a:lnTo>
                <a:lnTo>
                  <a:pt x="696543" y="377470"/>
                </a:lnTo>
                <a:lnTo>
                  <a:pt x="697699" y="348856"/>
                </a:lnTo>
              </a:path>
            </a:pathLst>
          </a:custGeom>
          <a:ln w="2273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5598" name="TextBox 5597">
            <a:extLst>
              <a:ext uri="{FF2B5EF4-FFF2-40B4-BE49-F238E27FC236}">
                <a16:creationId xmlns:a16="http://schemas.microsoft.com/office/drawing/2014/main" id="{C756B0C4-00A4-406E-8BCC-174038FC421C}"/>
              </a:ext>
            </a:extLst>
          </p:cNvPr>
          <p:cNvSpPr txBox="1"/>
          <p:nvPr/>
        </p:nvSpPr>
        <p:spPr>
          <a:xfrm>
            <a:off x="3206126" y="-11906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99" name="TextBox 5598">
            <a:extLst>
              <a:ext uri="{FF2B5EF4-FFF2-40B4-BE49-F238E27FC236}">
                <a16:creationId xmlns:a16="http://schemas.microsoft.com/office/drawing/2014/main" id="{444F3D90-A2F5-4BF1-A0CA-112B105399E7}"/>
              </a:ext>
            </a:extLst>
          </p:cNvPr>
          <p:cNvSpPr txBox="1"/>
          <p:nvPr/>
        </p:nvSpPr>
        <p:spPr>
          <a:xfrm>
            <a:off x="9032563" y="-119063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56" name="Picture 10">
            <a:extLst>
              <a:ext uri="{FF2B5EF4-FFF2-40B4-BE49-F238E27FC236}">
                <a16:creationId xmlns:a16="http://schemas.microsoft.com/office/drawing/2014/main" id="{7D2FE654-C9AE-4A87-A670-F01E483CA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07616" y="8487565"/>
            <a:ext cx="8111826" cy="383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57" name="Group 6356">
            <a:extLst>
              <a:ext uri="{FF2B5EF4-FFF2-40B4-BE49-F238E27FC236}">
                <a16:creationId xmlns:a16="http://schemas.microsoft.com/office/drawing/2014/main" id="{A6B63ED0-4153-4054-996D-E2DB1DA9264E}"/>
              </a:ext>
            </a:extLst>
          </p:cNvPr>
          <p:cNvGrpSpPr/>
          <p:nvPr/>
        </p:nvGrpSpPr>
        <p:grpSpPr>
          <a:xfrm>
            <a:off x="2995105" y="6122933"/>
            <a:ext cx="5181369" cy="5983481"/>
            <a:chOff x="138228" y="958850"/>
            <a:chExt cx="5181369" cy="5983481"/>
          </a:xfrm>
        </p:grpSpPr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0FD228DF-183B-4189-A8FA-9A9BCEA64461}"/>
                </a:ext>
              </a:extLst>
            </p:cNvPr>
            <p:cNvGrpSpPr/>
            <p:nvPr/>
          </p:nvGrpSpPr>
          <p:grpSpPr>
            <a:xfrm>
              <a:off x="751498" y="1678235"/>
              <a:ext cx="3938929" cy="5264096"/>
              <a:chOff x="1337170" y="895553"/>
              <a:chExt cx="3938929" cy="5264096"/>
            </a:xfrm>
          </p:grpSpPr>
          <p:sp>
            <p:nvSpPr>
              <p:cNvPr id="6373" name="object 10">
                <a:extLst>
                  <a:ext uri="{FF2B5EF4-FFF2-40B4-BE49-F238E27FC236}">
                    <a16:creationId xmlns:a16="http://schemas.microsoft.com/office/drawing/2014/main" id="{737BDDEE-9BC6-4B43-A037-EFA16F53494E}"/>
                  </a:ext>
                </a:extLst>
              </p:cNvPr>
              <p:cNvSpPr/>
              <p:nvPr/>
            </p:nvSpPr>
            <p:spPr>
              <a:xfrm>
                <a:off x="3124200" y="3898900"/>
                <a:ext cx="152400" cy="6223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622300">
                    <a:moveTo>
                      <a:pt x="0" y="622300"/>
                    </a:moveTo>
                    <a:lnTo>
                      <a:pt x="152400" y="0"/>
                    </a:lnTo>
                  </a:path>
                </a:pathLst>
              </a:custGeom>
              <a:ln w="19050">
                <a:solidFill>
                  <a:srgbClr val="1A8000"/>
                </a:solidFill>
                <a:prstDash val="dash"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74" name="object 12">
                <a:extLst>
                  <a:ext uri="{FF2B5EF4-FFF2-40B4-BE49-F238E27FC236}">
                    <a16:creationId xmlns:a16="http://schemas.microsoft.com/office/drawing/2014/main" id="{4534468E-5BF2-489A-9BE5-9955570484DA}"/>
                  </a:ext>
                </a:extLst>
              </p:cNvPr>
              <p:cNvSpPr/>
              <p:nvPr/>
            </p:nvSpPr>
            <p:spPr>
              <a:xfrm>
                <a:off x="2349500" y="3860800"/>
                <a:ext cx="533400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254000">
                    <a:moveTo>
                      <a:pt x="533400" y="254000"/>
                    </a:moveTo>
                    <a:lnTo>
                      <a:pt x="0" y="0"/>
                    </a:lnTo>
                  </a:path>
                </a:pathLst>
              </a:custGeom>
              <a:ln w="19050">
                <a:solidFill>
                  <a:srgbClr val="1A8000"/>
                </a:solidFill>
                <a:prstDash val="dash"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75" name="object 14">
                <a:extLst>
                  <a:ext uri="{FF2B5EF4-FFF2-40B4-BE49-F238E27FC236}">
                    <a16:creationId xmlns:a16="http://schemas.microsoft.com/office/drawing/2014/main" id="{CDD305DD-2221-4845-99A2-0B2DFF596C09}"/>
                  </a:ext>
                </a:extLst>
              </p:cNvPr>
              <p:cNvSpPr/>
              <p:nvPr/>
            </p:nvSpPr>
            <p:spPr>
              <a:xfrm>
                <a:off x="3644900" y="3632200"/>
                <a:ext cx="533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17500">
                    <a:moveTo>
                      <a:pt x="0" y="0"/>
                    </a:moveTo>
                    <a:lnTo>
                      <a:pt x="533400" y="317500"/>
                    </a:lnTo>
                  </a:path>
                </a:pathLst>
              </a:custGeom>
              <a:ln w="19050">
                <a:solidFill>
                  <a:srgbClr val="1A8000"/>
                </a:solidFill>
                <a:prstDash val="dash"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76" name="object 16">
                <a:extLst>
                  <a:ext uri="{FF2B5EF4-FFF2-40B4-BE49-F238E27FC236}">
                    <a16:creationId xmlns:a16="http://schemas.microsoft.com/office/drawing/2014/main" id="{4D13AAE2-7ACF-4B88-B4AC-A43EB07CB64B}"/>
                  </a:ext>
                </a:extLst>
              </p:cNvPr>
              <p:cNvSpPr/>
              <p:nvPr/>
            </p:nvSpPr>
            <p:spPr>
              <a:xfrm>
                <a:off x="2882900" y="3911600"/>
                <a:ext cx="12700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3200">
                    <a:moveTo>
                      <a:pt x="0" y="203200"/>
                    </a:moveTo>
                    <a:lnTo>
                      <a:pt x="1270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77" name="object 17">
                <a:extLst>
                  <a:ext uri="{FF2B5EF4-FFF2-40B4-BE49-F238E27FC236}">
                    <a16:creationId xmlns:a16="http://schemas.microsoft.com/office/drawing/2014/main" id="{D7EACCA0-F6E6-48B5-8C52-7B2F4816F2C7}"/>
                  </a:ext>
                </a:extLst>
              </p:cNvPr>
              <p:cNvSpPr/>
              <p:nvPr/>
            </p:nvSpPr>
            <p:spPr>
              <a:xfrm>
                <a:off x="3009900" y="3898900"/>
                <a:ext cx="266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12700">
                    <a:moveTo>
                      <a:pt x="0" y="12700"/>
                    </a:moveTo>
                    <a:lnTo>
                      <a:pt x="2667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78" name="object 18">
                <a:extLst>
                  <a:ext uri="{FF2B5EF4-FFF2-40B4-BE49-F238E27FC236}">
                    <a16:creationId xmlns:a16="http://schemas.microsoft.com/office/drawing/2014/main" id="{82A0DA72-A4B8-45DA-A305-9A5A955DF898}"/>
                  </a:ext>
                </a:extLst>
              </p:cNvPr>
              <p:cNvSpPr/>
              <p:nvPr/>
            </p:nvSpPr>
            <p:spPr>
              <a:xfrm>
                <a:off x="3276600" y="3670300"/>
                <a:ext cx="1270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28600">
                    <a:moveTo>
                      <a:pt x="0" y="228600"/>
                    </a:moveTo>
                    <a:lnTo>
                      <a:pt x="1270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79" name="object 19">
                <a:extLst>
                  <a:ext uri="{FF2B5EF4-FFF2-40B4-BE49-F238E27FC236}">
                    <a16:creationId xmlns:a16="http://schemas.microsoft.com/office/drawing/2014/main" id="{8EE28FE3-5EB7-42A3-B5CD-EE32BFAA7BD8}"/>
                  </a:ext>
                </a:extLst>
              </p:cNvPr>
              <p:cNvSpPr/>
              <p:nvPr/>
            </p:nvSpPr>
            <p:spPr>
              <a:xfrm>
                <a:off x="3403600" y="3632200"/>
                <a:ext cx="2413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41300" h="38100">
                    <a:moveTo>
                      <a:pt x="241300" y="0"/>
                    </a:moveTo>
                    <a:lnTo>
                      <a:pt x="0" y="3810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80" name="object 20">
                <a:extLst>
                  <a:ext uri="{FF2B5EF4-FFF2-40B4-BE49-F238E27FC236}">
                    <a16:creationId xmlns:a16="http://schemas.microsoft.com/office/drawing/2014/main" id="{47715E9E-7A28-4DC5-A17C-843053874584}"/>
                  </a:ext>
                </a:extLst>
              </p:cNvPr>
              <p:cNvSpPr/>
              <p:nvPr/>
            </p:nvSpPr>
            <p:spPr>
              <a:xfrm>
                <a:off x="3162300" y="3403600"/>
                <a:ext cx="2413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241300" h="266700">
                    <a:moveTo>
                      <a:pt x="241300" y="2667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81" name="object 21">
                <a:extLst>
                  <a:ext uri="{FF2B5EF4-FFF2-40B4-BE49-F238E27FC236}">
                    <a16:creationId xmlns:a16="http://schemas.microsoft.com/office/drawing/2014/main" id="{F0B1C354-B455-4047-89BC-FD5D9CEA2DD7}"/>
                  </a:ext>
                </a:extLst>
              </p:cNvPr>
              <p:cNvSpPr/>
              <p:nvPr/>
            </p:nvSpPr>
            <p:spPr>
              <a:xfrm>
                <a:off x="2882900" y="3632200"/>
                <a:ext cx="1270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9400">
                    <a:moveTo>
                      <a:pt x="127000" y="2794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82" name="object 22">
                <a:extLst>
                  <a:ext uri="{FF2B5EF4-FFF2-40B4-BE49-F238E27FC236}">
                    <a16:creationId xmlns:a16="http://schemas.microsoft.com/office/drawing/2014/main" id="{A8CD256F-CF83-4D38-AAB9-94C1377AB2CD}"/>
                  </a:ext>
                </a:extLst>
              </p:cNvPr>
              <p:cNvSpPr/>
              <p:nvPr/>
            </p:nvSpPr>
            <p:spPr>
              <a:xfrm>
                <a:off x="2882900" y="3403600"/>
                <a:ext cx="2794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279400" h="228600">
                    <a:moveTo>
                      <a:pt x="279400" y="0"/>
                    </a:moveTo>
                    <a:lnTo>
                      <a:pt x="0" y="22860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83" name="object 23">
                <a:extLst>
                  <a:ext uri="{FF2B5EF4-FFF2-40B4-BE49-F238E27FC236}">
                    <a16:creationId xmlns:a16="http://schemas.microsoft.com/office/drawing/2014/main" id="{0597E6D8-E1F6-47EC-A659-3E52B1199364}"/>
                  </a:ext>
                </a:extLst>
              </p:cNvPr>
              <p:cNvSpPr/>
              <p:nvPr/>
            </p:nvSpPr>
            <p:spPr>
              <a:xfrm>
                <a:off x="2578100" y="3556000"/>
                <a:ext cx="3048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76200">
                    <a:moveTo>
                      <a:pt x="304800" y="762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84" name="object 24">
                <a:extLst>
                  <a:ext uri="{FF2B5EF4-FFF2-40B4-BE49-F238E27FC236}">
                    <a16:creationId xmlns:a16="http://schemas.microsoft.com/office/drawing/2014/main" id="{E7701D1E-659A-468D-B8AB-2786369C3CBE}"/>
                  </a:ext>
                </a:extLst>
              </p:cNvPr>
              <p:cNvSpPr/>
              <p:nvPr/>
            </p:nvSpPr>
            <p:spPr>
              <a:xfrm>
                <a:off x="2514600" y="3263900"/>
                <a:ext cx="63500" cy="2921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292100">
                    <a:moveTo>
                      <a:pt x="63500" y="2921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85" name="object 25">
                <a:extLst>
                  <a:ext uri="{FF2B5EF4-FFF2-40B4-BE49-F238E27FC236}">
                    <a16:creationId xmlns:a16="http://schemas.microsoft.com/office/drawing/2014/main" id="{99B68A88-B698-4BCB-B596-092F378EE377}"/>
                  </a:ext>
                </a:extLst>
              </p:cNvPr>
              <p:cNvSpPr/>
              <p:nvPr/>
            </p:nvSpPr>
            <p:spPr>
              <a:xfrm>
                <a:off x="2260600" y="3175000"/>
                <a:ext cx="254000" cy="88900"/>
              </a:xfrm>
              <a:custGeom>
                <a:avLst/>
                <a:gdLst/>
                <a:ahLst/>
                <a:cxnLst/>
                <a:rect l="l" t="t" r="r" b="b"/>
                <a:pathLst>
                  <a:path w="254000" h="88900">
                    <a:moveTo>
                      <a:pt x="254000" y="889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86" name="object 26">
                <a:extLst>
                  <a:ext uri="{FF2B5EF4-FFF2-40B4-BE49-F238E27FC236}">
                    <a16:creationId xmlns:a16="http://schemas.microsoft.com/office/drawing/2014/main" id="{1EC46E45-08C1-4D7B-8EFA-DF5D69D0C977}"/>
                  </a:ext>
                </a:extLst>
              </p:cNvPr>
              <p:cNvSpPr/>
              <p:nvPr/>
            </p:nvSpPr>
            <p:spPr>
              <a:xfrm>
                <a:off x="2209800" y="2895600"/>
                <a:ext cx="508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79400">
                    <a:moveTo>
                      <a:pt x="50800" y="2794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87" name="object 27">
                <a:extLst>
                  <a:ext uri="{FF2B5EF4-FFF2-40B4-BE49-F238E27FC236}">
                    <a16:creationId xmlns:a16="http://schemas.microsoft.com/office/drawing/2014/main" id="{8AEC428C-6214-43F0-8DF6-E5C7033A6F8C}"/>
                  </a:ext>
                </a:extLst>
              </p:cNvPr>
              <p:cNvSpPr/>
              <p:nvPr/>
            </p:nvSpPr>
            <p:spPr>
              <a:xfrm>
                <a:off x="2514600" y="3073400"/>
                <a:ext cx="2032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190500">
                    <a:moveTo>
                      <a:pt x="0" y="190500"/>
                    </a:moveTo>
                    <a:lnTo>
                      <a:pt x="2032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88" name="object 28">
                <a:extLst>
                  <a:ext uri="{FF2B5EF4-FFF2-40B4-BE49-F238E27FC236}">
                    <a16:creationId xmlns:a16="http://schemas.microsoft.com/office/drawing/2014/main" id="{D947D7BD-5CE3-4080-A556-E09098DA0338}"/>
                  </a:ext>
                </a:extLst>
              </p:cNvPr>
              <p:cNvSpPr/>
              <p:nvPr/>
            </p:nvSpPr>
            <p:spPr>
              <a:xfrm>
                <a:off x="2667000" y="2806700"/>
                <a:ext cx="508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66700">
                    <a:moveTo>
                      <a:pt x="50800" y="2667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89" name="object 29">
                <a:extLst>
                  <a:ext uri="{FF2B5EF4-FFF2-40B4-BE49-F238E27FC236}">
                    <a16:creationId xmlns:a16="http://schemas.microsoft.com/office/drawing/2014/main" id="{60206DA6-5D2A-48EB-B65F-7E94DAD11707}"/>
                  </a:ext>
                </a:extLst>
              </p:cNvPr>
              <p:cNvSpPr/>
              <p:nvPr/>
            </p:nvSpPr>
            <p:spPr>
              <a:xfrm>
                <a:off x="2209800" y="2717800"/>
                <a:ext cx="203200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177800">
                    <a:moveTo>
                      <a:pt x="0" y="177800"/>
                    </a:moveTo>
                    <a:lnTo>
                      <a:pt x="2032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90" name="object 30">
                <a:extLst>
                  <a:ext uri="{FF2B5EF4-FFF2-40B4-BE49-F238E27FC236}">
                    <a16:creationId xmlns:a16="http://schemas.microsoft.com/office/drawing/2014/main" id="{D17F79F8-224F-49FB-8AEC-FA738DDA5DCF}"/>
                  </a:ext>
                </a:extLst>
              </p:cNvPr>
              <p:cNvSpPr/>
              <p:nvPr/>
            </p:nvSpPr>
            <p:spPr>
              <a:xfrm>
                <a:off x="2413000" y="2717800"/>
                <a:ext cx="254000" cy="88900"/>
              </a:xfrm>
              <a:custGeom>
                <a:avLst/>
                <a:gdLst/>
                <a:ahLst/>
                <a:cxnLst/>
                <a:rect l="l" t="t" r="r" b="b"/>
                <a:pathLst>
                  <a:path w="254000" h="88900">
                    <a:moveTo>
                      <a:pt x="254000" y="889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91" name="object 31">
                <a:extLst>
                  <a:ext uri="{FF2B5EF4-FFF2-40B4-BE49-F238E27FC236}">
                    <a16:creationId xmlns:a16="http://schemas.microsoft.com/office/drawing/2014/main" id="{5B62808F-64B9-4592-87F5-E528C0B52B9D}"/>
                  </a:ext>
                </a:extLst>
              </p:cNvPr>
              <p:cNvSpPr/>
              <p:nvPr/>
            </p:nvSpPr>
            <p:spPr>
              <a:xfrm>
                <a:off x="2362200" y="2451100"/>
                <a:ext cx="508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66700">
                    <a:moveTo>
                      <a:pt x="50800" y="2667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92" name="object 32">
                <a:extLst>
                  <a:ext uri="{FF2B5EF4-FFF2-40B4-BE49-F238E27FC236}">
                    <a16:creationId xmlns:a16="http://schemas.microsoft.com/office/drawing/2014/main" id="{1EC591BF-C602-4634-8B9B-A70C276F40C1}"/>
                  </a:ext>
                </a:extLst>
              </p:cNvPr>
              <p:cNvSpPr/>
              <p:nvPr/>
            </p:nvSpPr>
            <p:spPr>
              <a:xfrm>
                <a:off x="2362200" y="2247900"/>
                <a:ext cx="20320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203200">
                    <a:moveTo>
                      <a:pt x="0" y="203200"/>
                    </a:moveTo>
                    <a:lnTo>
                      <a:pt x="2032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93" name="object 33">
                <a:extLst>
                  <a:ext uri="{FF2B5EF4-FFF2-40B4-BE49-F238E27FC236}">
                    <a16:creationId xmlns:a16="http://schemas.microsoft.com/office/drawing/2014/main" id="{64FC14E5-EED4-4CBC-8365-17952C238E5D}"/>
                  </a:ext>
                </a:extLst>
              </p:cNvPr>
              <p:cNvSpPr/>
              <p:nvPr/>
            </p:nvSpPr>
            <p:spPr>
              <a:xfrm>
                <a:off x="2451100" y="1968500"/>
                <a:ext cx="1143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114300" h="279400">
                    <a:moveTo>
                      <a:pt x="114300" y="2794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94" name="object 34">
                <a:extLst>
                  <a:ext uri="{FF2B5EF4-FFF2-40B4-BE49-F238E27FC236}">
                    <a16:creationId xmlns:a16="http://schemas.microsoft.com/office/drawing/2014/main" id="{866AB6A2-FACF-4171-9CA7-11C56BEA64BC}"/>
                  </a:ext>
                </a:extLst>
              </p:cNvPr>
              <p:cNvSpPr/>
              <p:nvPr/>
            </p:nvSpPr>
            <p:spPr>
              <a:xfrm>
                <a:off x="2451100" y="1765300"/>
                <a:ext cx="22860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203200">
                    <a:moveTo>
                      <a:pt x="0" y="203200"/>
                    </a:moveTo>
                    <a:lnTo>
                      <a:pt x="2286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95" name="object 35">
                <a:extLst>
                  <a:ext uri="{FF2B5EF4-FFF2-40B4-BE49-F238E27FC236}">
                    <a16:creationId xmlns:a16="http://schemas.microsoft.com/office/drawing/2014/main" id="{55CFC49A-03C5-4C22-AEFB-E1797EE81493}"/>
                  </a:ext>
                </a:extLst>
              </p:cNvPr>
              <p:cNvSpPr/>
              <p:nvPr/>
            </p:nvSpPr>
            <p:spPr>
              <a:xfrm>
                <a:off x="2679700" y="1765300"/>
                <a:ext cx="266700" cy="8890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88900">
                    <a:moveTo>
                      <a:pt x="0" y="0"/>
                    </a:moveTo>
                    <a:lnTo>
                      <a:pt x="266700" y="8890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96" name="object 36">
                <a:extLst>
                  <a:ext uri="{FF2B5EF4-FFF2-40B4-BE49-F238E27FC236}">
                    <a16:creationId xmlns:a16="http://schemas.microsoft.com/office/drawing/2014/main" id="{2711DFD1-504C-4A97-85B0-2A5C71CBAB18}"/>
                  </a:ext>
                </a:extLst>
              </p:cNvPr>
              <p:cNvSpPr/>
              <p:nvPr/>
            </p:nvSpPr>
            <p:spPr>
              <a:xfrm>
                <a:off x="2946400" y="1663700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90500" h="190500">
                    <a:moveTo>
                      <a:pt x="0" y="190500"/>
                    </a:moveTo>
                    <a:lnTo>
                      <a:pt x="1905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97" name="object 37">
                <a:extLst>
                  <a:ext uri="{FF2B5EF4-FFF2-40B4-BE49-F238E27FC236}">
                    <a16:creationId xmlns:a16="http://schemas.microsoft.com/office/drawing/2014/main" id="{79D0841C-C1F3-496D-8B68-DE6C2F1671D0}"/>
                  </a:ext>
                </a:extLst>
              </p:cNvPr>
              <p:cNvSpPr/>
              <p:nvPr/>
            </p:nvSpPr>
            <p:spPr>
              <a:xfrm>
                <a:off x="3302000" y="1193800"/>
                <a:ext cx="292100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92100" h="101600">
                    <a:moveTo>
                      <a:pt x="292100" y="1016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98" name="object 38">
                <a:extLst>
                  <a:ext uri="{FF2B5EF4-FFF2-40B4-BE49-F238E27FC236}">
                    <a16:creationId xmlns:a16="http://schemas.microsoft.com/office/drawing/2014/main" id="{8D131B9C-D47F-4AA1-8CBF-87BFF50D61E1}"/>
                  </a:ext>
                </a:extLst>
              </p:cNvPr>
              <p:cNvSpPr/>
              <p:nvPr/>
            </p:nvSpPr>
            <p:spPr>
              <a:xfrm>
                <a:off x="3073400" y="1397000"/>
                <a:ext cx="635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266700">
                    <a:moveTo>
                      <a:pt x="63500" y="2667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99" name="object 39">
                <a:extLst>
                  <a:ext uri="{FF2B5EF4-FFF2-40B4-BE49-F238E27FC236}">
                    <a16:creationId xmlns:a16="http://schemas.microsoft.com/office/drawing/2014/main" id="{F4329C24-13A7-4F17-B714-F57688365E23}"/>
                  </a:ext>
                </a:extLst>
              </p:cNvPr>
              <p:cNvSpPr/>
              <p:nvPr/>
            </p:nvSpPr>
            <p:spPr>
              <a:xfrm>
                <a:off x="3073400" y="1193800"/>
                <a:ext cx="22860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203200">
                    <a:moveTo>
                      <a:pt x="228600" y="0"/>
                    </a:moveTo>
                    <a:lnTo>
                      <a:pt x="0" y="20320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00" name="object 40">
                <a:extLst>
                  <a:ext uri="{FF2B5EF4-FFF2-40B4-BE49-F238E27FC236}">
                    <a16:creationId xmlns:a16="http://schemas.microsoft.com/office/drawing/2014/main" id="{F0F6CBE2-2539-4CAD-A1E3-0E07905F19EF}"/>
                  </a:ext>
                </a:extLst>
              </p:cNvPr>
              <p:cNvSpPr/>
              <p:nvPr/>
            </p:nvSpPr>
            <p:spPr>
              <a:xfrm>
                <a:off x="2819400" y="1320800"/>
                <a:ext cx="2540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254000" h="76200">
                    <a:moveTo>
                      <a:pt x="254000" y="762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01" name="object 41">
                <a:extLst>
                  <a:ext uri="{FF2B5EF4-FFF2-40B4-BE49-F238E27FC236}">
                    <a16:creationId xmlns:a16="http://schemas.microsoft.com/office/drawing/2014/main" id="{34F02EB5-A79A-4675-8F4F-7FFA4C5ECFD4}"/>
                  </a:ext>
                </a:extLst>
              </p:cNvPr>
              <p:cNvSpPr/>
              <p:nvPr/>
            </p:nvSpPr>
            <p:spPr>
              <a:xfrm>
                <a:off x="2616200" y="1511300"/>
                <a:ext cx="63500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254000">
                    <a:moveTo>
                      <a:pt x="63500" y="2540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02" name="object 42">
                <a:extLst>
                  <a:ext uri="{FF2B5EF4-FFF2-40B4-BE49-F238E27FC236}">
                    <a16:creationId xmlns:a16="http://schemas.microsoft.com/office/drawing/2014/main" id="{F6970079-7178-420C-BBEE-CE0D60EC2986}"/>
                  </a:ext>
                </a:extLst>
              </p:cNvPr>
              <p:cNvSpPr/>
              <p:nvPr/>
            </p:nvSpPr>
            <p:spPr>
              <a:xfrm>
                <a:off x="2616200" y="1320800"/>
                <a:ext cx="2032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190500">
                    <a:moveTo>
                      <a:pt x="203200" y="0"/>
                    </a:moveTo>
                    <a:lnTo>
                      <a:pt x="0" y="19050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03" name="object 43">
                <a:extLst>
                  <a:ext uri="{FF2B5EF4-FFF2-40B4-BE49-F238E27FC236}">
                    <a16:creationId xmlns:a16="http://schemas.microsoft.com/office/drawing/2014/main" id="{10C02CAD-9846-4FFB-9AA4-51B4351FCD27}"/>
                  </a:ext>
                </a:extLst>
              </p:cNvPr>
              <p:cNvSpPr/>
              <p:nvPr/>
            </p:nvSpPr>
            <p:spPr>
              <a:xfrm>
                <a:off x="3759200" y="5981700"/>
                <a:ext cx="2413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41300" h="12700">
                    <a:moveTo>
                      <a:pt x="241300" y="127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04" name="object 44">
                <a:extLst>
                  <a:ext uri="{FF2B5EF4-FFF2-40B4-BE49-F238E27FC236}">
                    <a16:creationId xmlns:a16="http://schemas.microsoft.com/office/drawing/2014/main" id="{8FFD8A39-9DF5-4D09-90FD-E0C3FD99E720}"/>
                  </a:ext>
                </a:extLst>
              </p:cNvPr>
              <p:cNvSpPr/>
              <p:nvPr/>
            </p:nvSpPr>
            <p:spPr>
              <a:xfrm>
                <a:off x="2959100" y="4978400"/>
                <a:ext cx="508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66700">
                    <a:moveTo>
                      <a:pt x="50800" y="2667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05" name="object 45">
                <a:extLst>
                  <a:ext uri="{FF2B5EF4-FFF2-40B4-BE49-F238E27FC236}">
                    <a16:creationId xmlns:a16="http://schemas.microsoft.com/office/drawing/2014/main" id="{F812E5C3-2F8E-4DFE-8641-A8404C756BFC}"/>
                  </a:ext>
                </a:extLst>
              </p:cNvPr>
              <p:cNvSpPr/>
              <p:nvPr/>
            </p:nvSpPr>
            <p:spPr>
              <a:xfrm>
                <a:off x="2959100" y="4787900"/>
                <a:ext cx="2159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215900" h="190500">
                    <a:moveTo>
                      <a:pt x="0" y="190500"/>
                    </a:moveTo>
                    <a:lnTo>
                      <a:pt x="21590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06" name="object 46">
                <a:extLst>
                  <a:ext uri="{FF2B5EF4-FFF2-40B4-BE49-F238E27FC236}">
                    <a16:creationId xmlns:a16="http://schemas.microsoft.com/office/drawing/2014/main" id="{EBA9F370-47BB-4B87-9266-F34C457ECE41}"/>
                  </a:ext>
                </a:extLst>
              </p:cNvPr>
              <p:cNvSpPr/>
              <p:nvPr/>
            </p:nvSpPr>
            <p:spPr>
              <a:xfrm>
                <a:off x="3124200" y="4521200"/>
                <a:ext cx="508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66700">
                    <a:moveTo>
                      <a:pt x="0" y="0"/>
                    </a:moveTo>
                    <a:lnTo>
                      <a:pt x="50800" y="2667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07" name="object 47">
                <a:extLst>
                  <a:ext uri="{FF2B5EF4-FFF2-40B4-BE49-F238E27FC236}">
                    <a16:creationId xmlns:a16="http://schemas.microsoft.com/office/drawing/2014/main" id="{DD6B5332-30B4-405E-8413-23CD285062E2}"/>
                  </a:ext>
                </a:extLst>
              </p:cNvPr>
              <p:cNvSpPr/>
              <p:nvPr/>
            </p:nvSpPr>
            <p:spPr>
              <a:xfrm>
                <a:off x="3175000" y="4787900"/>
                <a:ext cx="266700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101600">
                    <a:moveTo>
                      <a:pt x="0" y="0"/>
                    </a:moveTo>
                    <a:lnTo>
                      <a:pt x="266700" y="1016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08" name="object 48">
                <a:extLst>
                  <a:ext uri="{FF2B5EF4-FFF2-40B4-BE49-F238E27FC236}">
                    <a16:creationId xmlns:a16="http://schemas.microsoft.com/office/drawing/2014/main" id="{97CD1103-4E58-4D82-8BCA-9E1CF40253D6}"/>
                  </a:ext>
                </a:extLst>
              </p:cNvPr>
              <p:cNvSpPr/>
              <p:nvPr/>
            </p:nvSpPr>
            <p:spPr>
              <a:xfrm>
                <a:off x="3441700" y="4889500"/>
                <a:ext cx="381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266700">
                    <a:moveTo>
                      <a:pt x="0" y="0"/>
                    </a:moveTo>
                    <a:lnTo>
                      <a:pt x="38100" y="2667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09" name="object 49">
                <a:extLst>
                  <a:ext uri="{FF2B5EF4-FFF2-40B4-BE49-F238E27FC236}">
                    <a16:creationId xmlns:a16="http://schemas.microsoft.com/office/drawing/2014/main" id="{5465649C-1C57-4240-A804-B14FCAB8A5DE}"/>
                  </a:ext>
                </a:extLst>
              </p:cNvPr>
              <p:cNvSpPr/>
              <p:nvPr/>
            </p:nvSpPr>
            <p:spPr>
              <a:xfrm>
                <a:off x="3009900" y="5245100"/>
                <a:ext cx="266700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101600">
                    <a:moveTo>
                      <a:pt x="0" y="0"/>
                    </a:moveTo>
                    <a:lnTo>
                      <a:pt x="266700" y="1016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10" name="object 50">
                <a:extLst>
                  <a:ext uri="{FF2B5EF4-FFF2-40B4-BE49-F238E27FC236}">
                    <a16:creationId xmlns:a16="http://schemas.microsoft.com/office/drawing/2014/main" id="{7EC874EC-990D-4186-9F58-705F909A76F1}"/>
                  </a:ext>
                </a:extLst>
              </p:cNvPr>
              <p:cNvSpPr/>
              <p:nvPr/>
            </p:nvSpPr>
            <p:spPr>
              <a:xfrm>
                <a:off x="3276600" y="5156200"/>
                <a:ext cx="2032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190500">
                    <a:moveTo>
                      <a:pt x="203200" y="0"/>
                    </a:moveTo>
                    <a:lnTo>
                      <a:pt x="0" y="1905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11" name="object 51">
                <a:extLst>
                  <a:ext uri="{FF2B5EF4-FFF2-40B4-BE49-F238E27FC236}">
                    <a16:creationId xmlns:a16="http://schemas.microsoft.com/office/drawing/2014/main" id="{10F388F1-BC84-48A8-9F22-5942CE06E9CC}"/>
                  </a:ext>
                </a:extLst>
              </p:cNvPr>
              <p:cNvSpPr/>
              <p:nvPr/>
            </p:nvSpPr>
            <p:spPr>
              <a:xfrm>
                <a:off x="3276600" y="5346700"/>
                <a:ext cx="63500" cy="2921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292100">
                    <a:moveTo>
                      <a:pt x="0" y="0"/>
                    </a:moveTo>
                    <a:lnTo>
                      <a:pt x="63500" y="2921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12" name="object 52">
                <a:extLst>
                  <a:ext uri="{FF2B5EF4-FFF2-40B4-BE49-F238E27FC236}">
                    <a16:creationId xmlns:a16="http://schemas.microsoft.com/office/drawing/2014/main" id="{6C542237-C268-4CD9-8BB5-F71728B6D4D9}"/>
                  </a:ext>
                </a:extLst>
              </p:cNvPr>
              <p:cNvSpPr/>
              <p:nvPr/>
            </p:nvSpPr>
            <p:spPr>
              <a:xfrm>
                <a:off x="3644900" y="5689600"/>
                <a:ext cx="114300" cy="292100"/>
              </a:xfrm>
              <a:custGeom>
                <a:avLst/>
                <a:gdLst/>
                <a:ahLst/>
                <a:cxnLst/>
                <a:rect l="l" t="t" r="r" b="b"/>
                <a:pathLst>
                  <a:path w="114300" h="292100">
                    <a:moveTo>
                      <a:pt x="114300" y="2921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13" name="object 53">
                <a:extLst>
                  <a:ext uri="{FF2B5EF4-FFF2-40B4-BE49-F238E27FC236}">
                    <a16:creationId xmlns:a16="http://schemas.microsoft.com/office/drawing/2014/main" id="{98486288-323E-4508-AB86-48279AE84E68}"/>
                  </a:ext>
                </a:extLst>
              </p:cNvPr>
              <p:cNvSpPr/>
              <p:nvPr/>
            </p:nvSpPr>
            <p:spPr>
              <a:xfrm>
                <a:off x="3340100" y="5638800"/>
                <a:ext cx="3048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50800">
                    <a:moveTo>
                      <a:pt x="0" y="0"/>
                    </a:moveTo>
                    <a:lnTo>
                      <a:pt x="304800" y="508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14" name="object 54">
                <a:extLst>
                  <a:ext uri="{FF2B5EF4-FFF2-40B4-BE49-F238E27FC236}">
                    <a16:creationId xmlns:a16="http://schemas.microsoft.com/office/drawing/2014/main" id="{C2D99C79-F551-4291-959E-64365C8F6B7E}"/>
                  </a:ext>
                </a:extLst>
              </p:cNvPr>
              <p:cNvSpPr/>
              <p:nvPr/>
            </p:nvSpPr>
            <p:spPr>
              <a:xfrm>
                <a:off x="3644900" y="5473700"/>
                <a:ext cx="19050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190500" h="215900">
                    <a:moveTo>
                      <a:pt x="0" y="215900"/>
                    </a:moveTo>
                    <a:lnTo>
                      <a:pt x="19050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15" name="object 55">
                <a:extLst>
                  <a:ext uri="{FF2B5EF4-FFF2-40B4-BE49-F238E27FC236}">
                    <a16:creationId xmlns:a16="http://schemas.microsoft.com/office/drawing/2014/main" id="{EE2A5762-E102-4676-BEC0-55BDED99CB00}"/>
                  </a:ext>
                </a:extLst>
              </p:cNvPr>
              <p:cNvSpPr/>
              <p:nvPr/>
            </p:nvSpPr>
            <p:spPr>
              <a:xfrm>
                <a:off x="1752600" y="3873500"/>
                <a:ext cx="13970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139700" h="203200">
                    <a:moveTo>
                      <a:pt x="139700" y="2032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16" name="object 56">
                <a:extLst>
                  <a:ext uri="{FF2B5EF4-FFF2-40B4-BE49-F238E27FC236}">
                    <a16:creationId xmlns:a16="http://schemas.microsoft.com/office/drawing/2014/main" id="{0AFDC977-F911-42AB-8247-74B7D5ED46CA}"/>
                  </a:ext>
                </a:extLst>
              </p:cNvPr>
              <p:cNvSpPr/>
              <p:nvPr/>
            </p:nvSpPr>
            <p:spPr>
              <a:xfrm>
                <a:off x="2247900" y="3594100"/>
                <a:ext cx="1016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266700">
                    <a:moveTo>
                      <a:pt x="101600" y="2667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17" name="object 57">
                <a:extLst>
                  <a:ext uri="{FF2B5EF4-FFF2-40B4-BE49-F238E27FC236}">
                    <a16:creationId xmlns:a16="http://schemas.microsoft.com/office/drawing/2014/main" id="{ACFBEE07-5EBF-4F28-8A91-ABCD20B51268}"/>
                  </a:ext>
                </a:extLst>
              </p:cNvPr>
              <p:cNvSpPr/>
              <p:nvPr/>
            </p:nvSpPr>
            <p:spPr>
              <a:xfrm>
                <a:off x="1752600" y="3606800"/>
                <a:ext cx="1778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77800" h="266700">
                    <a:moveTo>
                      <a:pt x="0" y="266700"/>
                    </a:moveTo>
                    <a:lnTo>
                      <a:pt x="17780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18" name="object 58">
                <a:extLst>
                  <a:ext uri="{FF2B5EF4-FFF2-40B4-BE49-F238E27FC236}">
                    <a16:creationId xmlns:a16="http://schemas.microsoft.com/office/drawing/2014/main" id="{402DC554-797B-466B-99EE-644832037164}"/>
                  </a:ext>
                </a:extLst>
              </p:cNvPr>
              <p:cNvSpPr/>
              <p:nvPr/>
            </p:nvSpPr>
            <p:spPr>
              <a:xfrm>
                <a:off x="1930400" y="3594100"/>
                <a:ext cx="3175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12700">
                    <a:moveTo>
                      <a:pt x="317500" y="0"/>
                    </a:moveTo>
                    <a:lnTo>
                      <a:pt x="0" y="127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19" name="object 59">
                <a:extLst>
                  <a:ext uri="{FF2B5EF4-FFF2-40B4-BE49-F238E27FC236}">
                    <a16:creationId xmlns:a16="http://schemas.microsoft.com/office/drawing/2014/main" id="{BDEC9ED8-D078-43EE-A476-F0236CF324A3}"/>
                  </a:ext>
                </a:extLst>
              </p:cNvPr>
              <p:cNvSpPr/>
              <p:nvPr/>
            </p:nvSpPr>
            <p:spPr>
              <a:xfrm>
                <a:off x="1752600" y="3378200"/>
                <a:ext cx="1778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77800" h="228600">
                    <a:moveTo>
                      <a:pt x="177800" y="2286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20" name="object 60">
                <a:extLst>
                  <a:ext uri="{FF2B5EF4-FFF2-40B4-BE49-F238E27FC236}">
                    <a16:creationId xmlns:a16="http://schemas.microsoft.com/office/drawing/2014/main" id="{4935FD5F-F6E1-4012-8F65-5C37A3B3A067}"/>
                  </a:ext>
                </a:extLst>
              </p:cNvPr>
              <p:cNvSpPr/>
              <p:nvPr/>
            </p:nvSpPr>
            <p:spPr>
              <a:xfrm>
                <a:off x="4978400" y="2933700"/>
                <a:ext cx="228600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101600">
                    <a:moveTo>
                      <a:pt x="228600" y="1016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21" name="object 61">
                <a:extLst>
                  <a:ext uri="{FF2B5EF4-FFF2-40B4-BE49-F238E27FC236}">
                    <a16:creationId xmlns:a16="http://schemas.microsoft.com/office/drawing/2014/main" id="{9A1A2B04-9E48-4149-B978-C5DC6B18263A}"/>
                  </a:ext>
                </a:extLst>
              </p:cNvPr>
              <p:cNvSpPr/>
              <p:nvPr/>
            </p:nvSpPr>
            <p:spPr>
              <a:xfrm>
                <a:off x="4178300" y="3835400"/>
                <a:ext cx="22860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114300">
                    <a:moveTo>
                      <a:pt x="0" y="114300"/>
                    </a:moveTo>
                    <a:lnTo>
                      <a:pt x="22860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22" name="object 62">
                <a:extLst>
                  <a:ext uri="{FF2B5EF4-FFF2-40B4-BE49-F238E27FC236}">
                    <a16:creationId xmlns:a16="http://schemas.microsoft.com/office/drawing/2014/main" id="{FDF7C897-5740-4BE7-B98D-195755D98008}"/>
                  </a:ext>
                </a:extLst>
              </p:cNvPr>
              <p:cNvSpPr/>
              <p:nvPr/>
            </p:nvSpPr>
            <p:spPr>
              <a:xfrm>
                <a:off x="4406900" y="3835400"/>
                <a:ext cx="19050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190500" h="127000">
                    <a:moveTo>
                      <a:pt x="190500" y="1270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23" name="object 63">
                <a:extLst>
                  <a:ext uri="{FF2B5EF4-FFF2-40B4-BE49-F238E27FC236}">
                    <a16:creationId xmlns:a16="http://schemas.microsoft.com/office/drawing/2014/main" id="{13206119-A885-4042-A06A-48B209E3689E}"/>
                  </a:ext>
                </a:extLst>
              </p:cNvPr>
              <p:cNvSpPr/>
              <p:nvPr/>
            </p:nvSpPr>
            <p:spPr>
              <a:xfrm>
                <a:off x="4406900" y="3517900"/>
                <a:ext cx="127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317500">
                    <a:moveTo>
                      <a:pt x="0" y="317500"/>
                    </a:moveTo>
                    <a:lnTo>
                      <a:pt x="1270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24" name="object 64">
                <a:extLst>
                  <a:ext uri="{FF2B5EF4-FFF2-40B4-BE49-F238E27FC236}">
                    <a16:creationId xmlns:a16="http://schemas.microsoft.com/office/drawing/2014/main" id="{7E69178F-F5FE-45E6-B232-A95AA5D1BD34}"/>
                  </a:ext>
                </a:extLst>
              </p:cNvPr>
              <p:cNvSpPr/>
              <p:nvPr/>
            </p:nvSpPr>
            <p:spPr>
              <a:xfrm>
                <a:off x="4419600" y="3403600"/>
                <a:ext cx="29210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292100" h="114300">
                    <a:moveTo>
                      <a:pt x="0" y="114300"/>
                    </a:moveTo>
                    <a:lnTo>
                      <a:pt x="29210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25" name="object 65">
                <a:extLst>
                  <a:ext uri="{FF2B5EF4-FFF2-40B4-BE49-F238E27FC236}">
                    <a16:creationId xmlns:a16="http://schemas.microsoft.com/office/drawing/2014/main" id="{CACD9040-6AED-4D8E-A807-34666B83E322}"/>
                  </a:ext>
                </a:extLst>
              </p:cNvPr>
              <p:cNvSpPr/>
              <p:nvPr/>
            </p:nvSpPr>
            <p:spPr>
              <a:xfrm>
                <a:off x="4711700" y="2933700"/>
                <a:ext cx="2667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165100">
                    <a:moveTo>
                      <a:pt x="266700" y="0"/>
                    </a:moveTo>
                    <a:lnTo>
                      <a:pt x="0" y="1651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26" name="object 66">
                <a:extLst>
                  <a:ext uri="{FF2B5EF4-FFF2-40B4-BE49-F238E27FC236}">
                    <a16:creationId xmlns:a16="http://schemas.microsoft.com/office/drawing/2014/main" id="{DB719F5E-C92F-41D6-9BF5-E3CB3C2BF93F}"/>
                  </a:ext>
                </a:extLst>
              </p:cNvPr>
              <p:cNvSpPr/>
              <p:nvPr/>
            </p:nvSpPr>
            <p:spPr>
              <a:xfrm>
                <a:off x="4711700" y="3098800"/>
                <a:ext cx="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h="304800">
                    <a:moveTo>
                      <a:pt x="0" y="3048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27" name="object 67">
                <a:extLst>
                  <a:ext uri="{FF2B5EF4-FFF2-40B4-BE49-F238E27FC236}">
                    <a16:creationId xmlns:a16="http://schemas.microsoft.com/office/drawing/2014/main" id="{339DEE83-299A-40B3-AFC7-7F4CF11E0011}"/>
                  </a:ext>
                </a:extLst>
              </p:cNvPr>
              <p:cNvSpPr/>
              <p:nvPr/>
            </p:nvSpPr>
            <p:spPr>
              <a:xfrm>
                <a:off x="4470400" y="2933700"/>
                <a:ext cx="2413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241300" h="165100">
                    <a:moveTo>
                      <a:pt x="241300" y="1651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28" name="object 69">
                <a:extLst>
                  <a:ext uri="{FF2B5EF4-FFF2-40B4-BE49-F238E27FC236}">
                    <a16:creationId xmlns:a16="http://schemas.microsoft.com/office/drawing/2014/main" id="{1B2D6F31-87F9-41A9-9417-42FCC2D7767F}"/>
                  </a:ext>
                </a:extLst>
              </p:cNvPr>
              <p:cNvSpPr/>
              <p:nvPr/>
            </p:nvSpPr>
            <p:spPr>
              <a:xfrm>
                <a:off x="2615806" y="1511046"/>
                <a:ext cx="71335" cy="50952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52">
                    <a:moveTo>
                      <a:pt x="0" y="50012"/>
                    </a:moveTo>
                    <a:lnTo>
                      <a:pt x="3517" y="50609"/>
                    </a:lnTo>
                    <a:lnTo>
                      <a:pt x="7086" y="50952"/>
                    </a:lnTo>
                    <a:lnTo>
                      <a:pt x="10668" y="50952"/>
                    </a:lnTo>
                    <a:lnTo>
                      <a:pt x="24652" y="49352"/>
                    </a:lnTo>
                    <a:lnTo>
                      <a:pt x="37574" y="44774"/>
                    </a:lnTo>
                    <a:lnTo>
                      <a:pt x="49035" y="37551"/>
                    </a:lnTo>
                    <a:lnTo>
                      <a:pt x="58634" y="28015"/>
                    </a:lnTo>
                    <a:lnTo>
                      <a:pt x="65974" y="16501"/>
                    </a:lnTo>
                    <a:lnTo>
                      <a:pt x="70656" y="3341"/>
                    </a:lnTo>
                    <a:lnTo>
                      <a:pt x="71335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29" name="object 70">
                <a:extLst>
                  <a:ext uri="{FF2B5EF4-FFF2-40B4-BE49-F238E27FC236}">
                    <a16:creationId xmlns:a16="http://schemas.microsoft.com/office/drawing/2014/main" id="{D56151A1-4B69-4866-9FCB-3F3CAE5623F7}"/>
                  </a:ext>
                </a:extLst>
              </p:cNvPr>
              <p:cNvSpPr/>
              <p:nvPr/>
            </p:nvSpPr>
            <p:spPr>
              <a:xfrm>
                <a:off x="2631427" y="1524444"/>
                <a:ext cx="46735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32740">
                    <a:moveTo>
                      <a:pt x="0" y="32740"/>
                    </a:moveTo>
                    <a:lnTo>
                      <a:pt x="13127" y="30017"/>
                    </a:lnTo>
                    <a:lnTo>
                      <a:pt x="25052" y="24426"/>
                    </a:lnTo>
                    <a:lnTo>
                      <a:pt x="35344" y="16274"/>
                    </a:lnTo>
                    <a:lnTo>
                      <a:pt x="43571" y="5868"/>
                    </a:lnTo>
                    <a:lnTo>
                      <a:pt x="467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30" name="object 71">
                <a:extLst>
                  <a:ext uri="{FF2B5EF4-FFF2-40B4-BE49-F238E27FC236}">
                    <a16:creationId xmlns:a16="http://schemas.microsoft.com/office/drawing/2014/main" id="{EF8C47A2-90A9-45E6-95E6-37A1BD305DDA}"/>
                  </a:ext>
                </a:extLst>
              </p:cNvPr>
              <p:cNvSpPr/>
              <p:nvPr/>
            </p:nvSpPr>
            <p:spPr>
              <a:xfrm>
                <a:off x="2648343" y="1536992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511" y="7746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31" name="object 72">
                <a:extLst>
                  <a:ext uri="{FF2B5EF4-FFF2-40B4-BE49-F238E27FC236}">
                    <a16:creationId xmlns:a16="http://schemas.microsoft.com/office/drawing/2014/main" id="{97E62FB4-E766-46AD-B3EC-C891DDD3E005}"/>
                  </a:ext>
                </a:extLst>
              </p:cNvPr>
              <p:cNvSpPr/>
              <p:nvPr/>
            </p:nvSpPr>
            <p:spPr>
              <a:xfrm>
                <a:off x="2589415" y="1452854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22" y="0"/>
                    </a:moveTo>
                    <a:lnTo>
                      <a:pt x="20485" y="11912"/>
                    </a:lnTo>
                    <a:lnTo>
                      <a:pt x="16319" y="13792"/>
                    </a:lnTo>
                    <a:lnTo>
                      <a:pt x="12496" y="16471"/>
                    </a:lnTo>
                    <a:lnTo>
                      <a:pt x="9271" y="19697"/>
                    </a:lnTo>
                    <a:lnTo>
                      <a:pt x="0" y="10477"/>
                    </a:lnTo>
                    <a:lnTo>
                      <a:pt x="4305" y="6159"/>
                    </a:lnTo>
                    <a:lnTo>
                      <a:pt x="9372" y="2590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32" name="object 73">
                <a:extLst>
                  <a:ext uri="{FF2B5EF4-FFF2-40B4-BE49-F238E27FC236}">
                    <a16:creationId xmlns:a16="http://schemas.microsoft.com/office/drawing/2014/main" id="{77197CF9-6FFD-4379-A90A-75917802D0FA}"/>
                  </a:ext>
                </a:extLst>
              </p:cNvPr>
              <p:cNvSpPr/>
              <p:nvPr/>
            </p:nvSpPr>
            <p:spPr>
              <a:xfrm>
                <a:off x="2589415" y="1452854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22" y="0"/>
                    </a:moveTo>
                    <a:lnTo>
                      <a:pt x="9372" y="2590"/>
                    </a:lnTo>
                    <a:lnTo>
                      <a:pt x="4305" y="6159"/>
                    </a:lnTo>
                    <a:lnTo>
                      <a:pt x="0" y="10477"/>
                    </a:lnTo>
                    <a:lnTo>
                      <a:pt x="9271" y="19697"/>
                    </a:lnTo>
                    <a:lnTo>
                      <a:pt x="12496" y="16471"/>
                    </a:lnTo>
                    <a:lnTo>
                      <a:pt x="16319" y="13792"/>
                    </a:lnTo>
                    <a:lnTo>
                      <a:pt x="20485" y="11912"/>
                    </a:lnTo>
                    <a:lnTo>
                      <a:pt x="14922" y="0"/>
                    </a:lnTo>
                    <a:close/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33" name="object 74">
                <a:extLst>
                  <a:ext uri="{FF2B5EF4-FFF2-40B4-BE49-F238E27FC236}">
                    <a16:creationId xmlns:a16="http://schemas.microsoft.com/office/drawing/2014/main" id="{3B94DC7E-D94A-40D1-895F-7D7ED717023A}"/>
                  </a:ext>
                </a:extLst>
              </p:cNvPr>
              <p:cNvSpPr/>
              <p:nvPr/>
            </p:nvSpPr>
            <p:spPr>
              <a:xfrm>
                <a:off x="2594076" y="1458810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35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34" name="object 75">
                <a:extLst>
                  <a:ext uri="{FF2B5EF4-FFF2-40B4-BE49-F238E27FC236}">
                    <a16:creationId xmlns:a16="http://schemas.microsoft.com/office/drawing/2014/main" id="{EB2D887A-836C-46F6-B5F5-7E9E8FDBDA3E}"/>
                  </a:ext>
                </a:extLst>
              </p:cNvPr>
              <p:cNvSpPr/>
              <p:nvPr/>
            </p:nvSpPr>
            <p:spPr>
              <a:xfrm>
                <a:off x="2596362" y="1457426"/>
                <a:ext cx="7632" cy="10756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56">
                    <a:moveTo>
                      <a:pt x="7632" y="10718"/>
                    </a:moveTo>
                    <a:lnTo>
                      <a:pt x="3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35" name="object 76">
                <a:extLst>
                  <a:ext uri="{FF2B5EF4-FFF2-40B4-BE49-F238E27FC236}">
                    <a16:creationId xmlns:a16="http://schemas.microsoft.com/office/drawing/2014/main" id="{F89BF476-1490-4233-8FBA-F07821C2FCA6}"/>
                  </a:ext>
                </a:extLst>
              </p:cNvPr>
              <p:cNvSpPr/>
              <p:nvPr/>
            </p:nvSpPr>
            <p:spPr>
              <a:xfrm>
                <a:off x="2560929" y="1434846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44"/>
                    </a:moveTo>
                    <a:lnTo>
                      <a:pt x="129482" y="51101"/>
                    </a:lnTo>
                    <a:lnTo>
                      <a:pt x="124931" y="37781"/>
                    </a:lnTo>
                    <a:lnTo>
                      <a:pt x="117770" y="25931"/>
                    </a:lnTo>
                    <a:lnTo>
                      <a:pt x="108344" y="15896"/>
                    </a:lnTo>
                    <a:lnTo>
                      <a:pt x="97000" y="8022"/>
                    </a:lnTo>
                    <a:lnTo>
                      <a:pt x="84085" y="2656"/>
                    </a:lnTo>
                    <a:lnTo>
                      <a:pt x="69944" y="145"/>
                    </a:lnTo>
                    <a:lnTo>
                      <a:pt x="65544" y="0"/>
                    </a:lnTo>
                    <a:lnTo>
                      <a:pt x="51118" y="1593"/>
                    </a:lnTo>
                    <a:lnTo>
                      <a:pt x="37806" y="6144"/>
                    </a:lnTo>
                    <a:lnTo>
                      <a:pt x="25956" y="13305"/>
                    </a:lnTo>
                    <a:lnTo>
                      <a:pt x="15916" y="22730"/>
                    </a:lnTo>
                    <a:lnTo>
                      <a:pt x="8036" y="34074"/>
                    </a:lnTo>
                    <a:lnTo>
                      <a:pt x="2663" y="46990"/>
                    </a:lnTo>
                    <a:lnTo>
                      <a:pt x="146" y="61133"/>
                    </a:lnTo>
                    <a:lnTo>
                      <a:pt x="0" y="65544"/>
                    </a:lnTo>
                    <a:lnTo>
                      <a:pt x="1596" y="79967"/>
                    </a:lnTo>
                    <a:lnTo>
                      <a:pt x="6153" y="93277"/>
                    </a:lnTo>
                    <a:lnTo>
                      <a:pt x="13322" y="105126"/>
                    </a:lnTo>
                    <a:lnTo>
                      <a:pt x="22755" y="115164"/>
                    </a:lnTo>
                    <a:lnTo>
                      <a:pt x="34102" y="123044"/>
                    </a:lnTo>
                    <a:lnTo>
                      <a:pt x="47016" y="128415"/>
                    </a:lnTo>
                    <a:lnTo>
                      <a:pt x="61148" y="130931"/>
                    </a:lnTo>
                    <a:lnTo>
                      <a:pt x="65544" y="131076"/>
                    </a:lnTo>
                    <a:lnTo>
                      <a:pt x="79984" y="129479"/>
                    </a:lnTo>
                    <a:lnTo>
                      <a:pt x="93302" y="124922"/>
                    </a:lnTo>
                    <a:lnTo>
                      <a:pt x="105151" y="117752"/>
                    </a:lnTo>
                    <a:lnTo>
                      <a:pt x="115185" y="108319"/>
                    </a:lnTo>
                    <a:lnTo>
                      <a:pt x="123057" y="96971"/>
                    </a:lnTo>
                    <a:lnTo>
                      <a:pt x="128422" y="84058"/>
                    </a:lnTo>
                    <a:lnTo>
                      <a:pt x="130932" y="69929"/>
                    </a:lnTo>
                    <a:lnTo>
                      <a:pt x="131076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36" name="object 77">
                <a:extLst>
                  <a:ext uri="{FF2B5EF4-FFF2-40B4-BE49-F238E27FC236}">
                    <a16:creationId xmlns:a16="http://schemas.microsoft.com/office/drawing/2014/main" id="{4AFAF548-F1BD-4D3D-9C2C-56048020DB07}"/>
                  </a:ext>
                </a:extLst>
              </p:cNvPr>
              <p:cNvSpPr/>
              <p:nvPr/>
            </p:nvSpPr>
            <p:spPr>
              <a:xfrm>
                <a:off x="2756154" y="1251343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31"/>
                    </a:moveTo>
                    <a:lnTo>
                      <a:pt x="130918" y="69927"/>
                    </a:lnTo>
                    <a:lnTo>
                      <a:pt x="128407" y="84059"/>
                    </a:lnTo>
                    <a:lnTo>
                      <a:pt x="123041" y="96973"/>
                    </a:lnTo>
                    <a:lnTo>
                      <a:pt x="115169" y="108321"/>
                    </a:lnTo>
                    <a:lnTo>
                      <a:pt x="105135" y="117753"/>
                    </a:lnTo>
                    <a:lnTo>
                      <a:pt x="93286" y="124923"/>
                    </a:lnTo>
                    <a:lnTo>
                      <a:pt x="79970" y="129480"/>
                    </a:lnTo>
                    <a:lnTo>
                      <a:pt x="65531" y="131076"/>
                    </a:lnTo>
                    <a:lnTo>
                      <a:pt x="61130" y="130931"/>
                    </a:lnTo>
                    <a:lnTo>
                      <a:pt x="46986" y="128415"/>
                    </a:lnTo>
                    <a:lnTo>
                      <a:pt x="34070" y="123043"/>
                    </a:lnTo>
                    <a:lnTo>
                      <a:pt x="22727" y="115163"/>
                    </a:lnTo>
                    <a:lnTo>
                      <a:pt x="13302" y="105123"/>
                    </a:lnTo>
                    <a:lnTo>
                      <a:pt x="6142" y="93272"/>
                    </a:lnTo>
                    <a:lnTo>
                      <a:pt x="1593" y="79959"/>
                    </a:lnTo>
                    <a:lnTo>
                      <a:pt x="0" y="65531"/>
                    </a:lnTo>
                    <a:lnTo>
                      <a:pt x="144" y="61141"/>
                    </a:lnTo>
                    <a:lnTo>
                      <a:pt x="2653" y="46999"/>
                    </a:lnTo>
                    <a:lnTo>
                      <a:pt x="8016" y="34082"/>
                    </a:lnTo>
                    <a:lnTo>
                      <a:pt x="15887" y="22736"/>
                    </a:lnTo>
                    <a:lnTo>
                      <a:pt x="25920" y="13309"/>
                    </a:lnTo>
                    <a:lnTo>
                      <a:pt x="37769" y="6146"/>
                    </a:lnTo>
                    <a:lnTo>
                      <a:pt x="51088" y="1594"/>
                    </a:lnTo>
                    <a:lnTo>
                      <a:pt x="65531" y="0"/>
                    </a:lnTo>
                    <a:lnTo>
                      <a:pt x="69922" y="144"/>
                    </a:lnTo>
                    <a:lnTo>
                      <a:pt x="84064" y="2654"/>
                    </a:lnTo>
                    <a:lnTo>
                      <a:pt x="96981" y="8018"/>
                    </a:lnTo>
                    <a:lnTo>
                      <a:pt x="108327" y="15891"/>
                    </a:lnTo>
                    <a:lnTo>
                      <a:pt x="117754" y="25925"/>
                    </a:lnTo>
                    <a:lnTo>
                      <a:pt x="124917" y="37774"/>
                    </a:lnTo>
                    <a:lnTo>
                      <a:pt x="129469" y="51092"/>
                    </a:lnTo>
                    <a:lnTo>
                      <a:pt x="131063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37" name="object 78">
                <a:extLst>
                  <a:ext uri="{FF2B5EF4-FFF2-40B4-BE49-F238E27FC236}">
                    <a16:creationId xmlns:a16="http://schemas.microsoft.com/office/drawing/2014/main" id="{281A4199-7FE6-488A-9D89-863922B6569E}"/>
                  </a:ext>
                </a:extLst>
              </p:cNvPr>
              <p:cNvSpPr/>
              <p:nvPr/>
            </p:nvSpPr>
            <p:spPr>
              <a:xfrm>
                <a:off x="2811018" y="1327543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50012"/>
                    </a:moveTo>
                    <a:lnTo>
                      <a:pt x="3517" y="50609"/>
                    </a:lnTo>
                    <a:lnTo>
                      <a:pt x="7086" y="50901"/>
                    </a:lnTo>
                    <a:lnTo>
                      <a:pt x="10668" y="50901"/>
                    </a:lnTo>
                    <a:lnTo>
                      <a:pt x="24655" y="49303"/>
                    </a:lnTo>
                    <a:lnTo>
                      <a:pt x="37574" y="44730"/>
                    </a:lnTo>
                    <a:lnTo>
                      <a:pt x="49029" y="37513"/>
                    </a:lnTo>
                    <a:lnTo>
                      <a:pt x="58626" y="27983"/>
                    </a:lnTo>
                    <a:lnTo>
                      <a:pt x="65967" y="16471"/>
                    </a:lnTo>
                    <a:lnTo>
                      <a:pt x="70659" y="3307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38" name="object 79">
                <a:extLst>
                  <a:ext uri="{FF2B5EF4-FFF2-40B4-BE49-F238E27FC236}">
                    <a16:creationId xmlns:a16="http://schemas.microsoft.com/office/drawing/2014/main" id="{D885154A-4F06-4E5D-A59F-AEACA673A9ED}"/>
                  </a:ext>
                </a:extLst>
              </p:cNvPr>
              <p:cNvSpPr/>
              <p:nvPr/>
            </p:nvSpPr>
            <p:spPr>
              <a:xfrm>
                <a:off x="2826639" y="1340942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77"/>
                    </a:lnTo>
                    <a:lnTo>
                      <a:pt x="25055" y="24378"/>
                    </a:lnTo>
                    <a:lnTo>
                      <a:pt x="35353" y="16212"/>
                    </a:lnTo>
                    <a:lnTo>
                      <a:pt x="43568" y="5797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39" name="object 80">
                <a:extLst>
                  <a:ext uri="{FF2B5EF4-FFF2-40B4-BE49-F238E27FC236}">
                    <a16:creationId xmlns:a16="http://schemas.microsoft.com/office/drawing/2014/main" id="{91E3A340-15FB-45A6-934A-F9DA042A7AF6}"/>
                  </a:ext>
                </a:extLst>
              </p:cNvPr>
              <p:cNvSpPr/>
              <p:nvPr/>
            </p:nvSpPr>
            <p:spPr>
              <a:xfrm>
                <a:off x="2843555" y="1353489"/>
                <a:ext cx="14732" cy="10274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274">
                    <a:moveTo>
                      <a:pt x="0" y="10274"/>
                    </a:moveTo>
                    <a:lnTo>
                      <a:pt x="5511" y="7746"/>
                    </a:lnTo>
                    <a:lnTo>
                      <a:pt x="10477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40" name="object 81">
                <a:extLst>
                  <a:ext uri="{FF2B5EF4-FFF2-40B4-BE49-F238E27FC236}">
                    <a16:creationId xmlns:a16="http://schemas.microsoft.com/office/drawing/2014/main" id="{639BBE8C-37F7-4287-9248-814CD4C49BA0}"/>
                  </a:ext>
                </a:extLst>
              </p:cNvPr>
              <p:cNvSpPr/>
              <p:nvPr/>
            </p:nvSpPr>
            <p:spPr>
              <a:xfrm>
                <a:off x="2784627" y="1269352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35" y="0"/>
                    </a:moveTo>
                    <a:lnTo>
                      <a:pt x="20434" y="11861"/>
                    </a:lnTo>
                    <a:lnTo>
                      <a:pt x="16319" y="13792"/>
                    </a:lnTo>
                    <a:lnTo>
                      <a:pt x="12496" y="16471"/>
                    </a:lnTo>
                    <a:lnTo>
                      <a:pt x="9270" y="19697"/>
                    </a:lnTo>
                    <a:lnTo>
                      <a:pt x="0" y="10426"/>
                    </a:lnTo>
                    <a:lnTo>
                      <a:pt x="4318" y="6108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41" name="object 82">
                <a:extLst>
                  <a:ext uri="{FF2B5EF4-FFF2-40B4-BE49-F238E27FC236}">
                    <a16:creationId xmlns:a16="http://schemas.microsoft.com/office/drawing/2014/main" id="{42C4BC63-10DD-4BDB-AF0D-DB6A04C29E4B}"/>
                  </a:ext>
                </a:extLst>
              </p:cNvPr>
              <p:cNvSpPr/>
              <p:nvPr/>
            </p:nvSpPr>
            <p:spPr>
              <a:xfrm>
                <a:off x="2784627" y="1269352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8" y="6108"/>
                    </a:lnTo>
                    <a:lnTo>
                      <a:pt x="0" y="10426"/>
                    </a:lnTo>
                    <a:lnTo>
                      <a:pt x="9270" y="19697"/>
                    </a:lnTo>
                    <a:lnTo>
                      <a:pt x="12496" y="16471"/>
                    </a:lnTo>
                    <a:lnTo>
                      <a:pt x="16319" y="13792"/>
                    </a:lnTo>
                    <a:lnTo>
                      <a:pt x="20434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42" name="object 83">
                <a:extLst>
                  <a:ext uri="{FF2B5EF4-FFF2-40B4-BE49-F238E27FC236}">
                    <a16:creationId xmlns:a16="http://schemas.microsoft.com/office/drawing/2014/main" id="{FACF91FC-3A4E-42B5-AB53-FC1E16CEC2AC}"/>
                  </a:ext>
                </a:extLst>
              </p:cNvPr>
              <p:cNvSpPr/>
              <p:nvPr/>
            </p:nvSpPr>
            <p:spPr>
              <a:xfrm>
                <a:off x="2789237" y="1275257"/>
                <a:ext cx="13042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82">
                    <a:moveTo>
                      <a:pt x="13042" y="0"/>
                    </a:moveTo>
                    <a:lnTo>
                      <a:pt x="8229" y="2286"/>
                    </a:lnTo>
                    <a:lnTo>
                      <a:pt x="3771" y="5410"/>
                    </a:lnTo>
                    <a:lnTo>
                      <a:pt x="0" y="9182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43" name="object 84">
                <a:extLst>
                  <a:ext uri="{FF2B5EF4-FFF2-40B4-BE49-F238E27FC236}">
                    <a16:creationId xmlns:a16="http://schemas.microsoft.com/office/drawing/2014/main" id="{FD94C4D7-8B95-4F4C-AA9A-225C257AA7AD}"/>
                  </a:ext>
                </a:extLst>
              </p:cNvPr>
              <p:cNvSpPr/>
              <p:nvPr/>
            </p:nvSpPr>
            <p:spPr>
              <a:xfrm>
                <a:off x="2791523" y="1273924"/>
                <a:ext cx="7683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0706">
                    <a:moveTo>
                      <a:pt x="7683" y="10706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44" name="object 85">
                <a:extLst>
                  <a:ext uri="{FF2B5EF4-FFF2-40B4-BE49-F238E27FC236}">
                    <a16:creationId xmlns:a16="http://schemas.microsoft.com/office/drawing/2014/main" id="{42BBF8F5-0CCD-4BF0-B62D-989A41BEB3FF}"/>
                  </a:ext>
                </a:extLst>
              </p:cNvPr>
              <p:cNvSpPr/>
              <p:nvPr/>
            </p:nvSpPr>
            <p:spPr>
              <a:xfrm>
                <a:off x="2756154" y="1251343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31"/>
                    </a:moveTo>
                    <a:lnTo>
                      <a:pt x="129469" y="51092"/>
                    </a:lnTo>
                    <a:lnTo>
                      <a:pt x="124917" y="37774"/>
                    </a:lnTo>
                    <a:lnTo>
                      <a:pt x="117754" y="25925"/>
                    </a:lnTo>
                    <a:lnTo>
                      <a:pt x="108327" y="15891"/>
                    </a:lnTo>
                    <a:lnTo>
                      <a:pt x="96981" y="8018"/>
                    </a:lnTo>
                    <a:lnTo>
                      <a:pt x="84064" y="2654"/>
                    </a:lnTo>
                    <a:lnTo>
                      <a:pt x="69922" y="144"/>
                    </a:lnTo>
                    <a:lnTo>
                      <a:pt x="65531" y="0"/>
                    </a:lnTo>
                    <a:lnTo>
                      <a:pt x="51088" y="1594"/>
                    </a:lnTo>
                    <a:lnTo>
                      <a:pt x="37769" y="6146"/>
                    </a:lnTo>
                    <a:lnTo>
                      <a:pt x="25920" y="13309"/>
                    </a:lnTo>
                    <a:lnTo>
                      <a:pt x="15887" y="22736"/>
                    </a:lnTo>
                    <a:lnTo>
                      <a:pt x="8016" y="34082"/>
                    </a:lnTo>
                    <a:lnTo>
                      <a:pt x="2653" y="46999"/>
                    </a:lnTo>
                    <a:lnTo>
                      <a:pt x="144" y="61141"/>
                    </a:lnTo>
                    <a:lnTo>
                      <a:pt x="0" y="65531"/>
                    </a:lnTo>
                    <a:lnTo>
                      <a:pt x="1593" y="79959"/>
                    </a:lnTo>
                    <a:lnTo>
                      <a:pt x="6142" y="93272"/>
                    </a:lnTo>
                    <a:lnTo>
                      <a:pt x="13302" y="105123"/>
                    </a:lnTo>
                    <a:lnTo>
                      <a:pt x="22727" y="115163"/>
                    </a:lnTo>
                    <a:lnTo>
                      <a:pt x="34070" y="123043"/>
                    </a:lnTo>
                    <a:lnTo>
                      <a:pt x="46986" y="128415"/>
                    </a:lnTo>
                    <a:lnTo>
                      <a:pt x="61130" y="130931"/>
                    </a:lnTo>
                    <a:lnTo>
                      <a:pt x="65531" y="131076"/>
                    </a:lnTo>
                    <a:lnTo>
                      <a:pt x="79970" y="129480"/>
                    </a:lnTo>
                    <a:lnTo>
                      <a:pt x="93286" y="124923"/>
                    </a:lnTo>
                    <a:lnTo>
                      <a:pt x="105135" y="117753"/>
                    </a:lnTo>
                    <a:lnTo>
                      <a:pt x="115169" y="108321"/>
                    </a:lnTo>
                    <a:lnTo>
                      <a:pt x="123041" y="96973"/>
                    </a:lnTo>
                    <a:lnTo>
                      <a:pt x="128407" y="84059"/>
                    </a:lnTo>
                    <a:lnTo>
                      <a:pt x="130918" y="69927"/>
                    </a:lnTo>
                    <a:lnTo>
                      <a:pt x="131063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45" name="object 86">
                <a:extLst>
                  <a:ext uri="{FF2B5EF4-FFF2-40B4-BE49-F238E27FC236}">
                    <a16:creationId xmlns:a16="http://schemas.microsoft.com/office/drawing/2014/main" id="{CD6C9ECC-35D8-450F-B425-69906C6F74ED}"/>
                  </a:ext>
                </a:extLst>
              </p:cNvPr>
              <p:cNvSpPr/>
              <p:nvPr/>
            </p:nvSpPr>
            <p:spPr>
              <a:xfrm>
                <a:off x="2736697" y="1255166"/>
                <a:ext cx="21234" cy="15481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481">
                    <a:moveTo>
                      <a:pt x="0" y="0"/>
                    </a:moveTo>
                    <a:lnTo>
                      <a:pt x="21234" y="1548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46" name="object 87">
                <a:extLst>
                  <a:ext uri="{FF2B5EF4-FFF2-40B4-BE49-F238E27FC236}">
                    <a16:creationId xmlns:a16="http://schemas.microsoft.com/office/drawing/2014/main" id="{ABCD58BE-8499-4DF2-B204-C3B843D8229F}"/>
                  </a:ext>
                </a:extLst>
              </p:cNvPr>
              <p:cNvSpPr/>
              <p:nvPr/>
            </p:nvSpPr>
            <p:spPr>
              <a:xfrm>
                <a:off x="2721864" y="1284338"/>
                <a:ext cx="24904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140">
                    <a:moveTo>
                      <a:pt x="0" y="0"/>
                    </a:moveTo>
                    <a:lnTo>
                      <a:pt x="24904" y="814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47" name="object 88">
                <a:extLst>
                  <a:ext uri="{FF2B5EF4-FFF2-40B4-BE49-F238E27FC236}">
                    <a16:creationId xmlns:a16="http://schemas.microsoft.com/office/drawing/2014/main" id="{02A9CAC7-9AFA-4EB2-A8F7-DB0E10310673}"/>
                  </a:ext>
                </a:extLst>
              </p:cNvPr>
              <p:cNvSpPr/>
              <p:nvPr/>
            </p:nvSpPr>
            <p:spPr>
              <a:xfrm>
                <a:off x="2716809" y="1316875"/>
                <a:ext cx="26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36">
                    <a:moveTo>
                      <a:pt x="0" y="0"/>
                    </a:moveTo>
                    <a:lnTo>
                      <a:pt x="26136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48" name="object 89">
                <a:extLst>
                  <a:ext uri="{FF2B5EF4-FFF2-40B4-BE49-F238E27FC236}">
                    <a16:creationId xmlns:a16="http://schemas.microsoft.com/office/drawing/2014/main" id="{8D8CC7AF-0593-4E43-A1FE-9C1EB0A74662}"/>
                  </a:ext>
                </a:extLst>
              </p:cNvPr>
              <p:cNvSpPr/>
              <p:nvPr/>
            </p:nvSpPr>
            <p:spPr>
              <a:xfrm>
                <a:off x="2721864" y="1341145"/>
                <a:ext cx="24904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077">
                    <a:moveTo>
                      <a:pt x="0" y="8077"/>
                    </a:moveTo>
                    <a:lnTo>
                      <a:pt x="24904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49" name="object 90">
                <a:extLst>
                  <a:ext uri="{FF2B5EF4-FFF2-40B4-BE49-F238E27FC236}">
                    <a16:creationId xmlns:a16="http://schemas.microsoft.com/office/drawing/2014/main" id="{B54FC176-BF7C-4B40-89A4-06231CA9B2DF}"/>
                  </a:ext>
                </a:extLst>
              </p:cNvPr>
              <p:cNvSpPr/>
              <p:nvPr/>
            </p:nvSpPr>
            <p:spPr>
              <a:xfrm>
                <a:off x="2736697" y="1363065"/>
                <a:ext cx="21234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79">
                    <a:moveTo>
                      <a:pt x="0" y="15379"/>
                    </a:moveTo>
                    <a:lnTo>
                      <a:pt x="21234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50" name="object 91">
                <a:extLst>
                  <a:ext uri="{FF2B5EF4-FFF2-40B4-BE49-F238E27FC236}">
                    <a16:creationId xmlns:a16="http://schemas.microsoft.com/office/drawing/2014/main" id="{14E1F945-DE7A-4072-B3B0-C866BEA59E50}"/>
                  </a:ext>
                </a:extLst>
              </p:cNvPr>
              <p:cNvSpPr/>
              <p:nvPr/>
            </p:nvSpPr>
            <p:spPr>
              <a:xfrm>
                <a:off x="2759964" y="1380477"/>
                <a:ext cx="15379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34">
                    <a:moveTo>
                      <a:pt x="0" y="21234"/>
                    </a:moveTo>
                    <a:lnTo>
                      <a:pt x="15379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51" name="object 92">
                <a:extLst>
                  <a:ext uri="{FF2B5EF4-FFF2-40B4-BE49-F238E27FC236}">
                    <a16:creationId xmlns:a16="http://schemas.microsoft.com/office/drawing/2014/main" id="{29F12662-4F5A-46AA-AB5F-F3DB7D7F1E52}"/>
                  </a:ext>
                </a:extLst>
              </p:cNvPr>
              <p:cNvSpPr/>
              <p:nvPr/>
            </p:nvSpPr>
            <p:spPr>
              <a:xfrm>
                <a:off x="2789186" y="1391640"/>
                <a:ext cx="81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904">
                    <a:moveTo>
                      <a:pt x="0" y="24904"/>
                    </a:moveTo>
                    <a:lnTo>
                      <a:pt x="814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52" name="object 93">
                <a:extLst>
                  <a:ext uri="{FF2B5EF4-FFF2-40B4-BE49-F238E27FC236}">
                    <a16:creationId xmlns:a16="http://schemas.microsoft.com/office/drawing/2014/main" id="{A2244330-E959-45F0-9CFD-EF9ECEC497C4}"/>
                  </a:ext>
                </a:extLst>
              </p:cNvPr>
              <p:cNvSpPr/>
              <p:nvPr/>
            </p:nvSpPr>
            <p:spPr>
              <a:xfrm>
                <a:off x="3020314" y="1331315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30931" y="69933"/>
                    </a:lnTo>
                    <a:lnTo>
                      <a:pt x="128415" y="84077"/>
                    </a:lnTo>
                    <a:lnTo>
                      <a:pt x="123043" y="96993"/>
                    </a:lnTo>
                    <a:lnTo>
                      <a:pt x="115163" y="108336"/>
                    </a:lnTo>
                    <a:lnTo>
                      <a:pt x="105123" y="117761"/>
                    </a:lnTo>
                    <a:lnTo>
                      <a:pt x="93272" y="124921"/>
                    </a:lnTo>
                    <a:lnTo>
                      <a:pt x="79959" y="129470"/>
                    </a:lnTo>
                    <a:lnTo>
                      <a:pt x="65531" y="131064"/>
                    </a:lnTo>
                    <a:lnTo>
                      <a:pt x="61141" y="130919"/>
                    </a:lnTo>
                    <a:lnTo>
                      <a:pt x="46999" y="128410"/>
                    </a:lnTo>
                    <a:lnTo>
                      <a:pt x="34082" y="123047"/>
                    </a:lnTo>
                    <a:lnTo>
                      <a:pt x="22736" y="115176"/>
                    </a:lnTo>
                    <a:lnTo>
                      <a:pt x="13309" y="105143"/>
                    </a:lnTo>
                    <a:lnTo>
                      <a:pt x="6146" y="93294"/>
                    </a:lnTo>
                    <a:lnTo>
                      <a:pt x="1594" y="79975"/>
                    </a:lnTo>
                    <a:lnTo>
                      <a:pt x="0" y="65532"/>
                    </a:lnTo>
                    <a:lnTo>
                      <a:pt x="144" y="61147"/>
                    </a:lnTo>
                    <a:lnTo>
                      <a:pt x="2654" y="47017"/>
                    </a:lnTo>
                    <a:lnTo>
                      <a:pt x="8018" y="34104"/>
                    </a:lnTo>
                    <a:lnTo>
                      <a:pt x="15891" y="22757"/>
                    </a:lnTo>
                    <a:lnTo>
                      <a:pt x="25925" y="13324"/>
                    </a:lnTo>
                    <a:lnTo>
                      <a:pt x="37774" y="6154"/>
                    </a:lnTo>
                    <a:lnTo>
                      <a:pt x="51092" y="1596"/>
                    </a:lnTo>
                    <a:lnTo>
                      <a:pt x="65531" y="0"/>
                    </a:lnTo>
                    <a:lnTo>
                      <a:pt x="69927" y="145"/>
                    </a:lnTo>
                    <a:lnTo>
                      <a:pt x="84059" y="2660"/>
                    </a:lnTo>
                    <a:lnTo>
                      <a:pt x="96973" y="8032"/>
                    </a:lnTo>
                    <a:lnTo>
                      <a:pt x="108321" y="15911"/>
                    </a:lnTo>
                    <a:lnTo>
                      <a:pt x="117753" y="25950"/>
                    </a:lnTo>
                    <a:lnTo>
                      <a:pt x="124923" y="37799"/>
                    </a:lnTo>
                    <a:lnTo>
                      <a:pt x="129480" y="51109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53" name="object 94">
                <a:extLst>
                  <a:ext uri="{FF2B5EF4-FFF2-40B4-BE49-F238E27FC236}">
                    <a16:creationId xmlns:a16="http://schemas.microsoft.com/office/drawing/2014/main" id="{331EA88D-7E6B-47D5-A652-568F57D513A5}"/>
                  </a:ext>
                </a:extLst>
              </p:cNvPr>
              <p:cNvSpPr/>
              <p:nvPr/>
            </p:nvSpPr>
            <p:spPr>
              <a:xfrm>
                <a:off x="3075139" y="1407566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596"/>
                    </a:lnTo>
                    <a:lnTo>
                      <a:pt x="7137" y="50901"/>
                    </a:lnTo>
                    <a:lnTo>
                      <a:pt x="10706" y="50901"/>
                    </a:lnTo>
                    <a:lnTo>
                      <a:pt x="24696" y="49300"/>
                    </a:lnTo>
                    <a:lnTo>
                      <a:pt x="37617" y="44719"/>
                    </a:lnTo>
                    <a:lnTo>
                      <a:pt x="49074" y="37494"/>
                    </a:lnTo>
                    <a:lnTo>
                      <a:pt x="58672" y="27960"/>
                    </a:lnTo>
                    <a:lnTo>
                      <a:pt x="66014" y="16454"/>
                    </a:lnTo>
                    <a:lnTo>
                      <a:pt x="70707" y="3310"/>
                    </a:lnTo>
                    <a:lnTo>
                      <a:pt x="71386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54" name="object 95">
                <a:extLst>
                  <a:ext uri="{FF2B5EF4-FFF2-40B4-BE49-F238E27FC236}">
                    <a16:creationId xmlns:a16="http://schemas.microsoft.com/office/drawing/2014/main" id="{1CEDFDCF-5B45-4DFD-8071-6EC9BC395138}"/>
                  </a:ext>
                </a:extLst>
              </p:cNvPr>
              <p:cNvSpPr/>
              <p:nvPr/>
            </p:nvSpPr>
            <p:spPr>
              <a:xfrm>
                <a:off x="3090811" y="1420964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77"/>
                    </a:lnTo>
                    <a:lnTo>
                      <a:pt x="25055" y="24378"/>
                    </a:lnTo>
                    <a:lnTo>
                      <a:pt x="35353" y="16212"/>
                    </a:lnTo>
                    <a:lnTo>
                      <a:pt x="43568" y="5797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55" name="object 96">
                <a:extLst>
                  <a:ext uri="{FF2B5EF4-FFF2-40B4-BE49-F238E27FC236}">
                    <a16:creationId xmlns:a16="http://schemas.microsoft.com/office/drawing/2014/main" id="{2C04EEF1-4B1D-41DA-9AE1-229289D3A487}"/>
                  </a:ext>
                </a:extLst>
              </p:cNvPr>
              <p:cNvSpPr/>
              <p:nvPr/>
            </p:nvSpPr>
            <p:spPr>
              <a:xfrm>
                <a:off x="3107728" y="1433461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61" y="7785"/>
                    </a:lnTo>
                    <a:lnTo>
                      <a:pt x="10464" y="4318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56" name="object 97">
                <a:extLst>
                  <a:ext uri="{FF2B5EF4-FFF2-40B4-BE49-F238E27FC236}">
                    <a16:creationId xmlns:a16="http://schemas.microsoft.com/office/drawing/2014/main" id="{6161AA9C-2A71-48C7-8E45-FC6F0C88050C}"/>
                  </a:ext>
                </a:extLst>
              </p:cNvPr>
              <p:cNvSpPr/>
              <p:nvPr/>
            </p:nvSpPr>
            <p:spPr>
              <a:xfrm>
                <a:off x="3048787" y="1349375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884" y="0"/>
                    </a:moveTo>
                    <a:lnTo>
                      <a:pt x="20446" y="11861"/>
                    </a:lnTo>
                    <a:lnTo>
                      <a:pt x="16281" y="13792"/>
                    </a:lnTo>
                    <a:lnTo>
                      <a:pt x="12509" y="16471"/>
                    </a:lnTo>
                    <a:lnTo>
                      <a:pt x="9232" y="19697"/>
                    </a:lnTo>
                    <a:lnTo>
                      <a:pt x="0" y="10413"/>
                    </a:lnTo>
                    <a:lnTo>
                      <a:pt x="4317" y="6096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57" name="object 98">
                <a:extLst>
                  <a:ext uri="{FF2B5EF4-FFF2-40B4-BE49-F238E27FC236}">
                    <a16:creationId xmlns:a16="http://schemas.microsoft.com/office/drawing/2014/main" id="{D5D6790C-0CA7-427E-8D1B-81E341F131E6}"/>
                  </a:ext>
                </a:extLst>
              </p:cNvPr>
              <p:cNvSpPr/>
              <p:nvPr/>
            </p:nvSpPr>
            <p:spPr>
              <a:xfrm>
                <a:off x="3048787" y="1349375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7" y="6096"/>
                    </a:lnTo>
                    <a:lnTo>
                      <a:pt x="0" y="10413"/>
                    </a:lnTo>
                    <a:lnTo>
                      <a:pt x="9232" y="19697"/>
                    </a:lnTo>
                    <a:lnTo>
                      <a:pt x="12509" y="16471"/>
                    </a:lnTo>
                    <a:lnTo>
                      <a:pt x="16281" y="13792"/>
                    </a:lnTo>
                    <a:lnTo>
                      <a:pt x="20446" y="11861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58" name="object 99">
                <a:extLst>
                  <a:ext uri="{FF2B5EF4-FFF2-40B4-BE49-F238E27FC236}">
                    <a16:creationId xmlns:a16="http://schemas.microsoft.com/office/drawing/2014/main" id="{8189CE2A-FCBE-4176-8679-06AC8B3BA1E8}"/>
                  </a:ext>
                </a:extLst>
              </p:cNvPr>
              <p:cNvSpPr/>
              <p:nvPr/>
            </p:nvSpPr>
            <p:spPr>
              <a:xfrm>
                <a:off x="3053410" y="1355280"/>
                <a:ext cx="13042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82">
                    <a:moveTo>
                      <a:pt x="13042" y="0"/>
                    </a:moveTo>
                    <a:lnTo>
                      <a:pt x="8178" y="2285"/>
                    </a:lnTo>
                    <a:lnTo>
                      <a:pt x="3771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59" name="object 100">
                <a:extLst>
                  <a:ext uri="{FF2B5EF4-FFF2-40B4-BE49-F238E27FC236}">
                    <a16:creationId xmlns:a16="http://schemas.microsoft.com/office/drawing/2014/main" id="{DD032E0C-FD9D-4625-8749-82A8219EB0FA}"/>
                  </a:ext>
                </a:extLst>
              </p:cNvPr>
              <p:cNvSpPr/>
              <p:nvPr/>
            </p:nvSpPr>
            <p:spPr>
              <a:xfrm>
                <a:off x="3055683" y="1353934"/>
                <a:ext cx="7696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18">
                    <a:moveTo>
                      <a:pt x="7696" y="1066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60" name="object 101">
                <a:extLst>
                  <a:ext uri="{FF2B5EF4-FFF2-40B4-BE49-F238E27FC236}">
                    <a16:creationId xmlns:a16="http://schemas.microsoft.com/office/drawing/2014/main" id="{0127F305-F842-4868-BD41-9CDDB71AADE7}"/>
                  </a:ext>
                </a:extLst>
              </p:cNvPr>
              <p:cNvSpPr/>
              <p:nvPr/>
            </p:nvSpPr>
            <p:spPr>
              <a:xfrm>
                <a:off x="3020314" y="1331315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29480" y="51109"/>
                    </a:lnTo>
                    <a:lnTo>
                      <a:pt x="124923" y="37799"/>
                    </a:lnTo>
                    <a:lnTo>
                      <a:pt x="117753" y="25950"/>
                    </a:lnTo>
                    <a:lnTo>
                      <a:pt x="108321" y="15911"/>
                    </a:lnTo>
                    <a:lnTo>
                      <a:pt x="96973" y="8032"/>
                    </a:lnTo>
                    <a:lnTo>
                      <a:pt x="84059" y="2660"/>
                    </a:lnTo>
                    <a:lnTo>
                      <a:pt x="69927" y="145"/>
                    </a:lnTo>
                    <a:lnTo>
                      <a:pt x="65531" y="0"/>
                    </a:lnTo>
                    <a:lnTo>
                      <a:pt x="51092" y="1596"/>
                    </a:lnTo>
                    <a:lnTo>
                      <a:pt x="37774" y="6154"/>
                    </a:lnTo>
                    <a:lnTo>
                      <a:pt x="25925" y="13324"/>
                    </a:lnTo>
                    <a:lnTo>
                      <a:pt x="15891" y="22757"/>
                    </a:lnTo>
                    <a:lnTo>
                      <a:pt x="8018" y="34104"/>
                    </a:lnTo>
                    <a:lnTo>
                      <a:pt x="2654" y="47017"/>
                    </a:lnTo>
                    <a:lnTo>
                      <a:pt x="144" y="61147"/>
                    </a:lnTo>
                    <a:lnTo>
                      <a:pt x="0" y="65532"/>
                    </a:lnTo>
                    <a:lnTo>
                      <a:pt x="1594" y="79975"/>
                    </a:lnTo>
                    <a:lnTo>
                      <a:pt x="6146" y="93294"/>
                    </a:lnTo>
                    <a:lnTo>
                      <a:pt x="13309" y="105143"/>
                    </a:lnTo>
                    <a:lnTo>
                      <a:pt x="22736" y="115176"/>
                    </a:lnTo>
                    <a:lnTo>
                      <a:pt x="34082" y="123047"/>
                    </a:lnTo>
                    <a:lnTo>
                      <a:pt x="46999" y="128410"/>
                    </a:lnTo>
                    <a:lnTo>
                      <a:pt x="61141" y="130919"/>
                    </a:lnTo>
                    <a:lnTo>
                      <a:pt x="65531" y="131064"/>
                    </a:lnTo>
                    <a:lnTo>
                      <a:pt x="79959" y="129470"/>
                    </a:lnTo>
                    <a:lnTo>
                      <a:pt x="93272" y="124921"/>
                    </a:lnTo>
                    <a:lnTo>
                      <a:pt x="105123" y="117761"/>
                    </a:lnTo>
                    <a:lnTo>
                      <a:pt x="115163" y="108336"/>
                    </a:lnTo>
                    <a:lnTo>
                      <a:pt x="123043" y="96993"/>
                    </a:lnTo>
                    <a:lnTo>
                      <a:pt x="128415" y="84077"/>
                    </a:lnTo>
                    <a:lnTo>
                      <a:pt x="130931" y="69933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61" name="object 102">
                <a:extLst>
                  <a:ext uri="{FF2B5EF4-FFF2-40B4-BE49-F238E27FC236}">
                    <a16:creationId xmlns:a16="http://schemas.microsoft.com/office/drawing/2014/main" id="{8949414F-F23A-4FC2-9F96-DC000138383E}"/>
                  </a:ext>
                </a:extLst>
              </p:cNvPr>
              <p:cNvSpPr/>
              <p:nvPr/>
            </p:nvSpPr>
            <p:spPr>
              <a:xfrm>
                <a:off x="3244100" y="1121422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30931" y="69917"/>
                    </a:lnTo>
                    <a:lnTo>
                      <a:pt x="128418" y="84050"/>
                    </a:lnTo>
                    <a:lnTo>
                      <a:pt x="123047" y="96964"/>
                    </a:lnTo>
                    <a:lnTo>
                      <a:pt x="115168" y="108311"/>
                    </a:lnTo>
                    <a:lnTo>
                      <a:pt x="105129" y="117743"/>
                    </a:lnTo>
                    <a:lnTo>
                      <a:pt x="93280" y="124911"/>
                    </a:lnTo>
                    <a:lnTo>
                      <a:pt x="79968" y="129467"/>
                    </a:lnTo>
                    <a:lnTo>
                      <a:pt x="65544" y="131064"/>
                    </a:lnTo>
                    <a:lnTo>
                      <a:pt x="61143" y="130918"/>
                    </a:lnTo>
                    <a:lnTo>
                      <a:pt x="46998" y="128404"/>
                    </a:lnTo>
                    <a:lnTo>
                      <a:pt x="34080" y="123034"/>
                    </a:lnTo>
                    <a:lnTo>
                      <a:pt x="22734" y="115156"/>
                    </a:lnTo>
                    <a:lnTo>
                      <a:pt x="13307" y="105119"/>
                    </a:lnTo>
                    <a:lnTo>
                      <a:pt x="6145" y="93270"/>
                    </a:lnTo>
                    <a:lnTo>
                      <a:pt x="1594" y="79958"/>
                    </a:lnTo>
                    <a:lnTo>
                      <a:pt x="0" y="65532"/>
                    </a:lnTo>
                    <a:lnTo>
                      <a:pt x="145" y="61130"/>
                    </a:lnTo>
                    <a:lnTo>
                      <a:pt x="2656" y="46986"/>
                    </a:lnTo>
                    <a:lnTo>
                      <a:pt x="8022" y="34070"/>
                    </a:lnTo>
                    <a:lnTo>
                      <a:pt x="15896" y="22727"/>
                    </a:lnTo>
                    <a:lnTo>
                      <a:pt x="25931" y="13302"/>
                    </a:lnTo>
                    <a:lnTo>
                      <a:pt x="37781" y="6142"/>
                    </a:lnTo>
                    <a:lnTo>
                      <a:pt x="51101" y="1593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3"/>
                    </a:lnTo>
                    <a:lnTo>
                      <a:pt x="96971" y="8016"/>
                    </a:lnTo>
                    <a:lnTo>
                      <a:pt x="108319" y="15887"/>
                    </a:lnTo>
                    <a:lnTo>
                      <a:pt x="117752" y="25920"/>
                    </a:lnTo>
                    <a:lnTo>
                      <a:pt x="124922" y="37769"/>
                    </a:lnTo>
                    <a:lnTo>
                      <a:pt x="129479" y="51088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62" name="object 103">
                <a:extLst>
                  <a:ext uri="{FF2B5EF4-FFF2-40B4-BE49-F238E27FC236}">
                    <a16:creationId xmlns:a16="http://schemas.microsoft.com/office/drawing/2014/main" id="{EB7F548C-7570-4264-AB40-DDDED3DB23FB}"/>
                  </a:ext>
                </a:extLst>
              </p:cNvPr>
              <p:cNvSpPr/>
              <p:nvPr/>
            </p:nvSpPr>
            <p:spPr>
              <a:xfrm>
                <a:off x="3298926" y="1197622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99"/>
                    </a:moveTo>
                    <a:lnTo>
                      <a:pt x="3517" y="50596"/>
                    </a:lnTo>
                    <a:lnTo>
                      <a:pt x="7086" y="50901"/>
                    </a:lnTo>
                    <a:lnTo>
                      <a:pt x="10718" y="50901"/>
                    </a:lnTo>
                    <a:lnTo>
                      <a:pt x="24688" y="49302"/>
                    </a:lnTo>
                    <a:lnTo>
                      <a:pt x="37602" y="44728"/>
                    </a:lnTo>
                    <a:lnTo>
                      <a:pt x="49060" y="37509"/>
                    </a:lnTo>
                    <a:lnTo>
                      <a:pt x="58664" y="27977"/>
                    </a:lnTo>
                    <a:lnTo>
                      <a:pt x="66013" y="16466"/>
                    </a:lnTo>
                    <a:lnTo>
                      <a:pt x="70709" y="3305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63" name="object 104">
                <a:extLst>
                  <a:ext uri="{FF2B5EF4-FFF2-40B4-BE49-F238E27FC236}">
                    <a16:creationId xmlns:a16="http://schemas.microsoft.com/office/drawing/2014/main" id="{C0AA4AAF-9F3A-46CB-9912-DA6090E21364}"/>
                  </a:ext>
                </a:extLst>
              </p:cNvPr>
              <p:cNvSpPr/>
              <p:nvPr/>
            </p:nvSpPr>
            <p:spPr>
              <a:xfrm>
                <a:off x="3314598" y="1211008"/>
                <a:ext cx="46685" cy="32753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753">
                    <a:moveTo>
                      <a:pt x="0" y="32753"/>
                    </a:moveTo>
                    <a:lnTo>
                      <a:pt x="13113" y="30016"/>
                    </a:lnTo>
                    <a:lnTo>
                      <a:pt x="25040" y="24407"/>
                    </a:lnTo>
                    <a:lnTo>
                      <a:pt x="35335" y="16241"/>
                    </a:lnTo>
                    <a:lnTo>
                      <a:pt x="43550" y="5830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64" name="object 105">
                <a:extLst>
                  <a:ext uri="{FF2B5EF4-FFF2-40B4-BE49-F238E27FC236}">
                    <a16:creationId xmlns:a16="http://schemas.microsoft.com/office/drawing/2014/main" id="{D1AE38B5-123A-4645-BBD8-367ABC18ED8D}"/>
                  </a:ext>
                </a:extLst>
              </p:cNvPr>
              <p:cNvSpPr/>
              <p:nvPr/>
            </p:nvSpPr>
            <p:spPr>
              <a:xfrm>
                <a:off x="3331514" y="1223568"/>
                <a:ext cx="1468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10312">
                    <a:moveTo>
                      <a:pt x="0" y="10312"/>
                    </a:moveTo>
                    <a:lnTo>
                      <a:pt x="5461" y="7734"/>
                    </a:lnTo>
                    <a:lnTo>
                      <a:pt x="10426" y="4267"/>
                    </a:lnTo>
                    <a:lnTo>
                      <a:pt x="1468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65" name="object 106">
                <a:extLst>
                  <a:ext uri="{FF2B5EF4-FFF2-40B4-BE49-F238E27FC236}">
                    <a16:creationId xmlns:a16="http://schemas.microsoft.com/office/drawing/2014/main" id="{08CFEE9A-E624-4C61-9A33-81047002D9C5}"/>
                  </a:ext>
                </a:extLst>
              </p:cNvPr>
              <p:cNvSpPr/>
              <p:nvPr/>
            </p:nvSpPr>
            <p:spPr>
              <a:xfrm>
                <a:off x="3272536" y="1139431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22" y="0"/>
                    </a:moveTo>
                    <a:lnTo>
                      <a:pt x="20434" y="11849"/>
                    </a:lnTo>
                    <a:lnTo>
                      <a:pt x="16319" y="13792"/>
                    </a:lnTo>
                    <a:lnTo>
                      <a:pt x="12496" y="16471"/>
                    </a:lnTo>
                    <a:lnTo>
                      <a:pt x="9271" y="19697"/>
                    </a:lnTo>
                    <a:lnTo>
                      <a:pt x="0" y="10414"/>
                    </a:lnTo>
                    <a:lnTo>
                      <a:pt x="4317" y="6096"/>
                    </a:lnTo>
                    <a:lnTo>
                      <a:pt x="9372" y="2578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66" name="object 107">
                <a:extLst>
                  <a:ext uri="{FF2B5EF4-FFF2-40B4-BE49-F238E27FC236}">
                    <a16:creationId xmlns:a16="http://schemas.microsoft.com/office/drawing/2014/main" id="{06E9D742-4F08-4F0A-9939-83A0C583846E}"/>
                  </a:ext>
                </a:extLst>
              </p:cNvPr>
              <p:cNvSpPr/>
              <p:nvPr/>
            </p:nvSpPr>
            <p:spPr>
              <a:xfrm>
                <a:off x="3272536" y="1139431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22" y="0"/>
                    </a:moveTo>
                    <a:lnTo>
                      <a:pt x="9372" y="2578"/>
                    </a:lnTo>
                    <a:lnTo>
                      <a:pt x="4317" y="6096"/>
                    </a:lnTo>
                    <a:lnTo>
                      <a:pt x="0" y="10414"/>
                    </a:lnTo>
                    <a:lnTo>
                      <a:pt x="9271" y="19697"/>
                    </a:lnTo>
                    <a:lnTo>
                      <a:pt x="12496" y="16471"/>
                    </a:lnTo>
                    <a:lnTo>
                      <a:pt x="16319" y="13792"/>
                    </a:lnTo>
                    <a:lnTo>
                      <a:pt x="20434" y="11849"/>
                    </a:lnTo>
                    <a:lnTo>
                      <a:pt x="14922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67" name="object 108">
                <a:extLst>
                  <a:ext uri="{FF2B5EF4-FFF2-40B4-BE49-F238E27FC236}">
                    <a16:creationId xmlns:a16="http://schemas.microsoft.com/office/drawing/2014/main" id="{92753A31-D01E-4E96-9280-B5A73705C4FE}"/>
                  </a:ext>
                </a:extLst>
              </p:cNvPr>
              <p:cNvSpPr/>
              <p:nvPr/>
            </p:nvSpPr>
            <p:spPr>
              <a:xfrm>
                <a:off x="3277196" y="1145387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78" y="2222"/>
                    </a:lnTo>
                    <a:lnTo>
                      <a:pt x="3771" y="5346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68" name="object 109">
                <a:extLst>
                  <a:ext uri="{FF2B5EF4-FFF2-40B4-BE49-F238E27FC236}">
                    <a16:creationId xmlns:a16="http://schemas.microsoft.com/office/drawing/2014/main" id="{20A88DDD-EFF7-4D64-BCA8-EBD1647C47A4}"/>
                  </a:ext>
                </a:extLst>
              </p:cNvPr>
              <p:cNvSpPr/>
              <p:nvPr/>
            </p:nvSpPr>
            <p:spPr>
              <a:xfrm>
                <a:off x="3279482" y="1143990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718"/>
                    </a:moveTo>
                    <a:lnTo>
                      <a:pt x="3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69" name="object 110">
                <a:extLst>
                  <a:ext uri="{FF2B5EF4-FFF2-40B4-BE49-F238E27FC236}">
                    <a16:creationId xmlns:a16="http://schemas.microsoft.com/office/drawing/2014/main" id="{B6FF955F-BEE9-4847-8D83-3274D2229FD6}"/>
                  </a:ext>
                </a:extLst>
              </p:cNvPr>
              <p:cNvSpPr/>
              <p:nvPr/>
            </p:nvSpPr>
            <p:spPr>
              <a:xfrm>
                <a:off x="3244100" y="1121422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29479" y="51088"/>
                    </a:lnTo>
                    <a:lnTo>
                      <a:pt x="124922" y="37769"/>
                    </a:lnTo>
                    <a:lnTo>
                      <a:pt x="117752" y="25920"/>
                    </a:lnTo>
                    <a:lnTo>
                      <a:pt x="108319" y="15887"/>
                    </a:lnTo>
                    <a:lnTo>
                      <a:pt x="96971" y="8016"/>
                    </a:lnTo>
                    <a:lnTo>
                      <a:pt x="84058" y="2653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3"/>
                    </a:lnTo>
                    <a:lnTo>
                      <a:pt x="37781" y="6142"/>
                    </a:lnTo>
                    <a:lnTo>
                      <a:pt x="25931" y="13302"/>
                    </a:lnTo>
                    <a:lnTo>
                      <a:pt x="15896" y="22727"/>
                    </a:lnTo>
                    <a:lnTo>
                      <a:pt x="8022" y="34070"/>
                    </a:lnTo>
                    <a:lnTo>
                      <a:pt x="2656" y="46986"/>
                    </a:lnTo>
                    <a:lnTo>
                      <a:pt x="145" y="61130"/>
                    </a:lnTo>
                    <a:lnTo>
                      <a:pt x="0" y="65532"/>
                    </a:lnTo>
                    <a:lnTo>
                      <a:pt x="1594" y="79958"/>
                    </a:lnTo>
                    <a:lnTo>
                      <a:pt x="6145" y="93270"/>
                    </a:lnTo>
                    <a:lnTo>
                      <a:pt x="13307" y="105119"/>
                    </a:lnTo>
                    <a:lnTo>
                      <a:pt x="22734" y="115156"/>
                    </a:lnTo>
                    <a:lnTo>
                      <a:pt x="34080" y="123034"/>
                    </a:lnTo>
                    <a:lnTo>
                      <a:pt x="46998" y="128404"/>
                    </a:lnTo>
                    <a:lnTo>
                      <a:pt x="61143" y="130918"/>
                    </a:lnTo>
                    <a:lnTo>
                      <a:pt x="65544" y="131064"/>
                    </a:lnTo>
                    <a:lnTo>
                      <a:pt x="79968" y="129467"/>
                    </a:lnTo>
                    <a:lnTo>
                      <a:pt x="93280" y="124911"/>
                    </a:lnTo>
                    <a:lnTo>
                      <a:pt x="105129" y="117743"/>
                    </a:lnTo>
                    <a:lnTo>
                      <a:pt x="115168" y="108311"/>
                    </a:lnTo>
                    <a:lnTo>
                      <a:pt x="123047" y="96964"/>
                    </a:lnTo>
                    <a:lnTo>
                      <a:pt x="128418" y="84050"/>
                    </a:lnTo>
                    <a:lnTo>
                      <a:pt x="130931" y="69917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70" name="object 111">
                <a:extLst>
                  <a:ext uri="{FF2B5EF4-FFF2-40B4-BE49-F238E27FC236}">
                    <a16:creationId xmlns:a16="http://schemas.microsoft.com/office/drawing/2014/main" id="{2BAC654B-D2F8-4319-8CFF-03E94CBC0C6E}"/>
                  </a:ext>
                </a:extLst>
              </p:cNvPr>
              <p:cNvSpPr/>
              <p:nvPr/>
            </p:nvSpPr>
            <p:spPr>
              <a:xfrm>
                <a:off x="3535959" y="1228978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30868" y="69922"/>
                    </a:lnTo>
                    <a:lnTo>
                      <a:pt x="128359" y="84064"/>
                    </a:lnTo>
                    <a:lnTo>
                      <a:pt x="122996" y="96981"/>
                    </a:lnTo>
                    <a:lnTo>
                      <a:pt x="115126" y="108327"/>
                    </a:lnTo>
                    <a:lnTo>
                      <a:pt x="105093" y="117754"/>
                    </a:lnTo>
                    <a:lnTo>
                      <a:pt x="93244" y="124917"/>
                    </a:lnTo>
                    <a:lnTo>
                      <a:pt x="79924" y="129469"/>
                    </a:lnTo>
                    <a:lnTo>
                      <a:pt x="65481" y="131064"/>
                    </a:lnTo>
                    <a:lnTo>
                      <a:pt x="61135" y="130922"/>
                    </a:lnTo>
                    <a:lnTo>
                      <a:pt x="46998" y="128418"/>
                    </a:lnTo>
                    <a:lnTo>
                      <a:pt x="34083" y="123058"/>
                    </a:lnTo>
                    <a:lnTo>
                      <a:pt x="22739" y="115186"/>
                    </a:lnTo>
                    <a:lnTo>
                      <a:pt x="13311" y="105151"/>
                    </a:lnTo>
                    <a:lnTo>
                      <a:pt x="6147" y="93299"/>
                    </a:lnTo>
                    <a:lnTo>
                      <a:pt x="1594" y="79977"/>
                    </a:lnTo>
                    <a:lnTo>
                      <a:pt x="0" y="65532"/>
                    </a:lnTo>
                    <a:lnTo>
                      <a:pt x="141" y="61185"/>
                    </a:lnTo>
                    <a:lnTo>
                      <a:pt x="2643" y="47044"/>
                    </a:lnTo>
                    <a:lnTo>
                      <a:pt x="8001" y="34122"/>
                    </a:lnTo>
                    <a:lnTo>
                      <a:pt x="15868" y="22768"/>
                    </a:lnTo>
                    <a:lnTo>
                      <a:pt x="25896" y="13330"/>
                    </a:lnTo>
                    <a:lnTo>
                      <a:pt x="37739" y="6156"/>
                    </a:lnTo>
                    <a:lnTo>
                      <a:pt x="51050" y="1597"/>
                    </a:lnTo>
                    <a:lnTo>
                      <a:pt x="65481" y="0"/>
                    </a:lnTo>
                    <a:lnTo>
                      <a:pt x="69872" y="144"/>
                    </a:lnTo>
                    <a:lnTo>
                      <a:pt x="84018" y="2657"/>
                    </a:lnTo>
                    <a:lnTo>
                      <a:pt x="96936" y="8026"/>
                    </a:lnTo>
                    <a:lnTo>
                      <a:pt x="108281" y="15904"/>
                    </a:lnTo>
                    <a:lnTo>
                      <a:pt x="117707" y="25941"/>
                    </a:lnTo>
                    <a:lnTo>
                      <a:pt x="124869" y="37791"/>
                    </a:lnTo>
                    <a:lnTo>
                      <a:pt x="129419" y="51103"/>
                    </a:lnTo>
                    <a:lnTo>
                      <a:pt x="13101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71" name="object 112">
                <a:extLst>
                  <a:ext uri="{FF2B5EF4-FFF2-40B4-BE49-F238E27FC236}">
                    <a16:creationId xmlns:a16="http://schemas.microsoft.com/office/drawing/2014/main" id="{B8116D0D-5A2C-41FC-8EEB-07B258A09D21}"/>
                  </a:ext>
                </a:extLst>
              </p:cNvPr>
              <p:cNvSpPr/>
              <p:nvPr/>
            </p:nvSpPr>
            <p:spPr>
              <a:xfrm>
                <a:off x="3590772" y="1305217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61"/>
                    </a:moveTo>
                    <a:lnTo>
                      <a:pt x="3530" y="50558"/>
                    </a:lnTo>
                    <a:lnTo>
                      <a:pt x="7099" y="50901"/>
                    </a:lnTo>
                    <a:lnTo>
                      <a:pt x="10667" y="50901"/>
                    </a:lnTo>
                    <a:lnTo>
                      <a:pt x="24662" y="49300"/>
                    </a:lnTo>
                    <a:lnTo>
                      <a:pt x="37590" y="44720"/>
                    </a:lnTo>
                    <a:lnTo>
                      <a:pt x="49053" y="37495"/>
                    </a:lnTo>
                    <a:lnTo>
                      <a:pt x="58651" y="27961"/>
                    </a:lnTo>
                    <a:lnTo>
                      <a:pt x="65988" y="16451"/>
                    </a:lnTo>
                    <a:lnTo>
                      <a:pt x="70664" y="3301"/>
                    </a:lnTo>
                    <a:lnTo>
                      <a:pt x="71335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72" name="object 113">
                <a:extLst>
                  <a:ext uri="{FF2B5EF4-FFF2-40B4-BE49-F238E27FC236}">
                    <a16:creationId xmlns:a16="http://schemas.microsoft.com/office/drawing/2014/main" id="{542FA022-9A4D-4ED1-9639-616704E123F7}"/>
                  </a:ext>
                </a:extLst>
              </p:cNvPr>
              <p:cNvSpPr/>
              <p:nvPr/>
            </p:nvSpPr>
            <p:spPr>
              <a:xfrm>
                <a:off x="3606457" y="1318615"/>
                <a:ext cx="46672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72" h="32689">
                    <a:moveTo>
                      <a:pt x="0" y="32689"/>
                    </a:moveTo>
                    <a:lnTo>
                      <a:pt x="13118" y="29961"/>
                    </a:lnTo>
                    <a:lnTo>
                      <a:pt x="25052" y="24360"/>
                    </a:lnTo>
                    <a:lnTo>
                      <a:pt x="35351" y="16199"/>
                    </a:lnTo>
                    <a:lnTo>
                      <a:pt x="43564" y="5788"/>
                    </a:lnTo>
                    <a:lnTo>
                      <a:pt x="4667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73" name="object 114">
                <a:extLst>
                  <a:ext uri="{FF2B5EF4-FFF2-40B4-BE49-F238E27FC236}">
                    <a16:creationId xmlns:a16="http://schemas.microsoft.com/office/drawing/2014/main" id="{E5F68CB4-CB7D-4366-BDDE-971CE11CFAF7}"/>
                  </a:ext>
                </a:extLst>
              </p:cNvPr>
              <p:cNvSpPr/>
              <p:nvPr/>
            </p:nvSpPr>
            <p:spPr>
              <a:xfrm>
                <a:off x="3623373" y="1331112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48" y="7797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74" name="object 115">
                <a:extLst>
                  <a:ext uri="{FF2B5EF4-FFF2-40B4-BE49-F238E27FC236}">
                    <a16:creationId xmlns:a16="http://schemas.microsoft.com/office/drawing/2014/main" id="{54E95E10-A498-45C7-95EE-34956485464F}"/>
                  </a:ext>
                </a:extLst>
              </p:cNvPr>
              <p:cNvSpPr/>
              <p:nvPr/>
            </p:nvSpPr>
            <p:spPr>
              <a:xfrm>
                <a:off x="3564382" y="1246987"/>
                <a:ext cx="20446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735">
                    <a:moveTo>
                      <a:pt x="14935" y="0"/>
                    </a:moveTo>
                    <a:lnTo>
                      <a:pt x="20446" y="11899"/>
                    </a:lnTo>
                    <a:lnTo>
                      <a:pt x="16319" y="13830"/>
                    </a:lnTo>
                    <a:lnTo>
                      <a:pt x="12509" y="16459"/>
                    </a:lnTo>
                    <a:lnTo>
                      <a:pt x="9283" y="19735"/>
                    </a:lnTo>
                    <a:lnTo>
                      <a:pt x="0" y="10464"/>
                    </a:lnTo>
                    <a:lnTo>
                      <a:pt x="4317" y="614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75" name="object 116">
                <a:extLst>
                  <a:ext uri="{FF2B5EF4-FFF2-40B4-BE49-F238E27FC236}">
                    <a16:creationId xmlns:a16="http://schemas.microsoft.com/office/drawing/2014/main" id="{6B03E12E-BB3F-4956-95F1-2EC08D61232E}"/>
                  </a:ext>
                </a:extLst>
              </p:cNvPr>
              <p:cNvSpPr/>
              <p:nvPr/>
            </p:nvSpPr>
            <p:spPr>
              <a:xfrm>
                <a:off x="3564382" y="1246987"/>
                <a:ext cx="20446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735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7" y="6146"/>
                    </a:lnTo>
                    <a:lnTo>
                      <a:pt x="0" y="10464"/>
                    </a:lnTo>
                    <a:lnTo>
                      <a:pt x="9283" y="19735"/>
                    </a:lnTo>
                    <a:lnTo>
                      <a:pt x="12509" y="16459"/>
                    </a:lnTo>
                    <a:lnTo>
                      <a:pt x="16319" y="13830"/>
                    </a:lnTo>
                    <a:lnTo>
                      <a:pt x="20446" y="1189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76" name="object 117">
                <a:extLst>
                  <a:ext uri="{FF2B5EF4-FFF2-40B4-BE49-F238E27FC236}">
                    <a16:creationId xmlns:a16="http://schemas.microsoft.com/office/drawing/2014/main" id="{30AEB726-4077-4F2B-BD67-E02DA36E2D91}"/>
                  </a:ext>
                </a:extLst>
              </p:cNvPr>
              <p:cNvSpPr/>
              <p:nvPr/>
            </p:nvSpPr>
            <p:spPr>
              <a:xfrm>
                <a:off x="3569042" y="1252931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191" y="2285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77" name="object 118">
                <a:extLst>
                  <a:ext uri="{FF2B5EF4-FFF2-40B4-BE49-F238E27FC236}">
                    <a16:creationId xmlns:a16="http://schemas.microsoft.com/office/drawing/2014/main" id="{6C5D7060-9466-4D3F-9D9A-98E10E7EABF4}"/>
                  </a:ext>
                </a:extLst>
              </p:cNvPr>
              <p:cNvSpPr/>
              <p:nvPr/>
            </p:nvSpPr>
            <p:spPr>
              <a:xfrm>
                <a:off x="3571328" y="1251546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78" name="object 119">
                <a:extLst>
                  <a:ext uri="{FF2B5EF4-FFF2-40B4-BE49-F238E27FC236}">
                    <a16:creationId xmlns:a16="http://schemas.microsoft.com/office/drawing/2014/main" id="{C930C7D3-C5B4-4F08-8827-76AC8842C958}"/>
                  </a:ext>
                </a:extLst>
              </p:cNvPr>
              <p:cNvSpPr/>
              <p:nvPr/>
            </p:nvSpPr>
            <p:spPr>
              <a:xfrm>
                <a:off x="3535959" y="1228978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29419" y="51103"/>
                    </a:lnTo>
                    <a:lnTo>
                      <a:pt x="124869" y="37791"/>
                    </a:lnTo>
                    <a:lnTo>
                      <a:pt x="117707" y="25941"/>
                    </a:lnTo>
                    <a:lnTo>
                      <a:pt x="108281" y="15904"/>
                    </a:lnTo>
                    <a:lnTo>
                      <a:pt x="96936" y="8026"/>
                    </a:lnTo>
                    <a:lnTo>
                      <a:pt x="84018" y="2657"/>
                    </a:lnTo>
                    <a:lnTo>
                      <a:pt x="69872" y="144"/>
                    </a:lnTo>
                    <a:lnTo>
                      <a:pt x="65481" y="0"/>
                    </a:lnTo>
                    <a:lnTo>
                      <a:pt x="51050" y="1597"/>
                    </a:lnTo>
                    <a:lnTo>
                      <a:pt x="37739" y="6156"/>
                    </a:lnTo>
                    <a:lnTo>
                      <a:pt x="25896" y="13330"/>
                    </a:lnTo>
                    <a:lnTo>
                      <a:pt x="15868" y="22768"/>
                    </a:lnTo>
                    <a:lnTo>
                      <a:pt x="8001" y="34122"/>
                    </a:lnTo>
                    <a:lnTo>
                      <a:pt x="2643" y="47044"/>
                    </a:lnTo>
                    <a:lnTo>
                      <a:pt x="141" y="61185"/>
                    </a:lnTo>
                    <a:lnTo>
                      <a:pt x="0" y="65532"/>
                    </a:lnTo>
                    <a:lnTo>
                      <a:pt x="1594" y="79977"/>
                    </a:lnTo>
                    <a:lnTo>
                      <a:pt x="6147" y="93299"/>
                    </a:lnTo>
                    <a:lnTo>
                      <a:pt x="13311" y="105151"/>
                    </a:lnTo>
                    <a:lnTo>
                      <a:pt x="22739" y="115186"/>
                    </a:lnTo>
                    <a:lnTo>
                      <a:pt x="34083" y="123058"/>
                    </a:lnTo>
                    <a:lnTo>
                      <a:pt x="46998" y="128418"/>
                    </a:lnTo>
                    <a:lnTo>
                      <a:pt x="61135" y="130922"/>
                    </a:lnTo>
                    <a:lnTo>
                      <a:pt x="65481" y="131064"/>
                    </a:lnTo>
                    <a:lnTo>
                      <a:pt x="79924" y="129469"/>
                    </a:lnTo>
                    <a:lnTo>
                      <a:pt x="93244" y="124917"/>
                    </a:lnTo>
                    <a:lnTo>
                      <a:pt x="105093" y="117754"/>
                    </a:lnTo>
                    <a:lnTo>
                      <a:pt x="115126" y="108327"/>
                    </a:lnTo>
                    <a:lnTo>
                      <a:pt x="122996" y="96981"/>
                    </a:lnTo>
                    <a:lnTo>
                      <a:pt x="128359" y="84064"/>
                    </a:lnTo>
                    <a:lnTo>
                      <a:pt x="130868" y="69922"/>
                    </a:lnTo>
                    <a:lnTo>
                      <a:pt x="13101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79" name="object 120">
                <a:extLst>
                  <a:ext uri="{FF2B5EF4-FFF2-40B4-BE49-F238E27FC236}">
                    <a16:creationId xmlns:a16="http://schemas.microsoft.com/office/drawing/2014/main" id="{5D34D493-9D24-487A-A4EF-6CC048511B8B}"/>
                  </a:ext>
                </a:extLst>
              </p:cNvPr>
              <p:cNvSpPr/>
              <p:nvPr/>
            </p:nvSpPr>
            <p:spPr>
              <a:xfrm>
                <a:off x="3082925" y="1597025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1"/>
                    </a:moveTo>
                    <a:lnTo>
                      <a:pt x="130919" y="69923"/>
                    </a:lnTo>
                    <a:lnTo>
                      <a:pt x="128410" y="84069"/>
                    </a:lnTo>
                    <a:lnTo>
                      <a:pt x="123047" y="96987"/>
                    </a:lnTo>
                    <a:lnTo>
                      <a:pt x="115176" y="108332"/>
                    </a:lnTo>
                    <a:lnTo>
                      <a:pt x="105143" y="117758"/>
                    </a:lnTo>
                    <a:lnTo>
                      <a:pt x="93294" y="124919"/>
                    </a:lnTo>
                    <a:lnTo>
                      <a:pt x="79975" y="129470"/>
                    </a:lnTo>
                    <a:lnTo>
                      <a:pt x="65531" y="131063"/>
                    </a:lnTo>
                    <a:lnTo>
                      <a:pt x="61146" y="130919"/>
                    </a:lnTo>
                    <a:lnTo>
                      <a:pt x="47013" y="128410"/>
                    </a:lnTo>
                    <a:lnTo>
                      <a:pt x="34099" y="123047"/>
                    </a:lnTo>
                    <a:lnTo>
                      <a:pt x="22752" y="115176"/>
                    </a:lnTo>
                    <a:lnTo>
                      <a:pt x="13320" y="105143"/>
                    </a:lnTo>
                    <a:lnTo>
                      <a:pt x="6152" y="93294"/>
                    </a:lnTo>
                    <a:lnTo>
                      <a:pt x="1596" y="79975"/>
                    </a:lnTo>
                    <a:lnTo>
                      <a:pt x="0" y="65531"/>
                    </a:lnTo>
                    <a:lnTo>
                      <a:pt x="144" y="61146"/>
                    </a:lnTo>
                    <a:lnTo>
                      <a:pt x="2657" y="47013"/>
                    </a:lnTo>
                    <a:lnTo>
                      <a:pt x="8026" y="34099"/>
                    </a:lnTo>
                    <a:lnTo>
                      <a:pt x="15904" y="22752"/>
                    </a:lnTo>
                    <a:lnTo>
                      <a:pt x="25941" y="13320"/>
                    </a:lnTo>
                    <a:lnTo>
                      <a:pt x="37791" y="6152"/>
                    </a:lnTo>
                    <a:lnTo>
                      <a:pt x="51103" y="1596"/>
                    </a:lnTo>
                    <a:lnTo>
                      <a:pt x="65531" y="0"/>
                    </a:lnTo>
                    <a:lnTo>
                      <a:pt x="69923" y="144"/>
                    </a:lnTo>
                    <a:lnTo>
                      <a:pt x="84069" y="2657"/>
                    </a:lnTo>
                    <a:lnTo>
                      <a:pt x="96987" y="8026"/>
                    </a:lnTo>
                    <a:lnTo>
                      <a:pt x="108332" y="15904"/>
                    </a:lnTo>
                    <a:lnTo>
                      <a:pt x="117758" y="25941"/>
                    </a:lnTo>
                    <a:lnTo>
                      <a:pt x="124919" y="37791"/>
                    </a:lnTo>
                    <a:lnTo>
                      <a:pt x="129470" y="51103"/>
                    </a:lnTo>
                    <a:lnTo>
                      <a:pt x="131063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80" name="object 121">
                <a:extLst>
                  <a:ext uri="{FF2B5EF4-FFF2-40B4-BE49-F238E27FC236}">
                    <a16:creationId xmlns:a16="http://schemas.microsoft.com/office/drawing/2014/main" id="{B38D9CA3-61B9-451F-A417-1998742A87D2}"/>
                  </a:ext>
                </a:extLst>
              </p:cNvPr>
              <p:cNvSpPr/>
              <p:nvPr/>
            </p:nvSpPr>
            <p:spPr>
              <a:xfrm>
                <a:off x="3137738" y="1673275"/>
                <a:ext cx="71399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99" h="50901">
                    <a:moveTo>
                      <a:pt x="0" y="49961"/>
                    </a:moveTo>
                    <a:lnTo>
                      <a:pt x="3530" y="50545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708" y="49300"/>
                    </a:lnTo>
                    <a:lnTo>
                      <a:pt x="37628" y="44719"/>
                    </a:lnTo>
                    <a:lnTo>
                      <a:pt x="49083" y="37494"/>
                    </a:lnTo>
                    <a:lnTo>
                      <a:pt x="58679" y="27960"/>
                    </a:lnTo>
                    <a:lnTo>
                      <a:pt x="66022" y="16454"/>
                    </a:lnTo>
                    <a:lnTo>
                      <a:pt x="70718" y="3310"/>
                    </a:lnTo>
                    <a:lnTo>
                      <a:pt x="71399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81" name="object 122">
                <a:extLst>
                  <a:ext uri="{FF2B5EF4-FFF2-40B4-BE49-F238E27FC236}">
                    <a16:creationId xmlns:a16="http://schemas.microsoft.com/office/drawing/2014/main" id="{34CAC889-581E-477D-BFC2-989FB809DD62}"/>
                  </a:ext>
                </a:extLst>
              </p:cNvPr>
              <p:cNvSpPr/>
              <p:nvPr/>
            </p:nvSpPr>
            <p:spPr>
              <a:xfrm>
                <a:off x="3153422" y="1686674"/>
                <a:ext cx="46723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689">
                    <a:moveTo>
                      <a:pt x="0" y="32689"/>
                    </a:moveTo>
                    <a:lnTo>
                      <a:pt x="13110" y="29959"/>
                    </a:lnTo>
                    <a:lnTo>
                      <a:pt x="25041" y="24365"/>
                    </a:lnTo>
                    <a:lnTo>
                      <a:pt x="35346" y="16216"/>
                    </a:lnTo>
                    <a:lnTo>
                      <a:pt x="43580" y="5821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82" name="object 123">
                <a:extLst>
                  <a:ext uri="{FF2B5EF4-FFF2-40B4-BE49-F238E27FC236}">
                    <a16:creationId xmlns:a16="http://schemas.microsoft.com/office/drawing/2014/main" id="{90B84136-65DC-4BBE-A69C-256872FBAD2D}"/>
                  </a:ext>
                </a:extLst>
              </p:cNvPr>
              <p:cNvSpPr/>
              <p:nvPr/>
            </p:nvSpPr>
            <p:spPr>
              <a:xfrm>
                <a:off x="3170339" y="1699171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48" y="7734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83" name="object 124">
                <a:extLst>
                  <a:ext uri="{FF2B5EF4-FFF2-40B4-BE49-F238E27FC236}">
                    <a16:creationId xmlns:a16="http://schemas.microsoft.com/office/drawing/2014/main" id="{2B31C3F4-7742-4A30-B30E-C20C3425C0C0}"/>
                  </a:ext>
                </a:extLst>
              </p:cNvPr>
              <p:cNvSpPr/>
              <p:nvPr/>
            </p:nvSpPr>
            <p:spPr>
              <a:xfrm>
                <a:off x="3111398" y="1615033"/>
                <a:ext cx="20447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48">
                    <a:moveTo>
                      <a:pt x="14884" y="0"/>
                    </a:moveTo>
                    <a:lnTo>
                      <a:pt x="20447" y="11899"/>
                    </a:lnTo>
                    <a:lnTo>
                      <a:pt x="16268" y="13843"/>
                    </a:lnTo>
                    <a:lnTo>
                      <a:pt x="12509" y="16471"/>
                    </a:lnTo>
                    <a:lnTo>
                      <a:pt x="9283" y="19748"/>
                    </a:lnTo>
                    <a:lnTo>
                      <a:pt x="0" y="10464"/>
                    </a:lnTo>
                    <a:lnTo>
                      <a:pt x="4318" y="6146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84" name="object 125">
                <a:extLst>
                  <a:ext uri="{FF2B5EF4-FFF2-40B4-BE49-F238E27FC236}">
                    <a16:creationId xmlns:a16="http://schemas.microsoft.com/office/drawing/2014/main" id="{4CED9A32-ECA8-4EAC-95F3-0FE93DAB0D0E}"/>
                  </a:ext>
                </a:extLst>
              </p:cNvPr>
              <p:cNvSpPr/>
              <p:nvPr/>
            </p:nvSpPr>
            <p:spPr>
              <a:xfrm>
                <a:off x="3111398" y="1615033"/>
                <a:ext cx="20447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48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18" y="6146"/>
                    </a:lnTo>
                    <a:lnTo>
                      <a:pt x="0" y="10464"/>
                    </a:lnTo>
                    <a:lnTo>
                      <a:pt x="9283" y="19748"/>
                    </a:lnTo>
                    <a:lnTo>
                      <a:pt x="12509" y="16471"/>
                    </a:lnTo>
                    <a:lnTo>
                      <a:pt x="16268" y="13843"/>
                    </a:lnTo>
                    <a:lnTo>
                      <a:pt x="20447" y="1189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85" name="object 126">
                <a:extLst>
                  <a:ext uri="{FF2B5EF4-FFF2-40B4-BE49-F238E27FC236}">
                    <a16:creationId xmlns:a16="http://schemas.microsoft.com/office/drawing/2014/main" id="{F83B3BFC-4BEA-4B51-8DEE-B27DFBC10D41}"/>
                  </a:ext>
                </a:extLst>
              </p:cNvPr>
              <p:cNvSpPr/>
              <p:nvPr/>
            </p:nvSpPr>
            <p:spPr>
              <a:xfrm>
                <a:off x="3116008" y="1620989"/>
                <a:ext cx="13055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18">
                    <a:moveTo>
                      <a:pt x="13055" y="0"/>
                    </a:moveTo>
                    <a:lnTo>
                      <a:pt x="8242" y="2222"/>
                    </a:lnTo>
                    <a:lnTo>
                      <a:pt x="3771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86" name="object 127">
                <a:extLst>
                  <a:ext uri="{FF2B5EF4-FFF2-40B4-BE49-F238E27FC236}">
                    <a16:creationId xmlns:a16="http://schemas.microsoft.com/office/drawing/2014/main" id="{071DB608-5A3B-49A9-B060-75D1C1A5E0D4}"/>
                  </a:ext>
                </a:extLst>
              </p:cNvPr>
              <p:cNvSpPr/>
              <p:nvPr/>
            </p:nvSpPr>
            <p:spPr>
              <a:xfrm>
                <a:off x="3118294" y="1619592"/>
                <a:ext cx="7696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69">
                    <a:moveTo>
                      <a:pt x="7696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87" name="object 128">
                <a:extLst>
                  <a:ext uri="{FF2B5EF4-FFF2-40B4-BE49-F238E27FC236}">
                    <a16:creationId xmlns:a16="http://schemas.microsoft.com/office/drawing/2014/main" id="{CA14F71E-EC56-48BA-9D01-1C2467C48601}"/>
                  </a:ext>
                </a:extLst>
              </p:cNvPr>
              <p:cNvSpPr/>
              <p:nvPr/>
            </p:nvSpPr>
            <p:spPr>
              <a:xfrm>
                <a:off x="3082925" y="1597025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1"/>
                    </a:moveTo>
                    <a:lnTo>
                      <a:pt x="129470" y="51103"/>
                    </a:lnTo>
                    <a:lnTo>
                      <a:pt x="124919" y="37791"/>
                    </a:lnTo>
                    <a:lnTo>
                      <a:pt x="117758" y="25941"/>
                    </a:lnTo>
                    <a:lnTo>
                      <a:pt x="108332" y="15904"/>
                    </a:lnTo>
                    <a:lnTo>
                      <a:pt x="96987" y="8026"/>
                    </a:lnTo>
                    <a:lnTo>
                      <a:pt x="84069" y="2657"/>
                    </a:lnTo>
                    <a:lnTo>
                      <a:pt x="69923" y="144"/>
                    </a:lnTo>
                    <a:lnTo>
                      <a:pt x="65531" y="0"/>
                    </a:lnTo>
                    <a:lnTo>
                      <a:pt x="51103" y="1596"/>
                    </a:lnTo>
                    <a:lnTo>
                      <a:pt x="37791" y="6152"/>
                    </a:lnTo>
                    <a:lnTo>
                      <a:pt x="25941" y="13320"/>
                    </a:lnTo>
                    <a:lnTo>
                      <a:pt x="15904" y="22752"/>
                    </a:lnTo>
                    <a:lnTo>
                      <a:pt x="8026" y="34099"/>
                    </a:lnTo>
                    <a:lnTo>
                      <a:pt x="2657" y="47013"/>
                    </a:lnTo>
                    <a:lnTo>
                      <a:pt x="144" y="61146"/>
                    </a:lnTo>
                    <a:lnTo>
                      <a:pt x="0" y="65531"/>
                    </a:lnTo>
                    <a:lnTo>
                      <a:pt x="1596" y="79975"/>
                    </a:lnTo>
                    <a:lnTo>
                      <a:pt x="6152" y="93294"/>
                    </a:lnTo>
                    <a:lnTo>
                      <a:pt x="13320" y="105143"/>
                    </a:lnTo>
                    <a:lnTo>
                      <a:pt x="22752" y="115176"/>
                    </a:lnTo>
                    <a:lnTo>
                      <a:pt x="34099" y="123047"/>
                    </a:lnTo>
                    <a:lnTo>
                      <a:pt x="47013" y="128410"/>
                    </a:lnTo>
                    <a:lnTo>
                      <a:pt x="61146" y="130919"/>
                    </a:lnTo>
                    <a:lnTo>
                      <a:pt x="65531" y="131063"/>
                    </a:lnTo>
                    <a:lnTo>
                      <a:pt x="79975" y="129470"/>
                    </a:lnTo>
                    <a:lnTo>
                      <a:pt x="93294" y="124919"/>
                    </a:lnTo>
                    <a:lnTo>
                      <a:pt x="105143" y="117758"/>
                    </a:lnTo>
                    <a:lnTo>
                      <a:pt x="115176" y="108332"/>
                    </a:lnTo>
                    <a:lnTo>
                      <a:pt x="123047" y="96987"/>
                    </a:lnTo>
                    <a:lnTo>
                      <a:pt x="128410" y="84069"/>
                    </a:lnTo>
                    <a:lnTo>
                      <a:pt x="130919" y="69923"/>
                    </a:lnTo>
                    <a:lnTo>
                      <a:pt x="131063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88" name="object 129">
                <a:extLst>
                  <a:ext uri="{FF2B5EF4-FFF2-40B4-BE49-F238E27FC236}">
                    <a16:creationId xmlns:a16="http://schemas.microsoft.com/office/drawing/2014/main" id="{8C4CCB27-790A-4161-83DB-C93A08FF4EA4}"/>
                  </a:ext>
                </a:extLst>
              </p:cNvPr>
              <p:cNvSpPr/>
              <p:nvPr/>
            </p:nvSpPr>
            <p:spPr>
              <a:xfrm>
                <a:off x="3063621" y="1708797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0" y="15379"/>
                    </a:moveTo>
                    <a:lnTo>
                      <a:pt x="21183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89" name="object 130">
                <a:extLst>
                  <a:ext uri="{FF2B5EF4-FFF2-40B4-BE49-F238E27FC236}">
                    <a16:creationId xmlns:a16="http://schemas.microsoft.com/office/drawing/2014/main" id="{A823F67C-DEF8-484E-8510-B5940AF8144E}"/>
                  </a:ext>
                </a:extLst>
              </p:cNvPr>
              <p:cNvSpPr/>
              <p:nvPr/>
            </p:nvSpPr>
            <p:spPr>
              <a:xfrm>
                <a:off x="3086747" y="1726209"/>
                <a:ext cx="15481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183">
                    <a:moveTo>
                      <a:pt x="0" y="21183"/>
                    </a:moveTo>
                    <a:lnTo>
                      <a:pt x="15481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90" name="object 131">
                <a:extLst>
                  <a:ext uri="{FF2B5EF4-FFF2-40B4-BE49-F238E27FC236}">
                    <a16:creationId xmlns:a16="http://schemas.microsoft.com/office/drawing/2014/main" id="{28DE6C5D-FBE2-4F80-B1FF-679C0BD301CE}"/>
                  </a:ext>
                </a:extLst>
              </p:cNvPr>
              <p:cNvSpPr/>
              <p:nvPr/>
            </p:nvSpPr>
            <p:spPr>
              <a:xfrm>
                <a:off x="3116059" y="1737372"/>
                <a:ext cx="7988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904">
                    <a:moveTo>
                      <a:pt x="0" y="24904"/>
                    </a:moveTo>
                    <a:lnTo>
                      <a:pt x="7988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91" name="object 132">
                <a:extLst>
                  <a:ext uri="{FF2B5EF4-FFF2-40B4-BE49-F238E27FC236}">
                    <a16:creationId xmlns:a16="http://schemas.microsoft.com/office/drawing/2014/main" id="{01D957B8-B8EF-42FE-9BD1-572F29325AEF}"/>
                  </a:ext>
                </a:extLst>
              </p:cNvPr>
              <p:cNvSpPr/>
              <p:nvPr/>
            </p:nvSpPr>
            <p:spPr>
              <a:xfrm>
                <a:off x="3148457" y="1741195"/>
                <a:ext cx="0" cy="26288"/>
              </a:xfrm>
              <a:custGeom>
                <a:avLst/>
                <a:gdLst/>
                <a:ahLst/>
                <a:cxnLst/>
                <a:rect l="l" t="t" r="r" b="b"/>
                <a:pathLst>
                  <a:path h="26288">
                    <a:moveTo>
                      <a:pt x="0" y="2628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92" name="object 133">
                <a:extLst>
                  <a:ext uri="{FF2B5EF4-FFF2-40B4-BE49-F238E27FC236}">
                    <a16:creationId xmlns:a16="http://schemas.microsoft.com/office/drawing/2014/main" id="{FE32E326-78A7-481B-896E-ABFC2DEB70C8}"/>
                  </a:ext>
                </a:extLst>
              </p:cNvPr>
              <p:cNvSpPr/>
              <p:nvPr/>
            </p:nvSpPr>
            <p:spPr>
              <a:xfrm>
                <a:off x="3172714" y="1737372"/>
                <a:ext cx="81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904">
                    <a:moveTo>
                      <a:pt x="8140" y="24904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93" name="object 134">
                <a:extLst>
                  <a:ext uri="{FF2B5EF4-FFF2-40B4-BE49-F238E27FC236}">
                    <a16:creationId xmlns:a16="http://schemas.microsoft.com/office/drawing/2014/main" id="{5F8E1624-A848-46FC-8040-C33AD58E90BB}"/>
                  </a:ext>
                </a:extLst>
              </p:cNvPr>
              <p:cNvSpPr/>
              <p:nvPr/>
            </p:nvSpPr>
            <p:spPr>
              <a:xfrm>
                <a:off x="3194697" y="1726209"/>
                <a:ext cx="15379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183">
                    <a:moveTo>
                      <a:pt x="15379" y="21183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94" name="object 135">
                <a:extLst>
                  <a:ext uri="{FF2B5EF4-FFF2-40B4-BE49-F238E27FC236}">
                    <a16:creationId xmlns:a16="http://schemas.microsoft.com/office/drawing/2014/main" id="{8E8B12A1-2E13-4472-BCEB-7940512F8BE3}"/>
                  </a:ext>
                </a:extLst>
              </p:cNvPr>
              <p:cNvSpPr/>
              <p:nvPr/>
            </p:nvSpPr>
            <p:spPr>
              <a:xfrm>
                <a:off x="3212109" y="1708797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21183" y="1537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95" name="object 136">
                <a:extLst>
                  <a:ext uri="{FF2B5EF4-FFF2-40B4-BE49-F238E27FC236}">
                    <a16:creationId xmlns:a16="http://schemas.microsoft.com/office/drawing/2014/main" id="{6292DF87-6205-4F87-8DEA-78C93B277805}"/>
                  </a:ext>
                </a:extLst>
              </p:cNvPr>
              <p:cNvSpPr/>
              <p:nvPr/>
            </p:nvSpPr>
            <p:spPr>
              <a:xfrm>
                <a:off x="2882252" y="1781568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30930" y="69937"/>
                    </a:lnTo>
                    <a:lnTo>
                      <a:pt x="128417" y="84067"/>
                    </a:lnTo>
                    <a:lnTo>
                      <a:pt x="123050" y="96979"/>
                    </a:lnTo>
                    <a:lnTo>
                      <a:pt x="115177" y="108325"/>
                    </a:lnTo>
                    <a:lnTo>
                      <a:pt x="105142" y="117756"/>
                    </a:lnTo>
                    <a:lnTo>
                      <a:pt x="93292" y="124924"/>
                    </a:lnTo>
                    <a:lnTo>
                      <a:pt x="79973" y="129480"/>
                    </a:lnTo>
                    <a:lnTo>
                      <a:pt x="65531" y="131076"/>
                    </a:lnTo>
                    <a:lnTo>
                      <a:pt x="61137" y="130931"/>
                    </a:lnTo>
                    <a:lnTo>
                      <a:pt x="47009" y="128415"/>
                    </a:lnTo>
                    <a:lnTo>
                      <a:pt x="34098" y="123043"/>
                    </a:lnTo>
                    <a:lnTo>
                      <a:pt x="22753" y="115163"/>
                    </a:lnTo>
                    <a:lnTo>
                      <a:pt x="13321" y="105123"/>
                    </a:lnTo>
                    <a:lnTo>
                      <a:pt x="6153" y="93272"/>
                    </a:lnTo>
                    <a:lnTo>
                      <a:pt x="1596" y="79959"/>
                    </a:lnTo>
                    <a:lnTo>
                      <a:pt x="0" y="65531"/>
                    </a:lnTo>
                    <a:lnTo>
                      <a:pt x="144" y="61141"/>
                    </a:lnTo>
                    <a:lnTo>
                      <a:pt x="2658" y="46999"/>
                    </a:lnTo>
                    <a:lnTo>
                      <a:pt x="8029" y="34082"/>
                    </a:lnTo>
                    <a:lnTo>
                      <a:pt x="15908" y="22736"/>
                    </a:lnTo>
                    <a:lnTo>
                      <a:pt x="25947" y="13309"/>
                    </a:lnTo>
                    <a:lnTo>
                      <a:pt x="37796" y="6146"/>
                    </a:lnTo>
                    <a:lnTo>
                      <a:pt x="51107" y="1594"/>
                    </a:lnTo>
                    <a:lnTo>
                      <a:pt x="65531" y="0"/>
                    </a:lnTo>
                    <a:lnTo>
                      <a:pt x="69933" y="145"/>
                    </a:lnTo>
                    <a:lnTo>
                      <a:pt x="84078" y="2656"/>
                    </a:lnTo>
                    <a:lnTo>
                      <a:pt x="96996" y="8022"/>
                    </a:lnTo>
                    <a:lnTo>
                      <a:pt x="108342" y="15894"/>
                    </a:lnTo>
                    <a:lnTo>
                      <a:pt x="117769" y="25928"/>
                    </a:lnTo>
                    <a:lnTo>
                      <a:pt x="124931" y="37777"/>
                    </a:lnTo>
                    <a:lnTo>
                      <a:pt x="129482" y="51093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96" name="object 137">
                <a:extLst>
                  <a:ext uri="{FF2B5EF4-FFF2-40B4-BE49-F238E27FC236}">
                    <a16:creationId xmlns:a16="http://schemas.microsoft.com/office/drawing/2014/main" id="{26396802-7027-4BF9-AFEF-D37F7A0D17AC}"/>
                  </a:ext>
                </a:extLst>
              </p:cNvPr>
              <p:cNvSpPr/>
              <p:nvPr/>
            </p:nvSpPr>
            <p:spPr>
              <a:xfrm>
                <a:off x="2937129" y="1857768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50012"/>
                    </a:moveTo>
                    <a:lnTo>
                      <a:pt x="3517" y="50609"/>
                    </a:lnTo>
                    <a:lnTo>
                      <a:pt x="7086" y="50901"/>
                    </a:lnTo>
                    <a:lnTo>
                      <a:pt x="10655" y="50901"/>
                    </a:lnTo>
                    <a:lnTo>
                      <a:pt x="24645" y="49304"/>
                    </a:lnTo>
                    <a:lnTo>
                      <a:pt x="37567" y="44732"/>
                    </a:lnTo>
                    <a:lnTo>
                      <a:pt x="49024" y="37516"/>
                    </a:lnTo>
                    <a:lnTo>
                      <a:pt x="58621" y="27988"/>
                    </a:lnTo>
                    <a:lnTo>
                      <a:pt x="65964" y="16478"/>
                    </a:lnTo>
                    <a:lnTo>
                      <a:pt x="70656" y="3317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97" name="object 138">
                <a:extLst>
                  <a:ext uri="{FF2B5EF4-FFF2-40B4-BE49-F238E27FC236}">
                    <a16:creationId xmlns:a16="http://schemas.microsoft.com/office/drawing/2014/main" id="{F4499AF3-932F-44E0-83FA-8410FEAF21ED}"/>
                  </a:ext>
                </a:extLst>
              </p:cNvPr>
              <p:cNvSpPr/>
              <p:nvPr/>
            </p:nvSpPr>
            <p:spPr>
              <a:xfrm>
                <a:off x="2952750" y="1871167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80"/>
                    </a:lnTo>
                    <a:lnTo>
                      <a:pt x="25043" y="24388"/>
                    </a:lnTo>
                    <a:lnTo>
                      <a:pt x="35347" y="16233"/>
                    </a:lnTo>
                    <a:lnTo>
                      <a:pt x="43584" y="5831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98" name="object 139">
                <a:extLst>
                  <a:ext uri="{FF2B5EF4-FFF2-40B4-BE49-F238E27FC236}">
                    <a16:creationId xmlns:a16="http://schemas.microsoft.com/office/drawing/2014/main" id="{7E14E143-E8BF-4C59-8104-020015490398}"/>
                  </a:ext>
                </a:extLst>
              </p:cNvPr>
              <p:cNvSpPr/>
              <p:nvPr/>
            </p:nvSpPr>
            <p:spPr>
              <a:xfrm>
                <a:off x="2969666" y="1883714"/>
                <a:ext cx="14731" cy="10274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74">
                    <a:moveTo>
                      <a:pt x="0" y="10274"/>
                    </a:moveTo>
                    <a:lnTo>
                      <a:pt x="5511" y="7746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99" name="object 140">
                <a:extLst>
                  <a:ext uri="{FF2B5EF4-FFF2-40B4-BE49-F238E27FC236}">
                    <a16:creationId xmlns:a16="http://schemas.microsoft.com/office/drawing/2014/main" id="{BA6E20C5-7273-4580-8ADC-898BB8564AF7}"/>
                  </a:ext>
                </a:extLst>
              </p:cNvPr>
              <p:cNvSpPr/>
              <p:nvPr/>
            </p:nvSpPr>
            <p:spPr>
              <a:xfrm>
                <a:off x="2910725" y="1799577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935" y="0"/>
                    </a:moveTo>
                    <a:lnTo>
                      <a:pt x="20446" y="11861"/>
                    </a:lnTo>
                    <a:lnTo>
                      <a:pt x="16281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26"/>
                    </a:lnTo>
                    <a:lnTo>
                      <a:pt x="4318" y="6108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00" name="object 141">
                <a:extLst>
                  <a:ext uri="{FF2B5EF4-FFF2-40B4-BE49-F238E27FC236}">
                    <a16:creationId xmlns:a16="http://schemas.microsoft.com/office/drawing/2014/main" id="{EAF419A7-3BCD-4988-A1B2-213CE260AD2F}"/>
                  </a:ext>
                </a:extLst>
              </p:cNvPr>
              <p:cNvSpPr/>
              <p:nvPr/>
            </p:nvSpPr>
            <p:spPr>
              <a:xfrm>
                <a:off x="2910725" y="1799577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8" y="6108"/>
                    </a:lnTo>
                    <a:lnTo>
                      <a:pt x="0" y="10426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281" y="13792"/>
                    </a:lnTo>
                    <a:lnTo>
                      <a:pt x="20446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01" name="object 142">
                <a:extLst>
                  <a:ext uri="{FF2B5EF4-FFF2-40B4-BE49-F238E27FC236}">
                    <a16:creationId xmlns:a16="http://schemas.microsoft.com/office/drawing/2014/main" id="{0BA53624-5DEE-483D-8F04-F2F13F2EAF6B}"/>
                  </a:ext>
                </a:extLst>
              </p:cNvPr>
              <p:cNvSpPr/>
              <p:nvPr/>
            </p:nvSpPr>
            <p:spPr>
              <a:xfrm>
                <a:off x="2915348" y="1805482"/>
                <a:ext cx="13093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182">
                    <a:moveTo>
                      <a:pt x="13093" y="0"/>
                    </a:moveTo>
                    <a:lnTo>
                      <a:pt x="8229" y="2286"/>
                    </a:lnTo>
                    <a:lnTo>
                      <a:pt x="3809" y="5410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02" name="object 143">
                <a:extLst>
                  <a:ext uri="{FF2B5EF4-FFF2-40B4-BE49-F238E27FC236}">
                    <a16:creationId xmlns:a16="http://schemas.microsoft.com/office/drawing/2014/main" id="{A0AE442D-293E-427C-9F8A-33110CA3DC86}"/>
                  </a:ext>
                </a:extLst>
              </p:cNvPr>
              <p:cNvSpPr/>
              <p:nvPr/>
            </p:nvSpPr>
            <p:spPr>
              <a:xfrm>
                <a:off x="2917621" y="1804149"/>
                <a:ext cx="7696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06">
                    <a:moveTo>
                      <a:pt x="7696" y="10706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03" name="object 144">
                <a:extLst>
                  <a:ext uri="{FF2B5EF4-FFF2-40B4-BE49-F238E27FC236}">
                    <a16:creationId xmlns:a16="http://schemas.microsoft.com/office/drawing/2014/main" id="{8CA858D0-AFAA-4791-BBCD-4E2B626DEC24}"/>
                  </a:ext>
                </a:extLst>
              </p:cNvPr>
              <p:cNvSpPr/>
              <p:nvPr/>
            </p:nvSpPr>
            <p:spPr>
              <a:xfrm>
                <a:off x="2882252" y="1781568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29482" y="51093"/>
                    </a:lnTo>
                    <a:lnTo>
                      <a:pt x="124931" y="37777"/>
                    </a:lnTo>
                    <a:lnTo>
                      <a:pt x="117769" y="25928"/>
                    </a:lnTo>
                    <a:lnTo>
                      <a:pt x="108342" y="15894"/>
                    </a:lnTo>
                    <a:lnTo>
                      <a:pt x="96996" y="8022"/>
                    </a:lnTo>
                    <a:lnTo>
                      <a:pt x="84078" y="2656"/>
                    </a:lnTo>
                    <a:lnTo>
                      <a:pt x="69933" y="145"/>
                    </a:lnTo>
                    <a:lnTo>
                      <a:pt x="65531" y="0"/>
                    </a:lnTo>
                    <a:lnTo>
                      <a:pt x="51107" y="1594"/>
                    </a:lnTo>
                    <a:lnTo>
                      <a:pt x="37796" y="6146"/>
                    </a:lnTo>
                    <a:lnTo>
                      <a:pt x="25947" y="13309"/>
                    </a:lnTo>
                    <a:lnTo>
                      <a:pt x="15908" y="22736"/>
                    </a:lnTo>
                    <a:lnTo>
                      <a:pt x="8029" y="34082"/>
                    </a:lnTo>
                    <a:lnTo>
                      <a:pt x="2658" y="46999"/>
                    </a:lnTo>
                    <a:lnTo>
                      <a:pt x="144" y="61141"/>
                    </a:lnTo>
                    <a:lnTo>
                      <a:pt x="0" y="65531"/>
                    </a:lnTo>
                    <a:lnTo>
                      <a:pt x="1596" y="79959"/>
                    </a:lnTo>
                    <a:lnTo>
                      <a:pt x="6153" y="93272"/>
                    </a:lnTo>
                    <a:lnTo>
                      <a:pt x="13321" y="105123"/>
                    </a:lnTo>
                    <a:lnTo>
                      <a:pt x="22753" y="115163"/>
                    </a:lnTo>
                    <a:lnTo>
                      <a:pt x="34098" y="123043"/>
                    </a:lnTo>
                    <a:lnTo>
                      <a:pt x="47009" y="128415"/>
                    </a:lnTo>
                    <a:lnTo>
                      <a:pt x="61137" y="130931"/>
                    </a:lnTo>
                    <a:lnTo>
                      <a:pt x="65531" y="131076"/>
                    </a:lnTo>
                    <a:lnTo>
                      <a:pt x="79973" y="129480"/>
                    </a:lnTo>
                    <a:lnTo>
                      <a:pt x="93292" y="124924"/>
                    </a:lnTo>
                    <a:lnTo>
                      <a:pt x="105142" y="117756"/>
                    </a:lnTo>
                    <a:lnTo>
                      <a:pt x="115177" y="108325"/>
                    </a:lnTo>
                    <a:lnTo>
                      <a:pt x="123050" y="96979"/>
                    </a:lnTo>
                    <a:lnTo>
                      <a:pt x="128417" y="84067"/>
                    </a:lnTo>
                    <a:lnTo>
                      <a:pt x="130930" y="69937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04" name="object 145">
                <a:extLst>
                  <a:ext uri="{FF2B5EF4-FFF2-40B4-BE49-F238E27FC236}">
                    <a16:creationId xmlns:a16="http://schemas.microsoft.com/office/drawing/2014/main" id="{12B059CD-B65B-43BC-82B3-C1B8E53DA70A}"/>
                  </a:ext>
                </a:extLst>
              </p:cNvPr>
              <p:cNvSpPr/>
              <p:nvPr/>
            </p:nvSpPr>
            <p:spPr>
              <a:xfrm>
                <a:off x="2886075" y="1910702"/>
                <a:ext cx="15481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234">
                    <a:moveTo>
                      <a:pt x="0" y="21234"/>
                    </a:moveTo>
                    <a:lnTo>
                      <a:pt x="15481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05" name="object 146">
                <a:extLst>
                  <a:ext uri="{FF2B5EF4-FFF2-40B4-BE49-F238E27FC236}">
                    <a16:creationId xmlns:a16="http://schemas.microsoft.com/office/drawing/2014/main" id="{8B912CD0-9FE6-42A3-B15E-C12FA429D028}"/>
                  </a:ext>
                </a:extLst>
              </p:cNvPr>
              <p:cNvSpPr/>
              <p:nvPr/>
            </p:nvSpPr>
            <p:spPr>
              <a:xfrm>
                <a:off x="2915399" y="1921865"/>
                <a:ext cx="8026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24904">
                    <a:moveTo>
                      <a:pt x="0" y="24904"/>
                    </a:moveTo>
                    <a:lnTo>
                      <a:pt x="8026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06" name="object 147">
                <a:extLst>
                  <a:ext uri="{FF2B5EF4-FFF2-40B4-BE49-F238E27FC236}">
                    <a16:creationId xmlns:a16="http://schemas.microsoft.com/office/drawing/2014/main" id="{77FD8017-7338-4E44-A23F-8B24359A1A97}"/>
                  </a:ext>
                </a:extLst>
              </p:cNvPr>
              <p:cNvSpPr/>
              <p:nvPr/>
            </p:nvSpPr>
            <p:spPr>
              <a:xfrm>
                <a:off x="2947784" y="1925688"/>
                <a:ext cx="0" cy="26289"/>
              </a:xfrm>
              <a:custGeom>
                <a:avLst/>
                <a:gdLst/>
                <a:ahLst/>
                <a:cxnLst/>
                <a:rect l="l" t="t" r="r" b="b"/>
                <a:pathLst>
                  <a:path h="26289">
                    <a:moveTo>
                      <a:pt x="0" y="26288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07" name="object 148">
                <a:extLst>
                  <a:ext uri="{FF2B5EF4-FFF2-40B4-BE49-F238E27FC236}">
                    <a16:creationId xmlns:a16="http://schemas.microsoft.com/office/drawing/2014/main" id="{120F6201-51CD-46CF-86B0-7EA66C7E1AA6}"/>
                  </a:ext>
                </a:extLst>
              </p:cNvPr>
              <p:cNvSpPr/>
              <p:nvPr/>
            </p:nvSpPr>
            <p:spPr>
              <a:xfrm>
                <a:off x="2972054" y="1921865"/>
                <a:ext cx="8127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24904">
                    <a:moveTo>
                      <a:pt x="8127" y="24904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08" name="object 149">
                <a:extLst>
                  <a:ext uri="{FF2B5EF4-FFF2-40B4-BE49-F238E27FC236}">
                    <a16:creationId xmlns:a16="http://schemas.microsoft.com/office/drawing/2014/main" id="{15E8EF02-D5FE-4A48-91D6-0710D6202F21}"/>
                  </a:ext>
                </a:extLst>
              </p:cNvPr>
              <p:cNvSpPr/>
              <p:nvPr/>
            </p:nvSpPr>
            <p:spPr>
              <a:xfrm>
                <a:off x="2994025" y="1910702"/>
                <a:ext cx="15379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34">
                    <a:moveTo>
                      <a:pt x="15379" y="21234"/>
                    </a:moveTo>
                    <a:lnTo>
                      <a:pt x="0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09" name="object 150">
                <a:extLst>
                  <a:ext uri="{FF2B5EF4-FFF2-40B4-BE49-F238E27FC236}">
                    <a16:creationId xmlns:a16="http://schemas.microsoft.com/office/drawing/2014/main" id="{10ED5FCF-6D04-42DC-A229-539BE2FB2965}"/>
                  </a:ext>
                </a:extLst>
              </p:cNvPr>
              <p:cNvSpPr/>
              <p:nvPr/>
            </p:nvSpPr>
            <p:spPr>
              <a:xfrm>
                <a:off x="3011436" y="1893290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21183" y="1537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10" name="object 151">
                <a:extLst>
                  <a:ext uri="{FF2B5EF4-FFF2-40B4-BE49-F238E27FC236}">
                    <a16:creationId xmlns:a16="http://schemas.microsoft.com/office/drawing/2014/main" id="{2127DE79-F669-48C7-AE10-4B1E3A537F62}"/>
                  </a:ext>
                </a:extLst>
              </p:cNvPr>
              <p:cNvSpPr/>
              <p:nvPr/>
            </p:nvSpPr>
            <p:spPr>
              <a:xfrm>
                <a:off x="3022600" y="1871370"/>
                <a:ext cx="24904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077">
                    <a:moveTo>
                      <a:pt x="24904" y="8077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11" name="object 152">
                <a:extLst>
                  <a:ext uri="{FF2B5EF4-FFF2-40B4-BE49-F238E27FC236}">
                    <a16:creationId xmlns:a16="http://schemas.microsoft.com/office/drawing/2014/main" id="{EEA00D5E-6A4E-475E-983B-223C9555BF98}"/>
                  </a:ext>
                </a:extLst>
              </p:cNvPr>
              <p:cNvSpPr/>
              <p:nvPr/>
            </p:nvSpPr>
            <p:spPr>
              <a:xfrm>
                <a:off x="2620022" y="1687804"/>
                <a:ext cx="131064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76">
                    <a:moveTo>
                      <a:pt x="131064" y="65544"/>
                    </a:moveTo>
                    <a:lnTo>
                      <a:pt x="130919" y="69934"/>
                    </a:lnTo>
                    <a:lnTo>
                      <a:pt x="128406" y="84077"/>
                    </a:lnTo>
                    <a:lnTo>
                      <a:pt x="123037" y="96994"/>
                    </a:lnTo>
                    <a:lnTo>
                      <a:pt x="115159" y="108340"/>
                    </a:lnTo>
                    <a:lnTo>
                      <a:pt x="105122" y="117767"/>
                    </a:lnTo>
                    <a:lnTo>
                      <a:pt x="93272" y="124930"/>
                    </a:lnTo>
                    <a:lnTo>
                      <a:pt x="79960" y="129482"/>
                    </a:lnTo>
                    <a:lnTo>
                      <a:pt x="65532" y="131076"/>
                    </a:lnTo>
                    <a:lnTo>
                      <a:pt x="61140" y="130932"/>
                    </a:lnTo>
                    <a:lnTo>
                      <a:pt x="46994" y="128422"/>
                    </a:lnTo>
                    <a:lnTo>
                      <a:pt x="34076" y="123057"/>
                    </a:lnTo>
                    <a:lnTo>
                      <a:pt x="22731" y="115185"/>
                    </a:lnTo>
                    <a:lnTo>
                      <a:pt x="13305" y="105151"/>
                    </a:lnTo>
                    <a:lnTo>
                      <a:pt x="6144" y="93302"/>
                    </a:lnTo>
                    <a:lnTo>
                      <a:pt x="1593" y="79984"/>
                    </a:lnTo>
                    <a:lnTo>
                      <a:pt x="0" y="65544"/>
                    </a:lnTo>
                    <a:lnTo>
                      <a:pt x="145" y="61148"/>
                    </a:lnTo>
                    <a:lnTo>
                      <a:pt x="2655" y="47016"/>
                    </a:lnTo>
                    <a:lnTo>
                      <a:pt x="8019" y="34102"/>
                    </a:lnTo>
                    <a:lnTo>
                      <a:pt x="15890" y="22755"/>
                    </a:lnTo>
                    <a:lnTo>
                      <a:pt x="25923" y="13322"/>
                    </a:lnTo>
                    <a:lnTo>
                      <a:pt x="37771" y="6153"/>
                    </a:lnTo>
                    <a:lnTo>
                      <a:pt x="51089" y="1596"/>
                    </a:lnTo>
                    <a:lnTo>
                      <a:pt x="65532" y="0"/>
                    </a:lnTo>
                    <a:lnTo>
                      <a:pt x="69927" y="145"/>
                    </a:lnTo>
                    <a:lnTo>
                      <a:pt x="84058" y="2660"/>
                    </a:lnTo>
                    <a:lnTo>
                      <a:pt x="96970" y="8032"/>
                    </a:lnTo>
                    <a:lnTo>
                      <a:pt x="108315" y="15913"/>
                    </a:lnTo>
                    <a:lnTo>
                      <a:pt x="117745" y="25952"/>
                    </a:lnTo>
                    <a:lnTo>
                      <a:pt x="124912" y="37803"/>
                    </a:lnTo>
                    <a:lnTo>
                      <a:pt x="129468" y="51117"/>
                    </a:lnTo>
                    <a:lnTo>
                      <a:pt x="131064" y="655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12" name="object 153">
                <a:extLst>
                  <a:ext uri="{FF2B5EF4-FFF2-40B4-BE49-F238E27FC236}">
                    <a16:creationId xmlns:a16="http://schemas.microsoft.com/office/drawing/2014/main" id="{69E02A6E-F917-4F02-BE4B-C34DC19E49FF}"/>
                  </a:ext>
                </a:extLst>
              </p:cNvPr>
              <p:cNvSpPr/>
              <p:nvPr/>
            </p:nvSpPr>
            <p:spPr>
              <a:xfrm>
                <a:off x="2674835" y="1764055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30" y="50609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688" y="49300"/>
                    </a:lnTo>
                    <a:lnTo>
                      <a:pt x="37602" y="44720"/>
                    </a:lnTo>
                    <a:lnTo>
                      <a:pt x="49060" y="37495"/>
                    </a:lnTo>
                    <a:lnTo>
                      <a:pt x="58664" y="27961"/>
                    </a:lnTo>
                    <a:lnTo>
                      <a:pt x="66013" y="16451"/>
                    </a:lnTo>
                    <a:lnTo>
                      <a:pt x="70709" y="3301"/>
                    </a:lnTo>
                    <a:lnTo>
                      <a:pt x="71386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13" name="object 154">
                <a:extLst>
                  <a:ext uri="{FF2B5EF4-FFF2-40B4-BE49-F238E27FC236}">
                    <a16:creationId xmlns:a16="http://schemas.microsoft.com/office/drawing/2014/main" id="{BD927246-725C-4E79-9B6E-37110E16852C}"/>
                  </a:ext>
                </a:extLst>
              </p:cNvPr>
              <p:cNvSpPr/>
              <p:nvPr/>
            </p:nvSpPr>
            <p:spPr>
              <a:xfrm>
                <a:off x="2690520" y="1777453"/>
                <a:ext cx="46672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72" h="32689">
                    <a:moveTo>
                      <a:pt x="0" y="32689"/>
                    </a:moveTo>
                    <a:lnTo>
                      <a:pt x="13118" y="29981"/>
                    </a:lnTo>
                    <a:lnTo>
                      <a:pt x="25052" y="24381"/>
                    </a:lnTo>
                    <a:lnTo>
                      <a:pt x="35351" y="16210"/>
                    </a:lnTo>
                    <a:lnTo>
                      <a:pt x="43564" y="5789"/>
                    </a:lnTo>
                    <a:lnTo>
                      <a:pt x="4667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14" name="object 155">
                <a:extLst>
                  <a:ext uri="{FF2B5EF4-FFF2-40B4-BE49-F238E27FC236}">
                    <a16:creationId xmlns:a16="http://schemas.microsoft.com/office/drawing/2014/main" id="{F58D33B6-B8B9-4F8B-92FB-54F2D07F6F6B}"/>
                  </a:ext>
                </a:extLst>
              </p:cNvPr>
              <p:cNvSpPr/>
              <p:nvPr/>
            </p:nvSpPr>
            <p:spPr>
              <a:xfrm>
                <a:off x="2707436" y="1789950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48" y="7797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15" name="object 156">
                <a:extLst>
                  <a:ext uri="{FF2B5EF4-FFF2-40B4-BE49-F238E27FC236}">
                    <a16:creationId xmlns:a16="http://schemas.microsoft.com/office/drawing/2014/main" id="{A2B600BB-8DEE-4D10-9819-C6158772DBEE}"/>
                  </a:ext>
                </a:extLst>
              </p:cNvPr>
              <p:cNvSpPr/>
              <p:nvPr/>
            </p:nvSpPr>
            <p:spPr>
              <a:xfrm>
                <a:off x="2648445" y="1705864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35" y="0"/>
                    </a:moveTo>
                    <a:lnTo>
                      <a:pt x="20485" y="11861"/>
                    </a:lnTo>
                    <a:lnTo>
                      <a:pt x="16319" y="13792"/>
                    </a:lnTo>
                    <a:lnTo>
                      <a:pt x="12547" y="16471"/>
                    </a:lnTo>
                    <a:lnTo>
                      <a:pt x="9283" y="19697"/>
                    </a:lnTo>
                    <a:lnTo>
                      <a:pt x="0" y="10426"/>
                    </a:lnTo>
                    <a:lnTo>
                      <a:pt x="4368" y="6108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16" name="object 157">
                <a:extLst>
                  <a:ext uri="{FF2B5EF4-FFF2-40B4-BE49-F238E27FC236}">
                    <a16:creationId xmlns:a16="http://schemas.microsoft.com/office/drawing/2014/main" id="{425230DA-992D-40BB-B802-FB98ADE684B5}"/>
                  </a:ext>
                </a:extLst>
              </p:cNvPr>
              <p:cNvSpPr/>
              <p:nvPr/>
            </p:nvSpPr>
            <p:spPr>
              <a:xfrm>
                <a:off x="2648445" y="1705864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68" y="6108"/>
                    </a:lnTo>
                    <a:lnTo>
                      <a:pt x="0" y="10426"/>
                    </a:lnTo>
                    <a:lnTo>
                      <a:pt x="9283" y="19697"/>
                    </a:lnTo>
                    <a:lnTo>
                      <a:pt x="12547" y="16471"/>
                    </a:lnTo>
                    <a:lnTo>
                      <a:pt x="16319" y="13792"/>
                    </a:lnTo>
                    <a:lnTo>
                      <a:pt x="20485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17" name="object 158">
                <a:extLst>
                  <a:ext uri="{FF2B5EF4-FFF2-40B4-BE49-F238E27FC236}">
                    <a16:creationId xmlns:a16="http://schemas.microsoft.com/office/drawing/2014/main" id="{DF5F29E0-02BF-4067-B8BC-D8A59330BFC7}"/>
                  </a:ext>
                </a:extLst>
              </p:cNvPr>
              <p:cNvSpPr/>
              <p:nvPr/>
            </p:nvSpPr>
            <p:spPr>
              <a:xfrm>
                <a:off x="2653106" y="1711769"/>
                <a:ext cx="13055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82">
                    <a:moveTo>
                      <a:pt x="13055" y="0"/>
                    </a:moveTo>
                    <a:lnTo>
                      <a:pt x="8191" y="2286"/>
                    </a:lnTo>
                    <a:lnTo>
                      <a:pt x="3771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18" name="object 159">
                <a:extLst>
                  <a:ext uri="{FF2B5EF4-FFF2-40B4-BE49-F238E27FC236}">
                    <a16:creationId xmlns:a16="http://schemas.microsoft.com/office/drawing/2014/main" id="{C4EFF33D-B2D1-47F6-A275-6CDA3CB20073}"/>
                  </a:ext>
                </a:extLst>
              </p:cNvPr>
              <p:cNvSpPr/>
              <p:nvPr/>
            </p:nvSpPr>
            <p:spPr>
              <a:xfrm>
                <a:off x="2655392" y="1710436"/>
                <a:ext cx="7645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06">
                    <a:moveTo>
                      <a:pt x="7645" y="1066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19" name="object 160">
                <a:extLst>
                  <a:ext uri="{FF2B5EF4-FFF2-40B4-BE49-F238E27FC236}">
                    <a16:creationId xmlns:a16="http://schemas.microsoft.com/office/drawing/2014/main" id="{4BE481CA-E9E6-4C70-8AE8-F3C983B507E9}"/>
                  </a:ext>
                </a:extLst>
              </p:cNvPr>
              <p:cNvSpPr/>
              <p:nvPr/>
            </p:nvSpPr>
            <p:spPr>
              <a:xfrm>
                <a:off x="2620022" y="1687804"/>
                <a:ext cx="131064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76">
                    <a:moveTo>
                      <a:pt x="131064" y="65544"/>
                    </a:moveTo>
                    <a:lnTo>
                      <a:pt x="129468" y="51117"/>
                    </a:lnTo>
                    <a:lnTo>
                      <a:pt x="124912" y="37803"/>
                    </a:lnTo>
                    <a:lnTo>
                      <a:pt x="117745" y="25952"/>
                    </a:lnTo>
                    <a:lnTo>
                      <a:pt x="108315" y="15913"/>
                    </a:lnTo>
                    <a:lnTo>
                      <a:pt x="96970" y="8032"/>
                    </a:lnTo>
                    <a:lnTo>
                      <a:pt x="84058" y="2660"/>
                    </a:lnTo>
                    <a:lnTo>
                      <a:pt x="69927" y="145"/>
                    </a:lnTo>
                    <a:lnTo>
                      <a:pt x="65532" y="0"/>
                    </a:lnTo>
                    <a:lnTo>
                      <a:pt x="51089" y="1596"/>
                    </a:lnTo>
                    <a:lnTo>
                      <a:pt x="37771" y="6153"/>
                    </a:lnTo>
                    <a:lnTo>
                      <a:pt x="25923" y="13322"/>
                    </a:lnTo>
                    <a:lnTo>
                      <a:pt x="15890" y="22755"/>
                    </a:lnTo>
                    <a:lnTo>
                      <a:pt x="8019" y="34102"/>
                    </a:lnTo>
                    <a:lnTo>
                      <a:pt x="2655" y="47016"/>
                    </a:lnTo>
                    <a:lnTo>
                      <a:pt x="145" y="61148"/>
                    </a:lnTo>
                    <a:lnTo>
                      <a:pt x="0" y="65544"/>
                    </a:lnTo>
                    <a:lnTo>
                      <a:pt x="1593" y="79984"/>
                    </a:lnTo>
                    <a:lnTo>
                      <a:pt x="6144" y="93302"/>
                    </a:lnTo>
                    <a:lnTo>
                      <a:pt x="13305" y="105151"/>
                    </a:lnTo>
                    <a:lnTo>
                      <a:pt x="22731" y="115185"/>
                    </a:lnTo>
                    <a:lnTo>
                      <a:pt x="34076" y="123057"/>
                    </a:lnTo>
                    <a:lnTo>
                      <a:pt x="46994" y="128422"/>
                    </a:lnTo>
                    <a:lnTo>
                      <a:pt x="61140" y="130932"/>
                    </a:lnTo>
                    <a:lnTo>
                      <a:pt x="65532" y="131076"/>
                    </a:lnTo>
                    <a:lnTo>
                      <a:pt x="79960" y="129482"/>
                    </a:lnTo>
                    <a:lnTo>
                      <a:pt x="93272" y="124930"/>
                    </a:lnTo>
                    <a:lnTo>
                      <a:pt x="105122" y="117767"/>
                    </a:lnTo>
                    <a:lnTo>
                      <a:pt x="115159" y="108340"/>
                    </a:lnTo>
                    <a:lnTo>
                      <a:pt x="123037" y="96994"/>
                    </a:lnTo>
                    <a:lnTo>
                      <a:pt x="128406" y="84077"/>
                    </a:lnTo>
                    <a:lnTo>
                      <a:pt x="130919" y="69934"/>
                    </a:lnTo>
                    <a:lnTo>
                      <a:pt x="131064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20" name="object 161">
                <a:extLst>
                  <a:ext uri="{FF2B5EF4-FFF2-40B4-BE49-F238E27FC236}">
                    <a16:creationId xmlns:a16="http://schemas.microsoft.com/office/drawing/2014/main" id="{CB14C6FB-4843-44B5-B324-582F641F0FA4}"/>
                  </a:ext>
                </a:extLst>
              </p:cNvPr>
              <p:cNvSpPr/>
              <p:nvPr/>
            </p:nvSpPr>
            <p:spPr>
              <a:xfrm>
                <a:off x="2623934" y="1668411"/>
                <a:ext cx="15379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183">
                    <a:moveTo>
                      <a:pt x="0" y="0"/>
                    </a:moveTo>
                    <a:lnTo>
                      <a:pt x="15379" y="21183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21" name="object 162">
                <a:extLst>
                  <a:ext uri="{FF2B5EF4-FFF2-40B4-BE49-F238E27FC236}">
                    <a16:creationId xmlns:a16="http://schemas.microsoft.com/office/drawing/2014/main" id="{B3E57E8B-A69F-43BB-8FBB-3D2E24FDC9CF}"/>
                  </a:ext>
                </a:extLst>
              </p:cNvPr>
              <p:cNvSpPr/>
              <p:nvPr/>
            </p:nvSpPr>
            <p:spPr>
              <a:xfrm>
                <a:off x="2600718" y="1691627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0" y="0"/>
                    </a:moveTo>
                    <a:lnTo>
                      <a:pt x="21183" y="15379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22" name="object 163">
                <a:extLst>
                  <a:ext uri="{FF2B5EF4-FFF2-40B4-BE49-F238E27FC236}">
                    <a16:creationId xmlns:a16="http://schemas.microsoft.com/office/drawing/2014/main" id="{E6098E1B-735F-4E50-9FEB-75734330621A}"/>
                  </a:ext>
                </a:extLst>
              </p:cNvPr>
              <p:cNvSpPr/>
              <p:nvPr/>
            </p:nvSpPr>
            <p:spPr>
              <a:xfrm>
                <a:off x="2585745" y="1720850"/>
                <a:ext cx="24993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993" h="8140">
                    <a:moveTo>
                      <a:pt x="0" y="0"/>
                    </a:moveTo>
                    <a:lnTo>
                      <a:pt x="24993" y="814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23" name="object 164">
                <a:extLst>
                  <a:ext uri="{FF2B5EF4-FFF2-40B4-BE49-F238E27FC236}">
                    <a16:creationId xmlns:a16="http://schemas.microsoft.com/office/drawing/2014/main" id="{F8540F70-05B5-4DB5-B37A-1AF6D8E4E09F}"/>
                  </a:ext>
                </a:extLst>
              </p:cNvPr>
              <p:cNvSpPr/>
              <p:nvPr/>
            </p:nvSpPr>
            <p:spPr>
              <a:xfrm>
                <a:off x="2580627" y="1753349"/>
                <a:ext cx="26301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301">
                    <a:moveTo>
                      <a:pt x="0" y="0"/>
                    </a:moveTo>
                    <a:lnTo>
                      <a:pt x="26301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24" name="object 165">
                <a:extLst>
                  <a:ext uri="{FF2B5EF4-FFF2-40B4-BE49-F238E27FC236}">
                    <a16:creationId xmlns:a16="http://schemas.microsoft.com/office/drawing/2014/main" id="{D5E0DDF1-1740-4D57-9523-14D63F559583}"/>
                  </a:ext>
                </a:extLst>
              </p:cNvPr>
              <p:cNvSpPr/>
              <p:nvPr/>
            </p:nvSpPr>
            <p:spPr>
              <a:xfrm>
                <a:off x="2585745" y="1777606"/>
                <a:ext cx="24993" cy="8128"/>
              </a:xfrm>
              <a:custGeom>
                <a:avLst/>
                <a:gdLst/>
                <a:ahLst/>
                <a:cxnLst/>
                <a:rect l="l" t="t" r="r" b="b"/>
                <a:pathLst>
                  <a:path w="24993" h="8128">
                    <a:moveTo>
                      <a:pt x="0" y="8128"/>
                    </a:moveTo>
                    <a:lnTo>
                      <a:pt x="24993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25" name="object 166">
                <a:extLst>
                  <a:ext uri="{FF2B5EF4-FFF2-40B4-BE49-F238E27FC236}">
                    <a16:creationId xmlns:a16="http://schemas.microsoft.com/office/drawing/2014/main" id="{DEFAE34C-5776-4E23-9357-477049C3CDFF}"/>
                  </a:ext>
                </a:extLst>
              </p:cNvPr>
              <p:cNvSpPr/>
              <p:nvPr/>
            </p:nvSpPr>
            <p:spPr>
              <a:xfrm>
                <a:off x="2600718" y="1799577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0" y="15379"/>
                    </a:moveTo>
                    <a:lnTo>
                      <a:pt x="21183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26" name="object 167">
                <a:extLst>
                  <a:ext uri="{FF2B5EF4-FFF2-40B4-BE49-F238E27FC236}">
                    <a16:creationId xmlns:a16="http://schemas.microsoft.com/office/drawing/2014/main" id="{23C69BB4-FF6E-4201-9F70-5B79EF121CEE}"/>
                  </a:ext>
                </a:extLst>
              </p:cNvPr>
              <p:cNvSpPr/>
              <p:nvPr/>
            </p:nvSpPr>
            <p:spPr>
              <a:xfrm>
                <a:off x="2623934" y="1816989"/>
                <a:ext cx="15379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183">
                    <a:moveTo>
                      <a:pt x="0" y="21183"/>
                    </a:moveTo>
                    <a:lnTo>
                      <a:pt x="15379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27" name="object 168">
                <a:extLst>
                  <a:ext uri="{FF2B5EF4-FFF2-40B4-BE49-F238E27FC236}">
                    <a16:creationId xmlns:a16="http://schemas.microsoft.com/office/drawing/2014/main" id="{0648F99C-6797-4B3C-9955-FC361DD0D0EC}"/>
                  </a:ext>
                </a:extLst>
              </p:cNvPr>
              <p:cNvSpPr/>
              <p:nvPr/>
            </p:nvSpPr>
            <p:spPr>
              <a:xfrm>
                <a:off x="2653157" y="1828152"/>
                <a:ext cx="81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904">
                    <a:moveTo>
                      <a:pt x="0" y="24904"/>
                    </a:moveTo>
                    <a:lnTo>
                      <a:pt x="814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28" name="object 169">
                <a:extLst>
                  <a:ext uri="{FF2B5EF4-FFF2-40B4-BE49-F238E27FC236}">
                    <a16:creationId xmlns:a16="http://schemas.microsoft.com/office/drawing/2014/main" id="{2DD73A06-C9D6-4B60-8FD2-276DA3B16A90}"/>
                  </a:ext>
                </a:extLst>
              </p:cNvPr>
              <p:cNvSpPr/>
              <p:nvPr/>
            </p:nvSpPr>
            <p:spPr>
              <a:xfrm>
                <a:off x="2685554" y="1831975"/>
                <a:ext cx="0" cy="26149"/>
              </a:xfrm>
              <a:custGeom>
                <a:avLst/>
                <a:gdLst/>
                <a:ahLst/>
                <a:cxnLst/>
                <a:rect l="l" t="t" r="r" b="b"/>
                <a:pathLst>
                  <a:path h="26149">
                    <a:moveTo>
                      <a:pt x="0" y="2614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29" name="object 170">
                <a:extLst>
                  <a:ext uri="{FF2B5EF4-FFF2-40B4-BE49-F238E27FC236}">
                    <a16:creationId xmlns:a16="http://schemas.microsoft.com/office/drawing/2014/main" id="{F60908C7-6D50-4AEF-A180-6605113A875E}"/>
                  </a:ext>
                </a:extLst>
              </p:cNvPr>
              <p:cNvSpPr/>
              <p:nvPr/>
            </p:nvSpPr>
            <p:spPr>
              <a:xfrm>
                <a:off x="2390521" y="1892452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531"/>
                    </a:moveTo>
                    <a:lnTo>
                      <a:pt x="130934" y="69877"/>
                    </a:lnTo>
                    <a:lnTo>
                      <a:pt x="128427" y="84014"/>
                    </a:lnTo>
                    <a:lnTo>
                      <a:pt x="123060" y="96929"/>
                    </a:lnTo>
                    <a:lnTo>
                      <a:pt x="115182" y="108273"/>
                    </a:lnTo>
                    <a:lnTo>
                      <a:pt x="105142" y="117701"/>
                    </a:lnTo>
                    <a:lnTo>
                      <a:pt x="93289" y="124865"/>
                    </a:lnTo>
                    <a:lnTo>
                      <a:pt x="79974" y="129418"/>
                    </a:lnTo>
                    <a:lnTo>
                      <a:pt x="65544" y="131013"/>
                    </a:lnTo>
                    <a:lnTo>
                      <a:pt x="61182" y="130870"/>
                    </a:lnTo>
                    <a:lnTo>
                      <a:pt x="47030" y="128366"/>
                    </a:lnTo>
                    <a:lnTo>
                      <a:pt x="34104" y="123008"/>
                    </a:lnTo>
                    <a:lnTo>
                      <a:pt x="22750" y="115141"/>
                    </a:lnTo>
                    <a:lnTo>
                      <a:pt x="13317" y="105113"/>
                    </a:lnTo>
                    <a:lnTo>
                      <a:pt x="6149" y="93270"/>
                    </a:lnTo>
                    <a:lnTo>
                      <a:pt x="1595" y="79961"/>
                    </a:lnTo>
                    <a:lnTo>
                      <a:pt x="0" y="65531"/>
                    </a:lnTo>
                    <a:lnTo>
                      <a:pt x="145" y="61130"/>
                    </a:lnTo>
                    <a:lnTo>
                      <a:pt x="2656" y="46986"/>
                    </a:lnTo>
                    <a:lnTo>
                      <a:pt x="8022" y="34070"/>
                    </a:lnTo>
                    <a:lnTo>
                      <a:pt x="15896" y="22727"/>
                    </a:lnTo>
                    <a:lnTo>
                      <a:pt x="25931" y="13302"/>
                    </a:lnTo>
                    <a:lnTo>
                      <a:pt x="37781" y="6142"/>
                    </a:lnTo>
                    <a:lnTo>
                      <a:pt x="51101" y="1593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3"/>
                    </a:lnTo>
                    <a:lnTo>
                      <a:pt x="96971" y="8016"/>
                    </a:lnTo>
                    <a:lnTo>
                      <a:pt x="108319" y="15887"/>
                    </a:lnTo>
                    <a:lnTo>
                      <a:pt x="117752" y="25920"/>
                    </a:lnTo>
                    <a:lnTo>
                      <a:pt x="124922" y="37769"/>
                    </a:lnTo>
                    <a:lnTo>
                      <a:pt x="129479" y="51088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30" name="object 171">
                <a:extLst>
                  <a:ext uri="{FF2B5EF4-FFF2-40B4-BE49-F238E27FC236}">
                    <a16:creationId xmlns:a16="http://schemas.microsoft.com/office/drawing/2014/main" id="{573D772A-F3E2-43D8-B7E7-238422C5DBF2}"/>
                  </a:ext>
                </a:extLst>
              </p:cNvPr>
              <p:cNvSpPr/>
              <p:nvPr/>
            </p:nvSpPr>
            <p:spPr>
              <a:xfrm>
                <a:off x="2445346" y="1968652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137" y="50901"/>
                    </a:lnTo>
                    <a:lnTo>
                      <a:pt x="10718" y="50901"/>
                    </a:lnTo>
                    <a:lnTo>
                      <a:pt x="24688" y="49299"/>
                    </a:lnTo>
                    <a:lnTo>
                      <a:pt x="37602" y="44717"/>
                    </a:lnTo>
                    <a:lnTo>
                      <a:pt x="49060" y="37490"/>
                    </a:lnTo>
                    <a:lnTo>
                      <a:pt x="58664" y="27955"/>
                    </a:lnTo>
                    <a:lnTo>
                      <a:pt x="66013" y="16446"/>
                    </a:lnTo>
                    <a:lnTo>
                      <a:pt x="70709" y="3300"/>
                    </a:lnTo>
                    <a:lnTo>
                      <a:pt x="71386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31" name="object 172">
                <a:extLst>
                  <a:ext uri="{FF2B5EF4-FFF2-40B4-BE49-F238E27FC236}">
                    <a16:creationId xmlns:a16="http://schemas.microsoft.com/office/drawing/2014/main" id="{15809EEB-74A8-4CD6-A8AB-86CC1027F22B}"/>
                  </a:ext>
                </a:extLst>
              </p:cNvPr>
              <p:cNvSpPr/>
              <p:nvPr/>
            </p:nvSpPr>
            <p:spPr>
              <a:xfrm>
                <a:off x="2461018" y="1982038"/>
                <a:ext cx="46736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702">
                    <a:moveTo>
                      <a:pt x="0" y="32702"/>
                    </a:moveTo>
                    <a:lnTo>
                      <a:pt x="13111" y="29993"/>
                    </a:lnTo>
                    <a:lnTo>
                      <a:pt x="25040" y="24402"/>
                    </a:lnTo>
                    <a:lnTo>
                      <a:pt x="35344" y="16245"/>
                    </a:lnTo>
                    <a:lnTo>
                      <a:pt x="43580" y="5840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32" name="object 173">
                <a:extLst>
                  <a:ext uri="{FF2B5EF4-FFF2-40B4-BE49-F238E27FC236}">
                    <a16:creationId xmlns:a16="http://schemas.microsoft.com/office/drawing/2014/main" id="{603F6F7F-AD76-45EE-A4B4-C6E07CA60F85}"/>
                  </a:ext>
                </a:extLst>
              </p:cNvPr>
              <p:cNvSpPr/>
              <p:nvPr/>
            </p:nvSpPr>
            <p:spPr>
              <a:xfrm>
                <a:off x="2477935" y="1994547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61" y="7785"/>
                    </a:lnTo>
                    <a:lnTo>
                      <a:pt x="10477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33" name="object 174">
                <a:extLst>
                  <a:ext uri="{FF2B5EF4-FFF2-40B4-BE49-F238E27FC236}">
                    <a16:creationId xmlns:a16="http://schemas.microsoft.com/office/drawing/2014/main" id="{12BF9EE0-768E-4545-9658-257D6247C961}"/>
                  </a:ext>
                </a:extLst>
              </p:cNvPr>
              <p:cNvSpPr/>
              <p:nvPr/>
            </p:nvSpPr>
            <p:spPr>
              <a:xfrm>
                <a:off x="2419007" y="1910461"/>
                <a:ext cx="20434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84">
                    <a:moveTo>
                      <a:pt x="14884" y="0"/>
                    </a:moveTo>
                    <a:lnTo>
                      <a:pt x="20434" y="11849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20" y="19684"/>
                    </a:lnTo>
                    <a:lnTo>
                      <a:pt x="0" y="10413"/>
                    </a:lnTo>
                    <a:lnTo>
                      <a:pt x="4305" y="6095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34" name="object 175">
                <a:extLst>
                  <a:ext uri="{FF2B5EF4-FFF2-40B4-BE49-F238E27FC236}">
                    <a16:creationId xmlns:a16="http://schemas.microsoft.com/office/drawing/2014/main" id="{57112D86-2FAA-43BB-9F91-58FE184001F0}"/>
                  </a:ext>
                </a:extLst>
              </p:cNvPr>
              <p:cNvSpPr/>
              <p:nvPr/>
            </p:nvSpPr>
            <p:spPr>
              <a:xfrm>
                <a:off x="2419007" y="1910461"/>
                <a:ext cx="20434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84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05" y="6095"/>
                    </a:lnTo>
                    <a:lnTo>
                      <a:pt x="0" y="10413"/>
                    </a:lnTo>
                    <a:lnTo>
                      <a:pt x="9220" y="19684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35" name="object 176">
                <a:extLst>
                  <a:ext uri="{FF2B5EF4-FFF2-40B4-BE49-F238E27FC236}">
                    <a16:creationId xmlns:a16="http://schemas.microsoft.com/office/drawing/2014/main" id="{18D47FF0-95A2-4461-932A-EB3556F4A029}"/>
                  </a:ext>
                </a:extLst>
              </p:cNvPr>
              <p:cNvSpPr/>
              <p:nvPr/>
            </p:nvSpPr>
            <p:spPr>
              <a:xfrm>
                <a:off x="2423617" y="1916366"/>
                <a:ext cx="13042" cy="9169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69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71" y="5346"/>
                    </a:lnTo>
                    <a:lnTo>
                      <a:pt x="0" y="9169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36" name="object 177">
                <a:extLst>
                  <a:ext uri="{FF2B5EF4-FFF2-40B4-BE49-F238E27FC236}">
                    <a16:creationId xmlns:a16="http://schemas.microsoft.com/office/drawing/2014/main" id="{E482BA89-FFFB-4C30-8864-01B4F963AA15}"/>
                  </a:ext>
                </a:extLst>
              </p:cNvPr>
              <p:cNvSpPr/>
              <p:nvPr/>
            </p:nvSpPr>
            <p:spPr>
              <a:xfrm>
                <a:off x="2425903" y="1915020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718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37" name="object 178">
                <a:extLst>
                  <a:ext uri="{FF2B5EF4-FFF2-40B4-BE49-F238E27FC236}">
                    <a16:creationId xmlns:a16="http://schemas.microsoft.com/office/drawing/2014/main" id="{9AB24739-071C-4D91-886B-2A1DB469C2CC}"/>
                  </a:ext>
                </a:extLst>
              </p:cNvPr>
              <p:cNvSpPr/>
              <p:nvPr/>
            </p:nvSpPr>
            <p:spPr>
              <a:xfrm>
                <a:off x="2390521" y="1892452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531"/>
                    </a:moveTo>
                    <a:lnTo>
                      <a:pt x="129479" y="51088"/>
                    </a:lnTo>
                    <a:lnTo>
                      <a:pt x="124922" y="37769"/>
                    </a:lnTo>
                    <a:lnTo>
                      <a:pt x="117752" y="25920"/>
                    </a:lnTo>
                    <a:lnTo>
                      <a:pt x="108319" y="15887"/>
                    </a:lnTo>
                    <a:lnTo>
                      <a:pt x="96971" y="8016"/>
                    </a:lnTo>
                    <a:lnTo>
                      <a:pt x="84058" y="2653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3"/>
                    </a:lnTo>
                    <a:lnTo>
                      <a:pt x="37781" y="6142"/>
                    </a:lnTo>
                    <a:lnTo>
                      <a:pt x="25931" y="13302"/>
                    </a:lnTo>
                    <a:lnTo>
                      <a:pt x="15896" y="22727"/>
                    </a:lnTo>
                    <a:lnTo>
                      <a:pt x="8022" y="34070"/>
                    </a:lnTo>
                    <a:lnTo>
                      <a:pt x="2656" y="46986"/>
                    </a:lnTo>
                    <a:lnTo>
                      <a:pt x="145" y="61130"/>
                    </a:lnTo>
                    <a:lnTo>
                      <a:pt x="0" y="65531"/>
                    </a:lnTo>
                    <a:lnTo>
                      <a:pt x="1595" y="79961"/>
                    </a:lnTo>
                    <a:lnTo>
                      <a:pt x="6149" y="93270"/>
                    </a:lnTo>
                    <a:lnTo>
                      <a:pt x="13317" y="105113"/>
                    </a:lnTo>
                    <a:lnTo>
                      <a:pt x="22750" y="115141"/>
                    </a:lnTo>
                    <a:lnTo>
                      <a:pt x="34104" y="123008"/>
                    </a:lnTo>
                    <a:lnTo>
                      <a:pt x="47030" y="128366"/>
                    </a:lnTo>
                    <a:lnTo>
                      <a:pt x="61182" y="130870"/>
                    </a:lnTo>
                    <a:lnTo>
                      <a:pt x="65544" y="131013"/>
                    </a:lnTo>
                    <a:lnTo>
                      <a:pt x="79974" y="129418"/>
                    </a:lnTo>
                    <a:lnTo>
                      <a:pt x="93289" y="124865"/>
                    </a:lnTo>
                    <a:lnTo>
                      <a:pt x="105142" y="117701"/>
                    </a:lnTo>
                    <a:lnTo>
                      <a:pt x="115182" y="108273"/>
                    </a:lnTo>
                    <a:lnTo>
                      <a:pt x="123060" y="96929"/>
                    </a:lnTo>
                    <a:lnTo>
                      <a:pt x="128427" y="84014"/>
                    </a:lnTo>
                    <a:lnTo>
                      <a:pt x="130934" y="69877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38" name="object 179">
                <a:extLst>
                  <a:ext uri="{FF2B5EF4-FFF2-40B4-BE49-F238E27FC236}">
                    <a16:creationId xmlns:a16="http://schemas.microsoft.com/office/drawing/2014/main" id="{4DD4C566-DCAF-415E-A5BD-90733B9FEF04}"/>
                  </a:ext>
                </a:extLst>
              </p:cNvPr>
              <p:cNvSpPr/>
              <p:nvPr/>
            </p:nvSpPr>
            <p:spPr>
              <a:xfrm>
                <a:off x="2502293" y="1873097"/>
                <a:ext cx="15481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234">
                    <a:moveTo>
                      <a:pt x="15481" y="0"/>
                    </a:moveTo>
                    <a:lnTo>
                      <a:pt x="0" y="21234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39" name="object 180">
                <a:extLst>
                  <a:ext uri="{FF2B5EF4-FFF2-40B4-BE49-F238E27FC236}">
                    <a16:creationId xmlns:a16="http://schemas.microsoft.com/office/drawing/2014/main" id="{A89D556F-43A7-42CD-88D2-C5FE00E4473F}"/>
                  </a:ext>
                </a:extLst>
              </p:cNvPr>
              <p:cNvSpPr/>
              <p:nvPr/>
            </p:nvSpPr>
            <p:spPr>
              <a:xfrm>
                <a:off x="2480424" y="1858124"/>
                <a:ext cx="8026" cy="25044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25044">
                    <a:moveTo>
                      <a:pt x="8026" y="0"/>
                    </a:moveTo>
                    <a:lnTo>
                      <a:pt x="0" y="25044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40" name="object 181">
                <a:extLst>
                  <a:ext uri="{FF2B5EF4-FFF2-40B4-BE49-F238E27FC236}">
                    <a16:creationId xmlns:a16="http://schemas.microsoft.com/office/drawing/2014/main" id="{1C1DC07D-35EA-4589-A972-15A9C01C6109}"/>
                  </a:ext>
                </a:extLst>
              </p:cNvPr>
              <p:cNvSpPr/>
              <p:nvPr/>
            </p:nvSpPr>
            <p:spPr>
              <a:xfrm>
                <a:off x="2456065" y="1853056"/>
                <a:ext cx="0" cy="26149"/>
              </a:xfrm>
              <a:custGeom>
                <a:avLst/>
                <a:gdLst/>
                <a:ahLst/>
                <a:cxnLst/>
                <a:rect l="l" t="t" r="r" b="b"/>
                <a:pathLst>
                  <a:path h="26149">
                    <a:moveTo>
                      <a:pt x="0" y="0"/>
                    </a:moveTo>
                    <a:lnTo>
                      <a:pt x="0" y="26149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41" name="object 182">
                <a:extLst>
                  <a:ext uri="{FF2B5EF4-FFF2-40B4-BE49-F238E27FC236}">
                    <a16:creationId xmlns:a16="http://schemas.microsoft.com/office/drawing/2014/main" id="{EA7CCB06-9BFF-47FB-AE90-A600C564450F}"/>
                  </a:ext>
                </a:extLst>
              </p:cNvPr>
              <p:cNvSpPr/>
              <p:nvPr/>
            </p:nvSpPr>
            <p:spPr>
              <a:xfrm>
                <a:off x="2423668" y="1858124"/>
                <a:ext cx="8127" cy="25044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25044">
                    <a:moveTo>
                      <a:pt x="0" y="0"/>
                    </a:moveTo>
                    <a:lnTo>
                      <a:pt x="8127" y="25044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42" name="object 183">
                <a:extLst>
                  <a:ext uri="{FF2B5EF4-FFF2-40B4-BE49-F238E27FC236}">
                    <a16:creationId xmlns:a16="http://schemas.microsoft.com/office/drawing/2014/main" id="{534840D3-4564-43E4-9D08-E33068E8824B}"/>
                  </a:ext>
                </a:extLst>
              </p:cNvPr>
              <p:cNvSpPr/>
              <p:nvPr/>
            </p:nvSpPr>
            <p:spPr>
              <a:xfrm>
                <a:off x="2394445" y="1873097"/>
                <a:ext cx="15379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34">
                    <a:moveTo>
                      <a:pt x="0" y="0"/>
                    </a:moveTo>
                    <a:lnTo>
                      <a:pt x="15379" y="21234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43" name="object 184">
                <a:extLst>
                  <a:ext uri="{FF2B5EF4-FFF2-40B4-BE49-F238E27FC236}">
                    <a16:creationId xmlns:a16="http://schemas.microsoft.com/office/drawing/2014/main" id="{DEC6E7E4-AAFB-4D5D-B272-A9393B8A594C}"/>
                  </a:ext>
                </a:extLst>
              </p:cNvPr>
              <p:cNvSpPr/>
              <p:nvPr/>
            </p:nvSpPr>
            <p:spPr>
              <a:xfrm>
                <a:off x="2371229" y="1896224"/>
                <a:ext cx="21183" cy="1551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519">
                    <a:moveTo>
                      <a:pt x="0" y="0"/>
                    </a:moveTo>
                    <a:lnTo>
                      <a:pt x="21183" y="15519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44" name="object 185">
                <a:extLst>
                  <a:ext uri="{FF2B5EF4-FFF2-40B4-BE49-F238E27FC236}">
                    <a16:creationId xmlns:a16="http://schemas.microsoft.com/office/drawing/2014/main" id="{ADE168E4-7A52-4870-BEC2-C6A9F511ADCD}"/>
                  </a:ext>
                </a:extLst>
              </p:cNvPr>
              <p:cNvSpPr/>
              <p:nvPr/>
            </p:nvSpPr>
            <p:spPr>
              <a:xfrm>
                <a:off x="2510777" y="2171547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30930" y="69943"/>
                    </a:lnTo>
                    <a:lnTo>
                      <a:pt x="128417" y="84085"/>
                    </a:lnTo>
                    <a:lnTo>
                      <a:pt x="123050" y="97002"/>
                    </a:lnTo>
                    <a:lnTo>
                      <a:pt x="115177" y="108346"/>
                    </a:lnTo>
                    <a:lnTo>
                      <a:pt x="105142" y="117771"/>
                    </a:lnTo>
                    <a:lnTo>
                      <a:pt x="93292" y="124932"/>
                    </a:lnTo>
                    <a:lnTo>
                      <a:pt x="79973" y="129482"/>
                    </a:lnTo>
                    <a:lnTo>
                      <a:pt x="65531" y="131076"/>
                    </a:lnTo>
                    <a:lnTo>
                      <a:pt x="61137" y="130931"/>
                    </a:lnTo>
                    <a:lnTo>
                      <a:pt x="47009" y="128419"/>
                    </a:lnTo>
                    <a:lnTo>
                      <a:pt x="34098" y="123054"/>
                    </a:lnTo>
                    <a:lnTo>
                      <a:pt x="22753" y="115180"/>
                    </a:lnTo>
                    <a:lnTo>
                      <a:pt x="13321" y="105145"/>
                    </a:lnTo>
                    <a:lnTo>
                      <a:pt x="6153" y="93294"/>
                    </a:lnTo>
                    <a:lnTo>
                      <a:pt x="1596" y="79974"/>
                    </a:lnTo>
                    <a:lnTo>
                      <a:pt x="0" y="65531"/>
                    </a:lnTo>
                    <a:lnTo>
                      <a:pt x="144" y="61147"/>
                    </a:lnTo>
                    <a:lnTo>
                      <a:pt x="2658" y="47017"/>
                    </a:lnTo>
                    <a:lnTo>
                      <a:pt x="8029" y="34104"/>
                    </a:lnTo>
                    <a:lnTo>
                      <a:pt x="15908" y="22757"/>
                    </a:lnTo>
                    <a:lnTo>
                      <a:pt x="25947" y="13324"/>
                    </a:lnTo>
                    <a:lnTo>
                      <a:pt x="37796" y="6154"/>
                    </a:lnTo>
                    <a:lnTo>
                      <a:pt x="51107" y="1596"/>
                    </a:lnTo>
                    <a:lnTo>
                      <a:pt x="65531" y="0"/>
                    </a:lnTo>
                    <a:lnTo>
                      <a:pt x="69933" y="145"/>
                    </a:lnTo>
                    <a:lnTo>
                      <a:pt x="84078" y="2660"/>
                    </a:lnTo>
                    <a:lnTo>
                      <a:pt x="96996" y="8032"/>
                    </a:lnTo>
                    <a:lnTo>
                      <a:pt x="108342" y="15911"/>
                    </a:lnTo>
                    <a:lnTo>
                      <a:pt x="117769" y="25950"/>
                    </a:lnTo>
                    <a:lnTo>
                      <a:pt x="124931" y="37799"/>
                    </a:lnTo>
                    <a:lnTo>
                      <a:pt x="129482" y="51109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45" name="object 186">
                <a:extLst>
                  <a:ext uri="{FF2B5EF4-FFF2-40B4-BE49-F238E27FC236}">
                    <a16:creationId xmlns:a16="http://schemas.microsoft.com/office/drawing/2014/main" id="{34D5A662-7A60-41D9-A634-5CF362F1B124}"/>
                  </a:ext>
                </a:extLst>
              </p:cNvPr>
              <p:cNvSpPr/>
              <p:nvPr/>
            </p:nvSpPr>
            <p:spPr>
              <a:xfrm>
                <a:off x="2565654" y="2247798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61"/>
                    </a:moveTo>
                    <a:lnTo>
                      <a:pt x="3517" y="50609"/>
                    </a:lnTo>
                    <a:lnTo>
                      <a:pt x="7086" y="50901"/>
                    </a:lnTo>
                    <a:lnTo>
                      <a:pt x="10655" y="50901"/>
                    </a:lnTo>
                    <a:lnTo>
                      <a:pt x="24645" y="49300"/>
                    </a:lnTo>
                    <a:lnTo>
                      <a:pt x="37567" y="44721"/>
                    </a:lnTo>
                    <a:lnTo>
                      <a:pt x="49024" y="37498"/>
                    </a:lnTo>
                    <a:lnTo>
                      <a:pt x="58621" y="27966"/>
                    </a:lnTo>
                    <a:lnTo>
                      <a:pt x="65964" y="16459"/>
                    </a:lnTo>
                    <a:lnTo>
                      <a:pt x="70656" y="3311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46" name="object 187">
                <a:extLst>
                  <a:ext uri="{FF2B5EF4-FFF2-40B4-BE49-F238E27FC236}">
                    <a16:creationId xmlns:a16="http://schemas.microsoft.com/office/drawing/2014/main" id="{85E5AA50-383B-4930-98D9-B4412F944AF7}"/>
                  </a:ext>
                </a:extLst>
              </p:cNvPr>
              <p:cNvSpPr/>
              <p:nvPr/>
            </p:nvSpPr>
            <p:spPr>
              <a:xfrm>
                <a:off x="2581275" y="2261196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59"/>
                    </a:lnTo>
                    <a:lnTo>
                      <a:pt x="25043" y="24367"/>
                    </a:lnTo>
                    <a:lnTo>
                      <a:pt x="35347" y="16221"/>
                    </a:lnTo>
                    <a:lnTo>
                      <a:pt x="43584" y="5829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47" name="object 188">
                <a:extLst>
                  <a:ext uri="{FF2B5EF4-FFF2-40B4-BE49-F238E27FC236}">
                    <a16:creationId xmlns:a16="http://schemas.microsoft.com/office/drawing/2014/main" id="{81D7FB35-6511-4743-A393-1A5E61631EAB}"/>
                  </a:ext>
                </a:extLst>
              </p:cNvPr>
              <p:cNvSpPr/>
              <p:nvPr/>
            </p:nvSpPr>
            <p:spPr>
              <a:xfrm>
                <a:off x="2598191" y="2273693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511" y="7797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48" name="object 189">
                <a:extLst>
                  <a:ext uri="{FF2B5EF4-FFF2-40B4-BE49-F238E27FC236}">
                    <a16:creationId xmlns:a16="http://schemas.microsoft.com/office/drawing/2014/main" id="{004FDA96-9F42-44A9-91FD-02872D778C93}"/>
                  </a:ext>
                </a:extLst>
              </p:cNvPr>
              <p:cNvSpPr/>
              <p:nvPr/>
            </p:nvSpPr>
            <p:spPr>
              <a:xfrm>
                <a:off x="2539250" y="2189606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935" y="0"/>
                    </a:moveTo>
                    <a:lnTo>
                      <a:pt x="20446" y="11861"/>
                    </a:lnTo>
                    <a:lnTo>
                      <a:pt x="16281" y="13792"/>
                    </a:lnTo>
                    <a:lnTo>
                      <a:pt x="12509" y="16421"/>
                    </a:lnTo>
                    <a:lnTo>
                      <a:pt x="9283" y="19697"/>
                    </a:lnTo>
                    <a:lnTo>
                      <a:pt x="0" y="10414"/>
                    </a:lnTo>
                    <a:lnTo>
                      <a:pt x="4318" y="6108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49" name="object 190">
                <a:extLst>
                  <a:ext uri="{FF2B5EF4-FFF2-40B4-BE49-F238E27FC236}">
                    <a16:creationId xmlns:a16="http://schemas.microsoft.com/office/drawing/2014/main" id="{568E29A0-D840-46FB-9679-BAB13607D939}"/>
                  </a:ext>
                </a:extLst>
              </p:cNvPr>
              <p:cNvSpPr/>
              <p:nvPr/>
            </p:nvSpPr>
            <p:spPr>
              <a:xfrm>
                <a:off x="2539250" y="2189606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8" y="6108"/>
                    </a:lnTo>
                    <a:lnTo>
                      <a:pt x="0" y="10414"/>
                    </a:lnTo>
                    <a:lnTo>
                      <a:pt x="9283" y="19697"/>
                    </a:lnTo>
                    <a:lnTo>
                      <a:pt x="12509" y="16421"/>
                    </a:lnTo>
                    <a:lnTo>
                      <a:pt x="16281" y="13792"/>
                    </a:lnTo>
                    <a:lnTo>
                      <a:pt x="20446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50" name="object 191">
                <a:extLst>
                  <a:ext uri="{FF2B5EF4-FFF2-40B4-BE49-F238E27FC236}">
                    <a16:creationId xmlns:a16="http://schemas.microsoft.com/office/drawing/2014/main" id="{43B35350-1129-4CA8-BC09-BAB132AD6E23}"/>
                  </a:ext>
                </a:extLst>
              </p:cNvPr>
              <p:cNvSpPr/>
              <p:nvPr/>
            </p:nvSpPr>
            <p:spPr>
              <a:xfrm>
                <a:off x="2543873" y="2195563"/>
                <a:ext cx="13093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131">
                    <a:moveTo>
                      <a:pt x="13093" y="0"/>
                    </a:moveTo>
                    <a:lnTo>
                      <a:pt x="8229" y="2235"/>
                    </a:lnTo>
                    <a:lnTo>
                      <a:pt x="3809" y="5308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51" name="object 192">
                <a:extLst>
                  <a:ext uri="{FF2B5EF4-FFF2-40B4-BE49-F238E27FC236}">
                    <a16:creationId xmlns:a16="http://schemas.microsoft.com/office/drawing/2014/main" id="{4500FAFA-CA95-474C-A306-9CA136612825}"/>
                  </a:ext>
                </a:extLst>
              </p:cNvPr>
              <p:cNvSpPr/>
              <p:nvPr/>
            </p:nvSpPr>
            <p:spPr>
              <a:xfrm>
                <a:off x="2546146" y="2194179"/>
                <a:ext cx="7696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06">
                    <a:moveTo>
                      <a:pt x="7696" y="10655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52" name="object 193">
                <a:extLst>
                  <a:ext uri="{FF2B5EF4-FFF2-40B4-BE49-F238E27FC236}">
                    <a16:creationId xmlns:a16="http://schemas.microsoft.com/office/drawing/2014/main" id="{B2105816-47C0-4B14-97CB-82FBBBA89362}"/>
                  </a:ext>
                </a:extLst>
              </p:cNvPr>
              <p:cNvSpPr/>
              <p:nvPr/>
            </p:nvSpPr>
            <p:spPr>
              <a:xfrm>
                <a:off x="2510777" y="2171547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29482" y="51109"/>
                    </a:lnTo>
                    <a:lnTo>
                      <a:pt x="124931" y="37799"/>
                    </a:lnTo>
                    <a:lnTo>
                      <a:pt x="117769" y="25950"/>
                    </a:lnTo>
                    <a:lnTo>
                      <a:pt x="108342" y="15911"/>
                    </a:lnTo>
                    <a:lnTo>
                      <a:pt x="96996" y="8032"/>
                    </a:lnTo>
                    <a:lnTo>
                      <a:pt x="84078" y="2660"/>
                    </a:lnTo>
                    <a:lnTo>
                      <a:pt x="69933" y="145"/>
                    </a:lnTo>
                    <a:lnTo>
                      <a:pt x="65531" y="0"/>
                    </a:lnTo>
                    <a:lnTo>
                      <a:pt x="51107" y="1596"/>
                    </a:lnTo>
                    <a:lnTo>
                      <a:pt x="37796" y="6154"/>
                    </a:lnTo>
                    <a:lnTo>
                      <a:pt x="25947" y="13324"/>
                    </a:lnTo>
                    <a:lnTo>
                      <a:pt x="15908" y="22757"/>
                    </a:lnTo>
                    <a:lnTo>
                      <a:pt x="8029" y="34104"/>
                    </a:lnTo>
                    <a:lnTo>
                      <a:pt x="2658" y="47017"/>
                    </a:lnTo>
                    <a:lnTo>
                      <a:pt x="144" y="61147"/>
                    </a:lnTo>
                    <a:lnTo>
                      <a:pt x="0" y="65531"/>
                    </a:lnTo>
                    <a:lnTo>
                      <a:pt x="1596" y="79974"/>
                    </a:lnTo>
                    <a:lnTo>
                      <a:pt x="6153" y="93294"/>
                    </a:lnTo>
                    <a:lnTo>
                      <a:pt x="13321" y="105145"/>
                    </a:lnTo>
                    <a:lnTo>
                      <a:pt x="22753" y="115180"/>
                    </a:lnTo>
                    <a:lnTo>
                      <a:pt x="34098" y="123054"/>
                    </a:lnTo>
                    <a:lnTo>
                      <a:pt x="47009" y="128419"/>
                    </a:lnTo>
                    <a:lnTo>
                      <a:pt x="61137" y="130931"/>
                    </a:lnTo>
                    <a:lnTo>
                      <a:pt x="65531" y="131076"/>
                    </a:lnTo>
                    <a:lnTo>
                      <a:pt x="79973" y="129482"/>
                    </a:lnTo>
                    <a:lnTo>
                      <a:pt x="93292" y="124932"/>
                    </a:lnTo>
                    <a:lnTo>
                      <a:pt x="105142" y="117771"/>
                    </a:lnTo>
                    <a:lnTo>
                      <a:pt x="115177" y="108346"/>
                    </a:lnTo>
                    <a:lnTo>
                      <a:pt x="123050" y="97002"/>
                    </a:lnTo>
                    <a:lnTo>
                      <a:pt x="128417" y="84085"/>
                    </a:lnTo>
                    <a:lnTo>
                      <a:pt x="130930" y="69943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53" name="object 194">
                <a:extLst>
                  <a:ext uri="{FF2B5EF4-FFF2-40B4-BE49-F238E27FC236}">
                    <a16:creationId xmlns:a16="http://schemas.microsoft.com/office/drawing/2014/main" id="{4CC11A98-C0C6-425C-96C6-784189E078BC}"/>
                  </a:ext>
                </a:extLst>
              </p:cNvPr>
              <p:cNvSpPr/>
              <p:nvPr/>
            </p:nvSpPr>
            <p:spPr>
              <a:xfrm>
                <a:off x="2654947" y="2237079"/>
                <a:ext cx="2628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289">
                    <a:moveTo>
                      <a:pt x="26289" y="0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54" name="object 195">
                <a:extLst>
                  <a:ext uri="{FF2B5EF4-FFF2-40B4-BE49-F238E27FC236}">
                    <a16:creationId xmlns:a16="http://schemas.microsoft.com/office/drawing/2014/main" id="{08AEEDDD-6A2E-4EB8-BD77-0E79D2B42B10}"/>
                  </a:ext>
                </a:extLst>
              </p:cNvPr>
              <p:cNvSpPr/>
              <p:nvPr/>
            </p:nvSpPr>
            <p:spPr>
              <a:xfrm>
                <a:off x="2651125" y="2204593"/>
                <a:ext cx="24904" cy="8127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127">
                    <a:moveTo>
                      <a:pt x="24904" y="0"/>
                    </a:moveTo>
                    <a:lnTo>
                      <a:pt x="0" y="8127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55" name="object 196">
                <a:extLst>
                  <a:ext uri="{FF2B5EF4-FFF2-40B4-BE49-F238E27FC236}">
                    <a16:creationId xmlns:a16="http://schemas.microsoft.com/office/drawing/2014/main" id="{64D541A0-0FFB-4ADD-B535-24E889F0D65A}"/>
                  </a:ext>
                </a:extLst>
              </p:cNvPr>
              <p:cNvSpPr/>
              <p:nvPr/>
            </p:nvSpPr>
            <p:spPr>
              <a:xfrm>
                <a:off x="2639961" y="2175370"/>
                <a:ext cx="21183" cy="15532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532">
                    <a:moveTo>
                      <a:pt x="21183" y="0"/>
                    </a:moveTo>
                    <a:lnTo>
                      <a:pt x="0" y="15532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56" name="object 197">
                <a:extLst>
                  <a:ext uri="{FF2B5EF4-FFF2-40B4-BE49-F238E27FC236}">
                    <a16:creationId xmlns:a16="http://schemas.microsoft.com/office/drawing/2014/main" id="{764E916F-AF5C-4ADD-BE52-2425AC6C5E8D}"/>
                  </a:ext>
                </a:extLst>
              </p:cNvPr>
              <p:cNvSpPr/>
              <p:nvPr/>
            </p:nvSpPr>
            <p:spPr>
              <a:xfrm>
                <a:off x="2600579" y="2311895"/>
                <a:ext cx="8127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24904">
                    <a:moveTo>
                      <a:pt x="8127" y="24904"/>
                    </a:moveTo>
                    <a:lnTo>
                      <a:pt x="0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57" name="object 198">
                <a:extLst>
                  <a:ext uri="{FF2B5EF4-FFF2-40B4-BE49-F238E27FC236}">
                    <a16:creationId xmlns:a16="http://schemas.microsoft.com/office/drawing/2014/main" id="{D3D30AD1-50E3-4BEA-8980-28B64199C686}"/>
                  </a:ext>
                </a:extLst>
              </p:cNvPr>
              <p:cNvSpPr/>
              <p:nvPr/>
            </p:nvSpPr>
            <p:spPr>
              <a:xfrm>
                <a:off x="2622550" y="2300731"/>
                <a:ext cx="15379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183">
                    <a:moveTo>
                      <a:pt x="15379" y="21183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58" name="object 199">
                <a:extLst>
                  <a:ext uri="{FF2B5EF4-FFF2-40B4-BE49-F238E27FC236}">
                    <a16:creationId xmlns:a16="http://schemas.microsoft.com/office/drawing/2014/main" id="{E5ABDAD5-3BF6-4D28-996C-4619B6FE4E6E}"/>
                  </a:ext>
                </a:extLst>
              </p:cNvPr>
              <p:cNvSpPr/>
              <p:nvPr/>
            </p:nvSpPr>
            <p:spPr>
              <a:xfrm>
                <a:off x="2639961" y="2283320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21183" y="1537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59" name="object 200">
                <a:extLst>
                  <a:ext uri="{FF2B5EF4-FFF2-40B4-BE49-F238E27FC236}">
                    <a16:creationId xmlns:a16="http://schemas.microsoft.com/office/drawing/2014/main" id="{184E13E6-E2C3-4AF7-9956-0EBCA528B603}"/>
                  </a:ext>
                </a:extLst>
              </p:cNvPr>
              <p:cNvSpPr/>
              <p:nvPr/>
            </p:nvSpPr>
            <p:spPr>
              <a:xfrm>
                <a:off x="2651125" y="2261349"/>
                <a:ext cx="24904" cy="8128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128">
                    <a:moveTo>
                      <a:pt x="24904" y="8128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60" name="object 202">
                <a:extLst>
                  <a:ext uri="{FF2B5EF4-FFF2-40B4-BE49-F238E27FC236}">
                    <a16:creationId xmlns:a16="http://schemas.microsoft.com/office/drawing/2014/main" id="{DF31D699-37C3-4F8C-A9DD-624F54102D1D}"/>
                  </a:ext>
                </a:extLst>
              </p:cNvPr>
              <p:cNvSpPr/>
              <p:nvPr/>
            </p:nvSpPr>
            <p:spPr>
              <a:xfrm>
                <a:off x="2357234" y="2449220"/>
                <a:ext cx="71348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48" h="50888">
                    <a:moveTo>
                      <a:pt x="0" y="49949"/>
                    </a:moveTo>
                    <a:lnTo>
                      <a:pt x="3530" y="50596"/>
                    </a:lnTo>
                    <a:lnTo>
                      <a:pt x="7099" y="50888"/>
                    </a:lnTo>
                    <a:lnTo>
                      <a:pt x="10668" y="50888"/>
                    </a:lnTo>
                    <a:lnTo>
                      <a:pt x="24659" y="49291"/>
                    </a:lnTo>
                    <a:lnTo>
                      <a:pt x="37579" y="44718"/>
                    </a:lnTo>
                    <a:lnTo>
                      <a:pt x="49035" y="37503"/>
                    </a:lnTo>
                    <a:lnTo>
                      <a:pt x="58632" y="27975"/>
                    </a:lnTo>
                    <a:lnTo>
                      <a:pt x="65975" y="16466"/>
                    </a:lnTo>
                    <a:lnTo>
                      <a:pt x="70670" y="3307"/>
                    </a:lnTo>
                    <a:lnTo>
                      <a:pt x="7134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61" name="object 203">
                <a:extLst>
                  <a:ext uri="{FF2B5EF4-FFF2-40B4-BE49-F238E27FC236}">
                    <a16:creationId xmlns:a16="http://schemas.microsoft.com/office/drawing/2014/main" id="{511DF9BF-22DC-4A55-AC50-9D1B8C45FB91}"/>
                  </a:ext>
                </a:extLst>
              </p:cNvPr>
              <p:cNvSpPr/>
              <p:nvPr/>
            </p:nvSpPr>
            <p:spPr>
              <a:xfrm>
                <a:off x="2372868" y="2462606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85"/>
                    </a:lnTo>
                    <a:lnTo>
                      <a:pt x="25043" y="24394"/>
                    </a:lnTo>
                    <a:lnTo>
                      <a:pt x="35347" y="16235"/>
                    </a:lnTo>
                    <a:lnTo>
                      <a:pt x="43584" y="5831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62" name="object 204">
                <a:extLst>
                  <a:ext uri="{FF2B5EF4-FFF2-40B4-BE49-F238E27FC236}">
                    <a16:creationId xmlns:a16="http://schemas.microsoft.com/office/drawing/2014/main" id="{0A13BEB8-7364-42D3-A95B-0BDF5C6E24B7}"/>
                  </a:ext>
                </a:extLst>
              </p:cNvPr>
              <p:cNvSpPr/>
              <p:nvPr/>
            </p:nvSpPr>
            <p:spPr>
              <a:xfrm>
                <a:off x="2389784" y="2475166"/>
                <a:ext cx="14731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61">
                    <a:moveTo>
                      <a:pt x="0" y="10261"/>
                    </a:moveTo>
                    <a:lnTo>
                      <a:pt x="5499" y="7734"/>
                    </a:lnTo>
                    <a:lnTo>
                      <a:pt x="10464" y="4254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63" name="object 205">
                <a:extLst>
                  <a:ext uri="{FF2B5EF4-FFF2-40B4-BE49-F238E27FC236}">
                    <a16:creationId xmlns:a16="http://schemas.microsoft.com/office/drawing/2014/main" id="{DCB22C57-5186-4A2E-BD4C-83307BFBB819}"/>
                  </a:ext>
                </a:extLst>
              </p:cNvPr>
              <p:cNvSpPr/>
              <p:nvPr/>
            </p:nvSpPr>
            <p:spPr>
              <a:xfrm>
                <a:off x="2330843" y="2391029"/>
                <a:ext cx="20446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84">
                    <a:moveTo>
                      <a:pt x="14884" y="0"/>
                    </a:moveTo>
                    <a:lnTo>
                      <a:pt x="20446" y="11849"/>
                    </a:lnTo>
                    <a:lnTo>
                      <a:pt x="16268" y="13779"/>
                    </a:lnTo>
                    <a:lnTo>
                      <a:pt x="12509" y="16459"/>
                    </a:lnTo>
                    <a:lnTo>
                      <a:pt x="9283" y="19685"/>
                    </a:lnTo>
                    <a:lnTo>
                      <a:pt x="0" y="10414"/>
                    </a:lnTo>
                    <a:lnTo>
                      <a:pt x="4318" y="6096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64" name="object 206">
                <a:extLst>
                  <a:ext uri="{FF2B5EF4-FFF2-40B4-BE49-F238E27FC236}">
                    <a16:creationId xmlns:a16="http://schemas.microsoft.com/office/drawing/2014/main" id="{391E0A34-E399-4E92-9921-26DAE16BBF9D}"/>
                  </a:ext>
                </a:extLst>
              </p:cNvPr>
              <p:cNvSpPr/>
              <p:nvPr/>
            </p:nvSpPr>
            <p:spPr>
              <a:xfrm>
                <a:off x="2330843" y="2391029"/>
                <a:ext cx="20446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84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8" y="6096"/>
                    </a:lnTo>
                    <a:lnTo>
                      <a:pt x="0" y="10414"/>
                    </a:lnTo>
                    <a:lnTo>
                      <a:pt x="9283" y="19685"/>
                    </a:lnTo>
                    <a:lnTo>
                      <a:pt x="12509" y="16459"/>
                    </a:lnTo>
                    <a:lnTo>
                      <a:pt x="16268" y="13779"/>
                    </a:lnTo>
                    <a:lnTo>
                      <a:pt x="20446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65" name="object 207">
                <a:extLst>
                  <a:ext uri="{FF2B5EF4-FFF2-40B4-BE49-F238E27FC236}">
                    <a16:creationId xmlns:a16="http://schemas.microsoft.com/office/drawing/2014/main" id="{621D4320-88DD-4A20-801E-CBB5066C73D9}"/>
                  </a:ext>
                </a:extLst>
              </p:cNvPr>
              <p:cNvSpPr/>
              <p:nvPr/>
            </p:nvSpPr>
            <p:spPr>
              <a:xfrm>
                <a:off x="2335466" y="2396921"/>
                <a:ext cx="13042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82">
                    <a:moveTo>
                      <a:pt x="13042" y="0"/>
                    </a:moveTo>
                    <a:lnTo>
                      <a:pt x="8229" y="2285"/>
                    </a:lnTo>
                    <a:lnTo>
                      <a:pt x="3809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66" name="object 208">
                <a:extLst>
                  <a:ext uri="{FF2B5EF4-FFF2-40B4-BE49-F238E27FC236}">
                    <a16:creationId xmlns:a16="http://schemas.microsoft.com/office/drawing/2014/main" id="{14451BD8-9BF6-42E9-BEA2-5533EBE0B241}"/>
                  </a:ext>
                </a:extLst>
              </p:cNvPr>
              <p:cNvSpPr/>
              <p:nvPr/>
            </p:nvSpPr>
            <p:spPr>
              <a:xfrm>
                <a:off x="2337790" y="2395588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67" name="object 209">
                <a:extLst>
                  <a:ext uri="{FF2B5EF4-FFF2-40B4-BE49-F238E27FC236}">
                    <a16:creationId xmlns:a16="http://schemas.microsoft.com/office/drawing/2014/main" id="{A704385E-D2AA-41A2-9405-47F990CFF6BC}"/>
                  </a:ext>
                </a:extLst>
              </p:cNvPr>
              <p:cNvSpPr/>
              <p:nvPr/>
            </p:nvSpPr>
            <p:spPr>
              <a:xfrm>
                <a:off x="2302370" y="2373020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2"/>
                    </a:moveTo>
                    <a:lnTo>
                      <a:pt x="129470" y="51088"/>
                    </a:lnTo>
                    <a:lnTo>
                      <a:pt x="124919" y="37769"/>
                    </a:lnTo>
                    <a:lnTo>
                      <a:pt x="117758" y="25920"/>
                    </a:lnTo>
                    <a:lnTo>
                      <a:pt x="108332" y="15887"/>
                    </a:lnTo>
                    <a:lnTo>
                      <a:pt x="96987" y="8016"/>
                    </a:lnTo>
                    <a:lnTo>
                      <a:pt x="84069" y="2653"/>
                    </a:lnTo>
                    <a:lnTo>
                      <a:pt x="69923" y="144"/>
                    </a:lnTo>
                    <a:lnTo>
                      <a:pt x="65532" y="0"/>
                    </a:lnTo>
                    <a:lnTo>
                      <a:pt x="51107" y="1593"/>
                    </a:lnTo>
                    <a:lnTo>
                      <a:pt x="37796" y="6144"/>
                    </a:lnTo>
                    <a:lnTo>
                      <a:pt x="25947" y="13305"/>
                    </a:lnTo>
                    <a:lnTo>
                      <a:pt x="15908" y="22731"/>
                    </a:lnTo>
                    <a:lnTo>
                      <a:pt x="8029" y="34076"/>
                    </a:lnTo>
                    <a:lnTo>
                      <a:pt x="2658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6" y="79956"/>
                    </a:lnTo>
                    <a:lnTo>
                      <a:pt x="6154" y="93267"/>
                    </a:lnTo>
                    <a:lnTo>
                      <a:pt x="13324" y="105116"/>
                    </a:lnTo>
                    <a:lnTo>
                      <a:pt x="22757" y="115155"/>
                    </a:lnTo>
                    <a:lnTo>
                      <a:pt x="34104" y="123034"/>
                    </a:lnTo>
                    <a:lnTo>
                      <a:pt x="47017" y="128405"/>
                    </a:lnTo>
                    <a:lnTo>
                      <a:pt x="61147" y="130919"/>
                    </a:lnTo>
                    <a:lnTo>
                      <a:pt x="65532" y="131064"/>
                    </a:lnTo>
                    <a:lnTo>
                      <a:pt x="79975" y="129467"/>
                    </a:lnTo>
                    <a:lnTo>
                      <a:pt x="93294" y="124909"/>
                    </a:lnTo>
                    <a:lnTo>
                      <a:pt x="105143" y="117739"/>
                    </a:lnTo>
                    <a:lnTo>
                      <a:pt x="115176" y="108306"/>
                    </a:lnTo>
                    <a:lnTo>
                      <a:pt x="123047" y="96959"/>
                    </a:lnTo>
                    <a:lnTo>
                      <a:pt x="128410" y="84046"/>
                    </a:lnTo>
                    <a:lnTo>
                      <a:pt x="130919" y="69916"/>
                    </a:lnTo>
                    <a:lnTo>
                      <a:pt x="131064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68" name="object 210">
                <a:extLst>
                  <a:ext uri="{FF2B5EF4-FFF2-40B4-BE49-F238E27FC236}">
                    <a16:creationId xmlns:a16="http://schemas.microsoft.com/office/drawing/2014/main" id="{AC32B1D7-B3D8-43F5-BD7F-3A52DB475799}"/>
                  </a:ext>
                </a:extLst>
              </p:cNvPr>
              <p:cNvSpPr/>
              <p:nvPr/>
            </p:nvSpPr>
            <p:spPr>
              <a:xfrm>
                <a:off x="2354859" y="2642095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30868" y="69923"/>
                    </a:lnTo>
                    <a:lnTo>
                      <a:pt x="128359" y="84069"/>
                    </a:lnTo>
                    <a:lnTo>
                      <a:pt x="122996" y="96987"/>
                    </a:lnTo>
                    <a:lnTo>
                      <a:pt x="115126" y="108332"/>
                    </a:lnTo>
                    <a:lnTo>
                      <a:pt x="105093" y="117758"/>
                    </a:lnTo>
                    <a:lnTo>
                      <a:pt x="93244" y="124919"/>
                    </a:lnTo>
                    <a:lnTo>
                      <a:pt x="79924" y="129470"/>
                    </a:lnTo>
                    <a:lnTo>
                      <a:pt x="65481" y="131064"/>
                    </a:lnTo>
                    <a:lnTo>
                      <a:pt x="61135" y="130922"/>
                    </a:lnTo>
                    <a:lnTo>
                      <a:pt x="46998" y="128419"/>
                    </a:lnTo>
                    <a:lnTo>
                      <a:pt x="34083" y="123060"/>
                    </a:lnTo>
                    <a:lnTo>
                      <a:pt x="22739" y="115190"/>
                    </a:lnTo>
                    <a:lnTo>
                      <a:pt x="13311" y="105156"/>
                    </a:lnTo>
                    <a:lnTo>
                      <a:pt x="6147" y="93304"/>
                    </a:lnTo>
                    <a:lnTo>
                      <a:pt x="1594" y="79981"/>
                    </a:lnTo>
                    <a:lnTo>
                      <a:pt x="0" y="65532"/>
                    </a:lnTo>
                    <a:lnTo>
                      <a:pt x="141" y="61187"/>
                    </a:lnTo>
                    <a:lnTo>
                      <a:pt x="2643" y="47049"/>
                    </a:lnTo>
                    <a:lnTo>
                      <a:pt x="8001" y="34128"/>
                    </a:lnTo>
                    <a:lnTo>
                      <a:pt x="15868" y="22773"/>
                    </a:lnTo>
                    <a:lnTo>
                      <a:pt x="25896" y="13333"/>
                    </a:lnTo>
                    <a:lnTo>
                      <a:pt x="37739" y="6159"/>
                    </a:lnTo>
                    <a:lnTo>
                      <a:pt x="51050" y="1597"/>
                    </a:lnTo>
                    <a:lnTo>
                      <a:pt x="65481" y="0"/>
                    </a:lnTo>
                    <a:lnTo>
                      <a:pt x="69872" y="144"/>
                    </a:lnTo>
                    <a:lnTo>
                      <a:pt x="84018" y="2658"/>
                    </a:lnTo>
                    <a:lnTo>
                      <a:pt x="96936" y="8029"/>
                    </a:lnTo>
                    <a:lnTo>
                      <a:pt x="108281" y="15908"/>
                    </a:lnTo>
                    <a:lnTo>
                      <a:pt x="117707" y="25947"/>
                    </a:lnTo>
                    <a:lnTo>
                      <a:pt x="124869" y="37796"/>
                    </a:lnTo>
                    <a:lnTo>
                      <a:pt x="129419" y="51107"/>
                    </a:lnTo>
                    <a:lnTo>
                      <a:pt x="13101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69" name="object 211">
                <a:extLst>
                  <a:ext uri="{FF2B5EF4-FFF2-40B4-BE49-F238E27FC236}">
                    <a16:creationId xmlns:a16="http://schemas.microsoft.com/office/drawing/2014/main" id="{397B0730-4A47-45E4-82A9-A727F6EBC74F}"/>
                  </a:ext>
                </a:extLst>
              </p:cNvPr>
              <p:cNvSpPr/>
              <p:nvPr/>
            </p:nvSpPr>
            <p:spPr>
              <a:xfrm>
                <a:off x="2409672" y="2718346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61"/>
                    </a:moveTo>
                    <a:lnTo>
                      <a:pt x="3530" y="50545"/>
                    </a:lnTo>
                    <a:lnTo>
                      <a:pt x="7099" y="50901"/>
                    </a:lnTo>
                    <a:lnTo>
                      <a:pt x="10668" y="50901"/>
                    </a:lnTo>
                    <a:lnTo>
                      <a:pt x="24662" y="49299"/>
                    </a:lnTo>
                    <a:lnTo>
                      <a:pt x="37590" y="44717"/>
                    </a:lnTo>
                    <a:lnTo>
                      <a:pt x="49053" y="37490"/>
                    </a:lnTo>
                    <a:lnTo>
                      <a:pt x="58651" y="27955"/>
                    </a:lnTo>
                    <a:lnTo>
                      <a:pt x="65988" y="16446"/>
                    </a:lnTo>
                    <a:lnTo>
                      <a:pt x="70664" y="330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70" name="object 212">
                <a:extLst>
                  <a:ext uri="{FF2B5EF4-FFF2-40B4-BE49-F238E27FC236}">
                    <a16:creationId xmlns:a16="http://schemas.microsoft.com/office/drawing/2014/main" id="{A4BD5053-6795-458F-B6FB-EA3BC10D2B95}"/>
                  </a:ext>
                </a:extLst>
              </p:cNvPr>
              <p:cNvSpPr/>
              <p:nvPr/>
            </p:nvSpPr>
            <p:spPr>
              <a:xfrm>
                <a:off x="2425357" y="2731744"/>
                <a:ext cx="46672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72" h="32689">
                    <a:moveTo>
                      <a:pt x="0" y="32689"/>
                    </a:moveTo>
                    <a:lnTo>
                      <a:pt x="13118" y="29956"/>
                    </a:lnTo>
                    <a:lnTo>
                      <a:pt x="25052" y="24355"/>
                    </a:lnTo>
                    <a:lnTo>
                      <a:pt x="35351" y="16196"/>
                    </a:lnTo>
                    <a:lnTo>
                      <a:pt x="43564" y="5787"/>
                    </a:lnTo>
                    <a:lnTo>
                      <a:pt x="4667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71" name="object 213">
                <a:extLst>
                  <a:ext uri="{FF2B5EF4-FFF2-40B4-BE49-F238E27FC236}">
                    <a16:creationId xmlns:a16="http://schemas.microsoft.com/office/drawing/2014/main" id="{6D229B7C-97CE-4E1B-8984-632D608F24F8}"/>
                  </a:ext>
                </a:extLst>
              </p:cNvPr>
              <p:cNvSpPr/>
              <p:nvPr/>
            </p:nvSpPr>
            <p:spPr>
              <a:xfrm>
                <a:off x="2442273" y="2744241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48" y="7785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72" name="object 214">
                <a:extLst>
                  <a:ext uri="{FF2B5EF4-FFF2-40B4-BE49-F238E27FC236}">
                    <a16:creationId xmlns:a16="http://schemas.microsoft.com/office/drawing/2014/main" id="{48D358CE-BB40-4FB4-826B-60A918B7FBBB}"/>
                  </a:ext>
                </a:extLst>
              </p:cNvPr>
              <p:cNvSpPr/>
              <p:nvPr/>
            </p:nvSpPr>
            <p:spPr>
              <a:xfrm>
                <a:off x="2383282" y="2660154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935" y="0"/>
                    </a:moveTo>
                    <a:lnTo>
                      <a:pt x="20447" y="11861"/>
                    </a:lnTo>
                    <a:lnTo>
                      <a:pt x="16319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8" y="6095"/>
                    </a:lnTo>
                    <a:lnTo>
                      <a:pt x="9372" y="2527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73" name="object 215">
                <a:extLst>
                  <a:ext uri="{FF2B5EF4-FFF2-40B4-BE49-F238E27FC236}">
                    <a16:creationId xmlns:a16="http://schemas.microsoft.com/office/drawing/2014/main" id="{9BD130C9-6BCC-4DCD-BE6B-94FF198E1621}"/>
                  </a:ext>
                </a:extLst>
              </p:cNvPr>
              <p:cNvSpPr/>
              <p:nvPr/>
            </p:nvSpPr>
            <p:spPr>
              <a:xfrm>
                <a:off x="2383282" y="2660154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935" y="0"/>
                    </a:moveTo>
                    <a:lnTo>
                      <a:pt x="9372" y="2527"/>
                    </a:lnTo>
                    <a:lnTo>
                      <a:pt x="4318" y="6095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319" y="13792"/>
                    </a:lnTo>
                    <a:lnTo>
                      <a:pt x="20447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74" name="object 216">
                <a:extLst>
                  <a:ext uri="{FF2B5EF4-FFF2-40B4-BE49-F238E27FC236}">
                    <a16:creationId xmlns:a16="http://schemas.microsoft.com/office/drawing/2014/main" id="{6742EC6B-D9AD-4B78-832B-407E45CC4CC4}"/>
                  </a:ext>
                </a:extLst>
              </p:cNvPr>
              <p:cNvSpPr/>
              <p:nvPr/>
            </p:nvSpPr>
            <p:spPr>
              <a:xfrm>
                <a:off x="2387942" y="2666060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191" y="2273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75" name="object 217">
                <a:extLst>
                  <a:ext uri="{FF2B5EF4-FFF2-40B4-BE49-F238E27FC236}">
                    <a16:creationId xmlns:a16="http://schemas.microsoft.com/office/drawing/2014/main" id="{916C3C7B-9840-42E4-87DD-57784AE6F85E}"/>
                  </a:ext>
                </a:extLst>
              </p:cNvPr>
              <p:cNvSpPr/>
              <p:nvPr/>
            </p:nvSpPr>
            <p:spPr>
              <a:xfrm>
                <a:off x="2390228" y="2664714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66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76" name="object 218">
                <a:extLst>
                  <a:ext uri="{FF2B5EF4-FFF2-40B4-BE49-F238E27FC236}">
                    <a16:creationId xmlns:a16="http://schemas.microsoft.com/office/drawing/2014/main" id="{1FD5A790-01BF-4F6D-986B-55D4DE90E591}"/>
                  </a:ext>
                </a:extLst>
              </p:cNvPr>
              <p:cNvSpPr/>
              <p:nvPr/>
            </p:nvSpPr>
            <p:spPr>
              <a:xfrm>
                <a:off x="2354859" y="2642095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29419" y="51107"/>
                    </a:lnTo>
                    <a:lnTo>
                      <a:pt x="124869" y="37796"/>
                    </a:lnTo>
                    <a:lnTo>
                      <a:pt x="117707" y="25947"/>
                    </a:lnTo>
                    <a:lnTo>
                      <a:pt x="108281" y="15908"/>
                    </a:lnTo>
                    <a:lnTo>
                      <a:pt x="96936" y="8029"/>
                    </a:lnTo>
                    <a:lnTo>
                      <a:pt x="84018" y="2658"/>
                    </a:lnTo>
                    <a:lnTo>
                      <a:pt x="69872" y="144"/>
                    </a:lnTo>
                    <a:lnTo>
                      <a:pt x="65481" y="0"/>
                    </a:lnTo>
                    <a:lnTo>
                      <a:pt x="51050" y="1597"/>
                    </a:lnTo>
                    <a:lnTo>
                      <a:pt x="37739" y="6159"/>
                    </a:lnTo>
                    <a:lnTo>
                      <a:pt x="25896" y="13333"/>
                    </a:lnTo>
                    <a:lnTo>
                      <a:pt x="15868" y="22773"/>
                    </a:lnTo>
                    <a:lnTo>
                      <a:pt x="8001" y="34128"/>
                    </a:lnTo>
                    <a:lnTo>
                      <a:pt x="2643" y="47049"/>
                    </a:lnTo>
                    <a:lnTo>
                      <a:pt x="141" y="61187"/>
                    </a:lnTo>
                    <a:lnTo>
                      <a:pt x="0" y="65532"/>
                    </a:lnTo>
                    <a:lnTo>
                      <a:pt x="1594" y="79981"/>
                    </a:lnTo>
                    <a:lnTo>
                      <a:pt x="6147" y="93304"/>
                    </a:lnTo>
                    <a:lnTo>
                      <a:pt x="13311" y="105156"/>
                    </a:lnTo>
                    <a:lnTo>
                      <a:pt x="22739" y="115190"/>
                    </a:lnTo>
                    <a:lnTo>
                      <a:pt x="34083" y="123060"/>
                    </a:lnTo>
                    <a:lnTo>
                      <a:pt x="46998" y="128419"/>
                    </a:lnTo>
                    <a:lnTo>
                      <a:pt x="61135" y="130922"/>
                    </a:lnTo>
                    <a:lnTo>
                      <a:pt x="65481" y="131064"/>
                    </a:lnTo>
                    <a:lnTo>
                      <a:pt x="79924" y="129470"/>
                    </a:lnTo>
                    <a:lnTo>
                      <a:pt x="93244" y="124919"/>
                    </a:lnTo>
                    <a:lnTo>
                      <a:pt x="105093" y="117758"/>
                    </a:lnTo>
                    <a:lnTo>
                      <a:pt x="115126" y="108332"/>
                    </a:lnTo>
                    <a:lnTo>
                      <a:pt x="122996" y="96987"/>
                    </a:lnTo>
                    <a:lnTo>
                      <a:pt x="128359" y="84069"/>
                    </a:lnTo>
                    <a:lnTo>
                      <a:pt x="130868" y="69923"/>
                    </a:lnTo>
                    <a:lnTo>
                      <a:pt x="13101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77" name="object 219">
                <a:extLst>
                  <a:ext uri="{FF2B5EF4-FFF2-40B4-BE49-F238E27FC236}">
                    <a16:creationId xmlns:a16="http://schemas.microsoft.com/office/drawing/2014/main" id="{F7C8AD48-C9CD-4AD6-9908-C3025FF2CF87}"/>
                  </a:ext>
                </a:extLst>
              </p:cNvPr>
              <p:cNvSpPr/>
              <p:nvPr/>
            </p:nvSpPr>
            <p:spPr>
              <a:xfrm>
                <a:off x="2498979" y="2707627"/>
                <a:ext cx="262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288">
                    <a:moveTo>
                      <a:pt x="26288" y="0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78" name="object 220">
                <a:extLst>
                  <a:ext uri="{FF2B5EF4-FFF2-40B4-BE49-F238E27FC236}">
                    <a16:creationId xmlns:a16="http://schemas.microsoft.com/office/drawing/2014/main" id="{84E0AED7-93AE-49E1-B5F2-009A1FCCF227}"/>
                  </a:ext>
                </a:extLst>
              </p:cNvPr>
              <p:cNvSpPr/>
              <p:nvPr/>
            </p:nvSpPr>
            <p:spPr>
              <a:xfrm>
                <a:off x="2495156" y="2675229"/>
                <a:ext cx="24904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140">
                    <a:moveTo>
                      <a:pt x="24904" y="0"/>
                    </a:moveTo>
                    <a:lnTo>
                      <a:pt x="0" y="814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79" name="object 221">
                <a:extLst>
                  <a:ext uri="{FF2B5EF4-FFF2-40B4-BE49-F238E27FC236}">
                    <a16:creationId xmlns:a16="http://schemas.microsoft.com/office/drawing/2014/main" id="{C00047E9-E9DB-491F-B9CD-09BD7D9DDD38}"/>
                  </a:ext>
                </a:extLst>
              </p:cNvPr>
              <p:cNvSpPr/>
              <p:nvPr/>
            </p:nvSpPr>
            <p:spPr>
              <a:xfrm>
                <a:off x="2483993" y="2646070"/>
                <a:ext cx="21234" cy="15328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28">
                    <a:moveTo>
                      <a:pt x="21234" y="0"/>
                    </a:moveTo>
                    <a:lnTo>
                      <a:pt x="0" y="15328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80" name="object 222">
                <a:extLst>
                  <a:ext uri="{FF2B5EF4-FFF2-40B4-BE49-F238E27FC236}">
                    <a16:creationId xmlns:a16="http://schemas.microsoft.com/office/drawing/2014/main" id="{5F38B6B0-8E5A-4BCC-ABFB-5FFD75D9BC84}"/>
                  </a:ext>
                </a:extLst>
              </p:cNvPr>
              <p:cNvSpPr/>
              <p:nvPr/>
            </p:nvSpPr>
            <p:spPr>
              <a:xfrm>
                <a:off x="2466581" y="2622804"/>
                <a:ext cx="15379" cy="21221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21">
                    <a:moveTo>
                      <a:pt x="15379" y="0"/>
                    </a:moveTo>
                    <a:lnTo>
                      <a:pt x="0" y="2122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81" name="object 223">
                <a:extLst>
                  <a:ext uri="{FF2B5EF4-FFF2-40B4-BE49-F238E27FC236}">
                    <a16:creationId xmlns:a16="http://schemas.microsoft.com/office/drawing/2014/main" id="{7D4DC594-A66D-440B-AE49-B2633D6F5456}"/>
                  </a:ext>
                </a:extLst>
              </p:cNvPr>
              <p:cNvSpPr/>
              <p:nvPr/>
            </p:nvSpPr>
            <p:spPr>
              <a:xfrm>
                <a:off x="2387854" y="2607970"/>
                <a:ext cx="8127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24853">
                    <a:moveTo>
                      <a:pt x="0" y="0"/>
                    </a:moveTo>
                    <a:lnTo>
                      <a:pt x="8127" y="24853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82" name="object 224">
                <a:extLst>
                  <a:ext uri="{FF2B5EF4-FFF2-40B4-BE49-F238E27FC236}">
                    <a16:creationId xmlns:a16="http://schemas.microsoft.com/office/drawing/2014/main" id="{FD8F64BE-E834-45BD-A911-A80B29EA84DF}"/>
                  </a:ext>
                </a:extLst>
              </p:cNvPr>
              <p:cNvSpPr/>
              <p:nvPr/>
            </p:nvSpPr>
            <p:spPr>
              <a:xfrm>
                <a:off x="2358631" y="2622804"/>
                <a:ext cx="15519" cy="21221"/>
              </a:xfrm>
              <a:custGeom>
                <a:avLst/>
                <a:gdLst/>
                <a:ahLst/>
                <a:cxnLst/>
                <a:rect l="l" t="t" r="r" b="b"/>
                <a:pathLst>
                  <a:path w="15519" h="21221">
                    <a:moveTo>
                      <a:pt x="0" y="0"/>
                    </a:moveTo>
                    <a:lnTo>
                      <a:pt x="15519" y="2122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83" name="object 225">
                <a:extLst>
                  <a:ext uri="{FF2B5EF4-FFF2-40B4-BE49-F238E27FC236}">
                    <a16:creationId xmlns:a16="http://schemas.microsoft.com/office/drawing/2014/main" id="{3FE5EA49-D770-411B-999E-6B9F9F5026E7}"/>
                  </a:ext>
                </a:extLst>
              </p:cNvPr>
              <p:cNvSpPr/>
              <p:nvPr/>
            </p:nvSpPr>
            <p:spPr>
              <a:xfrm>
                <a:off x="2335415" y="2646070"/>
                <a:ext cx="21183" cy="15328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28">
                    <a:moveTo>
                      <a:pt x="0" y="0"/>
                    </a:moveTo>
                    <a:lnTo>
                      <a:pt x="21183" y="15328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84" name="object 226">
                <a:extLst>
                  <a:ext uri="{FF2B5EF4-FFF2-40B4-BE49-F238E27FC236}">
                    <a16:creationId xmlns:a16="http://schemas.microsoft.com/office/drawing/2014/main" id="{2E1BE66A-98D5-4727-AE13-E2AA67F277A4}"/>
                  </a:ext>
                </a:extLst>
              </p:cNvPr>
              <p:cNvSpPr/>
              <p:nvPr/>
            </p:nvSpPr>
            <p:spPr>
              <a:xfrm>
                <a:off x="2320531" y="2675229"/>
                <a:ext cx="24904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140">
                    <a:moveTo>
                      <a:pt x="0" y="0"/>
                    </a:moveTo>
                    <a:lnTo>
                      <a:pt x="24904" y="814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85" name="object 227">
                <a:extLst>
                  <a:ext uri="{FF2B5EF4-FFF2-40B4-BE49-F238E27FC236}">
                    <a16:creationId xmlns:a16="http://schemas.microsoft.com/office/drawing/2014/main" id="{E80C82C5-8F58-409F-808C-6F5D89F972C4}"/>
                  </a:ext>
                </a:extLst>
              </p:cNvPr>
              <p:cNvSpPr/>
              <p:nvPr/>
            </p:nvSpPr>
            <p:spPr>
              <a:xfrm>
                <a:off x="2315464" y="2707627"/>
                <a:ext cx="2614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49">
                    <a:moveTo>
                      <a:pt x="0" y="0"/>
                    </a:moveTo>
                    <a:lnTo>
                      <a:pt x="26149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86" name="object 228">
                <a:extLst>
                  <a:ext uri="{FF2B5EF4-FFF2-40B4-BE49-F238E27FC236}">
                    <a16:creationId xmlns:a16="http://schemas.microsoft.com/office/drawing/2014/main" id="{2A05B8C9-574C-4244-AA17-A0DBC74F149B}"/>
                  </a:ext>
                </a:extLst>
              </p:cNvPr>
              <p:cNvSpPr/>
              <p:nvPr/>
            </p:nvSpPr>
            <p:spPr>
              <a:xfrm>
                <a:off x="2320531" y="2732036"/>
                <a:ext cx="24904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140">
                    <a:moveTo>
                      <a:pt x="0" y="8140"/>
                    </a:moveTo>
                    <a:lnTo>
                      <a:pt x="24904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87" name="object 229">
                <a:extLst>
                  <a:ext uri="{FF2B5EF4-FFF2-40B4-BE49-F238E27FC236}">
                    <a16:creationId xmlns:a16="http://schemas.microsoft.com/office/drawing/2014/main" id="{98EC1D25-7689-4416-A62E-3F9E603E5911}"/>
                  </a:ext>
                </a:extLst>
              </p:cNvPr>
              <p:cNvSpPr/>
              <p:nvPr/>
            </p:nvSpPr>
            <p:spPr>
              <a:xfrm>
                <a:off x="2335415" y="2754020"/>
                <a:ext cx="21183" cy="15328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28">
                    <a:moveTo>
                      <a:pt x="0" y="15328"/>
                    </a:moveTo>
                    <a:lnTo>
                      <a:pt x="21183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88" name="object 230">
                <a:extLst>
                  <a:ext uri="{FF2B5EF4-FFF2-40B4-BE49-F238E27FC236}">
                    <a16:creationId xmlns:a16="http://schemas.microsoft.com/office/drawing/2014/main" id="{F50B4F38-09B1-4583-86B8-1C34A35150FC}"/>
                  </a:ext>
                </a:extLst>
              </p:cNvPr>
              <p:cNvSpPr/>
              <p:nvPr/>
            </p:nvSpPr>
            <p:spPr>
              <a:xfrm>
                <a:off x="2466581" y="2771381"/>
                <a:ext cx="15379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34">
                    <a:moveTo>
                      <a:pt x="15379" y="21234"/>
                    </a:moveTo>
                    <a:lnTo>
                      <a:pt x="0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89" name="object 231">
                <a:extLst>
                  <a:ext uri="{FF2B5EF4-FFF2-40B4-BE49-F238E27FC236}">
                    <a16:creationId xmlns:a16="http://schemas.microsoft.com/office/drawing/2014/main" id="{2BF2B48F-1324-45F6-B922-303B39897B0B}"/>
                  </a:ext>
                </a:extLst>
              </p:cNvPr>
              <p:cNvSpPr/>
              <p:nvPr/>
            </p:nvSpPr>
            <p:spPr>
              <a:xfrm>
                <a:off x="2483993" y="2754020"/>
                <a:ext cx="21234" cy="15328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28">
                    <a:moveTo>
                      <a:pt x="21234" y="15328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90" name="object 232">
                <a:extLst>
                  <a:ext uri="{FF2B5EF4-FFF2-40B4-BE49-F238E27FC236}">
                    <a16:creationId xmlns:a16="http://schemas.microsoft.com/office/drawing/2014/main" id="{FAE1FBCD-81FD-4D69-8B49-15515A2C8C41}"/>
                  </a:ext>
                </a:extLst>
              </p:cNvPr>
              <p:cNvSpPr/>
              <p:nvPr/>
            </p:nvSpPr>
            <p:spPr>
              <a:xfrm>
                <a:off x="2495156" y="2732036"/>
                <a:ext cx="24904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140">
                    <a:moveTo>
                      <a:pt x="24904" y="8140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91" name="object 233">
                <a:extLst>
                  <a:ext uri="{FF2B5EF4-FFF2-40B4-BE49-F238E27FC236}">
                    <a16:creationId xmlns:a16="http://schemas.microsoft.com/office/drawing/2014/main" id="{BBFB7637-18B7-4BAD-93FE-E28DF6007A66}"/>
                  </a:ext>
                </a:extLst>
              </p:cNvPr>
              <p:cNvSpPr/>
              <p:nvPr/>
            </p:nvSpPr>
            <p:spPr>
              <a:xfrm>
                <a:off x="2612034" y="2737104"/>
                <a:ext cx="13101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3">
                    <a:moveTo>
                      <a:pt x="131013" y="65532"/>
                    </a:moveTo>
                    <a:lnTo>
                      <a:pt x="130868" y="69922"/>
                    </a:lnTo>
                    <a:lnTo>
                      <a:pt x="128359" y="84064"/>
                    </a:lnTo>
                    <a:lnTo>
                      <a:pt x="122996" y="96981"/>
                    </a:lnTo>
                    <a:lnTo>
                      <a:pt x="115126" y="108327"/>
                    </a:lnTo>
                    <a:lnTo>
                      <a:pt x="105093" y="117754"/>
                    </a:lnTo>
                    <a:lnTo>
                      <a:pt x="93244" y="124917"/>
                    </a:lnTo>
                    <a:lnTo>
                      <a:pt x="79924" y="129469"/>
                    </a:lnTo>
                    <a:lnTo>
                      <a:pt x="65481" y="131064"/>
                    </a:lnTo>
                    <a:lnTo>
                      <a:pt x="61135" y="130922"/>
                    </a:lnTo>
                    <a:lnTo>
                      <a:pt x="46998" y="128418"/>
                    </a:lnTo>
                    <a:lnTo>
                      <a:pt x="34083" y="123058"/>
                    </a:lnTo>
                    <a:lnTo>
                      <a:pt x="22739" y="115186"/>
                    </a:lnTo>
                    <a:lnTo>
                      <a:pt x="13311" y="105151"/>
                    </a:lnTo>
                    <a:lnTo>
                      <a:pt x="6147" y="93299"/>
                    </a:lnTo>
                    <a:lnTo>
                      <a:pt x="1594" y="79977"/>
                    </a:lnTo>
                    <a:lnTo>
                      <a:pt x="0" y="65532"/>
                    </a:lnTo>
                    <a:lnTo>
                      <a:pt x="141" y="61180"/>
                    </a:lnTo>
                    <a:lnTo>
                      <a:pt x="2643" y="47026"/>
                    </a:lnTo>
                    <a:lnTo>
                      <a:pt x="8001" y="34100"/>
                    </a:lnTo>
                    <a:lnTo>
                      <a:pt x="15868" y="22747"/>
                    </a:lnTo>
                    <a:lnTo>
                      <a:pt x="25896" y="13315"/>
                    </a:lnTo>
                    <a:lnTo>
                      <a:pt x="37739" y="6148"/>
                    </a:lnTo>
                    <a:lnTo>
                      <a:pt x="51050" y="1594"/>
                    </a:lnTo>
                    <a:lnTo>
                      <a:pt x="65481" y="0"/>
                    </a:lnTo>
                    <a:lnTo>
                      <a:pt x="69872" y="144"/>
                    </a:lnTo>
                    <a:lnTo>
                      <a:pt x="84018" y="2653"/>
                    </a:lnTo>
                    <a:lnTo>
                      <a:pt x="96936" y="8016"/>
                    </a:lnTo>
                    <a:lnTo>
                      <a:pt x="108281" y="15887"/>
                    </a:lnTo>
                    <a:lnTo>
                      <a:pt x="117707" y="25920"/>
                    </a:lnTo>
                    <a:lnTo>
                      <a:pt x="124869" y="37769"/>
                    </a:lnTo>
                    <a:lnTo>
                      <a:pt x="129419" y="51088"/>
                    </a:lnTo>
                    <a:lnTo>
                      <a:pt x="13101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92" name="object 234">
                <a:extLst>
                  <a:ext uri="{FF2B5EF4-FFF2-40B4-BE49-F238E27FC236}">
                    <a16:creationId xmlns:a16="http://schemas.microsoft.com/office/drawing/2014/main" id="{C4C7A2D2-6533-4901-A021-7D8EE8FE2EBE}"/>
                  </a:ext>
                </a:extLst>
              </p:cNvPr>
              <p:cNvSpPr/>
              <p:nvPr/>
            </p:nvSpPr>
            <p:spPr>
              <a:xfrm>
                <a:off x="2666847" y="2813342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61"/>
                    </a:moveTo>
                    <a:lnTo>
                      <a:pt x="3530" y="50558"/>
                    </a:lnTo>
                    <a:lnTo>
                      <a:pt x="7099" y="50901"/>
                    </a:lnTo>
                    <a:lnTo>
                      <a:pt x="10668" y="50901"/>
                    </a:lnTo>
                    <a:lnTo>
                      <a:pt x="24662" y="49300"/>
                    </a:lnTo>
                    <a:lnTo>
                      <a:pt x="37590" y="44720"/>
                    </a:lnTo>
                    <a:lnTo>
                      <a:pt x="49053" y="37495"/>
                    </a:lnTo>
                    <a:lnTo>
                      <a:pt x="58651" y="27961"/>
                    </a:lnTo>
                    <a:lnTo>
                      <a:pt x="65988" y="16451"/>
                    </a:lnTo>
                    <a:lnTo>
                      <a:pt x="70664" y="3301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93" name="object 235">
                <a:extLst>
                  <a:ext uri="{FF2B5EF4-FFF2-40B4-BE49-F238E27FC236}">
                    <a16:creationId xmlns:a16="http://schemas.microsoft.com/office/drawing/2014/main" id="{BC5AADE0-7231-400D-9840-CEBBD54732BA}"/>
                  </a:ext>
                </a:extLst>
              </p:cNvPr>
              <p:cNvSpPr/>
              <p:nvPr/>
            </p:nvSpPr>
            <p:spPr>
              <a:xfrm>
                <a:off x="2682532" y="2826740"/>
                <a:ext cx="46672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72" h="32689">
                    <a:moveTo>
                      <a:pt x="0" y="32689"/>
                    </a:moveTo>
                    <a:lnTo>
                      <a:pt x="13118" y="29961"/>
                    </a:lnTo>
                    <a:lnTo>
                      <a:pt x="25052" y="24360"/>
                    </a:lnTo>
                    <a:lnTo>
                      <a:pt x="35351" y="16199"/>
                    </a:lnTo>
                    <a:lnTo>
                      <a:pt x="43564" y="5788"/>
                    </a:lnTo>
                    <a:lnTo>
                      <a:pt x="4667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94" name="object 236">
                <a:extLst>
                  <a:ext uri="{FF2B5EF4-FFF2-40B4-BE49-F238E27FC236}">
                    <a16:creationId xmlns:a16="http://schemas.microsoft.com/office/drawing/2014/main" id="{AB1E9A1C-BFC1-41B3-BC9E-C61E0357A117}"/>
                  </a:ext>
                </a:extLst>
              </p:cNvPr>
              <p:cNvSpPr/>
              <p:nvPr/>
            </p:nvSpPr>
            <p:spPr>
              <a:xfrm>
                <a:off x="2699448" y="2839237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48" y="7797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95" name="object 237">
                <a:extLst>
                  <a:ext uri="{FF2B5EF4-FFF2-40B4-BE49-F238E27FC236}">
                    <a16:creationId xmlns:a16="http://schemas.microsoft.com/office/drawing/2014/main" id="{907311C7-CBC5-4C68-983E-5EAB57C0AAFB}"/>
                  </a:ext>
                </a:extLst>
              </p:cNvPr>
              <p:cNvSpPr/>
              <p:nvPr/>
            </p:nvSpPr>
            <p:spPr>
              <a:xfrm>
                <a:off x="2640457" y="2755112"/>
                <a:ext cx="20447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35">
                    <a:moveTo>
                      <a:pt x="14935" y="0"/>
                    </a:moveTo>
                    <a:lnTo>
                      <a:pt x="20447" y="11899"/>
                    </a:lnTo>
                    <a:lnTo>
                      <a:pt x="16319" y="13830"/>
                    </a:lnTo>
                    <a:lnTo>
                      <a:pt x="12509" y="16459"/>
                    </a:lnTo>
                    <a:lnTo>
                      <a:pt x="9283" y="19735"/>
                    </a:lnTo>
                    <a:lnTo>
                      <a:pt x="0" y="10464"/>
                    </a:lnTo>
                    <a:lnTo>
                      <a:pt x="4318" y="614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96" name="object 238">
                <a:extLst>
                  <a:ext uri="{FF2B5EF4-FFF2-40B4-BE49-F238E27FC236}">
                    <a16:creationId xmlns:a16="http://schemas.microsoft.com/office/drawing/2014/main" id="{177313D9-17BE-4010-A972-5115B4F565A3}"/>
                  </a:ext>
                </a:extLst>
              </p:cNvPr>
              <p:cNvSpPr/>
              <p:nvPr/>
            </p:nvSpPr>
            <p:spPr>
              <a:xfrm>
                <a:off x="2640457" y="2755112"/>
                <a:ext cx="20447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35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8" y="6146"/>
                    </a:lnTo>
                    <a:lnTo>
                      <a:pt x="0" y="10464"/>
                    </a:lnTo>
                    <a:lnTo>
                      <a:pt x="9283" y="19735"/>
                    </a:lnTo>
                    <a:lnTo>
                      <a:pt x="12509" y="16459"/>
                    </a:lnTo>
                    <a:lnTo>
                      <a:pt x="16319" y="13830"/>
                    </a:lnTo>
                    <a:lnTo>
                      <a:pt x="20447" y="1189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97" name="object 239">
                <a:extLst>
                  <a:ext uri="{FF2B5EF4-FFF2-40B4-BE49-F238E27FC236}">
                    <a16:creationId xmlns:a16="http://schemas.microsoft.com/office/drawing/2014/main" id="{8C2C1C1C-026B-4DC1-A1FB-18E37787691A}"/>
                  </a:ext>
                </a:extLst>
              </p:cNvPr>
              <p:cNvSpPr/>
              <p:nvPr/>
            </p:nvSpPr>
            <p:spPr>
              <a:xfrm>
                <a:off x="2645117" y="2761056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191" y="2286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98" name="object 240">
                <a:extLst>
                  <a:ext uri="{FF2B5EF4-FFF2-40B4-BE49-F238E27FC236}">
                    <a16:creationId xmlns:a16="http://schemas.microsoft.com/office/drawing/2014/main" id="{92AC6451-E0A0-4B55-AA6A-8619B9CE2240}"/>
                  </a:ext>
                </a:extLst>
              </p:cNvPr>
              <p:cNvSpPr/>
              <p:nvPr/>
            </p:nvSpPr>
            <p:spPr>
              <a:xfrm>
                <a:off x="2647403" y="2759671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99" name="object 241">
                <a:extLst>
                  <a:ext uri="{FF2B5EF4-FFF2-40B4-BE49-F238E27FC236}">
                    <a16:creationId xmlns:a16="http://schemas.microsoft.com/office/drawing/2014/main" id="{1505877B-3FCE-4D72-8FDF-2F26295C5CAD}"/>
                  </a:ext>
                </a:extLst>
              </p:cNvPr>
              <p:cNvSpPr/>
              <p:nvPr/>
            </p:nvSpPr>
            <p:spPr>
              <a:xfrm>
                <a:off x="2612034" y="2737104"/>
                <a:ext cx="13101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3">
                    <a:moveTo>
                      <a:pt x="131013" y="65532"/>
                    </a:moveTo>
                    <a:lnTo>
                      <a:pt x="129419" y="51088"/>
                    </a:lnTo>
                    <a:lnTo>
                      <a:pt x="124869" y="37769"/>
                    </a:lnTo>
                    <a:lnTo>
                      <a:pt x="117707" y="25920"/>
                    </a:lnTo>
                    <a:lnTo>
                      <a:pt x="108281" y="15887"/>
                    </a:lnTo>
                    <a:lnTo>
                      <a:pt x="96936" y="8016"/>
                    </a:lnTo>
                    <a:lnTo>
                      <a:pt x="84018" y="2653"/>
                    </a:lnTo>
                    <a:lnTo>
                      <a:pt x="69872" y="144"/>
                    </a:lnTo>
                    <a:lnTo>
                      <a:pt x="65481" y="0"/>
                    </a:lnTo>
                    <a:lnTo>
                      <a:pt x="51050" y="1594"/>
                    </a:lnTo>
                    <a:lnTo>
                      <a:pt x="37739" y="6148"/>
                    </a:lnTo>
                    <a:lnTo>
                      <a:pt x="25896" y="13315"/>
                    </a:lnTo>
                    <a:lnTo>
                      <a:pt x="15868" y="22747"/>
                    </a:lnTo>
                    <a:lnTo>
                      <a:pt x="8001" y="34100"/>
                    </a:lnTo>
                    <a:lnTo>
                      <a:pt x="2643" y="47026"/>
                    </a:lnTo>
                    <a:lnTo>
                      <a:pt x="141" y="61180"/>
                    </a:lnTo>
                    <a:lnTo>
                      <a:pt x="0" y="65532"/>
                    </a:lnTo>
                    <a:lnTo>
                      <a:pt x="1594" y="79977"/>
                    </a:lnTo>
                    <a:lnTo>
                      <a:pt x="6147" y="93299"/>
                    </a:lnTo>
                    <a:lnTo>
                      <a:pt x="13311" y="105151"/>
                    </a:lnTo>
                    <a:lnTo>
                      <a:pt x="22739" y="115186"/>
                    </a:lnTo>
                    <a:lnTo>
                      <a:pt x="34083" y="123058"/>
                    </a:lnTo>
                    <a:lnTo>
                      <a:pt x="46998" y="128418"/>
                    </a:lnTo>
                    <a:lnTo>
                      <a:pt x="61135" y="130922"/>
                    </a:lnTo>
                    <a:lnTo>
                      <a:pt x="65481" y="131064"/>
                    </a:lnTo>
                    <a:lnTo>
                      <a:pt x="79924" y="129469"/>
                    </a:lnTo>
                    <a:lnTo>
                      <a:pt x="93244" y="124917"/>
                    </a:lnTo>
                    <a:lnTo>
                      <a:pt x="105093" y="117754"/>
                    </a:lnTo>
                    <a:lnTo>
                      <a:pt x="115126" y="108327"/>
                    </a:lnTo>
                    <a:lnTo>
                      <a:pt x="122996" y="96981"/>
                    </a:lnTo>
                    <a:lnTo>
                      <a:pt x="128359" y="84064"/>
                    </a:lnTo>
                    <a:lnTo>
                      <a:pt x="130868" y="69922"/>
                    </a:lnTo>
                    <a:lnTo>
                      <a:pt x="13101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00" name="object 242">
                <a:extLst>
                  <a:ext uri="{FF2B5EF4-FFF2-40B4-BE49-F238E27FC236}">
                    <a16:creationId xmlns:a16="http://schemas.microsoft.com/office/drawing/2014/main" id="{524BFB59-1898-4939-8846-F9A76BF1813D}"/>
                  </a:ext>
                </a:extLst>
              </p:cNvPr>
              <p:cNvSpPr/>
              <p:nvPr/>
            </p:nvSpPr>
            <p:spPr>
              <a:xfrm>
                <a:off x="2756293" y="2802636"/>
                <a:ext cx="2614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49">
                    <a:moveTo>
                      <a:pt x="26149" y="0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01" name="object 243">
                <a:extLst>
                  <a:ext uri="{FF2B5EF4-FFF2-40B4-BE49-F238E27FC236}">
                    <a16:creationId xmlns:a16="http://schemas.microsoft.com/office/drawing/2014/main" id="{4315EB5C-0130-4EF3-A5BD-053F30388869}"/>
                  </a:ext>
                </a:extLst>
              </p:cNvPr>
              <p:cNvSpPr/>
              <p:nvPr/>
            </p:nvSpPr>
            <p:spPr>
              <a:xfrm>
                <a:off x="2752471" y="2770238"/>
                <a:ext cx="24904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140">
                    <a:moveTo>
                      <a:pt x="24904" y="0"/>
                    </a:moveTo>
                    <a:lnTo>
                      <a:pt x="0" y="814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02" name="object 244">
                <a:extLst>
                  <a:ext uri="{FF2B5EF4-FFF2-40B4-BE49-F238E27FC236}">
                    <a16:creationId xmlns:a16="http://schemas.microsoft.com/office/drawing/2014/main" id="{1326A019-6E67-4017-9899-2EC28437F4FA}"/>
                  </a:ext>
                </a:extLst>
              </p:cNvPr>
              <p:cNvSpPr/>
              <p:nvPr/>
            </p:nvSpPr>
            <p:spPr>
              <a:xfrm>
                <a:off x="2741320" y="2741015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21183" y="0"/>
                    </a:moveTo>
                    <a:lnTo>
                      <a:pt x="0" y="15379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03" name="object 245">
                <a:extLst>
                  <a:ext uri="{FF2B5EF4-FFF2-40B4-BE49-F238E27FC236}">
                    <a16:creationId xmlns:a16="http://schemas.microsoft.com/office/drawing/2014/main" id="{75681C67-A742-4BC2-8B65-FA87818AB788}"/>
                  </a:ext>
                </a:extLst>
              </p:cNvPr>
              <p:cNvSpPr/>
              <p:nvPr/>
            </p:nvSpPr>
            <p:spPr>
              <a:xfrm>
                <a:off x="2723896" y="2717800"/>
                <a:ext cx="15379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34">
                    <a:moveTo>
                      <a:pt x="15379" y="0"/>
                    </a:moveTo>
                    <a:lnTo>
                      <a:pt x="0" y="21234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04" name="object 246">
                <a:extLst>
                  <a:ext uri="{FF2B5EF4-FFF2-40B4-BE49-F238E27FC236}">
                    <a16:creationId xmlns:a16="http://schemas.microsoft.com/office/drawing/2014/main" id="{44FC1432-4E01-4AEF-979A-C5AAE1F73EE7}"/>
                  </a:ext>
                </a:extLst>
              </p:cNvPr>
              <p:cNvSpPr/>
              <p:nvPr/>
            </p:nvSpPr>
            <p:spPr>
              <a:xfrm>
                <a:off x="2723896" y="2866275"/>
                <a:ext cx="15379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183">
                    <a:moveTo>
                      <a:pt x="15379" y="21183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05" name="object 247">
                <a:extLst>
                  <a:ext uri="{FF2B5EF4-FFF2-40B4-BE49-F238E27FC236}">
                    <a16:creationId xmlns:a16="http://schemas.microsoft.com/office/drawing/2014/main" id="{B2321233-8069-4672-9B51-85039954A121}"/>
                  </a:ext>
                </a:extLst>
              </p:cNvPr>
              <p:cNvSpPr/>
              <p:nvPr/>
            </p:nvSpPr>
            <p:spPr>
              <a:xfrm>
                <a:off x="2741320" y="2848864"/>
                <a:ext cx="21183" cy="15481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481">
                    <a:moveTo>
                      <a:pt x="21183" y="15481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06" name="object 248">
                <a:extLst>
                  <a:ext uri="{FF2B5EF4-FFF2-40B4-BE49-F238E27FC236}">
                    <a16:creationId xmlns:a16="http://schemas.microsoft.com/office/drawing/2014/main" id="{BB830CE5-4D89-4AA3-98D8-DC337C693FF1}"/>
                  </a:ext>
                </a:extLst>
              </p:cNvPr>
              <p:cNvSpPr/>
              <p:nvPr/>
            </p:nvSpPr>
            <p:spPr>
              <a:xfrm>
                <a:off x="2752471" y="2827045"/>
                <a:ext cx="24904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7975">
                    <a:moveTo>
                      <a:pt x="24904" y="7975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07" name="object 249">
                <a:extLst>
                  <a:ext uri="{FF2B5EF4-FFF2-40B4-BE49-F238E27FC236}">
                    <a16:creationId xmlns:a16="http://schemas.microsoft.com/office/drawing/2014/main" id="{7A8250E8-99F0-4485-B29C-F4385A430F84}"/>
                  </a:ext>
                </a:extLst>
              </p:cNvPr>
              <p:cNvSpPr/>
              <p:nvPr/>
            </p:nvSpPr>
            <p:spPr>
              <a:xfrm>
                <a:off x="2658364" y="3003550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30931" y="69933"/>
                    </a:lnTo>
                    <a:lnTo>
                      <a:pt x="128415" y="84077"/>
                    </a:lnTo>
                    <a:lnTo>
                      <a:pt x="123043" y="96993"/>
                    </a:lnTo>
                    <a:lnTo>
                      <a:pt x="115163" y="108336"/>
                    </a:lnTo>
                    <a:lnTo>
                      <a:pt x="105123" y="117761"/>
                    </a:lnTo>
                    <a:lnTo>
                      <a:pt x="93272" y="124921"/>
                    </a:lnTo>
                    <a:lnTo>
                      <a:pt x="79959" y="129470"/>
                    </a:lnTo>
                    <a:lnTo>
                      <a:pt x="65531" y="131063"/>
                    </a:lnTo>
                    <a:lnTo>
                      <a:pt x="61141" y="130919"/>
                    </a:lnTo>
                    <a:lnTo>
                      <a:pt x="46999" y="128410"/>
                    </a:lnTo>
                    <a:lnTo>
                      <a:pt x="34082" y="123047"/>
                    </a:lnTo>
                    <a:lnTo>
                      <a:pt x="22736" y="115176"/>
                    </a:lnTo>
                    <a:lnTo>
                      <a:pt x="13309" y="105143"/>
                    </a:lnTo>
                    <a:lnTo>
                      <a:pt x="6146" y="93294"/>
                    </a:lnTo>
                    <a:lnTo>
                      <a:pt x="1594" y="79975"/>
                    </a:lnTo>
                    <a:lnTo>
                      <a:pt x="0" y="65531"/>
                    </a:lnTo>
                    <a:lnTo>
                      <a:pt x="144" y="61146"/>
                    </a:lnTo>
                    <a:lnTo>
                      <a:pt x="2654" y="47013"/>
                    </a:lnTo>
                    <a:lnTo>
                      <a:pt x="8018" y="34099"/>
                    </a:lnTo>
                    <a:lnTo>
                      <a:pt x="15891" y="22752"/>
                    </a:lnTo>
                    <a:lnTo>
                      <a:pt x="25925" y="13320"/>
                    </a:lnTo>
                    <a:lnTo>
                      <a:pt x="37774" y="6152"/>
                    </a:lnTo>
                    <a:lnTo>
                      <a:pt x="51092" y="1596"/>
                    </a:lnTo>
                    <a:lnTo>
                      <a:pt x="65531" y="0"/>
                    </a:lnTo>
                    <a:lnTo>
                      <a:pt x="69927" y="145"/>
                    </a:lnTo>
                    <a:lnTo>
                      <a:pt x="84059" y="2659"/>
                    </a:lnTo>
                    <a:lnTo>
                      <a:pt x="96973" y="8029"/>
                    </a:lnTo>
                    <a:lnTo>
                      <a:pt x="108321" y="15907"/>
                    </a:lnTo>
                    <a:lnTo>
                      <a:pt x="117753" y="25944"/>
                    </a:lnTo>
                    <a:lnTo>
                      <a:pt x="124923" y="37793"/>
                    </a:lnTo>
                    <a:lnTo>
                      <a:pt x="129480" y="51105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08" name="object 250">
                <a:extLst>
                  <a:ext uri="{FF2B5EF4-FFF2-40B4-BE49-F238E27FC236}">
                    <a16:creationId xmlns:a16="http://schemas.microsoft.com/office/drawing/2014/main" id="{4FB59D47-8694-4976-A341-97FE47BF5FE0}"/>
                  </a:ext>
                </a:extLst>
              </p:cNvPr>
              <p:cNvSpPr/>
              <p:nvPr/>
            </p:nvSpPr>
            <p:spPr>
              <a:xfrm>
                <a:off x="2713189" y="3079800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545"/>
                    </a:lnTo>
                    <a:lnTo>
                      <a:pt x="7137" y="50901"/>
                    </a:lnTo>
                    <a:lnTo>
                      <a:pt x="10706" y="50901"/>
                    </a:lnTo>
                    <a:lnTo>
                      <a:pt x="24696" y="49300"/>
                    </a:lnTo>
                    <a:lnTo>
                      <a:pt x="37617" y="44719"/>
                    </a:lnTo>
                    <a:lnTo>
                      <a:pt x="49074" y="37494"/>
                    </a:lnTo>
                    <a:lnTo>
                      <a:pt x="58672" y="27960"/>
                    </a:lnTo>
                    <a:lnTo>
                      <a:pt x="66014" y="16454"/>
                    </a:lnTo>
                    <a:lnTo>
                      <a:pt x="70707" y="3310"/>
                    </a:lnTo>
                    <a:lnTo>
                      <a:pt x="71386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09" name="object 251">
                <a:extLst>
                  <a:ext uri="{FF2B5EF4-FFF2-40B4-BE49-F238E27FC236}">
                    <a16:creationId xmlns:a16="http://schemas.microsoft.com/office/drawing/2014/main" id="{F14EB278-4A2A-4F7D-8EA0-76FA98C40612}"/>
                  </a:ext>
                </a:extLst>
              </p:cNvPr>
              <p:cNvSpPr/>
              <p:nvPr/>
            </p:nvSpPr>
            <p:spPr>
              <a:xfrm>
                <a:off x="2728861" y="3093199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56"/>
                    </a:lnTo>
                    <a:lnTo>
                      <a:pt x="25055" y="24357"/>
                    </a:lnTo>
                    <a:lnTo>
                      <a:pt x="35353" y="16201"/>
                    </a:lnTo>
                    <a:lnTo>
                      <a:pt x="43568" y="5796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10" name="object 252">
                <a:extLst>
                  <a:ext uri="{FF2B5EF4-FFF2-40B4-BE49-F238E27FC236}">
                    <a16:creationId xmlns:a16="http://schemas.microsoft.com/office/drawing/2014/main" id="{F5E4EFFD-9D07-4FD7-8901-75FA5A5A0282}"/>
                  </a:ext>
                </a:extLst>
              </p:cNvPr>
              <p:cNvSpPr/>
              <p:nvPr/>
            </p:nvSpPr>
            <p:spPr>
              <a:xfrm>
                <a:off x="2745778" y="3105696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61" y="7734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11" name="object 253">
                <a:extLst>
                  <a:ext uri="{FF2B5EF4-FFF2-40B4-BE49-F238E27FC236}">
                    <a16:creationId xmlns:a16="http://schemas.microsoft.com/office/drawing/2014/main" id="{91EF1544-A8C5-475B-BF8B-9F3573D79BDD}"/>
                  </a:ext>
                </a:extLst>
              </p:cNvPr>
              <p:cNvSpPr/>
              <p:nvPr/>
            </p:nvSpPr>
            <p:spPr>
              <a:xfrm>
                <a:off x="2686837" y="3021558"/>
                <a:ext cx="20446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748">
                    <a:moveTo>
                      <a:pt x="14884" y="0"/>
                    </a:moveTo>
                    <a:lnTo>
                      <a:pt x="20446" y="11899"/>
                    </a:lnTo>
                    <a:lnTo>
                      <a:pt x="16281" y="13843"/>
                    </a:lnTo>
                    <a:lnTo>
                      <a:pt x="12509" y="16471"/>
                    </a:lnTo>
                    <a:lnTo>
                      <a:pt x="9232" y="19748"/>
                    </a:lnTo>
                    <a:lnTo>
                      <a:pt x="0" y="10464"/>
                    </a:lnTo>
                    <a:lnTo>
                      <a:pt x="4317" y="6146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12" name="object 254">
                <a:extLst>
                  <a:ext uri="{FF2B5EF4-FFF2-40B4-BE49-F238E27FC236}">
                    <a16:creationId xmlns:a16="http://schemas.microsoft.com/office/drawing/2014/main" id="{31BD425F-86D9-4D58-8632-807DE11B0651}"/>
                  </a:ext>
                </a:extLst>
              </p:cNvPr>
              <p:cNvSpPr/>
              <p:nvPr/>
            </p:nvSpPr>
            <p:spPr>
              <a:xfrm>
                <a:off x="2686837" y="3021558"/>
                <a:ext cx="20446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748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7" y="6146"/>
                    </a:lnTo>
                    <a:lnTo>
                      <a:pt x="0" y="10464"/>
                    </a:lnTo>
                    <a:lnTo>
                      <a:pt x="9232" y="19748"/>
                    </a:lnTo>
                    <a:lnTo>
                      <a:pt x="12509" y="16471"/>
                    </a:lnTo>
                    <a:lnTo>
                      <a:pt x="16281" y="13843"/>
                    </a:lnTo>
                    <a:lnTo>
                      <a:pt x="20446" y="1189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13" name="object 255">
                <a:extLst>
                  <a:ext uri="{FF2B5EF4-FFF2-40B4-BE49-F238E27FC236}">
                    <a16:creationId xmlns:a16="http://schemas.microsoft.com/office/drawing/2014/main" id="{30D4ABB1-403C-4D67-8BF0-EE897681EE90}"/>
                  </a:ext>
                </a:extLst>
              </p:cNvPr>
              <p:cNvSpPr/>
              <p:nvPr/>
            </p:nvSpPr>
            <p:spPr>
              <a:xfrm>
                <a:off x="2691460" y="3027514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78" y="2222"/>
                    </a:lnTo>
                    <a:lnTo>
                      <a:pt x="3771" y="5359"/>
                    </a:lnTo>
                    <a:lnTo>
                      <a:pt x="0" y="9118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14" name="object 256">
                <a:extLst>
                  <a:ext uri="{FF2B5EF4-FFF2-40B4-BE49-F238E27FC236}">
                    <a16:creationId xmlns:a16="http://schemas.microsoft.com/office/drawing/2014/main" id="{68867C25-D671-4D95-A7A7-4C06DE5ABFB4}"/>
                  </a:ext>
                </a:extLst>
              </p:cNvPr>
              <p:cNvSpPr/>
              <p:nvPr/>
            </p:nvSpPr>
            <p:spPr>
              <a:xfrm>
                <a:off x="2693733" y="3026117"/>
                <a:ext cx="7696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69">
                    <a:moveTo>
                      <a:pt x="7696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15" name="object 257">
                <a:extLst>
                  <a:ext uri="{FF2B5EF4-FFF2-40B4-BE49-F238E27FC236}">
                    <a16:creationId xmlns:a16="http://schemas.microsoft.com/office/drawing/2014/main" id="{6387804C-9A91-465E-B5EA-F4BF434405BB}"/>
                  </a:ext>
                </a:extLst>
              </p:cNvPr>
              <p:cNvSpPr/>
              <p:nvPr/>
            </p:nvSpPr>
            <p:spPr>
              <a:xfrm>
                <a:off x="2658364" y="3003550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29480" y="51105"/>
                    </a:lnTo>
                    <a:lnTo>
                      <a:pt x="124923" y="37793"/>
                    </a:lnTo>
                    <a:lnTo>
                      <a:pt x="117753" y="25944"/>
                    </a:lnTo>
                    <a:lnTo>
                      <a:pt x="108321" y="15907"/>
                    </a:lnTo>
                    <a:lnTo>
                      <a:pt x="96973" y="8029"/>
                    </a:lnTo>
                    <a:lnTo>
                      <a:pt x="84059" y="2659"/>
                    </a:lnTo>
                    <a:lnTo>
                      <a:pt x="69927" y="145"/>
                    </a:lnTo>
                    <a:lnTo>
                      <a:pt x="65531" y="0"/>
                    </a:lnTo>
                    <a:lnTo>
                      <a:pt x="51092" y="1596"/>
                    </a:lnTo>
                    <a:lnTo>
                      <a:pt x="37774" y="6152"/>
                    </a:lnTo>
                    <a:lnTo>
                      <a:pt x="25925" y="13320"/>
                    </a:lnTo>
                    <a:lnTo>
                      <a:pt x="15891" y="22752"/>
                    </a:lnTo>
                    <a:lnTo>
                      <a:pt x="8018" y="34099"/>
                    </a:lnTo>
                    <a:lnTo>
                      <a:pt x="2654" y="47013"/>
                    </a:lnTo>
                    <a:lnTo>
                      <a:pt x="144" y="61146"/>
                    </a:lnTo>
                    <a:lnTo>
                      <a:pt x="0" y="65531"/>
                    </a:lnTo>
                    <a:lnTo>
                      <a:pt x="1594" y="79975"/>
                    </a:lnTo>
                    <a:lnTo>
                      <a:pt x="6146" y="93294"/>
                    </a:lnTo>
                    <a:lnTo>
                      <a:pt x="13309" y="105143"/>
                    </a:lnTo>
                    <a:lnTo>
                      <a:pt x="22736" y="115176"/>
                    </a:lnTo>
                    <a:lnTo>
                      <a:pt x="34082" y="123047"/>
                    </a:lnTo>
                    <a:lnTo>
                      <a:pt x="46999" y="128410"/>
                    </a:lnTo>
                    <a:lnTo>
                      <a:pt x="61141" y="130919"/>
                    </a:lnTo>
                    <a:lnTo>
                      <a:pt x="65531" y="131063"/>
                    </a:lnTo>
                    <a:lnTo>
                      <a:pt x="79959" y="129470"/>
                    </a:lnTo>
                    <a:lnTo>
                      <a:pt x="93272" y="124921"/>
                    </a:lnTo>
                    <a:lnTo>
                      <a:pt x="105123" y="117761"/>
                    </a:lnTo>
                    <a:lnTo>
                      <a:pt x="115163" y="108336"/>
                    </a:lnTo>
                    <a:lnTo>
                      <a:pt x="123043" y="96993"/>
                    </a:lnTo>
                    <a:lnTo>
                      <a:pt x="128415" y="84077"/>
                    </a:lnTo>
                    <a:lnTo>
                      <a:pt x="130931" y="69933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16" name="object 258">
                <a:extLst>
                  <a:ext uri="{FF2B5EF4-FFF2-40B4-BE49-F238E27FC236}">
                    <a16:creationId xmlns:a16="http://schemas.microsoft.com/office/drawing/2014/main" id="{8B120237-490F-40BE-A1AC-E6681144574D}"/>
                  </a:ext>
                </a:extLst>
              </p:cNvPr>
              <p:cNvSpPr/>
              <p:nvPr/>
            </p:nvSpPr>
            <p:spPr>
              <a:xfrm>
                <a:off x="2152396" y="2826397"/>
                <a:ext cx="131076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4">
                    <a:moveTo>
                      <a:pt x="131076" y="65532"/>
                    </a:moveTo>
                    <a:lnTo>
                      <a:pt x="130931" y="69917"/>
                    </a:lnTo>
                    <a:lnTo>
                      <a:pt x="128418" y="84050"/>
                    </a:lnTo>
                    <a:lnTo>
                      <a:pt x="123047" y="96964"/>
                    </a:lnTo>
                    <a:lnTo>
                      <a:pt x="115168" y="108311"/>
                    </a:lnTo>
                    <a:lnTo>
                      <a:pt x="105129" y="117743"/>
                    </a:lnTo>
                    <a:lnTo>
                      <a:pt x="93280" y="124911"/>
                    </a:lnTo>
                    <a:lnTo>
                      <a:pt x="79968" y="129467"/>
                    </a:lnTo>
                    <a:lnTo>
                      <a:pt x="65544" y="131064"/>
                    </a:lnTo>
                    <a:lnTo>
                      <a:pt x="61143" y="130918"/>
                    </a:lnTo>
                    <a:lnTo>
                      <a:pt x="46998" y="128404"/>
                    </a:lnTo>
                    <a:lnTo>
                      <a:pt x="34080" y="123034"/>
                    </a:lnTo>
                    <a:lnTo>
                      <a:pt x="22734" y="115156"/>
                    </a:lnTo>
                    <a:lnTo>
                      <a:pt x="13307" y="105119"/>
                    </a:lnTo>
                    <a:lnTo>
                      <a:pt x="6145" y="93270"/>
                    </a:lnTo>
                    <a:lnTo>
                      <a:pt x="1594" y="79958"/>
                    </a:lnTo>
                    <a:lnTo>
                      <a:pt x="0" y="65532"/>
                    </a:lnTo>
                    <a:lnTo>
                      <a:pt x="145" y="61130"/>
                    </a:lnTo>
                    <a:lnTo>
                      <a:pt x="2656" y="46986"/>
                    </a:lnTo>
                    <a:lnTo>
                      <a:pt x="8022" y="34070"/>
                    </a:lnTo>
                    <a:lnTo>
                      <a:pt x="15896" y="22727"/>
                    </a:lnTo>
                    <a:lnTo>
                      <a:pt x="25931" y="13302"/>
                    </a:lnTo>
                    <a:lnTo>
                      <a:pt x="37781" y="6142"/>
                    </a:lnTo>
                    <a:lnTo>
                      <a:pt x="51101" y="1593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3"/>
                    </a:lnTo>
                    <a:lnTo>
                      <a:pt x="96971" y="8016"/>
                    </a:lnTo>
                    <a:lnTo>
                      <a:pt x="108319" y="15887"/>
                    </a:lnTo>
                    <a:lnTo>
                      <a:pt x="117752" y="25920"/>
                    </a:lnTo>
                    <a:lnTo>
                      <a:pt x="124922" y="37769"/>
                    </a:lnTo>
                    <a:lnTo>
                      <a:pt x="129479" y="51088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17" name="object 259">
                <a:extLst>
                  <a:ext uri="{FF2B5EF4-FFF2-40B4-BE49-F238E27FC236}">
                    <a16:creationId xmlns:a16="http://schemas.microsoft.com/office/drawing/2014/main" id="{F15A251A-2CF7-43D6-B80B-9209312319E2}"/>
                  </a:ext>
                </a:extLst>
              </p:cNvPr>
              <p:cNvSpPr/>
              <p:nvPr/>
            </p:nvSpPr>
            <p:spPr>
              <a:xfrm>
                <a:off x="2207221" y="2902597"/>
                <a:ext cx="71386" cy="50939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39">
                    <a:moveTo>
                      <a:pt x="0" y="49999"/>
                    </a:moveTo>
                    <a:lnTo>
                      <a:pt x="3517" y="50596"/>
                    </a:lnTo>
                    <a:lnTo>
                      <a:pt x="7137" y="50939"/>
                    </a:lnTo>
                    <a:lnTo>
                      <a:pt x="10718" y="50939"/>
                    </a:lnTo>
                    <a:lnTo>
                      <a:pt x="24684" y="49339"/>
                    </a:lnTo>
                    <a:lnTo>
                      <a:pt x="37594" y="44760"/>
                    </a:lnTo>
                    <a:lnTo>
                      <a:pt x="49051" y="37537"/>
                    </a:lnTo>
                    <a:lnTo>
                      <a:pt x="58653" y="28002"/>
                    </a:lnTo>
                    <a:lnTo>
                      <a:pt x="66004" y="16489"/>
                    </a:lnTo>
                    <a:lnTo>
                      <a:pt x="70703" y="333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18" name="object 260">
                <a:extLst>
                  <a:ext uri="{FF2B5EF4-FFF2-40B4-BE49-F238E27FC236}">
                    <a16:creationId xmlns:a16="http://schemas.microsoft.com/office/drawing/2014/main" id="{51492B71-85B9-4201-B4FE-987E023738B1}"/>
                  </a:ext>
                </a:extLst>
              </p:cNvPr>
              <p:cNvSpPr/>
              <p:nvPr/>
            </p:nvSpPr>
            <p:spPr>
              <a:xfrm>
                <a:off x="2222893" y="2915983"/>
                <a:ext cx="46736" cy="32753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753">
                    <a:moveTo>
                      <a:pt x="0" y="32753"/>
                    </a:moveTo>
                    <a:lnTo>
                      <a:pt x="13105" y="30023"/>
                    </a:lnTo>
                    <a:lnTo>
                      <a:pt x="25029" y="24430"/>
                    </a:lnTo>
                    <a:lnTo>
                      <a:pt x="35329" y="16278"/>
                    </a:lnTo>
                    <a:lnTo>
                      <a:pt x="43566" y="5874"/>
                    </a:lnTo>
                    <a:lnTo>
                      <a:pt x="46736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19" name="object 261">
                <a:extLst>
                  <a:ext uri="{FF2B5EF4-FFF2-40B4-BE49-F238E27FC236}">
                    <a16:creationId xmlns:a16="http://schemas.microsoft.com/office/drawing/2014/main" id="{71665B47-D55C-4140-BAF9-3A4141797ED2}"/>
                  </a:ext>
                </a:extLst>
              </p:cNvPr>
              <p:cNvSpPr/>
              <p:nvPr/>
            </p:nvSpPr>
            <p:spPr>
              <a:xfrm>
                <a:off x="2239810" y="2928543"/>
                <a:ext cx="14731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61">
                    <a:moveTo>
                      <a:pt x="0" y="10261"/>
                    </a:moveTo>
                    <a:lnTo>
                      <a:pt x="5461" y="7734"/>
                    </a:lnTo>
                    <a:lnTo>
                      <a:pt x="10477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20" name="object 262">
                <a:extLst>
                  <a:ext uri="{FF2B5EF4-FFF2-40B4-BE49-F238E27FC236}">
                    <a16:creationId xmlns:a16="http://schemas.microsoft.com/office/drawing/2014/main" id="{19F5DBDF-3ABA-436D-B7AC-28DC48EE7926}"/>
                  </a:ext>
                </a:extLst>
              </p:cNvPr>
              <p:cNvSpPr/>
              <p:nvPr/>
            </p:nvSpPr>
            <p:spPr>
              <a:xfrm>
                <a:off x="2180882" y="2844406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20434" y="11849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20" y="19697"/>
                    </a:lnTo>
                    <a:lnTo>
                      <a:pt x="0" y="10413"/>
                    </a:lnTo>
                    <a:lnTo>
                      <a:pt x="4305" y="6096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21" name="object 263">
                <a:extLst>
                  <a:ext uri="{FF2B5EF4-FFF2-40B4-BE49-F238E27FC236}">
                    <a16:creationId xmlns:a16="http://schemas.microsoft.com/office/drawing/2014/main" id="{338E3ED6-A6D9-417B-9AEF-0D996AE4E9AF}"/>
                  </a:ext>
                </a:extLst>
              </p:cNvPr>
              <p:cNvSpPr/>
              <p:nvPr/>
            </p:nvSpPr>
            <p:spPr>
              <a:xfrm>
                <a:off x="2180882" y="2844406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05" y="6096"/>
                    </a:lnTo>
                    <a:lnTo>
                      <a:pt x="0" y="10413"/>
                    </a:lnTo>
                    <a:lnTo>
                      <a:pt x="9220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22" name="object 264">
                <a:extLst>
                  <a:ext uri="{FF2B5EF4-FFF2-40B4-BE49-F238E27FC236}">
                    <a16:creationId xmlns:a16="http://schemas.microsoft.com/office/drawing/2014/main" id="{DAE57071-2396-4A2F-92EB-34EAC92E5168}"/>
                  </a:ext>
                </a:extLst>
              </p:cNvPr>
              <p:cNvSpPr/>
              <p:nvPr/>
            </p:nvSpPr>
            <p:spPr>
              <a:xfrm>
                <a:off x="2185492" y="2850362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78" y="2222"/>
                    </a:lnTo>
                    <a:lnTo>
                      <a:pt x="3771" y="5346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23" name="object 265">
                <a:extLst>
                  <a:ext uri="{FF2B5EF4-FFF2-40B4-BE49-F238E27FC236}">
                    <a16:creationId xmlns:a16="http://schemas.microsoft.com/office/drawing/2014/main" id="{F4364C5B-D026-45A6-BF00-92F34FA0B1EE}"/>
                  </a:ext>
                </a:extLst>
              </p:cNvPr>
              <p:cNvSpPr/>
              <p:nvPr/>
            </p:nvSpPr>
            <p:spPr>
              <a:xfrm>
                <a:off x="2187778" y="2848965"/>
                <a:ext cx="7632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69">
                    <a:moveTo>
                      <a:pt x="7632" y="10718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24" name="object 266">
                <a:extLst>
                  <a:ext uri="{FF2B5EF4-FFF2-40B4-BE49-F238E27FC236}">
                    <a16:creationId xmlns:a16="http://schemas.microsoft.com/office/drawing/2014/main" id="{40EC7202-DFC2-4821-8A76-87B6194C2DD5}"/>
                  </a:ext>
                </a:extLst>
              </p:cNvPr>
              <p:cNvSpPr/>
              <p:nvPr/>
            </p:nvSpPr>
            <p:spPr>
              <a:xfrm>
                <a:off x="2152396" y="2826397"/>
                <a:ext cx="131076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4">
                    <a:moveTo>
                      <a:pt x="131076" y="65532"/>
                    </a:moveTo>
                    <a:lnTo>
                      <a:pt x="129479" y="51088"/>
                    </a:lnTo>
                    <a:lnTo>
                      <a:pt x="124922" y="37769"/>
                    </a:lnTo>
                    <a:lnTo>
                      <a:pt x="117752" y="25920"/>
                    </a:lnTo>
                    <a:lnTo>
                      <a:pt x="108319" y="15887"/>
                    </a:lnTo>
                    <a:lnTo>
                      <a:pt x="96971" y="8016"/>
                    </a:lnTo>
                    <a:lnTo>
                      <a:pt x="84058" y="2653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3"/>
                    </a:lnTo>
                    <a:lnTo>
                      <a:pt x="37781" y="6142"/>
                    </a:lnTo>
                    <a:lnTo>
                      <a:pt x="25931" y="13302"/>
                    </a:lnTo>
                    <a:lnTo>
                      <a:pt x="15896" y="22727"/>
                    </a:lnTo>
                    <a:lnTo>
                      <a:pt x="8022" y="34070"/>
                    </a:lnTo>
                    <a:lnTo>
                      <a:pt x="2656" y="46986"/>
                    </a:lnTo>
                    <a:lnTo>
                      <a:pt x="145" y="61130"/>
                    </a:lnTo>
                    <a:lnTo>
                      <a:pt x="0" y="65532"/>
                    </a:lnTo>
                    <a:lnTo>
                      <a:pt x="1594" y="79958"/>
                    </a:lnTo>
                    <a:lnTo>
                      <a:pt x="6145" y="93270"/>
                    </a:lnTo>
                    <a:lnTo>
                      <a:pt x="13307" y="105119"/>
                    </a:lnTo>
                    <a:lnTo>
                      <a:pt x="22734" y="115156"/>
                    </a:lnTo>
                    <a:lnTo>
                      <a:pt x="34080" y="123034"/>
                    </a:lnTo>
                    <a:lnTo>
                      <a:pt x="46998" y="128404"/>
                    </a:lnTo>
                    <a:lnTo>
                      <a:pt x="61143" y="130918"/>
                    </a:lnTo>
                    <a:lnTo>
                      <a:pt x="65544" y="131064"/>
                    </a:lnTo>
                    <a:lnTo>
                      <a:pt x="79968" y="129467"/>
                    </a:lnTo>
                    <a:lnTo>
                      <a:pt x="93280" y="124911"/>
                    </a:lnTo>
                    <a:lnTo>
                      <a:pt x="105129" y="117743"/>
                    </a:lnTo>
                    <a:lnTo>
                      <a:pt x="115168" y="108311"/>
                    </a:lnTo>
                    <a:lnTo>
                      <a:pt x="123047" y="96964"/>
                    </a:lnTo>
                    <a:lnTo>
                      <a:pt x="128418" y="84050"/>
                    </a:lnTo>
                    <a:lnTo>
                      <a:pt x="130931" y="69917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25" name="object 267">
                <a:extLst>
                  <a:ext uri="{FF2B5EF4-FFF2-40B4-BE49-F238E27FC236}">
                    <a16:creationId xmlns:a16="http://schemas.microsoft.com/office/drawing/2014/main" id="{1D7B9567-7793-471B-B5BF-3EACAE252E69}"/>
                  </a:ext>
                </a:extLst>
              </p:cNvPr>
              <p:cNvSpPr/>
              <p:nvPr/>
            </p:nvSpPr>
            <p:spPr>
              <a:xfrm>
                <a:off x="2296515" y="2891929"/>
                <a:ext cx="262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288">
                    <a:moveTo>
                      <a:pt x="26288" y="0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26" name="object 268">
                <a:extLst>
                  <a:ext uri="{FF2B5EF4-FFF2-40B4-BE49-F238E27FC236}">
                    <a16:creationId xmlns:a16="http://schemas.microsoft.com/office/drawing/2014/main" id="{D6C50553-E275-481D-87F9-99DD2F62142C}"/>
                  </a:ext>
                </a:extLst>
              </p:cNvPr>
              <p:cNvSpPr/>
              <p:nvPr/>
            </p:nvSpPr>
            <p:spPr>
              <a:xfrm>
                <a:off x="2292743" y="2859379"/>
                <a:ext cx="24853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853" h="8140">
                    <a:moveTo>
                      <a:pt x="24853" y="0"/>
                    </a:moveTo>
                    <a:lnTo>
                      <a:pt x="0" y="814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27" name="object 269">
                <a:extLst>
                  <a:ext uri="{FF2B5EF4-FFF2-40B4-BE49-F238E27FC236}">
                    <a16:creationId xmlns:a16="http://schemas.microsoft.com/office/drawing/2014/main" id="{36A4E51A-8A9C-4D89-8D00-678CD49FDD61}"/>
                  </a:ext>
                </a:extLst>
              </p:cNvPr>
              <p:cNvSpPr/>
              <p:nvPr/>
            </p:nvSpPr>
            <p:spPr>
              <a:xfrm>
                <a:off x="2281529" y="2830220"/>
                <a:ext cx="21234" cy="15328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28">
                    <a:moveTo>
                      <a:pt x="21234" y="0"/>
                    </a:moveTo>
                    <a:lnTo>
                      <a:pt x="0" y="15328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28" name="object 270">
                <a:extLst>
                  <a:ext uri="{FF2B5EF4-FFF2-40B4-BE49-F238E27FC236}">
                    <a16:creationId xmlns:a16="http://schemas.microsoft.com/office/drawing/2014/main" id="{0FDAC74A-CE29-4092-A6AB-09B4E2EADB6B}"/>
                  </a:ext>
                </a:extLst>
              </p:cNvPr>
              <p:cNvSpPr/>
              <p:nvPr/>
            </p:nvSpPr>
            <p:spPr>
              <a:xfrm>
                <a:off x="2264168" y="2806954"/>
                <a:ext cx="15328" cy="21221"/>
              </a:xfrm>
              <a:custGeom>
                <a:avLst/>
                <a:gdLst/>
                <a:ahLst/>
                <a:cxnLst/>
                <a:rect l="l" t="t" r="r" b="b"/>
                <a:pathLst>
                  <a:path w="15328" h="21221">
                    <a:moveTo>
                      <a:pt x="15328" y="0"/>
                    </a:moveTo>
                    <a:lnTo>
                      <a:pt x="0" y="2122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29" name="object 271">
                <a:extLst>
                  <a:ext uri="{FF2B5EF4-FFF2-40B4-BE49-F238E27FC236}">
                    <a16:creationId xmlns:a16="http://schemas.microsoft.com/office/drawing/2014/main" id="{42EFFEBD-492A-4C6F-A748-92EFFF4B60CE}"/>
                  </a:ext>
                </a:extLst>
              </p:cNvPr>
              <p:cNvSpPr/>
              <p:nvPr/>
            </p:nvSpPr>
            <p:spPr>
              <a:xfrm>
                <a:off x="2217940" y="2787002"/>
                <a:ext cx="0" cy="26200"/>
              </a:xfrm>
              <a:custGeom>
                <a:avLst/>
                <a:gdLst/>
                <a:ahLst/>
                <a:cxnLst/>
                <a:rect l="l" t="t" r="r" b="b"/>
                <a:pathLst>
                  <a:path h="26200">
                    <a:moveTo>
                      <a:pt x="0" y="0"/>
                    </a:moveTo>
                    <a:lnTo>
                      <a:pt x="0" y="2620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30" name="object 272">
                <a:extLst>
                  <a:ext uri="{FF2B5EF4-FFF2-40B4-BE49-F238E27FC236}">
                    <a16:creationId xmlns:a16="http://schemas.microsoft.com/office/drawing/2014/main" id="{03A7A4AF-EDF1-4244-93B4-8DE7D56A3130}"/>
                  </a:ext>
                </a:extLst>
              </p:cNvPr>
              <p:cNvSpPr/>
              <p:nvPr/>
            </p:nvSpPr>
            <p:spPr>
              <a:xfrm>
                <a:off x="2185390" y="2792120"/>
                <a:ext cx="8140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853">
                    <a:moveTo>
                      <a:pt x="0" y="0"/>
                    </a:moveTo>
                    <a:lnTo>
                      <a:pt x="8140" y="24853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31" name="object 273">
                <a:extLst>
                  <a:ext uri="{FF2B5EF4-FFF2-40B4-BE49-F238E27FC236}">
                    <a16:creationId xmlns:a16="http://schemas.microsoft.com/office/drawing/2014/main" id="{CCEA2A75-3C33-46AA-9664-92EEB02730F7}"/>
                  </a:ext>
                </a:extLst>
              </p:cNvPr>
              <p:cNvSpPr/>
              <p:nvPr/>
            </p:nvSpPr>
            <p:spPr>
              <a:xfrm>
                <a:off x="2156218" y="2806954"/>
                <a:ext cx="15328" cy="21221"/>
              </a:xfrm>
              <a:custGeom>
                <a:avLst/>
                <a:gdLst/>
                <a:ahLst/>
                <a:cxnLst/>
                <a:rect l="l" t="t" r="r" b="b"/>
                <a:pathLst>
                  <a:path w="15328" h="21221">
                    <a:moveTo>
                      <a:pt x="0" y="0"/>
                    </a:moveTo>
                    <a:lnTo>
                      <a:pt x="15328" y="2122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32" name="object 274">
                <a:extLst>
                  <a:ext uri="{FF2B5EF4-FFF2-40B4-BE49-F238E27FC236}">
                    <a16:creationId xmlns:a16="http://schemas.microsoft.com/office/drawing/2014/main" id="{80D9D7B5-3514-4337-821D-F83F2E6CECB6}"/>
                  </a:ext>
                </a:extLst>
              </p:cNvPr>
              <p:cNvSpPr/>
              <p:nvPr/>
            </p:nvSpPr>
            <p:spPr>
              <a:xfrm>
                <a:off x="2132952" y="2830220"/>
                <a:ext cx="21234" cy="15328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28">
                    <a:moveTo>
                      <a:pt x="0" y="0"/>
                    </a:moveTo>
                    <a:lnTo>
                      <a:pt x="21234" y="15328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33" name="object 275">
                <a:extLst>
                  <a:ext uri="{FF2B5EF4-FFF2-40B4-BE49-F238E27FC236}">
                    <a16:creationId xmlns:a16="http://schemas.microsoft.com/office/drawing/2014/main" id="{037041A8-6AB0-46D0-8339-08F343260D69}"/>
                  </a:ext>
                </a:extLst>
              </p:cNvPr>
              <p:cNvSpPr/>
              <p:nvPr/>
            </p:nvSpPr>
            <p:spPr>
              <a:xfrm>
                <a:off x="2118118" y="2859379"/>
                <a:ext cx="24853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853" h="8140">
                    <a:moveTo>
                      <a:pt x="0" y="0"/>
                    </a:moveTo>
                    <a:lnTo>
                      <a:pt x="24853" y="814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34" name="object 276">
                <a:extLst>
                  <a:ext uri="{FF2B5EF4-FFF2-40B4-BE49-F238E27FC236}">
                    <a16:creationId xmlns:a16="http://schemas.microsoft.com/office/drawing/2014/main" id="{75F0C15E-334B-4723-8E41-27A6EEBFCD2C}"/>
                  </a:ext>
                </a:extLst>
              </p:cNvPr>
              <p:cNvSpPr/>
              <p:nvPr/>
            </p:nvSpPr>
            <p:spPr>
              <a:xfrm>
                <a:off x="2113013" y="2891929"/>
                <a:ext cx="26187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87">
                    <a:moveTo>
                      <a:pt x="0" y="0"/>
                    </a:moveTo>
                    <a:lnTo>
                      <a:pt x="26187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35" name="object 277">
                <a:extLst>
                  <a:ext uri="{FF2B5EF4-FFF2-40B4-BE49-F238E27FC236}">
                    <a16:creationId xmlns:a16="http://schemas.microsoft.com/office/drawing/2014/main" id="{ADE0248D-35AC-4D94-8853-1256E3C12C9F}"/>
                  </a:ext>
                </a:extLst>
              </p:cNvPr>
              <p:cNvSpPr/>
              <p:nvPr/>
            </p:nvSpPr>
            <p:spPr>
              <a:xfrm>
                <a:off x="2118118" y="2916186"/>
                <a:ext cx="24853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853" h="8140">
                    <a:moveTo>
                      <a:pt x="0" y="8140"/>
                    </a:moveTo>
                    <a:lnTo>
                      <a:pt x="24853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36" name="object 278">
                <a:extLst>
                  <a:ext uri="{FF2B5EF4-FFF2-40B4-BE49-F238E27FC236}">
                    <a16:creationId xmlns:a16="http://schemas.microsoft.com/office/drawing/2014/main" id="{E715BDA9-8CEE-4DE1-BC06-20A10E35D146}"/>
                  </a:ext>
                </a:extLst>
              </p:cNvPr>
              <p:cNvSpPr/>
              <p:nvPr/>
            </p:nvSpPr>
            <p:spPr>
              <a:xfrm>
                <a:off x="2264168" y="2955531"/>
                <a:ext cx="15328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328" h="21234">
                    <a:moveTo>
                      <a:pt x="15328" y="21234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37" name="object 279">
                <a:extLst>
                  <a:ext uri="{FF2B5EF4-FFF2-40B4-BE49-F238E27FC236}">
                    <a16:creationId xmlns:a16="http://schemas.microsoft.com/office/drawing/2014/main" id="{818743CE-15FD-4787-86EC-EA5CBD68C08C}"/>
                  </a:ext>
                </a:extLst>
              </p:cNvPr>
              <p:cNvSpPr/>
              <p:nvPr/>
            </p:nvSpPr>
            <p:spPr>
              <a:xfrm>
                <a:off x="2281529" y="2938170"/>
                <a:ext cx="21234" cy="15328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28">
                    <a:moveTo>
                      <a:pt x="21234" y="15328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38" name="object 280">
                <a:extLst>
                  <a:ext uri="{FF2B5EF4-FFF2-40B4-BE49-F238E27FC236}">
                    <a16:creationId xmlns:a16="http://schemas.microsoft.com/office/drawing/2014/main" id="{C0ED7A9B-B8A5-4735-BBCF-5C247F73D7B7}"/>
                  </a:ext>
                </a:extLst>
              </p:cNvPr>
              <p:cNvSpPr/>
              <p:nvPr/>
            </p:nvSpPr>
            <p:spPr>
              <a:xfrm>
                <a:off x="2292743" y="2916186"/>
                <a:ext cx="24853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853" h="8140">
                    <a:moveTo>
                      <a:pt x="24853" y="8140"/>
                    </a:moveTo>
                    <a:lnTo>
                      <a:pt x="0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39" name="object 281">
                <a:extLst>
                  <a:ext uri="{FF2B5EF4-FFF2-40B4-BE49-F238E27FC236}">
                    <a16:creationId xmlns:a16="http://schemas.microsoft.com/office/drawing/2014/main" id="{6D0E1AB7-EA58-49BD-B590-125AC9B07C17}"/>
                  </a:ext>
                </a:extLst>
              </p:cNvPr>
              <p:cNvSpPr/>
              <p:nvPr/>
            </p:nvSpPr>
            <p:spPr>
              <a:xfrm>
                <a:off x="2197595" y="3099295"/>
                <a:ext cx="131064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4">
                    <a:moveTo>
                      <a:pt x="131064" y="65532"/>
                    </a:moveTo>
                    <a:lnTo>
                      <a:pt x="130919" y="69923"/>
                    </a:lnTo>
                    <a:lnTo>
                      <a:pt x="128410" y="84069"/>
                    </a:lnTo>
                    <a:lnTo>
                      <a:pt x="123047" y="96987"/>
                    </a:lnTo>
                    <a:lnTo>
                      <a:pt x="115176" y="108332"/>
                    </a:lnTo>
                    <a:lnTo>
                      <a:pt x="105143" y="117758"/>
                    </a:lnTo>
                    <a:lnTo>
                      <a:pt x="93294" y="124919"/>
                    </a:lnTo>
                    <a:lnTo>
                      <a:pt x="79975" y="129470"/>
                    </a:lnTo>
                    <a:lnTo>
                      <a:pt x="65532" y="131064"/>
                    </a:lnTo>
                    <a:lnTo>
                      <a:pt x="61147" y="130919"/>
                    </a:lnTo>
                    <a:lnTo>
                      <a:pt x="47017" y="128410"/>
                    </a:lnTo>
                    <a:lnTo>
                      <a:pt x="34104" y="123047"/>
                    </a:lnTo>
                    <a:lnTo>
                      <a:pt x="22757" y="115176"/>
                    </a:lnTo>
                    <a:lnTo>
                      <a:pt x="13324" y="105143"/>
                    </a:lnTo>
                    <a:lnTo>
                      <a:pt x="6154" y="93294"/>
                    </a:lnTo>
                    <a:lnTo>
                      <a:pt x="1596" y="79975"/>
                    </a:lnTo>
                    <a:lnTo>
                      <a:pt x="0" y="65532"/>
                    </a:lnTo>
                    <a:lnTo>
                      <a:pt x="144" y="61147"/>
                    </a:lnTo>
                    <a:lnTo>
                      <a:pt x="2658" y="47017"/>
                    </a:lnTo>
                    <a:lnTo>
                      <a:pt x="8029" y="34104"/>
                    </a:lnTo>
                    <a:lnTo>
                      <a:pt x="15908" y="22757"/>
                    </a:lnTo>
                    <a:lnTo>
                      <a:pt x="25947" y="13324"/>
                    </a:lnTo>
                    <a:lnTo>
                      <a:pt x="37796" y="6154"/>
                    </a:lnTo>
                    <a:lnTo>
                      <a:pt x="51107" y="1596"/>
                    </a:lnTo>
                    <a:lnTo>
                      <a:pt x="65532" y="0"/>
                    </a:lnTo>
                    <a:lnTo>
                      <a:pt x="69923" y="144"/>
                    </a:lnTo>
                    <a:lnTo>
                      <a:pt x="84069" y="2658"/>
                    </a:lnTo>
                    <a:lnTo>
                      <a:pt x="96987" y="8029"/>
                    </a:lnTo>
                    <a:lnTo>
                      <a:pt x="108332" y="15908"/>
                    </a:lnTo>
                    <a:lnTo>
                      <a:pt x="117758" y="25947"/>
                    </a:lnTo>
                    <a:lnTo>
                      <a:pt x="124919" y="37796"/>
                    </a:lnTo>
                    <a:lnTo>
                      <a:pt x="129470" y="51107"/>
                    </a:lnTo>
                    <a:lnTo>
                      <a:pt x="131064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40" name="object 282">
                <a:extLst>
                  <a:ext uri="{FF2B5EF4-FFF2-40B4-BE49-F238E27FC236}">
                    <a16:creationId xmlns:a16="http://schemas.microsoft.com/office/drawing/2014/main" id="{C1F8B69C-93AF-4539-93F9-A62E72C66177}"/>
                  </a:ext>
                </a:extLst>
              </p:cNvPr>
              <p:cNvSpPr/>
              <p:nvPr/>
            </p:nvSpPr>
            <p:spPr>
              <a:xfrm>
                <a:off x="2252459" y="3175546"/>
                <a:ext cx="71348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48" h="50901">
                    <a:moveTo>
                      <a:pt x="0" y="49961"/>
                    </a:moveTo>
                    <a:lnTo>
                      <a:pt x="3530" y="50545"/>
                    </a:lnTo>
                    <a:lnTo>
                      <a:pt x="7099" y="50901"/>
                    </a:lnTo>
                    <a:lnTo>
                      <a:pt x="10668" y="50901"/>
                    </a:lnTo>
                    <a:lnTo>
                      <a:pt x="24657" y="49300"/>
                    </a:lnTo>
                    <a:lnTo>
                      <a:pt x="37577" y="44719"/>
                    </a:lnTo>
                    <a:lnTo>
                      <a:pt x="49032" y="37494"/>
                    </a:lnTo>
                    <a:lnTo>
                      <a:pt x="58628" y="27960"/>
                    </a:lnTo>
                    <a:lnTo>
                      <a:pt x="65971" y="16454"/>
                    </a:lnTo>
                    <a:lnTo>
                      <a:pt x="70668" y="3310"/>
                    </a:lnTo>
                    <a:lnTo>
                      <a:pt x="7134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41" name="object 283">
                <a:extLst>
                  <a:ext uri="{FF2B5EF4-FFF2-40B4-BE49-F238E27FC236}">
                    <a16:creationId xmlns:a16="http://schemas.microsoft.com/office/drawing/2014/main" id="{0432D208-BFAA-48A1-8FDB-4B21EFBB729E}"/>
                  </a:ext>
                </a:extLst>
              </p:cNvPr>
              <p:cNvSpPr/>
              <p:nvPr/>
            </p:nvSpPr>
            <p:spPr>
              <a:xfrm>
                <a:off x="2268093" y="3188944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59"/>
                    </a:lnTo>
                    <a:lnTo>
                      <a:pt x="25043" y="24367"/>
                    </a:lnTo>
                    <a:lnTo>
                      <a:pt x="35347" y="16221"/>
                    </a:lnTo>
                    <a:lnTo>
                      <a:pt x="43584" y="5829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42" name="object 284">
                <a:extLst>
                  <a:ext uri="{FF2B5EF4-FFF2-40B4-BE49-F238E27FC236}">
                    <a16:creationId xmlns:a16="http://schemas.microsoft.com/office/drawing/2014/main" id="{31F48CC4-46F0-472F-A950-788C83A1436F}"/>
                  </a:ext>
                </a:extLst>
              </p:cNvPr>
              <p:cNvSpPr/>
              <p:nvPr/>
            </p:nvSpPr>
            <p:spPr>
              <a:xfrm>
                <a:off x="2285009" y="3201441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99" y="7785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43" name="object 285">
                <a:extLst>
                  <a:ext uri="{FF2B5EF4-FFF2-40B4-BE49-F238E27FC236}">
                    <a16:creationId xmlns:a16="http://schemas.microsoft.com/office/drawing/2014/main" id="{43F05777-31A9-4A65-BE52-1031A4CA58D2}"/>
                  </a:ext>
                </a:extLst>
              </p:cNvPr>
              <p:cNvSpPr/>
              <p:nvPr/>
            </p:nvSpPr>
            <p:spPr>
              <a:xfrm>
                <a:off x="2226068" y="3117354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884" y="0"/>
                    </a:moveTo>
                    <a:lnTo>
                      <a:pt x="20446" y="11861"/>
                    </a:lnTo>
                    <a:lnTo>
                      <a:pt x="16268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8" y="6095"/>
                    </a:lnTo>
                    <a:lnTo>
                      <a:pt x="9385" y="2527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44" name="object 286">
                <a:extLst>
                  <a:ext uri="{FF2B5EF4-FFF2-40B4-BE49-F238E27FC236}">
                    <a16:creationId xmlns:a16="http://schemas.microsoft.com/office/drawing/2014/main" id="{4830E09F-C310-4FAC-B38D-5A2E31994666}"/>
                  </a:ext>
                </a:extLst>
              </p:cNvPr>
              <p:cNvSpPr/>
              <p:nvPr/>
            </p:nvSpPr>
            <p:spPr>
              <a:xfrm>
                <a:off x="2226068" y="3117354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884" y="0"/>
                    </a:moveTo>
                    <a:lnTo>
                      <a:pt x="9385" y="2527"/>
                    </a:lnTo>
                    <a:lnTo>
                      <a:pt x="4318" y="6095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268" y="13792"/>
                    </a:lnTo>
                    <a:lnTo>
                      <a:pt x="20446" y="11861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45" name="object 287">
                <a:extLst>
                  <a:ext uri="{FF2B5EF4-FFF2-40B4-BE49-F238E27FC236}">
                    <a16:creationId xmlns:a16="http://schemas.microsoft.com/office/drawing/2014/main" id="{E0187FEB-B3F9-43A2-8928-00095EC5BAF2}"/>
                  </a:ext>
                </a:extLst>
              </p:cNvPr>
              <p:cNvSpPr/>
              <p:nvPr/>
            </p:nvSpPr>
            <p:spPr>
              <a:xfrm>
                <a:off x="2230691" y="3123260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229" y="2273"/>
                    </a:lnTo>
                    <a:lnTo>
                      <a:pt x="3809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46" name="object 288">
                <a:extLst>
                  <a:ext uri="{FF2B5EF4-FFF2-40B4-BE49-F238E27FC236}">
                    <a16:creationId xmlns:a16="http://schemas.microsoft.com/office/drawing/2014/main" id="{04BA31B0-807E-47FA-9DAD-24208E2BC0AB}"/>
                  </a:ext>
                </a:extLst>
              </p:cNvPr>
              <p:cNvSpPr/>
              <p:nvPr/>
            </p:nvSpPr>
            <p:spPr>
              <a:xfrm>
                <a:off x="2233015" y="3121914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66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47" name="object 289">
                <a:extLst>
                  <a:ext uri="{FF2B5EF4-FFF2-40B4-BE49-F238E27FC236}">
                    <a16:creationId xmlns:a16="http://schemas.microsoft.com/office/drawing/2014/main" id="{EFFB02C1-83C8-4248-8731-D0BF7D9C47EF}"/>
                  </a:ext>
                </a:extLst>
              </p:cNvPr>
              <p:cNvSpPr/>
              <p:nvPr/>
            </p:nvSpPr>
            <p:spPr>
              <a:xfrm>
                <a:off x="2197595" y="3099295"/>
                <a:ext cx="131064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4">
                    <a:moveTo>
                      <a:pt x="131064" y="65532"/>
                    </a:moveTo>
                    <a:lnTo>
                      <a:pt x="129470" y="51107"/>
                    </a:lnTo>
                    <a:lnTo>
                      <a:pt x="124919" y="37796"/>
                    </a:lnTo>
                    <a:lnTo>
                      <a:pt x="117758" y="25947"/>
                    </a:lnTo>
                    <a:lnTo>
                      <a:pt x="108332" y="15908"/>
                    </a:lnTo>
                    <a:lnTo>
                      <a:pt x="96987" y="8029"/>
                    </a:lnTo>
                    <a:lnTo>
                      <a:pt x="84069" y="2658"/>
                    </a:lnTo>
                    <a:lnTo>
                      <a:pt x="69923" y="144"/>
                    </a:lnTo>
                    <a:lnTo>
                      <a:pt x="65532" y="0"/>
                    </a:lnTo>
                    <a:lnTo>
                      <a:pt x="51107" y="1596"/>
                    </a:lnTo>
                    <a:lnTo>
                      <a:pt x="37796" y="6154"/>
                    </a:lnTo>
                    <a:lnTo>
                      <a:pt x="25947" y="13324"/>
                    </a:lnTo>
                    <a:lnTo>
                      <a:pt x="15908" y="22757"/>
                    </a:lnTo>
                    <a:lnTo>
                      <a:pt x="8029" y="34104"/>
                    </a:lnTo>
                    <a:lnTo>
                      <a:pt x="2658" y="47017"/>
                    </a:lnTo>
                    <a:lnTo>
                      <a:pt x="144" y="61147"/>
                    </a:lnTo>
                    <a:lnTo>
                      <a:pt x="0" y="65532"/>
                    </a:lnTo>
                    <a:lnTo>
                      <a:pt x="1596" y="79975"/>
                    </a:lnTo>
                    <a:lnTo>
                      <a:pt x="6154" y="93294"/>
                    </a:lnTo>
                    <a:lnTo>
                      <a:pt x="13324" y="105143"/>
                    </a:lnTo>
                    <a:lnTo>
                      <a:pt x="22757" y="115176"/>
                    </a:lnTo>
                    <a:lnTo>
                      <a:pt x="34104" y="123047"/>
                    </a:lnTo>
                    <a:lnTo>
                      <a:pt x="47017" y="128410"/>
                    </a:lnTo>
                    <a:lnTo>
                      <a:pt x="61147" y="130919"/>
                    </a:lnTo>
                    <a:lnTo>
                      <a:pt x="65532" y="131064"/>
                    </a:lnTo>
                    <a:lnTo>
                      <a:pt x="79975" y="129470"/>
                    </a:lnTo>
                    <a:lnTo>
                      <a:pt x="93294" y="124919"/>
                    </a:lnTo>
                    <a:lnTo>
                      <a:pt x="105143" y="117758"/>
                    </a:lnTo>
                    <a:lnTo>
                      <a:pt x="115176" y="108332"/>
                    </a:lnTo>
                    <a:lnTo>
                      <a:pt x="123047" y="96987"/>
                    </a:lnTo>
                    <a:lnTo>
                      <a:pt x="128410" y="84069"/>
                    </a:lnTo>
                    <a:lnTo>
                      <a:pt x="130919" y="69923"/>
                    </a:lnTo>
                    <a:lnTo>
                      <a:pt x="131064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48" name="object 290">
                <a:extLst>
                  <a:ext uri="{FF2B5EF4-FFF2-40B4-BE49-F238E27FC236}">
                    <a16:creationId xmlns:a16="http://schemas.microsoft.com/office/drawing/2014/main" id="{3044CF78-D3E2-4F8A-BA01-E5612587BECF}"/>
                  </a:ext>
                </a:extLst>
              </p:cNvPr>
              <p:cNvSpPr/>
              <p:nvPr/>
            </p:nvSpPr>
            <p:spPr>
              <a:xfrm>
                <a:off x="2287536" y="3065018"/>
                <a:ext cx="7988" cy="2500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5006">
                    <a:moveTo>
                      <a:pt x="7988" y="0"/>
                    </a:moveTo>
                    <a:lnTo>
                      <a:pt x="0" y="25006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49" name="object 291">
                <a:extLst>
                  <a:ext uri="{FF2B5EF4-FFF2-40B4-BE49-F238E27FC236}">
                    <a16:creationId xmlns:a16="http://schemas.microsoft.com/office/drawing/2014/main" id="{FBD554DD-E154-41F0-AF6F-7439550208CB}"/>
                  </a:ext>
                </a:extLst>
              </p:cNvPr>
              <p:cNvSpPr/>
              <p:nvPr/>
            </p:nvSpPr>
            <p:spPr>
              <a:xfrm>
                <a:off x="2263127" y="3059950"/>
                <a:ext cx="0" cy="26301"/>
              </a:xfrm>
              <a:custGeom>
                <a:avLst/>
                <a:gdLst/>
                <a:ahLst/>
                <a:cxnLst/>
                <a:rect l="l" t="t" r="r" b="b"/>
                <a:pathLst>
                  <a:path h="26301">
                    <a:moveTo>
                      <a:pt x="0" y="0"/>
                    </a:moveTo>
                    <a:lnTo>
                      <a:pt x="0" y="2630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50" name="object 292">
                <a:extLst>
                  <a:ext uri="{FF2B5EF4-FFF2-40B4-BE49-F238E27FC236}">
                    <a16:creationId xmlns:a16="http://schemas.microsoft.com/office/drawing/2014/main" id="{80BAC6F2-2211-4E60-B173-CAA8954537BA}"/>
                  </a:ext>
                </a:extLst>
              </p:cNvPr>
              <p:cNvSpPr/>
              <p:nvPr/>
            </p:nvSpPr>
            <p:spPr>
              <a:xfrm>
                <a:off x="2230729" y="3065018"/>
                <a:ext cx="8140" cy="25006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5006">
                    <a:moveTo>
                      <a:pt x="0" y="0"/>
                    </a:moveTo>
                    <a:lnTo>
                      <a:pt x="8140" y="25006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51" name="object 293">
                <a:extLst>
                  <a:ext uri="{FF2B5EF4-FFF2-40B4-BE49-F238E27FC236}">
                    <a16:creationId xmlns:a16="http://schemas.microsoft.com/office/drawing/2014/main" id="{B2A33AEA-43C0-434D-8B60-D2AFA2030A7E}"/>
                  </a:ext>
                </a:extLst>
              </p:cNvPr>
              <p:cNvSpPr/>
              <p:nvPr/>
            </p:nvSpPr>
            <p:spPr>
              <a:xfrm>
                <a:off x="2201570" y="3080004"/>
                <a:ext cx="15328" cy="21221"/>
              </a:xfrm>
              <a:custGeom>
                <a:avLst/>
                <a:gdLst/>
                <a:ahLst/>
                <a:cxnLst/>
                <a:rect l="l" t="t" r="r" b="b"/>
                <a:pathLst>
                  <a:path w="15328" h="21221">
                    <a:moveTo>
                      <a:pt x="0" y="0"/>
                    </a:moveTo>
                    <a:lnTo>
                      <a:pt x="15328" y="2122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52" name="object 294">
                <a:extLst>
                  <a:ext uri="{FF2B5EF4-FFF2-40B4-BE49-F238E27FC236}">
                    <a16:creationId xmlns:a16="http://schemas.microsoft.com/office/drawing/2014/main" id="{F0AD06CA-F8C7-4B62-8567-DDF05DFE926B}"/>
                  </a:ext>
                </a:extLst>
              </p:cNvPr>
              <p:cNvSpPr/>
              <p:nvPr/>
            </p:nvSpPr>
            <p:spPr>
              <a:xfrm>
                <a:off x="2178304" y="3103118"/>
                <a:ext cx="21221" cy="15481"/>
              </a:xfrm>
              <a:custGeom>
                <a:avLst/>
                <a:gdLst/>
                <a:ahLst/>
                <a:cxnLst/>
                <a:rect l="l" t="t" r="r" b="b"/>
                <a:pathLst>
                  <a:path w="21221" h="15481">
                    <a:moveTo>
                      <a:pt x="0" y="0"/>
                    </a:moveTo>
                    <a:lnTo>
                      <a:pt x="21221" y="1548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53" name="object 295">
                <a:extLst>
                  <a:ext uri="{FF2B5EF4-FFF2-40B4-BE49-F238E27FC236}">
                    <a16:creationId xmlns:a16="http://schemas.microsoft.com/office/drawing/2014/main" id="{B6498392-BAA9-4903-8811-9B2E5477DB53}"/>
                  </a:ext>
                </a:extLst>
              </p:cNvPr>
              <p:cNvSpPr/>
              <p:nvPr/>
            </p:nvSpPr>
            <p:spPr>
              <a:xfrm>
                <a:off x="2163470" y="3132429"/>
                <a:ext cx="24853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853" h="8140">
                    <a:moveTo>
                      <a:pt x="0" y="0"/>
                    </a:moveTo>
                    <a:lnTo>
                      <a:pt x="24853" y="814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54" name="object 296">
                <a:extLst>
                  <a:ext uri="{FF2B5EF4-FFF2-40B4-BE49-F238E27FC236}">
                    <a16:creationId xmlns:a16="http://schemas.microsoft.com/office/drawing/2014/main" id="{CAE42741-CC81-43D8-85C5-0BBB70A0E168}"/>
                  </a:ext>
                </a:extLst>
              </p:cNvPr>
              <p:cNvSpPr/>
              <p:nvPr/>
            </p:nvSpPr>
            <p:spPr>
              <a:xfrm>
                <a:off x="2158250" y="3164827"/>
                <a:ext cx="26301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301">
                    <a:moveTo>
                      <a:pt x="0" y="0"/>
                    </a:moveTo>
                    <a:lnTo>
                      <a:pt x="26301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55" name="object 297">
                <a:extLst>
                  <a:ext uri="{FF2B5EF4-FFF2-40B4-BE49-F238E27FC236}">
                    <a16:creationId xmlns:a16="http://schemas.microsoft.com/office/drawing/2014/main" id="{41D9F92F-3FBA-47D3-B1D6-F09092EC6874}"/>
                  </a:ext>
                </a:extLst>
              </p:cNvPr>
              <p:cNvSpPr/>
              <p:nvPr/>
            </p:nvSpPr>
            <p:spPr>
              <a:xfrm>
                <a:off x="2456954" y="3193656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2"/>
                    </a:moveTo>
                    <a:lnTo>
                      <a:pt x="130919" y="69922"/>
                    </a:lnTo>
                    <a:lnTo>
                      <a:pt x="128406" y="84064"/>
                    </a:lnTo>
                    <a:lnTo>
                      <a:pt x="123037" y="96981"/>
                    </a:lnTo>
                    <a:lnTo>
                      <a:pt x="115159" y="108327"/>
                    </a:lnTo>
                    <a:lnTo>
                      <a:pt x="105122" y="117754"/>
                    </a:lnTo>
                    <a:lnTo>
                      <a:pt x="93272" y="124917"/>
                    </a:lnTo>
                    <a:lnTo>
                      <a:pt x="79960" y="129469"/>
                    </a:lnTo>
                    <a:lnTo>
                      <a:pt x="65531" y="131063"/>
                    </a:lnTo>
                    <a:lnTo>
                      <a:pt x="61141" y="130919"/>
                    </a:lnTo>
                    <a:lnTo>
                      <a:pt x="46999" y="128409"/>
                    </a:lnTo>
                    <a:lnTo>
                      <a:pt x="34082" y="123045"/>
                    </a:lnTo>
                    <a:lnTo>
                      <a:pt x="22736" y="115172"/>
                    </a:lnTo>
                    <a:lnTo>
                      <a:pt x="13309" y="105138"/>
                    </a:lnTo>
                    <a:lnTo>
                      <a:pt x="6146" y="93289"/>
                    </a:lnTo>
                    <a:lnTo>
                      <a:pt x="1594" y="79971"/>
                    </a:lnTo>
                    <a:lnTo>
                      <a:pt x="0" y="65532"/>
                    </a:lnTo>
                    <a:lnTo>
                      <a:pt x="144" y="61146"/>
                    </a:lnTo>
                    <a:lnTo>
                      <a:pt x="2654" y="47013"/>
                    </a:lnTo>
                    <a:lnTo>
                      <a:pt x="8018" y="34099"/>
                    </a:lnTo>
                    <a:lnTo>
                      <a:pt x="15891" y="22752"/>
                    </a:lnTo>
                    <a:lnTo>
                      <a:pt x="25925" y="13320"/>
                    </a:lnTo>
                    <a:lnTo>
                      <a:pt x="37774" y="6152"/>
                    </a:lnTo>
                    <a:lnTo>
                      <a:pt x="51092" y="1596"/>
                    </a:lnTo>
                    <a:lnTo>
                      <a:pt x="65531" y="0"/>
                    </a:lnTo>
                    <a:lnTo>
                      <a:pt x="69917" y="144"/>
                    </a:lnTo>
                    <a:lnTo>
                      <a:pt x="84050" y="2657"/>
                    </a:lnTo>
                    <a:lnTo>
                      <a:pt x="96964" y="8026"/>
                    </a:lnTo>
                    <a:lnTo>
                      <a:pt x="108311" y="15904"/>
                    </a:lnTo>
                    <a:lnTo>
                      <a:pt x="117743" y="25941"/>
                    </a:lnTo>
                    <a:lnTo>
                      <a:pt x="124911" y="37791"/>
                    </a:lnTo>
                    <a:lnTo>
                      <a:pt x="129467" y="51103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56" name="object 298">
                <a:extLst>
                  <a:ext uri="{FF2B5EF4-FFF2-40B4-BE49-F238E27FC236}">
                    <a16:creationId xmlns:a16="http://schemas.microsoft.com/office/drawing/2014/main" id="{7E6F5300-5449-434A-A916-C46EA0D0A7CC}"/>
                  </a:ext>
                </a:extLst>
              </p:cNvPr>
              <p:cNvSpPr/>
              <p:nvPr/>
            </p:nvSpPr>
            <p:spPr>
              <a:xfrm>
                <a:off x="2511767" y="3269907"/>
                <a:ext cx="71386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888">
                    <a:moveTo>
                      <a:pt x="0" y="49949"/>
                    </a:moveTo>
                    <a:lnTo>
                      <a:pt x="3530" y="50545"/>
                    </a:lnTo>
                    <a:lnTo>
                      <a:pt x="7150" y="50888"/>
                    </a:lnTo>
                    <a:lnTo>
                      <a:pt x="10718" y="50888"/>
                    </a:lnTo>
                    <a:lnTo>
                      <a:pt x="24694" y="49287"/>
                    </a:lnTo>
                    <a:lnTo>
                      <a:pt x="37610" y="44706"/>
                    </a:lnTo>
                    <a:lnTo>
                      <a:pt x="49069" y="37481"/>
                    </a:lnTo>
                    <a:lnTo>
                      <a:pt x="58671" y="27947"/>
                    </a:lnTo>
                    <a:lnTo>
                      <a:pt x="66018" y="16439"/>
                    </a:lnTo>
                    <a:lnTo>
                      <a:pt x="70711" y="329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57" name="object 299">
                <a:extLst>
                  <a:ext uri="{FF2B5EF4-FFF2-40B4-BE49-F238E27FC236}">
                    <a16:creationId xmlns:a16="http://schemas.microsoft.com/office/drawing/2014/main" id="{AA334522-B6A4-4006-BD8B-1FFB682F944F}"/>
                  </a:ext>
                </a:extLst>
              </p:cNvPr>
              <p:cNvSpPr/>
              <p:nvPr/>
            </p:nvSpPr>
            <p:spPr>
              <a:xfrm>
                <a:off x="2527452" y="3283292"/>
                <a:ext cx="46685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702">
                    <a:moveTo>
                      <a:pt x="0" y="32702"/>
                    </a:moveTo>
                    <a:lnTo>
                      <a:pt x="13115" y="29988"/>
                    </a:lnTo>
                    <a:lnTo>
                      <a:pt x="25047" y="24387"/>
                    </a:lnTo>
                    <a:lnTo>
                      <a:pt x="35346" y="16219"/>
                    </a:lnTo>
                    <a:lnTo>
                      <a:pt x="43564" y="5804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58" name="object 300">
                <a:extLst>
                  <a:ext uri="{FF2B5EF4-FFF2-40B4-BE49-F238E27FC236}">
                    <a16:creationId xmlns:a16="http://schemas.microsoft.com/office/drawing/2014/main" id="{E0DE51D4-D39F-4103-ABE1-5856322EEA9A}"/>
                  </a:ext>
                </a:extLst>
              </p:cNvPr>
              <p:cNvSpPr/>
              <p:nvPr/>
            </p:nvSpPr>
            <p:spPr>
              <a:xfrm>
                <a:off x="2544368" y="3295802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48" y="7785"/>
                    </a:lnTo>
                    <a:lnTo>
                      <a:pt x="10413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59" name="object 301">
                <a:extLst>
                  <a:ext uri="{FF2B5EF4-FFF2-40B4-BE49-F238E27FC236}">
                    <a16:creationId xmlns:a16="http://schemas.microsoft.com/office/drawing/2014/main" id="{A42DD08B-242E-4194-AB6E-376A358A7919}"/>
                  </a:ext>
                </a:extLst>
              </p:cNvPr>
              <p:cNvSpPr/>
              <p:nvPr/>
            </p:nvSpPr>
            <p:spPr>
              <a:xfrm>
                <a:off x="2485377" y="3211715"/>
                <a:ext cx="2048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5">
                    <a:moveTo>
                      <a:pt x="14935" y="0"/>
                    </a:moveTo>
                    <a:lnTo>
                      <a:pt x="20485" y="11849"/>
                    </a:lnTo>
                    <a:lnTo>
                      <a:pt x="16319" y="13792"/>
                    </a:lnTo>
                    <a:lnTo>
                      <a:pt x="12560" y="16471"/>
                    </a:lnTo>
                    <a:lnTo>
                      <a:pt x="9283" y="19685"/>
                    </a:lnTo>
                    <a:lnTo>
                      <a:pt x="0" y="10414"/>
                    </a:lnTo>
                    <a:lnTo>
                      <a:pt x="4317" y="6096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60" name="object 302">
                <a:extLst>
                  <a:ext uri="{FF2B5EF4-FFF2-40B4-BE49-F238E27FC236}">
                    <a16:creationId xmlns:a16="http://schemas.microsoft.com/office/drawing/2014/main" id="{E0FD5837-D930-4594-B31A-19F9F8918124}"/>
                  </a:ext>
                </a:extLst>
              </p:cNvPr>
              <p:cNvSpPr/>
              <p:nvPr/>
            </p:nvSpPr>
            <p:spPr>
              <a:xfrm>
                <a:off x="2485377" y="3211715"/>
                <a:ext cx="2048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5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7" y="6096"/>
                    </a:lnTo>
                    <a:lnTo>
                      <a:pt x="0" y="10414"/>
                    </a:lnTo>
                    <a:lnTo>
                      <a:pt x="9283" y="19685"/>
                    </a:lnTo>
                    <a:lnTo>
                      <a:pt x="12560" y="16471"/>
                    </a:lnTo>
                    <a:lnTo>
                      <a:pt x="16319" y="13792"/>
                    </a:lnTo>
                    <a:lnTo>
                      <a:pt x="20485" y="1184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61" name="object 303">
                <a:extLst>
                  <a:ext uri="{FF2B5EF4-FFF2-40B4-BE49-F238E27FC236}">
                    <a16:creationId xmlns:a16="http://schemas.microsoft.com/office/drawing/2014/main" id="{09BA555C-BD26-470D-9E7C-2CD928B95786}"/>
                  </a:ext>
                </a:extLst>
              </p:cNvPr>
              <p:cNvSpPr/>
              <p:nvPr/>
            </p:nvSpPr>
            <p:spPr>
              <a:xfrm>
                <a:off x="2490038" y="3217608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191" y="2285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62" name="object 304">
                <a:extLst>
                  <a:ext uri="{FF2B5EF4-FFF2-40B4-BE49-F238E27FC236}">
                    <a16:creationId xmlns:a16="http://schemas.microsoft.com/office/drawing/2014/main" id="{3A686845-CA05-44CC-9B39-E35489475A4E}"/>
                  </a:ext>
                </a:extLst>
              </p:cNvPr>
              <p:cNvSpPr/>
              <p:nvPr/>
            </p:nvSpPr>
            <p:spPr>
              <a:xfrm>
                <a:off x="2492324" y="3216224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63" name="object 305">
                <a:extLst>
                  <a:ext uri="{FF2B5EF4-FFF2-40B4-BE49-F238E27FC236}">
                    <a16:creationId xmlns:a16="http://schemas.microsoft.com/office/drawing/2014/main" id="{95F92F04-5464-41C9-A1D9-42DD918ED1BC}"/>
                  </a:ext>
                </a:extLst>
              </p:cNvPr>
              <p:cNvSpPr/>
              <p:nvPr/>
            </p:nvSpPr>
            <p:spPr>
              <a:xfrm>
                <a:off x="2456954" y="3193656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2"/>
                    </a:moveTo>
                    <a:lnTo>
                      <a:pt x="129467" y="51103"/>
                    </a:lnTo>
                    <a:lnTo>
                      <a:pt x="124911" y="37791"/>
                    </a:lnTo>
                    <a:lnTo>
                      <a:pt x="117743" y="25941"/>
                    </a:lnTo>
                    <a:lnTo>
                      <a:pt x="108311" y="15904"/>
                    </a:lnTo>
                    <a:lnTo>
                      <a:pt x="96964" y="8026"/>
                    </a:lnTo>
                    <a:lnTo>
                      <a:pt x="84050" y="2657"/>
                    </a:lnTo>
                    <a:lnTo>
                      <a:pt x="69917" y="144"/>
                    </a:lnTo>
                    <a:lnTo>
                      <a:pt x="65531" y="0"/>
                    </a:lnTo>
                    <a:lnTo>
                      <a:pt x="51092" y="1596"/>
                    </a:lnTo>
                    <a:lnTo>
                      <a:pt x="37774" y="6152"/>
                    </a:lnTo>
                    <a:lnTo>
                      <a:pt x="25925" y="13320"/>
                    </a:lnTo>
                    <a:lnTo>
                      <a:pt x="15891" y="22752"/>
                    </a:lnTo>
                    <a:lnTo>
                      <a:pt x="8018" y="34099"/>
                    </a:lnTo>
                    <a:lnTo>
                      <a:pt x="2654" y="47013"/>
                    </a:lnTo>
                    <a:lnTo>
                      <a:pt x="144" y="61146"/>
                    </a:lnTo>
                    <a:lnTo>
                      <a:pt x="0" y="65532"/>
                    </a:lnTo>
                    <a:lnTo>
                      <a:pt x="1594" y="79971"/>
                    </a:lnTo>
                    <a:lnTo>
                      <a:pt x="6146" y="93289"/>
                    </a:lnTo>
                    <a:lnTo>
                      <a:pt x="13309" y="105138"/>
                    </a:lnTo>
                    <a:lnTo>
                      <a:pt x="22736" y="115172"/>
                    </a:lnTo>
                    <a:lnTo>
                      <a:pt x="34082" y="123045"/>
                    </a:lnTo>
                    <a:lnTo>
                      <a:pt x="46999" y="128409"/>
                    </a:lnTo>
                    <a:lnTo>
                      <a:pt x="61141" y="130919"/>
                    </a:lnTo>
                    <a:lnTo>
                      <a:pt x="65531" y="131063"/>
                    </a:lnTo>
                    <a:lnTo>
                      <a:pt x="79960" y="129469"/>
                    </a:lnTo>
                    <a:lnTo>
                      <a:pt x="93272" y="124917"/>
                    </a:lnTo>
                    <a:lnTo>
                      <a:pt x="105122" y="117754"/>
                    </a:lnTo>
                    <a:lnTo>
                      <a:pt x="115159" y="108327"/>
                    </a:lnTo>
                    <a:lnTo>
                      <a:pt x="123037" y="96981"/>
                    </a:lnTo>
                    <a:lnTo>
                      <a:pt x="128406" y="84064"/>
                    </a:lnTo>
                    <a:lnTo>
                      <a:pt x="130919" y="69922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64" name="object 306">
                <a:extLst>
                  <a:ext uri="{FF2B5EF4-FFF2-40B4-BE49-F238E27FC236}">
                    <a16:creationId xmlns:a16="http://schemas.microsoft.com/office/drawing/2014/main" id="{30A7A038-858A-49D0-AAC1-FD782ADD16D8}"/>
                  </a:ext>
                </a:extLst>
              </p:cNvPr>
              <p:cNvSpPr/>
              <p:nvPr/>
            </p:nvSpPr>
            <p:spPr>
              <a:xfrm>
                <a:off x="2517521" y="3486302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532"/>
                    </a:moveTo>
                    <a:lnTo>
                      <a:pt x="130934" y="69877"/>
                    </a:lnTo>
                    <a:lnTo>
                      <a:pt x="128427" y="84014"/>
                    </a:lnTo>
                    <a:lnTo>
                      <a:pt x="123060" y="96929"/>
                    </a:lnTo>
                    <a:lnTo>
                      <a:pt x="115182" y="108273"/>
                    </a:lnTo>
                    <a:lnTo>
                      <a:pt x="105142" y="117701"/>
                    </a:lnTo>
                    <a:lnTo>
                      <a:pt x="93289" y="124865"/>
                    </a:lnTo>
                    <a:lnTo>
                      <a:pt x="79974" y="129418"/>
                    </a:lnTo>
                    <a:lnTo>
                      <a:pt x="65544" y="131013"/>
                    </a:lnTo>
                    <a:lnTo>
                      <a:pt x="61182" y="130870"/>
                    </a:lnTo>
                    <a:lnTo>
                      <a:pt x="47030" y="128366"/>
                    </a:lnTo>
                    <a:lnTo>
                      <a:pt x="34104" y="123008"/>
                    </a:lnTo>
                    <a:lnTo>
                      <a:pt x="22750" y="115141"/>
                    </a:lnTo>
                    <a:lnTo>
                      <a:pt x="13317" y="105113"/>
                    </a:lnTo>
                    <a:lnTo>
                      <a:pt x="6149" y="93270"/>
                    </a:lnTo>
                    <a:lnTo>
                      <a:pt x="1595" y="79961"/>
                    </a:lnTo>
                    <a:lnTo>
                      <a:pt x="0" y="65532"/>
                    </a:lnTo>
                    <a:lnTo>
                      <a:pt x="145" y="61130"/>
                    </a:lnTo>
                    <a:lnTo>
                      <a:pt x="2656" y="46986"/>
                    </a:lnTo>
                    <a:lnTo>
                      <a:pt x="8022" y="34070"/>
                    </a:lnTo>
                    <a:lnTo>
                      <a:pt x="15896" y="22727"/>
                    </a:lnTo>
                    <a:lnTo>
                      <a:pt x="25931" y="13302"/>
                    </a:lnTo>
                    <a:lnTo>
                      <a:pt x="37781" y="6142"/>
                    </a:lnTo>
                    <a:lnTo>
                      <a:pt x="51101" y="1593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3"/>
                    </a:lnTo>
                    <a:lnTo>
                      <a:pt x="96971" y="8016"/>
                    </a:lnTo>
                    <a:lnTo>
                      <a:pt x="108319" y="15887"/>
                    </a:lnTo>
                    <a:lnTo>
                      <a:pt x="117752" y="25920"/>
                    </a:lnTo>
                    <a:lnTo>
                      <a:pt x="124922" y="37769"/>
                    </a:lnTo>
                    <a:lnTo>
                      <a:pt x="129479" y="51088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65" name="object 307">
                <a:extLst>
                  <a:ext uri="{FF2B5EF4-FFF2-40B4-BE49-F238E27FC236}">
                    <a16:creationId xmlns:a16="http://schemas.microsoft.com/office/drawing/2014/main" id="{F110AFEB-B4BB-4340-B39E-E0B4599402B9}"/>
                  </a:ext>
                </a:extLst>
              </p:cNvPr>
              <p:cNvSpPr/>
              <p:nvPr/>
            </p:nvSpPr>
            <p:spPr>
              <a:xfrm>
                <a:off x="2572346" y="3562502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137" y="50901"/>
                    </a:lnTo>
                    <a:lnTo>
                      <a:pt x="10718" y="50901"/>
                    </a:lnTo>
                    <a:lnTo>
                      <a:pt x="24688" y="49299"/>
                    </a:lnTo>
                    <a:lnTo>
                      <a:pt x="37602" y="44717"/>
                    </a:lnTo>
                    <a:lnTo>
                      <a:pt x="49060" y="37490"/>
                    </a:lnTo>
                    <a:lnTo>
                      <a:pt x="58664" y="27955"/>
                    </a:lnTo>
                    <a:lnTo>
                      <a:pt x="66013" y="16446"/>
                    </a:lnTo>
                    <a:lnTo>
                      <a:pt x="70709" y="330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66" name="object 308">
                <a:extLst>
                  <a:ext uri="{FF2B5EF4-FFF2-40B4-BE49-F238E27FC236}">
                    <a16:creationId xmlns:a16="http://schemas.microsoft.com/office/drawing/2014/main" id="{3F48F120-6ACF-4E2C-87B9-BEA69A8DAE72}"/>
                  </a:ext>
                </a:extLst>
              </p:cNvPr>
              <p:cNvSpPr/>
              <p:nvPr/>
            </p:nvSpPr>
            <p:spPr>
              <a:xfrm>
                <a:off x="2588018" y="3575888"/>
                <a:ext cx="46736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702">
                    <a:moveTo>
                      <a:pt x="0" y="32702"/>
                    </a:moveTo>
                    <a:lnTo>
                      <a:pt x="13111" y="29993"/>
                    </a:lnTo>
                    <a:lnTo>
                      <a:pt x="25040" y="24402"/>
                    </a:lnTo>
                    <a:lnTo>
                      <a:pt x="35344" y="16245"/>
                    </a:lnTo>
                    <a:lnTo>
                      <a:pt x="43580" y="5840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67" name="object 309">
                <a:extLst>
                  <a:ext uri="{FF2B5EF4-FFF2-40B4-BE49-F238E27FC236}">
                    <a16:creationId xmlns:a16="http://schemas.microsoft.com/office/drawing/2014/main" id="{23CF0156-68F7-4191-917B-9029ADC588C0}"/>
                  </a:ext>
                </a:extLst>
              </p:cNvPr>
              <p:cNvSpPr/>
              <p:nvPr/>
            </p:nvSpPr>
            <p:spPr>
              <a:xfrm>
                <a:off x="2604935" y="3588397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61" y="7785"/>
                    </a:lnTo>
                    <a:lnTo>
                      <a:pt x="10477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68" name="object 310">
                <a:extLst>
                  <a:ext uri="{FF2B5EF4-FFF2-40B4-BE49-F238E27FC236}">
                    <a16:creationId xmlns:a16="http://schemas.microsoft.com/office/drawing/2014/main" id="{8AB257F0-6875-4086-8B49-BD393BA591D7}"/>
                  </a:ext>
                </a:extLst>
              </p:cNvPr>
              <p:cNvSpPr/>
              <p:nvPr/>
            </p:nvSpPr>
            <p:spPr>
              <a:xfrm>
                <a:off x="2546007" y="3504311"/>
                <a:ext cx="20434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85">
                    <a:moveTo>
                      <a:pt x="14884" y="0"/>
                    </a:moveTo>
                    <a:lnTo>
                      <a:pt x="20434" y="11849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20" y="19685"/>
                    </a:lnTo>
                    <a:lnTo>
                      <a:pt x="0" y="10413"/>
                    </a:lnTo>
                    <a:lnTo>
                      <a:pt x="4305" y="6096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69" name="object 311">
                <a:extLst>
                  <a:ext uri="{FF2B5EF4-FFF2-40B4-BE49-F238E27FC236}">
                    <a16:creationId xmlns:a16="http://schemas.microsoft.com/office/drawing/2014/main" id="{95A4A70D-5D9B-4457-B501-884ECDC23C98}"/>
                  </a:ext>
                </a:extLst>
              </p:cNvPr>
              <p:cNvSpPr/>
              <p:nvPr/>
            </p:nvSpPr>
            <p:spPr>
              <a:xfrm>
                <a:off x="2546007" y="3504311"/>
                <a:ext cx="20434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85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05" y="6096"/>
                    </a:lnTo>
                    <a:lnTo>
                      <a:pt x="0" y="10413"/>
                    </a:lnTo>
                    <a:lnTo>
                      <a:pt x="9220" y="19685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70" name="object 312">
                <a:extLst>
                  <a:ext uri="{FF2B5EF4-FFF2-40B4-BE49-F238E27FC236}">
                    <a16:creationId xmlns:a16="http://schemas.microsoft.com/office/drawing/2014/main" id="{E742FFEE-97C0-4E66-92DE-BB1DD3B8B77F}"/>
                  </a:ext>
                </a:extLst>
              </p:cNvPr>
              <p:cNvSpPr/>
              <p:nvPr/>
            </p:nvSpPr>
            <p:spPr>
              <a:xfrm>
                <a:off x="2550617" y="3510216"/>
                <a:ext cx="13042" cy="9169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69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71" y="5346"/>
                    </a:lnTo>
                    <a:lnTo>
                      <a:pt x="0" y="9169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71" name="object 313">
                <a:extLst>
                  <a:ext uri="{FF2B5EF4-FFF2-40B4-BE49-F238E27FC236}">
                    <a16:creationId xmlns:a16="http://schemas.microsoft.com/office/drawing/2014/main" id="{27C2AB66-31FC-46F1-8AAE-CE911480CFA4}"/>
                  </a:ext>
                </a:extLst>
              </p:cNvPr>
              <p:cNvSpPr/>
              <p:nvPr/>
            </p:nvSpPr>
            <p:spPr>
              <a:xfrm>
                <a:off x="2552903" y="3508870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718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72" name="object 314">
                <a:extLst>
                  <a:ext uri="{FF2B5EF4-FFF2-40B4-BE49-F238E27FC236}">
                    <a16:creationId xmlns:a16="http://schemas.microsoft.com/office/drawing/2014/main" id="{72B019D1-F0ED-4071-BE40-C889C2AA8CF1}"/>
                  </a:ext>
                </a:extLst>
              </p:cNvPr>
              <p:cNvSpPr/>
              <p:nvPr/>
            </p:nvSpPr>
            <p:spPr>
              <a:xfrm>
                <a:off x="2517521" y="3486302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532"/>
                    </a:moveTo>
                    <a:lnTo>
                      <a:pt x="129479" y="51088"/>
                    </a:lnTo>
                    <a:lnTo>
                      <a:pt x="124922" y="37769"/>
                    </a:lnTo>
                    <a:lnTo>
                      <a:pt x="117752" y="25920"/>
                    </a:lnTo>
                    <a:lnTo>
                      <a:pt x="108319" y="15887"/>
                    </a:lnTo>
                    <a:lnTo>
                      <a:pt x="96971" y="8016"/>
                    </a:lnTo>
                    <a:lnTo>
                      <a:pt x="84058" y="2653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3"/>
                    </a:lnTo>
                    <a:lnTo>
                      <a:pt x="37781" y="6142"/>
                    </a:lnTo>
                    <a:lnTo>
                      <a:pt x="25931" y="13302"/>
                    </a:lnTo>
                    <a:lnTo>
                      <a:pt x="15896" y="22727"/>
                    </a:lnTo>
                    <a:lnTo>
                      <a:pt x="8022" y="34070"/>
                    </a:lnTo>
                    <a:lnTo>
                      <a:pt x="2656" y="46986"/>
                    </a:lnTo>
                    <a:lnTo>
                      <a:pt x="145" y="61130"/>
                    </a:lnTo>
                    <a:lnTo>
                      <a:pt x="0" y="65532"/>
                    </a:lnTo>
                    <a:lnTo>
                      <a:pt x="1595" y="79961"/>
                    </a:lnTo>
                    <a:lnTo>
                      <a:pt x="6149" y="93270"/>
                    </a:lnTo>
                    <a:lnTo>
                      <a:pt x="13317" y="105113"/>
                    </a:lnTo>
                    <a:lnTo>
                      <a:pt x="22750" y="115141"/>
                    </a:lnTo>
                    <a:lnTo>
                      <a:pt x="34104" y="123008"/>
                    </a:lnTo>
                    <a:lnTo>
                      <a:pt x="47030" y="128366"/>
                    </a:lnTo>
                    <a:lnTo>
                      <a:pt x="61182" y="130870"/>
                    </a:lnTo>
                    <a:lnTo>
                      <a:pt x="65544" y="131013"/>
                    </a:lnTo>
                    <a:lnTo>
                      <a:pt x="79974" y="129418"/>
                    </a:lnTo>
                    <a:lnTo>
                      <a:pt x="93289" y="124865"/>
                    </a:lnTo>
                    <a:lnTo>
                      <a:pt x="105142" y="117701"/>
                    </a:lnTo>
                    <a:lnTo>
                      <a:pt x="115182" y="108273"/>
                    </a:lnTo>
                    <a:lnTo>
                      <a:pt x="123060" y="96929"/>
                    </a:lnTo>
                    <a:lnTo>
                      <a:pt x="128427" y="84014"/>
                    </a:lnTo>
                    <a:lnTo>
                      <a:pt x="130934" y="69877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73" name="object 315">
                <a:extLst>
                  <a:ext uri="{FF2B5EF4-FFF2-40B4-BE49-F238E27FC236}">
                    <a16:creationId xmlns:a16="http://schemas.microsoft.com/office/drawing/2014/main" id="{630271F4-E4C3-432C-9BBF-4B1CD18FADCB}"/>
                  </a:ext>
                </a:extLst>
              </p:cNvPr>
              <p:cNvSpPr/>
              <p:nvPr/>
            </p:nvSpPr>
            <p:spPr>
              <a:xfrm>
                <a:off x="2822181" y="3559670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2"/>
                    </a:moveTo>
                    <a:lnTo>
                      <a:pt x="130919" y="69923"/>
                    </a:lnTo>
                    <a:lnTo>
                      <a:pt x="128409" y="84069"/>
                    </a:lnTo>
                    <a:lnTo>
                      <a:pt x="123045" y="96987"/>
                    </a:lnTo>
                    <a:lnTo>
                      <a:pt x="115172" y="108332"/>
                    </a:lnTo>
                    <a:lnTo>
                      <a:pt x="105138" y="117758"/>
                    </a:lnTo>
                    <a:lnTo>
                      <a:pt x="93289" y="124919"/>
                    </a:lnTo>
                    <a:lnTo>
                      <a:pt x="79971" y="129470"/>
                    </a:lnTo>
                    <a:lnTo>
                      <a:pt x="65531" y="131063"/>
                    </a:lnTo>
                    <a:lnTo>
                      <a:pt x="61146" y="130919"/>
                    </a:lnTo>
                    <a:lnTo>
                      <a:pt x="47013" y="128410"/>
                    </a:lnTo>
                    <a:lnTo>
                      <a:pt x="34099" y="123047"/>
                    </a:lnTo>
                    <a:lnTo>
                      <a:pt x="22752" y="115176"/>
                    </a:lnTo>
                    <a:lnTo>
                      <a:pt x="13320" y="105143"/>
                    </a:lnTo>
                    <a:lnTo>
                      <a:pt x="6152" y="93294"/>
                    </a:lnTo>
                    <a:lnTo>
                      <a:pt x="1596" y="79975"/>
                    </a:lnTo>
                    <a:lnTo>
                      <a:pt x="0" y="65532"/>
                    </a:lnTo>
                    <a:lnTo>
                      <a:pt x="144" y="61147"/>
                    </a:lnTo>
                    <a:lnTo>
                      <a:pt x="2657" y="47017"/>
                    </a:lnTo>
                    <a:lnTo>
                      <a:pt x="8026" y="34104"/>
                    </a:lnTo>
                    <a:lnTo>
                      <a:pt x="15904" y="22757"/>
                    </a:lnTo>
                    <a:lnTo>
                      <a:pt x="25941" y="13324"/>
                    </a:lnTo>
                    <a:lnTo>
                      <a:pt x="37791" y="6154"/>
                    </a:lnTo>
                    <a:lnTo>
                      <a:pt x="51103" y="1596"/>
                    </a:lnTo>
                    <a:lnTo>
                      <a:pt x="65531" y="0"/>
                    </a:lnTo>
                    <a:lnTo>
                      <a:pt x="69922" y="144"/>
                    </a:lnTo>
                    <a:lnTo>
                      <a:pt x="84064" y="2658"/>
                    </a:lnTo>
                    <a:lnTo>
                      <a:pt x="96981" y="8029"/>
                    </a:lnTo>
                    <a:lnTo>
                      <a:pt x="108327" y="15908"/>
                    </a:lnTo>
                    <a:lnTo>
                      <a:pt x="117754" y="25947"/>
                    </a:lnTo>
                    <a:lnTo>
                      <a:pt x="124917" y="37796"/>
                    </a:lnTo>
                    <a:lnTo>
                      <a:pt x="129469" y="51107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74" name="object 316">
                <a:extLst>
                  <a:ext uri="{FF2B5EF4-FFF2-40B4-BE49-F238E27FC236}">
                    <a16:creationId xmlns:a16="http://schemas.microsoft.com/office/drawing/2014/main" id="{882B2363-F864-480F-B7F4-6A152107398B}"/>
                  </a:ext>
                </a:extLst>
              </p:cNvPr>
              <p:cNvSpPr/>
              <p:nvPr/>
            </p:nvSpPr>
            <p:spPr>
              <a:xfrm>
                <a:off x="2877045" y="3635921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61"/>
                    </a:moveTo>
                    <a:lnTo>
                      <a:pt x="3517" y="50546"/>
                    </a:lnTo>
                    <a:lnTo>
                      <a:pt x="7099" y="50901"/>
                    </a:lnTo>
                    <a:lnTo>
                      <a:pt x="10668" y="50901"/>
                    </a:lnTo>
                    <a:lnTo>
                      <a:pt x="24655" y="49299"/>
                    </a:lnTo>
                    <a:lnTo>
                      <a:pt x="37574" y="44717"/>
                    </a:lnTo>
                    <a:lnTo>
                      <a:pt x="49029" y="37490"/>
                    </a:lnTo>
                    <a:lnTo>
                      <a:pt x="58626" y="27955"/>
                    </a:lnTo>
                    <a:lnTo>
                      <a:pt x="65967" y="16446"/>
                    </a:lnTo>
                    <a:lnTo>
                      <a:pt x="70659" y="330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75" name="object 317">
                <a:extLst>
                  <a:ext uri="{FF2B5EF4-FFF2-40B4-BE49-F238E27FC236}">
                    <a16:creationId xmlns:a16="http://schemas.microsoft.com/office/drawing/2014/main" id="{1274D1E8-182F-4264-BAF9-7ADD7C11D49C}"/>
                  </a:ext>
                </a:extLst>
              </p:cNvPr>
              <p:cNvSpPr/>
              <p:nvPr/>
            </p:nvSpPr>
            <p:spPr>
              <a:xfrm>
                <a:off x="2892679" y="3649319"/>
                <a:ext cx="46723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689">
                    <a:moveTo>
                      <a:pt x="0" y="32689"/>
                    </a:moveTo>
                    <a:lnTo>
                      <a:pt x="13110" y="29959"/>
                    </a:lnTo>
                    <a:lnTo>
                      <a:pt x="25041" y="24365"/>
                    </a:lnTo>
                    <a:lnTo>
                      <a:pt x="35346" y="16216"/>
                    </a:lnTo>
                    <a:lnTo>
                      <a:pt x="43580" y="5821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76" name="object 318">
                <a:extLst>
                  <a:ext uri="{FF2B5EF4-FFF2-40B4-BE49-F238E27FC236}">
                    <a16:creationId xmlns:a16="http://schemas.microsoft.com/office/drawing/2014/main" id="{E9E230CC-ABED-4BDC-835F-060B57336D84}"/>
                  </a:ext>
                </a:extLst>
              </p:cNvPr>
              <p:cNvSpPr/>
              <p:nvPr/>
            </p:nvSpPr>
            <p:spPr>
              <a:xfrm>
                <a:off x="2909595" y="3661816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99" y="7785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77" name="object 319">
                <a:extLst>
                  <a:ext uri="{FF2B5EF4-FFF2-40B4-BE49-F238E27FC236}">
                    <a16:creationId xmlns:a16="http://schemas.microsoft.com/office/drawing/2014/main" id="{8A18B2DE-0295-4885-9362-E2B5DE46A29A}"/>
                  </a:ext>
                </a:extLst>
              </p:cNvPr>
              <p:cNvSpPr/>
              <p:nvPr/>
            </p:nvSpPr>
            <p:spPr>
              <a:xfrm>
                <a:off x="2850654" y="3577729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35" y="0"/>
                    </a:moveTo>
                    <a:lnTo>
                      <a:pt x="20434" y="11861"/>
                    </a:lnTo>
                    <a:lnTo>
                      <a:pt x="16319" y="13792"/>
                    </a:lnTo>
                    <a:lnTo>
                      <a:pt x="12496" y="16471"/>
                    </a:lnTo>
                    <a:lnTo>
                      <a:pt x="9270" y="19697"/>
                    </a:lnTo>
                    <a:lnTo>
                      <a:pt x="0" y="10413"/>
                    </a:lnTo>
                    <a:lnTo>
                      <a:pt x="4317" y="6095"/>
                    </a:lnTo>
                    <a:lnTo>
                      <a:pt x="9372" y="2527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78" name="object 320">
                <a:extLst>
                  <a:ext uri="{FF2B5EF4-FFF2-40B4-BE49-F238E27FC236}">
                    <a16:creationId xmlns:a16="http://schemas.microsoft.com/office/drawing/2014/main" id="{98069BC6-EA2A-458F-BCD0-D7817E0F3205}"/>
                  </a:ext>
                </a:extLst>
              </p:cNvPr>
              <p:cNvSpPr/>
              <p:nvPr/>
            </p:nvSpPr>
            <p:spPr>
              <a:xfrm>
                <a:off x="2850654" y="3577729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35" y="0"/>
                    </a:moveTo>
                    <a:lnTo>
                      <a:pt x="9372" y="2527"/>
                    </a:lnTo>
                    <a:lnTo>
                      <a:pt x="4317" y="6095"/>
                    </a:lnTo>
                    <a:lnTo>
                      <a:pt x="0" y="10413"/>
                    </a:lnTo>
                    <a:lnTo>
                      <a:pt x="9270" y="19697"/>
                    </a:lnTo>
                    <a:lnTo>
                      <a:pt x="12496" y="16471"/>
                    </a:lnTo>
                    <a:lnTo>
                      <a:pt x="16319" y="13792"/>
                    </a:lnTo>
                    <a:lnTo>
                      <a:pt x="20434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79" name="object 321">
                <a:extLst>
                  <a:ext uri="{FF2B5EF4-FFF2-40B4-BE49-F238E27FC236}">
                    <a16:creationId xmlns:a16="http://schemas.microsoft.com/office/drawing/2014/main" id="{96E01453-238D-46A1-8861-49291C1390F2}"/>
                  </a:ext>
                </a:extLst>
              </p:cNvPr>
              <p:cNvSpPr/>
              <p:nvPr/>
            </p:nvSpPr>
            <p:spPr>
              <a:xfrm>
                <a:off x="2855264" y="3583635"/>
                <a:ext cx="13093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131">
                    <a:moveTo>
                      <a:pt x="13093" y="0"/>
                    </a:moveTo>
                    <a:lnTo>
                      <a:pt x="8242" y="2273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80" name="object 322">
                <a:extLst>
                  <a:ext uri="{FF2B5EF4-FFF2-40B4-BE49-F238E27FC236}">
                    <a16:creationId xmlns:a16="http://schemas.microsoft.com/office/drawing/2014/main" id="{710E6578-EE8B-4F6E-B778-CB2DA7EDD398}"/>
                  </a:ext>
                </a:extLst>
              </p:cNvPr>
              <p:cNvSpPr/>
              <p:nvPr/>
            </p:nvSpPr>
            <p:spPr>
              <a:xfrm>
                <a:off x="2857601" y="3582289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66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81" name="object 323">
                <a:extLst>
                  <a:ext uri="{FF2B5EF4-FFF2-40B4-BE49-F238E27FC236}">
                    <a16:creationId xmlns:a16="http://schemas.microsoft.com/office/drawing/2014/main" id="{EA9D5C81-929B-4DE5-AEC5-73F04A58369E}"/>
                  </a:ext>
                </a:extLst>
              </p:cNvPr>
              <p:cNvSpPr/>
              <p:nvPr/>
            </p:nvSpPr>
            <p:spPr>
              <a:xfrm>
                <a:off x="2822181" y="3559670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2"/>
                    </a:moveTo>
                    <a:lnTo>
                      <a:pt x="129469" y="51107"/>
                    </a:lnTo>
                    <a:lnTo>
                      <a:pt x="124917" y="37796"/>
                    </a:lnTo>
                    <a:lnTo>
                      <a:pt x="117754" y="25947"/>
                    </a:lnTo>
                    <a:lnTo>
                      <a:pt x="108327" y="15908"/>
                    </a:lnTo>
                    <a:lnTo>
                      <a:pt x="96981" y="8029"/>
                    </a:lnTo>
                    <a:lnTo>
                      <a:pt x="84064" y="2658"/>
                    </a:lnTo>
                    <a:lnTo>
                      <a:pt x="69922" y="144"/>
                    </a:lnTo>
                    <a:lnTo>
                      <a:pt x="65531" y="0"/>
                    </a:lnTo>
                    <a:lnTo>
                      <a:pt x="51103" y="1596"/>
                    </a:lnTo>
                    <a:lnTo>
                      <a:pt x="37791" y="6154"/>
                    </a:lnTo>
                    <a:lnTo>
                      <a:pt x="25941" y="13324"/>
                    </a:lnTo>
                    <a:lnTo>
                      <a:pt x="15904" y="22757"/>
                    </a:lnTo>
                    <a:lnTo>
                      <a:pt x="8026" y="34104"/>
                    </a:lnTo>
                    <a:lnTo>
                      <a:pt x="2657" y="47017"/>
                    </a:lnTo>
                    <a:lnTo>
                      <a:pt x="144" y="61147"/>
                    </a:lnTo>
                    <a:lnTo>
                      <a:pt x="0" y="65532"/>
                    </a:lnTo>
                    <a:lnTo>
                      <a:pt x="1596" y="79975"/>
                    </a:lnTo>
                    <a:lnTo>
                      <a:pt x="6152" y="93294"/>
                    </a:lnTo>
                    <a:lnTo>
                      <a:pt x="13320" y="105143"/>
                    </a:lnTo>
                    <a:lnTo>
                      <a:pt x="22752" y="115176"/>
                    </a:lnTo>
                    <a:lnTo>
                      <a:pt x="34099" y="123047"/>
                    </a:lnTo>
                    <a:lnTo>
                      <a:pt x="47013" y="128410"/>
                    </a:lnTo>
                    <a:lnTo>
                      <a:pt x="61146" y="130919"/>
                    </a:lnTo>
                    <a:lnTo>
                      <a:pt x="65531" y="131063"/>
                    </a:lnTo>
                    <a:lnTo>
                      <a:pt x="79971" y="129470"/>
                    </a:lnTo>
                    <a:lnTo>
                      <a:pt x="93289" y="124919"/>
                    </a:lnTo>
                    <a:lnTo>
                      <a:pt x="105138" y="117758"/>
                    </a:lnTo>
                    <a:lnTo>
                      <a:pt x="115172" y="108332"/>
                    </a:lnTo>
                    <a:lnTo>
                      <a:pt x="123045" y="96987"/>
                    </a:lnTo>
                    <a:lnTo>
                      <a:pt x="128409" y="84069"/>
                    </a:lnTo>
                    <a:lnTo>
                      <a:pt x="130919" y="69923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82" name="object 325">
                <a:extLst>
                  <a:ext uri="{FF2B5EF4-FFF2-40B4-BE49-F238E27FC236}">
                    <a16:creationId xmlns:a16="http://schemas.microsoft.com/office/drawing/2014/main" id="{5E657DA7-4021-48F8-87A8-05D674BCAC0F}"/>
                  </a:ext>
                </a:extLst>
              </p:cNvPr>
              <p:cNvSpPr/>
              <p:nvPr/>
            </p:nvSpPr>
            <p:spPr>
              <a:xfrm>
                <a:off x="3163544" y="3402850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50012"/>
                    </a:moveTo>
                    <a:lnTo>
                      <a:pt x="3517" y="50609"/>
                    </a:lnTo>
                    <a:lnTo>
                      <a:pt x="7086" y="50901"/>
                    </a:lnTo>
                    <a:lnTo>
                      <a:pt x="10706" y="50901"/>
                    </a:lnTo>
                    <a:lnTo>
                      <a:pt x="24679" y="49304"/>
                    </a:lnTo>
                    <a:lnTo>
                      <a:pt x="37595" y="44732"/>
                    </a:lnTo>
                    <a:lnTo>
                      <a:pt x="49055" y="37516"/>
                    </a:lnTo>
                    <a:lnTo>
                      <a:pt x="58659" y="27988"/>
                    </a:lnTo>
                    <a:lnTo>
                      <a:pt x="66010" y="16478"/>
                    </a:lnTo>
                    <a:lnTo>
                      <a:pt x="70707" y="3317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83" name="object 326">
                <a:extLst>
                  <a:ext uri="{FF2B5EF4-FFF2-40B4-BE49-F238E27FC236}">
                    <a16:creationId xmlns:a16="http://schemas.microsoft.com/office/drawing/2014/main" id="{FAF91D7C-4335-48E4-AF68-7C1912D7D85E}"/>
                  </a:ext>
                </a:extLst>
              </p:cNvPr>
              <p:cNvSpPr/>
              <p:nvPr/>
            </p:nvSpPr>
            <p:spPr>
              <a:xfrm>
                <a:off x="3179216" y="3416249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82"/>
                    </a:lnTo>
                    <a:lnTo>
                      <a:pt x="25055" y="24383"/>
                    </a:lnTo>
                    <a:lnTo>
                      <a:pt x="35353" y="16215"/>
                    </a:lnTo>
                    <a:lnTo>
                      <a:pt x="43568" y="5798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84" name="object 327">
                <a:extLst>
                  <a:ext uri="{FF2B5EF4-FFF2-40B4-BE49-F238E27FC236}">
                    <a16:creationId xmlns:a16="http://schemas.microsoft.com/office/drawing/2014/main" id="{48446001-E40C-42CA-9304-6F19D98509DE}"/>
                  </a:ext>
                </a:extLst>
              </p:cNvPr>
              <p:cNvSpPr/>
              <p:nvPr/>
            </p:nvSpPr>
            <p:spPr>
              <a:xfrm>
                <a:off x="3196132" y="3428746"/>
                <a:ext cx="14732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75">
                    <a:moveTo>
                      <a:pt x="0" y="10375"/>
                    </a:moveTo>
                    <a:lnTo>
                      <a:pt x="5461" y="7797"/>
                    </a:lnTo>
                    <a:lnTo>
                      <a:pt x="10414" y="4267"/>
                    </a:lnTo>
                    <a:lnTo>
                      <a:pt x="14732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85" name="object 328">
                <a:extLst>
                  <a:ext uri="{FF2B5EF4-FFF2-40B4-BE49-F238E27FC236}">
                    <a16:creationId xmlns:a16="http://schemas.microsoft.com/office/drawing/2014/main" id="{4F14AC28-755C-4D87-9434-2362AB60936B}"/>
                  </a:ext>
                </a:extLst>
              </p:cNvPr>
              <p:cNvSpPr/>
              <p:nvPr/>
            </p:nvSpPr>
            <p:spPr>
              <a:xfrm>
                <a:off x="3137154" y="3344659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22" y="0"/>
                    </a:moveTo>
                    <a:lnTo>
                      <a:pt x="20485" y="11861"/>
                    </a:lnTo>
                    <a:lnTo>
                      <a:pt x="16319" y="13792"/>
                    </a:lnTo>
                    <a:lnTo>
                      <a:pt x="12547" y="16471"/>
                    </a:lnTo>
                    <a:lnTo>
                      <a:pt x="9270" y="19697"/>
                    </a:lnTo>
                    <a:lnTo>
                      <a:pt x="0" y="10426"/>
                    </a:lnTo>
                    <a:lnTo>
                      <a:pt x="4305" y="6108"/>
                    </a:lnTo>
                    <a:lnTo>
                      <a:pt x="9372" y="2578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86" name="object 329">
                <a:extLst>
                  <a:ext uri="{FF2B5EF4-FFF2-40B4-BE49-F238E27FC236}">
                    <a16:creationId xmlns:a16="http://schemas.microsoft.com/office/drawing/2014/main" id="{FF79D2F0-DA28-4E0A-8B23-00092855BA60}"/>
                  </a:ext>
                </a:extLst>
              </p:cNvPr>
              <p:cNvSpPr/>
              <p:nvPr/>
            </p:nvSpPr>
            <p:spPr>
              <a:xfrm>
                <a:off x="3137154" y="3344659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22" y="0"/>
                    </a:moveTo>
                    <a:lnTo>
                      <a:pt x="9372" y="2578"/>
                    </a:lnTo>
                    <a:lnTo>
                      <a:pt x="4305" y="6108"/>
                    </a:lnTo>
                    <a:lnTo>
                      <a:pt x="0" y="10426"/>
                    </a:lnTo>
                    <a:lnTo>
                      <a:pt x="9270" y="19697"/>
                    </a:lnTo>
                    <a:lnTo>
                      <a:pt x="12547" y="16471"/>
                    </a:lnTo>
                    <a:lnTo>
                      <a:pt x="16319" y="13792"/>
                    </a:lnTo>
                    <a:lnTo>
                      <a:pt x="20485" y="11861"/>
                    </a:lnTo>
                    <a:lnTo>
                      <a:pt x="14922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87" name="object 330">
                <a:extLst>
                  <a:ext uri="{FF2B5EF4-FFF2-40B4-BE49-F238E27FC236}">
                    <a16:creationId xmlns:a16="http://schemas.microsoft.com/office/drawing/2014/main" id="{9A31D856-ECE9-49EC-92C4-5DBB9184BE9E}"/>
                  </a:ext>
                </a:extLst>
              </p:cNvPr>
              <p:cNvSpPr/>
              <p:nvPr/>
            </p:nvSpPr>
            <p:spPr>
              <a:xfrm>
                <a:off x="3141814" y="3350615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35"/>
                    </a:lnTo>
                    <a:lnTo>
                      <a:pt x="3771" y="5308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88" name="object 331">
                <a:extLst>
                  <a:ext uri="{FF2B5EF4-FFF2-40B4-BE49-F238E27FC236}">
                    <a16:creationId xmlns:a16="http://schemas.microsoft.com/office/drawing/2014/main" id="{8C91FD84-B535-4D4B-99EE-8B3BBBF0AD17}"/>
                  </a:ext>
                </a:extLst>
              </p:cNvPr>
              <p:cNvSpPr/>
              <p:nvPr/>
            </p:nvSpPr>
            <p:spPr>
              <a:xfrm>
                <a:off x="3144088" y="3349231"/>
                <a:ext cx="7645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06">
                    <a:moveTo>
                      <a:pt x="7645" y="10706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89" name="object 332">
                <a:extLst>
                  <a:ext uri="{FF2B5EF4-FFF2-40B4-BE49-F238E27FC236}">
                    <a16:creationId xmlns:a16="http://schemas.microsoft.com/office/drawing/2014/main" id="{6C4FAD54-5F4F-44BB-B97D-60BFF67B1126}"/>
                  </a:ext>
                </a:extLst>
              </p:cNvPr>
              <p:cNvSpPr/>
              <p:nvPr/>
            </p:nvSpPr>
            <p:spPr>
              <a:xfrm>
                <a:off x="3108718" y="3326650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44"/>
                    </a:moveTo>
                    <a:lnTo>
                      <a:pt x="129480" y="51103"/>
                    </a:lnTo>
                    <a:lnTo>
                      <a:pt x="124924" y="37784"/>
                    </a:lnTo>
                    <a:lnTo>
                      <a:pt x="117756" y="25934"/>
                    </a:lnTo>
                    <a:lnTo>
                      <a:pt x="108325" y="15899"/>
                    </a:lnTo>
                    <a:lnTo>
                      <a:pt x="96979" y="8025"/>
                    </a:lnTo>
                    <a:lnTo>
                      <a:pt x="84067" y="2659"/>
                    </a:lnTo>
                    <a:lnTo>
                      <a:pt x="69937" y="145"/>
                    </a:lnTo>
                    <a:lnTo>
                      <a:pt x="65531" y="0"/>
                    </a:lnTo>
                    <a:lnTo>
                      <a:pt x="51093" y="1594"/>
                    </a:lnTo>
                    <a:lnTo>
                      <a:pt x="37777" y="6145"/>
                    </a:lnTo>
                    <a:lnTo>
                      <a:pt x="25928" y="13307"/>
                    </a:lnTo>
                    <a:lnTo>
                      <a:pt x="15894" y="22734"/>
                    </a:lnTo>
                    <a:lnTo>
                      <a:pt x="8022" y="34080"/>
                    </a:lnTo>
                    <a:lnTo>
                      <a:pt x="2656" y="46998"/>
                    </a:lnTo>
                    <a:lnTo>
                      <a:pt x="145" y="61143"/>
                    </a:lnTo>
                    <a:lnTo>
                      <a:pt x="0" y="65544"/>
                    </a:lnTo>
                    <a:lnTo>
                      <a:pt x="1594" y="79968"/>
                    </a:lnTo>
                    <a:lnTo>
                      <a:pt x="6146" y="93280"/>
                    </a:lnTo>
                    <a:lnTo>
                      <a:pt x="13309" y="105129"/>
                    </a:lnTo>
                    <a:lnTo>
                      <a:pt x="22736" y="115168"/>
                    </a:lnTo>
                    <a:lnTo>
                      <a:pt x="34082" y="123047"/>
                    </a:lnTo>
                    <a:lnTo>
                      <a:pt x="46999" y="128418"/>
                    </a:lnTo>
                    <a:lnTo>
                      <a:pt x="61141" y="130931"/>
                    </a:lnTo>
                    <a:lnTo>
                      <a:pt x="65531" y="131076"/>
                    </a:lnTo>
                    <a:lnTo>
                      <a:pt x="79959" y="129480"/>
                    </a:lnTo>
                    <a:lnTo>
                      <a:pt x="93272" y="124923"/>
                    </a:lnTo>
                    <a:lnTo>
                      <a:pt x="105123" y="117754"/>
                    </a:lnTo>
                    <a:lnTo>
                      <a:pt x="115163" y="108323"/>
                    </a:lnTo>
                    <a:lnTo>
                      <a:pt x="123043" y="96977"/>
                    </a:lnTo>
                    <a:lnTo>
                      <a:pt x="128415" y="84066"/>
                    </a:lnTo>
                    <a:lnTo>
                      <a:pt x="130931" y="69939"/>
                    </a:lnTo>
                    <a:lnTo>
                      <a:pt x="131076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90" name="object 333">
                <a:extLst>
                  <a:ext uri="{FF2B5EF4-FFF2-40B4-BE49-F238E27FC236}">
                    <a16:creationId xmlns:a16="http://schemas.microsoft.com/office/drawing/2014/main" id="{9734DC40-204A-4BBB-AACE-084BA495B3C4}"/>
                  </a:ext>
                </a:extLst>
              </p:cNvPr>
              <p:cNvSpPr/>
              <p:nvPr/>
            </p:nvSpPr>
            <p:spPr>
              <a:xfrm>
                <a:off x="3252990" y="3392195"/>
                <a:ext cx="26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36">
                    <a:moveTo>
                      <a:pt x="26136" y="0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91" name="object 334">
                <a:extLst>
                  <a:ext uri="{FF2B5EF4-FFF2-40B4-BE49-F238E27FC236}">
                    <a16:creationId xmlns:a16="http://schemas.microsoft.com/office/drawing/2014/main" id="{C935407F-48B6-419D-8B10-1D45D14C8819}"/>
                  </a:ext>
                </a:extLst>
              </p:cNvPr>
              <p:cNvSpPr/>
              <p:nvPr/>
            </p:nvSpPr>
            <p:spPr>
              <a:xfrm>
                <a:off x="3249015" y="3359645"/>
                <a:ext cx="25057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5057" h="8140">
                    <a:moveTo>
                      <a:pt x="25057" y="0"/>
                    </a:moveTo>
                    <a:lnTo>
                      <a:pt x="0" y="814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92" name="object 335">
                <a:extLst>
                  <a:ext uri="{FF2B5EF4-FFF2-40B4-BE49-F238E27FC236}">
                    <a16:creationId xmlns:a16="http://schemas.microsoft.com/office/drawing/2014/main" id="{F4A9F25D-9043-4038-9AD2-89FA09F00622}"/>
                  </a:ext>
                </a:extLst>
              </p:cNvPr>
              <p:cNvSpPr/>
              <p:nvPr/>
            </p:nvSpPr>
            <p:spPr>
              <a:xfrm>
                <a:off x="3237852" y="3330422"/>
                <a:ext cx="21234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79">
                    <a:moveTo>
                      <a:pt x="21234" y="0"/>
                    </a:moveTo>
                    <a:lnTo>
                      <a:pt x="0" y="15379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93" name="object 336">
                <a:extLst>
                  <a:ext uri="{FF2B5EF4-FFF2-40B4-BE49-F238E27FC236}">
                    <a16:creationId xmlns:a16="http://schemas.microsoft.com/office/drawing/2014/main" id="{7F3A7A52-4D12-4F68-A466-439A1D2F0394}"/>
                  </a:ext>
                </a:extLst>
              </p:cNvPr>
              <p:cNvSpPr/>
              <p:nvPr/>
            </p:nvSpPr>
            <p:spPr>
              <a:xfrm>
                <a:off x="3220440" y="3307207"/>
                <a:ext cx="15532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532" h="21183">
                    <a:moveTo>
                      <a:pt x="15532" y="0"/>
                    </a:moveTo>
                    <a:lnTo>
                      <a:pt x="0" y="21183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94" name="object 337">
                <a:extLst>
                  <a:ext uri="{FF2B5EF4-FFF2-40B4-BE49-F238E27FC236}">
                    <a16:creationId xmlns:a16="http://schemas.microsoft.com/office/drawing/2014/main" id="{045342EB-87FE-48B2-BA1F-CFD4ECBAD1A2}"/>
                  </a:ext>
                </a:extLst>
              </p:cNvPr>
              <p:cNvSpPr/>
              <p:nvPr/>
            </p:nvSpPr>
            <p:spPr>
              <a:xfrm>
                <a:off x="3141865" y="3466947"/>
                <a:ext cx="8128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24904">
                    <a:moveTo>
                      <a:pt x="0" y="24904"/>
                    </a:moveTo>
                    <a:lnTo>
                      <a:pt x="8128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95" name="object 338">
                <a:extLst>
                  <a:ext uri="{FF2B5EF4-FFF2-40B4-BE49-F238E27FC236}">
                    <a16:creationId xmlns:a16="http://schemas.microsoft.com/office/drawing/2014/main" id="{79E04C53-08BB-4144-A608-54799EAA9A89}"/>
                  </a:ext>
                </a:extLst>
              </p:cNvPr>
              <p:cNvSpPr/>
              <p:nvPr/>
            </p:nvSpPr>
            <p:spPr>
              <a:xfrm>
                <a:off x="3174250" y="3470770"/>
                <a:ext cx="0" cy="26288"/>
              </a:xfrm>
              <a:custGeom>
                <a:avLst/>
                <a:gdLst/>
                <a:ahLst/>
                <a:cxnLst/>
                <a:rect l="l" t="t" r="r" b="b"/>
                <a:pathLst>
                  <a:path h="26288">
                    <a:moveTo>
                      <a:pt x="0" y="26288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96" name="object 339">
                <a:extLst>
                  <a:ext uri="{FF2B5EF4-FFF2-40B4-BE49-F238E27FC236}">
                    <a16:creationId xmlns:a16="http://schemas.microsoft.com/office/drawing/2014/main" id="{AF2FBFAC-F261-4869-A038-1A297D85486C}"/>
                  </a:ext>
                </a:extLst>
              </p:cNvPr>
              <p:cNvSpPr/>
              <p:nvPr/>
            </p:nvSpPr>
            <p:spPr>
              <a:xfrm>
                <a:off x="3198609" y="3466947"/>
                <a:ext cx="7988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904">
                    <a:moveTo>
                      <a:pt x="7988" y="24904"/>
                    </a:moveTo>
                    <a:lnTo>
                      <a:pt x="0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97" name="object 340">
                <a:extLst>
                  <a:ext uri="{FF2B5EF4-FFF2-40B4-BE49-F238E27FC236}">
                    <a16:creationId xmlns:a16="http://schemas.microsoft.com/office/drawing/2014/main" id="{EF7C7675-897C-48C3-B373-3A01DAA17521}"/>
                  </a:ext>
                </a:extLst>
              </p:cNvPr>
              <p:cNvSpPr/>
              <p:nvPr/>
            </p:nvSpPr>
            <p:spPr>
              <a:xfrm>
                <a:off x="3220440" y="3455784"/>
                <a:ext cx="15532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532" h="21234">
                    <a:moveTo>
                      <a:pt x="15532" y="21234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98" name="object 341">
                <a:extLst>
                  <a:ext uri="{FF2B5EF4-FFF2-40B4-BE49-F238E27FC236}">
                    <a16:creationId xmlns:a16="http://schemas.microsoft.com/office/drawing/2014/main" id="{9301576C-6631-445B-A142-FAA54481FF73}"/>
                  </a:ext>
                </a:extLst>
              </p:cNvPr>
              <p:cNvSpPr/>
              <p:nvPr/>
            </p:nvSpPr>
            <p:spPr>
              <a:xfrm>
                <a:off x="3237852" y="3438372"/>
                <a:ext cx="21234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79">
                    <a:moveTo>
                      <a:pt x="21234" y="1537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99" name="object 342">
                <a:extLst>
                  <a:ext uri="{FF2B5EF4-FFF2-40B4-BE49-F238E27FC236}">
                    <a16:creationId xmlns:a16="http://schemas.microsoft.com/office/drawing/2014/main" id="{E242F56D-B09E-41C8-8769-136CDDADDCC2}"/>
                  </a:ext>
                </a:extLst>
              </p:cNvPr>
              <p:cNvSpPr/>
              <p:nvPr/>
            </p:nvSpPr>
            <p:spPr>
              <a:xfrm>
                <a:off x="3249015" y="3416452"/>
                <a:ext cx="25057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25057" h="8077">
                    <a:moveTo>
                      <a:pt x="25057" y="8077"/>
                    </a:moveTo>
                    <a:lnTo>
                      <a:pt x="0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00" name="object 343">
                <a:extLst>
                  <a:ext uri="{FF2B5EF4-FFF2-40B4-BE49-F238E27FC236}">
                    <a16:creationId xmlns:a16="http://schemas.microsoft.com/office/drawing/2014/main" id="{8D746264-3702-45A0-9D4D-119BE69BBC72}"/>
                  </a:ext>
                </a:extLst>
              </p:cNvPr>
              <p:cNvSpPr/>
              <p:nvPr/>
            </p:nvSpPr>
            <p:spPr>
              <a:xfrm>
                <a:off x="3348736" y="3592804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30919" y="69934"/>
                    </a:lnTo>
                    <a:lnTo>
                      <a:pt x="128406" y="84077"/>
                    </a:lnTo>
                    <a:lnTo>
                      <a:pt x="123037" y="96994"/>
                    </a:lnTo>
                    <a:lnTo>
                      <a:pt x="115159" y="108340"/>
                    </a:lnTo>
                    <a:lnTo>
                      <a:pt x="105122" y="117767"/>
                    </a:lnTo>
                    <a:lnTo>
                      <a:pt x="93272" y="124930"/>
                    </a:lnTo>
                    <a:lnTo>
                      <a:pt x="79960" y="129482"/>
                    </a:lnTo>
                    <a:lnTo>
                      <a:pt x="65531" y="131076"/>
                    </a:lnTo>
                    <a:lnTo>
                      <a:pt x="61140" y="130932"/>
                    </a:lnTo>
                    <a:lnTo>
                      <a:pt x="46994" y="128422"/>
                    </a:lnTo>
                    <a:lnTo>
                      <a:pt x="34076" y="123057"/>
                    </a:lnTo>
                    <a:lnTo>
                      <a:pt x="22731" y="115185"/>
                    </a:lnTo>
                    <a:lnTo>
                      <a:pt x="13305" y="105151"/>
                    </a:lnTo>
                    <a:lnTo>
                      <a:pt x="6144" y="93302"/>
                    </a:lnTo>
                    <a:lnTo>
                      <a:pt x="1593" y="79984"/>
                    </a:lnTo>
                    <a:lnTo>
                      <a:pt x="0" y="65544"/>
                    </a:lnTo>
                    <a:lnTo>
                      <a:pt x="145" y="61148"/>
                    </a:lnTo>
                    <a:lnTo>
                      <a:pt x="2655" y="47016"/>
                    </a:lnTo>
                    <a:lnTo>
                      <a:pt x="8019" y="34102"/>
                    </a:lnTo>
                    <a:lnTo>
                      <a:pt x="15890" y="22755"/>
                    </a:lnTo>
                    <a:lnTo>
                      <a:pt x="25923" y="13322"/>
                    </a:lnTo>
                    <a:lnTo>
                      <a:pt x="37771" y="6153"/>
                    </a:lnTo>
                    <a:lnTo>
                      <a:pt x="51089" y="1596"/>
                    </a:lnTo>
                    <a:lnTo>
                      <a:pt x="65531" y="0"/>
                    </a:lnTo>
                    <a:lnTo>
                      <a:pt x="69927" y="145"/>
                    </a:lnTo>
                    <a:lnTo>
                      <a:pt x="84058" y="2660"/>
                    </a:lnTo>
                    <a:lnTo>
                      <a:pt x="96970" y="8032"/>
                    </a:lnTo>
                    <a:lnTo>
                      <a:pt x="108315" y="15913"/>
                    </a:lnTo>
                    <a:lnTo>
                      <a:pt x="117745" y="25952"/>
                    </a:lnTo>
                    <a:lnTo>
                      <a:pt x="124912" y="37803"/>
                    </a:lnTo>
                    <a:lnTo>
                      <a:pt x="129468" y="51117"/>
                    </a:lnTo>
                    <a:lnTo>
                      <a:pt x="131063" y="655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01" name="object 344">
                <a:extLst>
                  <a:ext uri="{FF2B5EF4-FFF2-40B4-BE49-F238E27FC236}">
                    <a16:creationId xmlns:a16="http://schemas.microsoft.com/office/drawing/2014/main" id="{F8C79A30-2F51-41D4-9F8D-B6496B0BE8E7}"/>
                  </a:ext>
                </a:extLst>
              </p:cNvPr>
              <p:cNvSpPr/>
              <p:nvPr/>
            </p:nvSpPr>
            <p:spPr>
              <a:xfrm>
                <a:off x="3403549" y="3669055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609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705" y="49300"/>
                    </a:lnTo>
                    <a:lnTo>
                      <a:pt x="37624" y="44720"/>
                    </a:lnTo>
                    <a:lnTo>
                      <a:pt x="49080" y="37495"/>
                    </a:lnTo>
                    <a:lnTo>
                      <a:pt x="58677" y="27961"/>
                    </a:lnTo>
                    <a:lnTo>
                      <a:pt x="66018" y="16451"/>
                    </a:lnTo>
                    <a:lnTo>
                      <a:pt x="70709" y="330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02" name="object 345">
                <a:extLst>
                  <a:ext uri="{FF2B5EF4-FFF2-40B4-BE49-F238E27FC236}">
                    <a16:creationId xmlns:a16="http://schemas.microsoft.com/office/drawing/2014/main" id="{6B3E1553-88DF-4C9C-954B-1B6E9D80A7DF}"/>
                  </a:ext>
                </a:extLst>
              </p:cNvPr>
              <p:cNvSpPr/>
              <p:nvPr/>
            </p:nvSpPr>
            <p:spPr>
              <a:xfrm>
                <a:off x="3419221" y="3682453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85"/>
                    </a:lnTo>
                    <a:lnTo>
                      <a:pt x="25043" y="24394"/>
                    </a:lnTo>
                    <a:lnTo>
                      <a:pt x="35347" y="16235"/>
                    </a:lnTo>
                    <a:lnTo>
                      <a:pt x="43584" y="5831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03" name="object 346">
                <a:extLst>
                  <a:ext uri="{FF2B5EF4-FFF2-40B4-BE49-F238E27FC236}">
                    <a16:creationId xmlns:a16="http://schemas.microsoft.com/office/drawing/2014/main" id="{C968EECA-E81B-45DA-837D-0D462DDFF3C8}"/>
                  </a:ext>
                </a:extLst>
              </p:cNvPr>
              <p:cNvSpPr/>
              <p:nvPr/>
            </p:nvSpPr>
            <p:spPr>
              <a:xfrm>
                <a:off x="3436137" y="3694950"/>
                <a:ext cx="14744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10325">
                    <a:moveTo>
                      <a:pt x="0" y="10325"/>
                    </a:moveTo>
                    <a:lnTo>
                      <a:pt x="5461" y="7797"/>
                    </a:lnTo>
                    <a:lnTo>
                      <a:pt x="10477" y="4267"/>
                    </a:lnTo>
                    <a:lnTo>
                      <a:pt x="14744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04" name="object 347">
                <a:extLst>
                  <a:ext uri="{FF2B5EF4-FFF2-40B4-BE49-F238E27FC236}">
                    <a16:creationId xmlns:a16="http://schemas.microsoft.com/office/drawing/2014/main" id="{8702A5C3-1B6E-4775-8273-8B7B2D951AA3}"/>
                  </a:ext>
                </a:extLst>
              </p:cNvPr>
              <p:cNvSpPr/>
              <p:nvPr/>
            </p:nvSpPr>
            <p:spPr>
              <a:xfrm>
                <a:off x="3377209" y="3610864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20434" y="11861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70" y="19697"/>
                    </a:lnTo>
                    <a:lnTo>
                      <a:pt x="0" y="10426"/>
                    </a:lnTo>
                    <a:lnTo>
                      <a:pt x="4317" y="6108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05" name="object 348">
                <a:extLst>
                  <a:ext uri="{FF2B5EF4-FFF2-40B4-BE49-F238E27FC236}">
                    <a16:creationId xmlns:a16="http://schemas.microsoft.com/office/drawing/2014/main" id="{DE4DE39E-91BC-4750-A27B-055A86B14582}"/>
                  </a:ext>
                </a:extLst>
              </p:cNvPr>
              <p:cNvSpPr/>
              <p:nvPr/>
            </p:nvSpPr>
            <p:spPr>
              <a:xfrm>
                <a:off x="3377209" y="3610864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17" y="6108"/>
                    </a:lnTo>
                    <a:lnTo>
                      <a:pt x="0" y="10426"/>
                    </a:lnTo>
                    <a:lnTo>
                      <a:pt x="9270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61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06" name="object 349">
                <a:extLst>
                  <a:ext uri="{FF2B5EF4-FFF2-40B4-BE49-F238E27FC236}">
                    <a16:creationId xmlns:a16="http://schemas.microsoft.com/office/drawing/2014/main" id="{33EAE25B-81BE-4730-90F0-B0A19ADE6E23}"/>
                  </a:ext>
                </a:extLst>
              </p:cNvPr>
              <p:cNvSpPr/>
              <p:nvPr/>
            </p:nvSpPr>
            <p:spPr>
              <a:xfrm>
                <a:off x="3381819" y="3616769"/>
                <a:ext cx="13042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82">
                    <a:moveTo>
                      <a:pt x="13042" y="0"/>
                    </a:moveTo>
                    <a:lnTo>
                      <a:pt x="8242" y="2285"/>
                    </a:lnTo>
                    <a:lnTo>
                      <a:pt x="3822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07" name="object 350">
                <a:extLst>
                  <a:ext uri="{FF2B5EF4-FFF2-40B4-BE49-F238E27FC236}">
                    <a16:creationId xmlns:a16="http://schemas.microsoft.com/office/drawing/2014/main" id="{0503D02F-98AC-499E-B4EA-B7E5B39EE9D1}"/>
                  </a:ext>
                </a:extLst>
              </p:cNvPr>
              <p:cNvSpPr/>
              <p:nvPr/>
            </p:nvSpPr>
            <p:spPr>
              <a:xfrm>
                <a:off x="3384105" y="3615436"/>
                <a:ext cx="7683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0706">
                    <a:moveTo>
                      <a:pt x="7683" y="10667"/>
                    </a:moveTo>
                    <a:lnTo>
                      <a:pt x="10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08" name="object 351">
                <a:extLst>
                  <a:ext uri="{FF2B5EF4-FFF2-40B4-BE49-F238E27FC236}">
                    <a16:creationId xmlns:a16="http://schemas.microsoft.com/office/drawing/2014/main" id="{D09F7130-3DF4-4332-A1BD-A4BC7E8E6B3D}"/>
                  </a:ext>
                </a:extLst>
              </p:cNvPr>
              <p:cNvSpPr/>
              <p:nvPr/>
            </p:nvSpPr>
            <p:spPr>
              <a:xfrm>
                <a:off x="3348736" y="3592804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29468" y="51117"/>
                    </a:lnTo>
                    <a:lnTo>
                      <a:pt x="124912" y="37803"/>
                    </a:lnTo>
                    <a:lnTo>
                      <a:pt x="117745" y="25952"/>
                    </a:lnTo>
                    <a:lnTo>
                      <a:pt x="108315" y="15913"/>
                    </a:lnTo>
                    <a:lnTo>
                      <a:pt x="96970" y="8032"/>
                    </a:lnTo>
                    <a:lnTo>
                      <a:pt x="84058" y="2660"/>
                    </a:lnTo>
                    <a:lnTo>
                      <a:pt x="69927" y="145"/>
                    </a:lnTo>
                    <a:lnTo>
                      <a:pt x="65531" y="0"/>
                    </a:lnTo>
                    <a:lnTo>
                      <a:pt x="51089" y="1596"/>
                    </a:lnTo>
                    <a:lnTo>
                      <a:pt x="37771" y="6153"/>
                    </a:lnTo>
                    <a:lnTo>
                      <a:pt x="25923" y="13322"/>
                    </a:lnTo>
                    <a:lnTo>
                      <a:pt x="15890" y="22755"/>
                    </a:lnTo>
                    <a:lnTo>
                      <a:pt x="8019" y="34102"/>
                    </a:lnTo>
                    <a:lnTo>
                      <a:pt x="2655" y="47016"/>
                    </a:lnTo>
                    <a:lnTo>
                      <a:pt x="145" y="61148"/>
                    </a:lnTo>
                    <a:lnTo>
                      <a:pt x="0" y="65544"/>
                    </a:lnTo>
                    <a:lnTo>
                      <a:pt x="1593" y="79984"/>
                    </a:lnTo>
                    <a:lnTo>
                      <a:pt x="6144" y="93302"/>
                    </a:lnTo>
                    <a:lnTo>
                      <a:pt x="13305" y="105151"/>
                    </a:lnTo>
                    <a:lnTo>
                      <a:pt x="22731" y="115185"/>
                    </a:lnTo>
                    <a:lnTo>
                      <a:pt x="34076" y="123057"/>
                    </a:lnTo>
                    <a:lnTo>
                      <a:pt x="46994" y="128422"/>
                    </a:lnTo>
                    <a:lnTo>
                      <a:pt x="61140" y="130932"/>
                    </a:lnTo>
                    <a:lnTo>
                      <a:pt x="65531" y="131076"/>
                    </a:lnTo>
                    <a:lnTo>
                      <a:pt x="79960" y="129482"/>
                    </a:lnTo>
                    <a:lnTo>
                      <a:pt x="93272" y="124930"/>
                    </a:lnTo>
                    <a:lnTo>
                      <a:pt x="105122" y="117767"/>
                    </a:lnTo>
                    <a:lnTo>
                      <a:pt x="115159" y="108340"/>
                    </a:lnTo>
                    <a:lnTo>
                      <a:pt x="123037" y="96994"/>
                    </a:lnTo>
                    <a:lnTo>
                      <a:pt x="128406" y="84077"/>
                    </a:lnTo>
                    <a:lnTo>
                      <a:pt x="130919" y="69934"/>
                    </a:lnTo>
                    <a:lnTo>
                      <a:pt x="131063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09" name="object 352">
                <a:extLst>
                  <a:ext uri="{FF2B5EF4-FFF2-40B4-BE49-F238E27FC236}">
                    <a16:creationId xmlns:a16="http://schemas.microsoft.com/office/drawing/2014/main" id="{078AB70A-8775-46F1-9093-1B9BB11BBCE3}"/>
                  </a:ext>
                </a:extLst>
              </p:cNvPr>
              <p:cNvSpPr/>
              <p:nvPr/>
            </p:nvSpPr>
            <p:spPr>
              <a:xfrm>
                <a:off x="3492893" y="3658349"/>
                <a:ext cx="26301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301">
                    <a:moveTo>
                      <a:pt x="26301" y="0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10" name="object 353">
                <a:extLst>
                  <a:ext uri="{FF2B5EF4-FFF2-40B4-BE49-F238E27FC236}">
                    <a16:creationId xmlns:a16="http://schemas.microsoft.com/office/drawing/2014/main" id="{DE32A049-6009-4210-8981-1D70A79A9EE7}"/>
                  </a:ext>
                </a:extLst>
              </p:cNvPr>
              <p:cNvSpPr/>
              <p:nvPr/>
            </p:nvSpPr>
            <p:spPr>
              <a:xfrm>
                <a:off x="3489071" y="3626002"/>
                <a:ext cx="24904" cy="7988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7988">
                    <a:moveTo>
                      <a:pt x="24904" y="0"/>
                    </a:moveTo>
                    <a:lnTo>
                      <a:pt x="0" y="7988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11" name="object 354">
                <a:extLst>
                  <a:ext uri="{FF2B5EF4-FFF2-40B4-BE49-F238E27FC236}">
                    <a16:creationId xmlns:a16="http://schemas.microsoft.com/office/drawing/2014/main" id="{02F70E02-E4F9-4422-8F7B-C1A34A302330}"/>
                  </a:ext>
                </a:extLst>
              </p:cNvPr>
              <p:cNvSpPr/>
              <p:nvPr/>
            </p:nvSpPr>
            <p:spPr>
              <a:xfrm>
                <a:off x="3477920" y="3596627"/>
                <a:ext cx="21183" cy="15532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532">
                    <a:moveTo>
                      <a:pt x="21183" y="0"/>
                    </a:moveTo>
                    <a:lnTo>
                      <a:pt x="0" y="15532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12" name="object 355">
                <a:extLst>
                  <a:ext uri="{FF2B5EF4-FFF2-40B4-BE49-F238E27FC236}">
                    <a16:creationId xmlns:a16="http://schemas.microsoft.com/office/drawing/2014/main" id="{9444E0DC-4A27-425C-81C0-D9C8144D64A1}"/>
                  </a:ext>
                </a:extLst>
              </p:cNvPr>
              <p:cNvSpPr/>
              <p:nvPr/>
            </p:nvSpPr>
            <p:spPr>
              <a:xfrm>
                <a:off x="3460496" y="3573513"/>
                <a:ext cx="15379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34">
                    <a:moveTo>
                      <a:pt x="15379" y="0"/>
                    </a:moveTo>
                    <a:lnTo>
                      <a:pt x="0" y="21234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13" name="object 356">
                <a:extLst>
                  <a:ext uri="{FF2B5EF4-FFF2-40B4-BE49-F238E27FC236}">
                    <a16:creationId xmlns:a16="http://schemas.microsoft.com/office/drawing/2014/main" id="{C8B7F827-8FD3-413B-8529-654213CE88A9}"/>
                  </a:ext>
                </a:extLst>
              </p:cNvPr>
              <p:cNvSpPr/>
              <p:nvPr/>
            </p:nvSpPr>
            <p:spPr>
              <a:xfrm>
                <a:off x="3477920" y="3704577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21183" y="1537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14" name="object 357">
                <a:extLst>
                  <a:ext uri="{FF2B5EF4-FFF2-40B4-BE49-F238E27FC236}">
                    <a16:creationId xmlns:a16="http://schemas.microsoft.com/office/drawing/2014/main" id="{26FDF88A-FC25-4450-9E2C-B39949655CB6}"/>
                  </a:ext>
                </a:extLst>
              </p:cNvPr>
              <p:cNvSpPr/>
              <p:nvPr/>
            </p:nvSpPr>
            <p:spPr>
              <a:xfrm>
                <a:off x="3489071" y="3682606"/>
                <a:ext cx="24904" cy="8127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127">
                    <a:moveTo>
                      <a:pt x="24904" y="8127"/>
                    </a:moveTo>
                    <a:lnTo>
                      <a:pt x="0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15" name="object 359">
                <a:extLst>
                  <a:ext uri="{FF2B5EF4-FFF2-40B4-BE49-F238E27FC236}">
                    <a16:creationId xmlns:a16="http://schemas.microsoft.com/office/drawing/2014/main" id="{6D9C252D-A01D-43F0-B1C4-744E87002BDA}"/>
                  </a:ext>
                </a:extLst>
              </p:cNvPr>
              <p:cNvSpPr/>
              <p:nvPr/>
            </p:nvSpPr>
            <p:spPr>
              <a:xfrm>
                <a:off x="3645395" y="3640975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50012"/>
                    </a:moveTo>
                    <a:lnTo>
                      <a:pt x="3517" y="50609"/>
                    </a:lnTo>
                    <a:lnTo>
                      <a:pt x="7099" y="50901"/>
                    </a:lnTo>
                    <a:lnTo>
                      <a:pt x="10668" y="50901"/>
                    </a:lnTo>
                    <a:lnTo>
                      <a:pt x="24655" y="49303"/>
                    </a:lnTo>
                    <a:lnTo>
                      <a:pt x="37574" y="44730"/>
                    </a:lnTo>
                    <a:lnTo>
                      <a:pt x="49029" y="37513"/>
                    </a:lnTo>
                    <a:lnTo>
                      <a:pt x="58626" y="27983"/>
                    </a:lnTo>
                    <a:lnTo>
                      <a:pt x="65967" y="16471"/>
                    </a:lnTo>
                    <a:lnTo>
                      <a:pt x="70659" y="3307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16" name="object 360">
                <a:extLst>
                  <a:ext uri="{FF2B5EF4-FFF2-40B4-BE49-F238E27FC236}">
                    <a16:creationId xmlns:a16="http://schemas.microsoft.com/office/drawing/2014/main" id="{DED2FD51-1310-4467-A43A-8DBB0B0F4832}"/>
                  </a:ext>
                </a:extLst>
              </p:cNvPr>
              <p:cNvSpPr/>
              <p:nvPr/>
            </p:nvSpPr>
            <p:spPr>
              <a:xfrm>
                <a:off x="3661029" y="3654374"/>
                <a:ext cx="46723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689">
                    <a:moveTo>
                      <a:pt x="0" y="32689"/>
                    </a:moveTo>
                    <a:lnTo>
                      <a:pt x="13110" y="29984"/>
                    </a:lnTo>
                    <a:lnTo>
                      <a:pt x="25041" y="24391"/>
                    </a:lnTo>
                    <a:lnTo>
                      <a:pt x="35346" y="16230"/>
                    </a:lnTo>
                    <a:lnTo>
                      <a:pt x="43580" y="5823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17" name="object 361">
                <a:extLst>
                  <a:ext uri="{FF2B5EF4-FFF2-40B4-BE49-F238E27FC236}">
                    <a16:creationId xmlns:a16="http://schemas.microsoft.com/office/drawing/2014/main" id="{CED7D3B7-E324-491B-BDCB-F3D4534172EE}"/>
                  </a:ext>
                </a:extLst>
              </p:cNvPr>
              <p:cNvSpPr/>
              <p:nvPr/>
            </p:nvSpPr>
            <p:spPr>
              <a:xfrm>
                <a:off x="3677945" y="3666871"/>
                <a:ext cx="14732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75">
                    <a:moveTo>
                      <a:pt x="0" y="10375"/>
                    </a:moveTo>
                    <a:lnTo>
                      <a:pt x="5499" y="7797"/>
                    </a:lnTo>
                    <a:lnTo>
                      <a:pt x="10464" y="4267"/>
                    </a:lnTo>
                    <a:lnTo>
                      <a:pt x="14732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18" name="object 362">
                <a:extLst>
                  <a:ext uri="{FF2B5EF4-FFF2-40B4-BE49-F238E27FC236}">
                    <a16:creationId xmlns:a16="http://schemas.microsoft.com/office/drawing/2014/main" id="{6D7F60B8-C188-4DC7-A7A3-63A6A5849B36}"/>
                  </a:ext>
                </a:extLst>
              </p:cNvPr>
              <p:cNvSpPr/>
              <p:nvPr/>
            </p:nvSpPr>
            <p:spPr>
              <a:xfrm>
                <a:off x="3619004" y="3582784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35" y="0"/>
                    </a:moveTo>
                    <a:lnTo>
                      <a:pt x="20434" y="11861"/>
                    </a:lnTo>
                    <a:lnTo>
                      <a:pt x="16319" y="13792"/>
                    </a:lnTo>
                    <a:lnTo>
                      <a:pt x="12496" y="16471"/>
                    </a:lnTo>
                    <a:lnTo>
                      <a:pt x="9270" y="19697"/>
                    </a:lnTo>
                    <a:lnTo>
                      <a:pt x="0" y="10426"/>
                    </a:lnTo>
                    <a:lnTo>
                      <a:pt x="4317" y="6108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19" name="object 363">
                <a:extLst>
                  <a:ext uri="{FF2B5EF4-FFF2-40B4-BE49-F238E27FC236}">
                    <a16:creationId xmlns:a16="http://schemas.microsoft.com/office/drawing/2014/main" id="{9B0D1C89-2115-46C4-8004-C7869B1452E1}"/>
                  </a:ext>
                </a:extLst>
              </p:cNvPr>
              <p:cNvSpPr/>
              <p:nvPr/>
            </p:nvSpPr>
            <p:spPr>
              <a:xfrm>
                <a:off x="3619004" y="3582784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7" y="6108"/>
                    </a:lnTo>
                    <a:lnTo>
                      <a:pt x="0" y="10426"/>
                    </a:lnTo>
                    <a:lnTo>
                      <a:pt x="9270" y="19697"/>
                    </a:lnTo>
                    <a:lnTo>
                      <a:pt x="12496" y="16471"/>
                    </a:lnTo>
                    <a:lnTo>
                      <a:pt x="16319" y="13792"/>
                    </a:lnTo>
                    <a:lnTo>
                      <a:pt x="20434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20" name="object 364">
                <a:extLst>
                  <a:ext uri="{FF2B5EF4-FFF2-40B4-BE49-F238E27FC236}">
                    <a16:creationId xmlns:a16="http://schemas.microsoft.com/office/drawing/2014/main" id="{DAAE605C-FE3E-485D-8A41-BAB8058B9026}"/>
                  </a:ext>
                </a:extLst>
              </p:cNvPr>
              <p:cNvSpPr/>
              <p:nvPr/>
            </p:nvSpPr>
            <p:spPr>
              <a:xfrm>
                <a:off x="3623614" y="3588740"/>
                <a:ext cx="13093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131">
                    <a:moveTo>
                      <a:pt x="13093" y="0"/>
                    </a:moveTo>
                    <a:lnTo>
                      <a:pt x="8242" y="2235"/>
                    </a:lnTo>
                    <a:lnTo>
                      <a:pt x="3771" y="5308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21" name="object 365">
                <a:extLst>
                  <a:ext uri="{FF2B5EF4-FFF2-40B4-BE49-F238E27FC236}">
                    <a16:creationId xmlns:a16="http://schemas.microsoft.com/office/drawing/2014/main" id="{96811B23-D19B-4145-AEA9-1665B5A1286F}"/>
                  </a:ext>
                </a:extLst>
              </p:cNvPr>
              <p:cNvSpPr/>
              <p:nvPr/>
            </p:nvSpPr>
            <p:spPr>
              <a:xfrm>
                <a:off x="3625951" y="3587356"/>
                <a:ext cx="7632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06">
                    <a:moveTo>
                      <a:pt x="7632" y="10706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22" name="object 366">
                <a:extLst>
                  <a:ext uri="{FF2B5EF4-FFF2-40B4-BE49-F238E27FC236}">
                    <a16:creationId xmlns:a16="http://schemas.microsoft.com/office/drawing/2014/main" id="{6EB435D3-2D5B-4B64-8739-8ABFE7C63C6B}"/>
                  </a:ext>
                </a:extLst>
              </p:cNvPr>
              <p:cNvSpPr/>
              <p:nvPr/>
            </p:nvSpPr>
            <p:spPr>
              <a:xfrm>
                <a:off x="3590531" y="3564775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29470" y="51101"/>
                    </a:lnTo>
                    <a:lnTo>
                      <a:pt x="124918" y="37781"/>
                    </a:lnTo>
                    <a:lnTo>
                      <a:pt x="117757" y="25931"/>
                    </a:lnTo>
                    <a:lnTo>
                      <a:pt x="108331" y="15896"/>
                    </a:lnTo>
                    <a:lnTo>
                      <a:pt x="96987" y="8022"/>
                    </a:lnTo>
                    <a:lnTo>
                      <a:pt x="84072" y="2656"/>
                    </a:lnTo>
                    <a:lnTo>
                      <a:pt x="69932" y="145"/>
                    </a:lnTo>
                    <a:lnTo>
                      <a:pt x="65532" y="0"/>
                    </a:lnTo>
                    <a:lnTo>
                      <a:pt x="51105" y="1594"/>
                    </a:lnTo>
                    <a:lnTo>
                      <a:pt x="37793" y="6145"/>
                    </a:lnTo>
                    <a:lnTo>
                      <a:pt x="25944" y="13307"/>
                    </a:lnTo>
                    <a:lnTo>
                      <a:pt x="15907" y="22734"/>
                    </a:lnTo>
                    <a:lnTo>
                      <a:pt x="8029" y="34080"/>
                    </a:lnTo>
                    <a:lnTo>
                      <a:pt x="2659" y="46998"/>
                    </a:lnTo>
                    <a:lnTo>
                      <a:pt x="145" y="61143"/>
                    </a:lnTo>
                    <a:lnTo>
                      <a:pt x="0" y="65544"/>
                    </a:lnTo>
                    <a:lnTo>
                      <a:pt x="1596" y="79968"/>
                    </a:lnTo>
                    <a:lnTo>
                      <a:pt x="6152" y="93280"/>
                    </a:lnTo>
                    <a:lnTo>
                      <a:pt x="13320" y="105129"/>
                    </a:lnTo>
                    <a:lnTo>
                      <a:pt x="22752" y="115168"/>
                    </a:lnTo>
                    <a:lnTo>
                      <a:pt x="34099" y="123047"/>
                    </a:lnTo>
                    <a:lnTo>
                      <a:pt x="47013" y="128418"/>
                    </a:lnTo>
                    <a:lnTo>
                      <a:pt x="61146" y="130931"/>
                    </a:lnTo>
                    <a:lnTo>
                      <a:pt x="65532" y="131076"/>
                    </a:lnTo>
                    <a:lnTo>
                      <a:pt x="79971" y="129479"/>
                    </a:lnTo>
                    <a:lnTo>
                      <a:pt x="93289" y="124922"/>
                    </a:lnTo>
                    <a:lnTo>
                      <a:pt x="105138" y="117752"/>
                    </a:lnTo>
                    <a:lnTo>
                      <a:pt x="115172" y="108319"/>
                    </a:lnTo>
                    <a:lnTo>
                      <a:pt x="123045" y="96971"/>
                    </a:lnTo>
                    <a:lnTo>
                      <a:pt x="128409" y="84058"/>
                    </a:lnTo>
                    <a:lnTo>
                      <a:pt x="130919" y="69929"/>
                    </a:lnTo>
                    <a:lnTo>
                      <a:pt x="131063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23" name="object 368">
                <a:extLst>
                  <a:ext uri="{FF2B5EF4-FFF2-40B4-BE49-F238E27FC236}">
                    <a16:creationId xmlns:a16="http://schemas.microsoft.com/office/drawing/2014/main" id="{7AB89FF5-F6A2-4E8A-A8CC-B58190750395}"/>
                  </a:ext>
                </a:extLst>
              </p:cNvPr>
              <p:cNvSpPr/>
              <p:nvPr/>
            </p:nvSpPr>
            <p:spPr>
              <a:xfrm>
                <a:off x="3272231" y="3908171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50012"/>
                    </a:moveTo>
                    <a:lnTo>
                      <a:pt x="3581" y="50609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705" y="49303"/>
                    </a:lnTo>
                    <a:lnTo>
                      <a:pt x="37624" y="44730"/>
                    </a:lnTo>
                    <a:lnTo>
                      <a:pt x="49080" y="37513"/>
                    </a:lnTo>
                    <a:lnTo>
                      <a:pt x="58677" y="27983"/>
                    </a:lnTo>
                    <a:lnTo>
                      <a:pt x="66018" y="16471"/>
                    </a:lnTo>
                    <a:lnTo>
                      <a:pt x="70709" y="3307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24" name="object 369">
                <a:extLst>
                  <a:ext uri="{FF2B5EF4-FFF2-40B4-BE49-F238E27FC236}">
                    <a16:creationId xmlns:a16="http://schemas.microsoft.com/office/drawing/2014/main" id="{CA35F4AC-ADA0-4454-9E51-6D6CA53894F1}"/>
                  </a:ext>
                </a:extLst>
              </p:cNvPr>
              <p:cNvSpPr/>
              <p:nvPr/>
            </p:nvSpPr>
            <p:spPr>
              <a:xfrm>
                <a:off x="3287915" y="3921569"/>
                <a:ext cx="46723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740">
                    <a:moveTo>
                      <a:pt x="0" y="32740"/>
                    </a:moveTo>
                    <a:lnTo>
                      <a:pt x="13103" y="30016"/>
                    </a:lnTo>
                    <a:lnTo>
                      <a:pt x="25029" y="24424"/>
                    </a:lnTo>
                    <a:lnTo>
                      <a:pt x="35332" y="16269"/>
                    </a:lnTo>
                    <a:lnTo>
                      <a:pt x="43565" y="5859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25" name="object 370">
                <a:extLst>
                  <a:ext uri="{FF2B5EF4-FFF2-40B4-BE49-F238E27FC236}">
                    <a16:creationId xmlns:a16="http://schemas.microsoft.com/office/drawing/2014/main" id="{9DEDCEBA-17EC-4931-B46D-F238BAC7AB54}"/>
                  </a:ext>
                </a:extLst>
              </p:cNvPr>
              <p:cNvSpPr/>
              <p:nvPr/>
            </p:nvSpPr>
            <p:spPr>
              <a:xfrm>
                <a:off x="3304832" y="3934117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48" y="7746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26" name="object 371">
                <a:extLst>
                  <a:ext uri="{FF2B5EF4-FFF2-40B4-BE49-F238E27FC236}">
                    <a16:creationId xmlns:a16="http://schemas.microsoft.com/office/drawing/2014/main" id="{7F44B1D7-7A9E-493A-BABA-69FFAE7B5DFD}"/>
                  </a:ext>
                </a:extLst>
              </p:cNvPr>
              <p:cNvSpPr/>
              <p:nvPr/>
            </p:nvSpPr>
            <p:spPr>
              <a:xfrm>
                <a:off x="3245891" y="3849979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20434" y="11912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71" y="19697"/>
                    </a:lnTo>
                    <a:lnTo>
                      <a:pt x="0" y="10477"/>
                    </a:lnTo>
                    <a:lnTo>
                      <a:pt x="4318" y="6159"/>
                    </a:lnTo>
                    <a:lnTo>
                      <a:pt x="9372" y="2590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27" name="object 372">
                <a:extLst>
                  <a:ext uri="{FF2B5EF4-FFF2-40B4-BE49-F238E27FC236}">
                    <a16:creationId xmlns:a16="http://schemas.microsoft.com/office/drawing/2014/main" id="{9FC0D416-A60B-4D6D-A939-7104D1F5A202}"/>
                  </a:ext>
                </a:extLst>
              </p:cNvPr>
              <p:cNvSpPr/>
              <p:nvPr/>
            </p:nvSpPr>
            <p:spPr>
              <a:xfrm>
                <a:off x="3245891" y="3849979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9372" y="2590"/>
                    </a:lnTo>
                    <a:lnTo>
                      <a:pt x="4318" y="6159"/>
                    </a:lnTo>
                    <a:lnTo>
                      <a:pt x="0" y="10477"/>
                    </a:lnTo>
                    <a:lnTo>
                      <a:pt x="9271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912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28" name="object 373">
                <a:extLst>
                  <a:ext uri="{FF2B5EF4-FFF2-40B4-BE49-F238E27FC236}">
                    <a16:creationId xmlns:a16="http://schemas.microsoft.com/office/drawing/2014/main" id="{74CE69F3-E714-4D77-AFCB-EF9A9980EDEE}"/>
                  </a:ext>
                </a:extLst>
              </p:cNvPr>
              <p:cNvSpPr/>
              <p:nvPr/>
            </p:nvSpPr>
            <p:spPr>
              <a:xfrm>
                <a:off x="3250501" y="3855935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242" y="2235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29" name="object 374">
                <a:extLst>
                  <a:ext uri="{FF2B5EF4-FFF2-40B4-BE49-F238E27FC236}">
                    <a16:creationId xmlns:a16="http://schemas.microsoft.com/office/drawing/2014/main" id="{876F4BF0-AC23-4C9F-9386-792F6407146C}"/>
                  </a:ext>
                </a:extLst>
              </p:cNvPr>
              <p:cNvSpPr/>
              <p:nvPr/>
            </p:nvSpPr>
            <p:spPr>
              <a:xfrm>
                <a:off x="3252838" y="3854551"/>
                <a:ext cx="7632" cy="10756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56">
                    <a:moveTo>
                      <a:pt x="7632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30" name="object 375">
                <a:extLst>
                  <a:ext uri="{FF2B5EF4-FFF2-40B4-BE49-F238E27FC236}">
                    <a16:creationId xmlns:a16="http://schemas.microsoft.com/office/drawing/2014/main" id="{09EB13F9-8D53-4042-B44D-D41B8F18E103}"/>
                  </a:ext>
                </a:extLst>
              </p:cNvPr>
              <p:cNvSpPr/>
              <p:nvPr/>
            </p:nvSpPr>
            <p:spPr>
              <a:xfrm>
                <a:off x="3217418" y="3831971"/>
                <a:ext cx="131064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76">
                    <a:moveTo>
                      <a:pt x="131064" y="65544"/>
                    </a:moveTo>
                    <a:lnTo>
                      <a:pt x="129470" y="51101"/>
                    </a:lnTo>
                    <a:lnTo>
                      <a:pt x="124921" y="37781"/>
                    </a:lnTo>
                    <a:lnTo>
                      <a:pt x="117761" y="25931"/>
                    </a:lnTo>
                    <a:lnTo>
                      <a:pt x="108336" y="15896"/>
                    </a:lnTo>
                    <a:lnTo>
                      <a:pt x="96993" y="8022"/>
                    </a:lnTo>
                    <a:lnTo>
                      <a:pt x="84077" y="2656"/>
                    </a:lnTo>
                    <a:lnTo>
                      <a:pt x="69933" y="145"/>
                    </a:lnTo>
                    <a:lnTo>
                      <a:pt x="65531" y="0"/>
                    </a:lnTo>
                    <a:lnTo>
                      <a:pt x="51089" y="1594"/>
                    </a:lnTo>
                    <a:lnTo>
                      <a:pt x="37771" y="6145"/>
                    </a:lnTo>
                    <a:lnTo>
                      <a:pt x="25923" y="13307"/>
                    </a:lnTo>
                    <a:lnTo>
                      <a:pt x="15890" y="22734"/>
                    </a:lnTo>
                    <a:lnTo>
                      <a:pt x="8019" y="34080"/>
                    </a:lnTo>
                    <a:lnTo>
                      <a:pt x="2655" y="46998"/>
                    </a:lnTo>
                    <a:lnTo>
                      <a:pt x="145" y="61143"/>
                    </a:lnTo>
                    <a:lnTo>
                      <a:pt x="0" y="65544"/>
                    </a:lnTo>
                    <a:lnTo>
                      <a:pt x="1593" y="79968"/>
                    </a:lnTo>
                    <a:lnTo>
                      <a:pt x="6144" y="93280"/>
                    </a:lnTo>
                    <a:lnTo>
                      <a:pt x="13305" y="105129"/>
                    </a:lnTo>
                    <a:lnTo>
                      <a:pt x="22731" y="115168"/>
                    </a:lnTo>
                    <a:lnTo>
                      <a:pt x="34076" y="123047"/>
                    </a:lnTo>
                    <a:lnTo>
                      <a:pt x="46994" y="128418"/>
                    </a:lnTo>
                    <a:lnTo>
                      <a:pt x="61140" y="130931"/>
                    </a:lnTo>
                    <a:lnTo>
                      <a:pt x="65531" y="131076"/>
                    </a:lnTo>
                    <a:lnTo>
                      <a:pt x="79975" y="129479"/>
                    </a:lnTo>
                    <a:lnTo>
                      <a:pt x="93294" y="124922"/>
                    </a:lnTo>
                    <a:lnTo>
                      <a:pt x="105143" y="117752"/>
                    </a:lnTo>
                    <a:lnTo>
                      <a:pt x="115176" y="108319"/>
                    </a:lnTo>
                    <a:lnTo>
                      <a:pt x="123047" y="96971"/>
                    </a:lnTo>
                    <a:lnTo>
                      <a:pt x="128410" y="84058"/>
                    </a:lnTo>
                    <a:lnTo>
                      <a:pt x="130919" y="69929"/>
                    </a:lnTo>
                    <a:lnTo>
                      <a:pt x="131064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31" name="object 376">
                <a:extLst>
                  <a:ext uri="{FF2B5EF4-FFF2-40B4-BE49-F238E27FC236}">
                    <a16:creationId xmlns:a16="http://schemas.microsoft.com/office/drawing/2014/main" id="{8DCF9D32-5E22-4084-ADE3-F0724D08CF53}"/>
                  </a:ext>
                </a:extLst>
              </p:cNvPr>
              <p:cNvSpPr/>
              <p:nvPr/>
            </p:nvSpPr>
            <p:spPr>
              <a:xfrm>
                <a:off x="2946793" y="3841356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30931" y="69932"/>
                    </a:lnTo>
                    <a:lnTo>
                      <a:pt x="128415" y="84072"/>
                    </a:lnTo>
                    <a:lnTo>
                      <a:pt x="123043" y="96987"/>
                    </a:lnTo>
                    <a:lnTo>
                      <a:pt x="115163" y="108331"/>
                    </a:lnTo>
                    <a:lnTo>
                      <a:pt x="105123" y="117757"/>
                    </a:lnTo>
                    <a:lnTo>
                      <a:pt x="93272" y="124918"/>
                    </a:lnTo>
                    <a:lnTo>
                      <a:pt x="79959" y="129470"/>
                    </a:lnTo>
                    <a:lnTo>
                      <a:pt x="65531" y="131063"/>
                    </a:lnTo>
                    <a:lnTo>
                      <a:pt x="61141" y="130919"/>
                    </a:lnTo>
                    <a:lnTo>
                      <a:pt x="46999" y="128409"/>
                    </a:lnTo>
                    <a:lnTo>
                      <a:pt x="34082" y="123045"/>
                    </a:lnTo>
                    <a:lnTo>
                      <a:pt x="22736" y="115172"/>
                    </a:lnTo>
                    <a:lnTo>
                      <a:pt x="13309" y="105138"/>
                    </a:lnTo>
                    <a:lnTo>
                      <a:pt x="6146" y="93289"/>
                    </a:lnTo>
                    <a:lnTo>
                      <a:pt x="1594" y="79971"/>
                    </a:lnTo>
                    <a:lnTo>
                      <a:pt x="0" y="65532"/>
                    </a:lnTo>
                    <a:lnTo>
                      <a:pt x="144" y="61146"/>
                    </a:lnTo>
                    <a:lnTo>
                      <a:pt x="2654" y="47013"/>
                    </a:lnTo>
                    <a:lnTo>
                      <a:pt x="8018" y="34099"/>
                    </a:lnTo>
                    <a:lnTo>
                      <a:pt x="15891" y="22752"/>
                    </a:lnTo>
                    <a:lnTo>
                      <a:pt x="25925" y="13320"/>
                    </a:lnTo>
                    <a:lnTo>
                      <a:pt x="37774" y="6152"/>
                    </a:lnTo>
                    <a:lnTo>
                      <a:pt x="51092" y="1596"/>
                    </a:lnTo>
                    <a:lnTo>
                      <a:pt x="65531" y="0"/>
                    </a:lnTo>
                    <a:lnTo>
                      <a:pt x="69927" y="145"/>
                    </a:lnTo>
                    <a:lnTo>
                      <a:pt x="84059" y="2659"/>
                    </a:lnTo>
                    <a:lnTo>
                      <a:pt x="96973" y="8029"/>
                    </a:lnTo>
                    <a:lnTo>
                      <a:pt x="108321" y="15907"/>
                    </a:lnTo>
                    <a:lnTo>
                      <a:pt x="117753" y="25944"/>
                    </a:lnTo>
                    <a:lnTo>
                      <a:pt x="124923" y="37793"/>
                    </a:lnTo>
                    <a:lnTo>
                      <a:pt x="129480" y="51105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32" name="object 377">
                <a:extLst>
                  <a:ext uri="{FF2B5EF4-FFF2-40B4-BE49-F238E27FC236}">
                    <a16:creationId xmlns:a16="http://schemas.microsoft.com/office/drawing/2014/main" id="{A47575E3-DF50-4278-8928-BA6350CE7FB5}"/>
                  </a:ext>
                </a:extLst>
              </p:cNvPr>
              <p:cNvSpPr/>
              <p:nvPr/>
            </p:nvSpPr>
            <p:spPr>
              <a:xfrm>
                <a:off x="3001619" y="3917607"/>
                <a:ext cx="71386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888">
                    <a:moveTo>
                      <a:pt x="0" y="49949"/>
                    </a:moveTo>
                    <a:lnTo>
                      <a:pt x="3517" y="50545"/>
                    </a:lnTo>
                    <a:lnTo>
                      <a:pt x="7086" y="50888"/>
                    </a:lnTo>
                    <a:lnTo>
                      <a:pt x="10706" y="50888"/>
                    </a:lnTo>
                    <a:lnTo>
                      <a:pt x="24680" y="49287"/>
                    </a:lnTo>
                    <a:lnTo>
                      <a:pt x="37597" y="44708"/>
                    </a:lnTo>
                    <a:lnTo>
                      <a:pt x="49058" y="37484"/>
                    </a:lnTo>
                    <a:lnTo>
                      <a:pt x="58663" y="27952"/>
                    </a:lnTo>
                    <a:lnTo>
                      <a:pt x="66013" y="16446"/>
                    </a:lnTo>
                    <a:lnTo>
                      <a:pt x="70709" y="3302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33" name="object 378">
                <a:extLst>
                  <a:ext uri="{FF2B5EF4-FFF2-40B4-BE49-F238E27FC236}">
                    <a16:creationId xmlns:a16="http://schemas.microsoft.com/office/drawing/2014/main" id="{AC2F1244-9BE8-4DBF-916F-E1578C8E00EB}"/>
                  </a:ext>
                </a:extLst>
              </p:cNvPr>
              <p:cNvSpPr/>
              <p:nvPr/>
            </p:nvSpPr>
            <p:spPr>
              <a:xfrm>
                <a:off x="3017291" y="3930992"/>
                <a:ext cx="46685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702">
                    <a:moveTo>
                      <a:pt x="0" y="32702"/>
                    </a:moveTo>
                    <a:lnTo>
                      <a:pt x="13120" y="29988"/>
                    </a:lnTo>
                    <a:lnTo>
                      <a:pt x="25052" y="24387"/>
                    </a:lnTo>
                    <a:lnTo>
                      <a:pt x="35349" y="16219"/>
                    </a:lnTo>
                    <a:lnTo>
                      <a:pt x="43565" y="5804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34" name="object 379">
                <a:extLst>
                  <a:ext uri="{FF2B5EF4-FFF2-40B4-BE49-F238E27FC236}">
                    <a16:creationId xmlns:a16="http://schemas.microsoft.com/office/drawing/2014/main" id="{CFDC7E34-D066-43A8-9923-3390C520F195}"/>
                  </a:ext>
                </a:extLst>
              </p:cNvPr>
              <p:cNvSpPr/>
              <p:nvPr/>
            </p:nvSpPr>
            <p:spPr>
              <a:xfrm>
                <a:off x="3034207" y="3943502"/>
                <a:ext cx="14732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12">
                    <a:moveTo>
                      <a:pt x="0" y="10312"/>
                    </a:moveTo>
                    <a:lnTo>
                      <a:pt x="5461" y="7785"/>
                    </a:lnTo>
                    <a:lnTo>
                      <a:pt x="10414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35" name="object 380">
                <a:extLst>
                  <a:ext uri="{FF2B5EF4-FFF2-40B4-BE49-F238E27FC236}">
                    <a16:creationId xmlns:a16="http://schemas.microsoft.com/office/drawing/2014/main" id="{228C2C9A-1E3B-42D4-BA48-47E25C1C31AC}"/>
                  </a:ext>
                </a:extLst>
              </p:cNvPr>
              <p:cNvSpPr/>
              <p:nvPr/>
            </p:nvSpPr>
            <p:spPr>
              <a:xfrm>
                <a:off x="2975229" y="3859415"/>
                <a:ext cx="20485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4">
                    <a:moveTo>
                      <a:pt x="14922" y="0"/>
                    </a:moveTo>
                    <a:lnTo>
                      <a:pt x="20485" y="11849"/>
                    </a:lnTo>
                    <a:lnTo>
                      <a:pt x="16319" y="13792"/>
                    </a:lnTo>
                    <a:lnTo>
                      <a:pt x="12547" y="16471"/>
                    </a:lnTo>
                    <a:lnTo>
                      <a:pt x="9270" y="19684"/>
                    </a:lnTo>
                    <a:lnTo>
                      <a:pt x="0" y="10413"/>
                    </a:lnTo>
                    <a:lnTo>
                      <a:pt x="4305" y="6095"/>
                    </a:lnTo>
                    <a:lnTo>
                      <a:pt x="9372" y="2578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36" name="object 381">
                <a:extLst>
                  <a:ext uri="{FF2B5EF4-FFF2-40B4-BE49-F238E27FC236}">
                    <a16:creationId xmlns:a16="http://schemas.microsoft.com/office/drawing/2014/main" id="{B1851948-1A90-4B74-8230-767AB14F7111}"/>
                  </a:ext>
                </a:extLst>
              </p:cNvPr>
              <p:cNvSpPr/>
              <p:nvPr/>
            </p:nvSpPr>
            <p:spPr>
              <a:xfrm>
                <a:off x="2975229" y="3859415"/>
                <a:ext cx="20485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4">
                    <a:moveTo>
                      <a:pt x="14922" y="0"/>
                    </a:moveTo>
                    <a:lnTo>
                      <a:pt x="9372" y="2578"/>
                    </a:lnTo>
                    <a:lnTo>
                      <a:pt x="4305" y="6095"/>
                    </a:lnTo>
                    <a:lnTo>
                      <a:pt x="0" y="10413"/>
                    </a:lnTo>
                    <a:lnTo>
                      <a:pt x="9270" y="19684"/>
                    </a:lnTo>
                    <a:lnTo>
                      <a:pt x="12547" y="16471"/>
                    </a:lnTo>
                    <a:lnTo>
                      <a:pt x="16319" y="13792"/>
                    </a:lnTo>
                    <a:lnTo>
                      <a:pt x="20485" y="11849"/>
                    </a:lnTo>
                    <a:lnTo>
                      <a:pt x="14922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37" name="object 382">
                <a:extLst>
                  <a:ext uri="{FF2B5EF4-FFF2-40B4-BE49-F238E27FC236}">
                    <a16:creationId xmlns:a16="http://schemas.microsoft.com/office/drawing/2014/main" id="{A0A5F0A2-FB89-421F-B80A-1F207D71F762}"/>
                  </a:ext>
                </a:extLst>
              </p:cNvPr>
              <p:cNvSpPr/>
              <p:nvPr/>
            </p:nvSpPr>
            <p:spPr>
              <a:xfrm>
                <a:off x="2979889" y="3865308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86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38" name="object 383">
                <a:extLst>
                  <a:ext uri="{FF2B5EF4-FFF2-40B4-BE49-F238E27FC236}">
                    <a16:creationId xmlns:a16="http://schemas.microsoft.com/office/drawing/2014/main" id="{FD14FC65-F0F5-48E5-BA44-38BF1467AB31}"/>
                  </a:ext>
                </a:extLst>
              </p:cNvPr>
              <p:cNvSpPr/>
              <p:nvPr/>
            </p:nvSpPr>
            <p:spPr>
              <a:xfrm>
                <a:off x="2982163" y="3863924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39" name="object 384">
                <a:extLst>
                  <a:ext uri="{FF2B5EF4-FFF2-40B4-BE49-F238E27FC236}">
                    <a16:creationId xmlns:a16="http://schemas.microsoft.com/office/drawing/2014/main" id="{96297C08-077A-4F20-A97B-08A3AAA78231}"/>
                  </a:ext>
                </a:extLst>
              </p:cNvPr>
              <p:cNvSpPr/>
              <p:nvPr/>
            </p:nvSpPr>
            <p:spPr>
              <a:xfrm>
                <a:off x="2946793" y="3841356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29480" y="51105"/>
                    </a:lnTo>
                    <a:lnTo>
                      <a:pt x="124923" y="37793"/>
                    </a:lnTo>
                    <a:lnTo>
                      <a:pt x="117753" y="25944"/>
                    </a:lnTo>
                    <a:lnTo>
                      <a:pt x="108321" y="15907"/>
                    </a:lnTo>
                    <a:lnTo>
                      <a:pt x="96973" y="8029"/>
                    </a:lnTo>
                    <a:lnTo>
                      <a:pt x="84059" y="2659"/>
                    </a:lnTo>
                    <a:lnTo>
                      <a:pt x="69927" y="145"/>
                    </a:lnTo>
                    <a:lnTo>
                      <a:pt x="65531" y="0"/>
                    </a:lnTo>
                    <a:lnTo>
                      <a:pt x="51092" y="1596"/>
                    </a:lnTo>
                    <a:lnTo>
                      <a:pt x="37774" y="6152"/>
                    </a:lnTo>
                    <a:lnTo>
                      <a:pt x="25925" y="13320"/>
                    </a:lnTo>
                    <a:lnTo>
                      <a:pt x="15891" y="22752"/>
                    </a:lnTo>
                    <a:lnTo>
                      <a:pt x="8018" y="34099"/>
                    </a:lnTo>
                    <a:lnTo>
                      <a:pt x="2654" y="47013"/>
                    </a:lnTo>
                    <a:lnTo>
                      <a:pt x="144" y="61146"/>
                    </a:lnTo>
                    <a:lnTo>
                      <a:pt x="0" y="65532"/>
                    </a:lnTo>
                    <a:lnTo>
                      <a:pt x="1594" y="79971"/>
                    </a:lnTo>
                    <a:lnTo>
                      <a:pt x="6146" y="93289"/>
                    </a:lnTo>
                    <a:lnTo>
                      <a:pt x="13309" y="105138"/>
                    </a:lnTo>
                    <a:lnTo>
                      <a:pt x="22736" y="115172"/>
                    </a:lnTo>
                    <a:lnTo>
                      <a:pt x="34082" y="123045"/>
                    </a:lnTo>
                    <a:lnTo>
                      <a:pt x="46999" y="128409"/>
                    </a:lnTo>
                    <a:lnTo>
                      <a:pt x="61141" y="130919"/>
                    </a:lnTo>
                    <a:lnTo>
                      <a:pt x="65531" y="131063"/>
                    </a:lnTo>
                    <a:lnTo>
                      <a:pt x="79959" y="129470"/>
                    </a:lnTo>
                    <a:lnTo>
                      <a:pt x="93272" y="124918"/>
                    </a:lnTo>
                    <a:lnTo>
                      <a:pt x="105123" y="117757"/>
                    </a:lnTo>
                    <a:lnTo>
                      <a:pt x="115163" y="108331"/>
                    </a:lnTo>
                    <a:lnTo>
                      <a:pt x="123043" y="96987"/>
                    </a:lnTo>
                    <a:lnTo>
                      <a:pt x="128415" y="84072"/>
                    </a:lnTo>
                    <a:lnTo>
                      <a:pt x="130931" y="69932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40" name="object 385">
                <a:extLst>
                  <a:ext uri="{FF2B5EF4-FFF2-40B4-BE49-F238E27FC236}">
                    <a16:creationId xmlns:a16="http://schemas.microsoft.com/office/drawing/2014/main" id="{A434E0F1-0693-4990-BD96-AA439E62EC1C}"/>
                  </a:ext>
                </a:extLst>
              </p:cNvPr>
              <p:cNvSpPr/>
              <p:nvPr/>
            </p:nvSpPr>
            <p:spPr>
              <a:xfrm>
                <a:off x="3091065" y="3906888"/>
                <a:ext cx="26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36">
                    <a:moveTo>
                      <a:pt x="26136" y="0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41" name="object 386">
                <a:extLst>
                  <a:ext uri="{FF2B5EF4-FFF2-40B4-BE49-F238E27FC236}">
                    <a16:creationId xmlns:a16="http://schemas.microsoft.com/office/drawing/2014/main" id="{08B7644E-190D-443C-96FE-3B3765010DD6}"/>
                  </a:ext>
                </a:extLst>
              </p:cNvPr>
              <p:cNvSpPr/>
              <p:nvPr/>
            </p:nvSpPr>
            <p:spPr>
              <a:xfrm>
                <a:off x="3087090" y="3874389"/>
                <a:ext cx="25057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5057" h="8140">
                    <a:moveTo>
                      <a:pt x="25057" y="0"/>
                    </a:moveTo>
                    <a:lnTo>
                      <a:pt x="0" y="814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42" name="object 387">
                <a:extLst>
                  <a:ext uri="{FF2B5EF4-FFF2-40B4-BE49-F238E27FC236}">
                    <a16:creationId xmlns:a16="http://schemas.microsoft.com/office/drawing/2014/main" id="{3662B482-8346-420C-9D7C-3FF2975D0921}"/>
                  </a:ext>
                </a:extLst>
              </p:cNvPr>
              <p:cNvSpPr/>
              <p:nvPr/>
            </p:nvSpPr>
            <p:spPr>
              <a:xfrm>
                <a:off x="3075927" y="3845179"/>
                <a:ext cx="21335" cy="15468"/>
              </a:xfrm>
              <a:custGeom>
                <a:avLst/>
                <a:gdLst/>
                <a:ahLst/>
                <a:cxnLst/>
                <a:rect l="l" t="t" r="r" b="b"/>
                <a:pathLst>
                  <a:path w="21335" h="15468">
                    <a:moveTo>
                      <a:pt x="21335" y="0"/>
                    </a:moveTo>
                    <a:lnTo>
                      <a:pt x="0" y="15468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43" name="object 388">
                <a:extLst>
                  <a:ext uri="{FF2B5EF4-FFF2-40B4-BE49-F238E27FC236}">
                    <a16:creationId xmlns:a16="http://schemas.microsoft.com/office/drawing/2014/main" id="{E522B1DD-5FAA-4148-A7E8-0F35094EF72D}"/>
                  </a:ext>
                </a:extLst>
              </p:cNvPr>
              <p:cNvSpPr/>
              <p:nvPr/>
            </p:nvSpPr>
            <p:spPr>
              <a:xfrm>
                <a:off x="3058515" y="3821950"/>
                <a:ext cx="15532" cy="21336"/>
              </a:xfrm>
              <a:custGeom>
                <a:avLst/>
                <a:gdLst/>
                <a:ahLst/>
                <a:cxnLst/>
                <a:rect l="l" t="t" r="r" b="b"/>
                <a:pathLst>
                  <a:path w="15532" h="21336">
                    <a:moveTo>
                      <a:pt x="15532" y="0"/>
                    </a:moveTo>
                    <a:lnTo>
                      <a:pt x="0" y="21336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44" name="object 389">
                <a:extLst>
                  <a:ext uri="{FF2B5EF4-FFF2-40B4-BE49-F238E27FC236}">
                    <a16:creationId xmlns:a16="http://schemas.microsoft.com/office/drawing/2014/main" id="{EC7AE46B-66D9-4AB3-A32A-4F4936556782}"/>
                  </a:ext>
                </a:extLst>
              </p:cNvPr>
              <p:cNvSpPr/>
              <p:nvPr/>
            </p:nvSpPr>
            <p:spPr>
              <a:xfrm>
                <a:off x="3036684" y="3807079"/>
                <a:ext cx="8140" cy="24993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993">
                    <a:moveTo>
                      <a:pt x="8140" y="0"/>
                    </a:moveTo>
                    <a:lnTo>
                      <a:pt x="0" y="24993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45" name="object 390">
                <a:extLst>
                  <a:ext uri="{FF2B5EF4-FFF2-40B4-BE49-F238E27FC236}">
                    <a16:creationId xmlns:a16="http://schemas.microsoft.com/office/drawing/2014/main" id="{3DD78C64-5B0A-44E9-AD2C-5FE5A36CA24B}"/>
                  </a:ext>
                </a:extLst>
              </p:cNvPr>
              <p:cNvSpPr/>
              <p:nvPr/>
            </p:nvSpPr>
            <p:spPr>
              <a:xfrm>
                <a:off x="3075927" y="3953129"/>
                <a:ext cx="21335" cy="15367"/>
              </a:xfrm>
              <a:custGeom>
                <a:avLst/>
                <a:gdLst/>
                <a:ahLst/>
                <a:cxnLst/>
                <a:rect l="l" t="t" r="r" b="b"/>
                <a:pathLst>
                  <a:path w="21335" h="15367">
                    <a:moveTo>
                      <a:pt x="21335" y="15367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46" name="object 391">
                <a:extLst>
                  <a:ext uri="{FF2B5EF4-FFF2-40B4-BE49-F238E27FC236}">
                    <a16:creationId xmlns:a16="http://schemas.microsoft.com/office/drawing/2014/main" id="{410DC01F-EB1C-492E-931E-5D5C262F1810}"/>
                  </a:ext>
                </a:extLst>
              </p:cNvPr>
              <p:cNvSpPr/>
              <p:nvPr/>
            </p:nvSpPr>
            <p:spPr>
              <a:xfrm>
                <a:off x="3087090" y="3931145"/>
                <a:ext cx="25057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5057" h="8140">
                    <a:moveTo>
                      <a:pt x="25057" y="8140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47" name="object 393">
                <a:extLst>
                  <a:ext uri="{FF2B5EF4-FFF2-40B4-BE49-F238E27FC236}">
                    <a16:creationId xmlns:a16="http://schemas.microsoft.com/office/drawing/2014/main" id="{01266606-C61D-4ABA-85D9-1F4EEEF923B5}"/>
                  </a:ext>
                </a:extLst>
              </p:cNvPr>
              <p:cNvSpPr/>
              <p:nvPr/>
            </p:nvSpPr>
            <p:spPr>
              <a:xfrm>
                <a:off x="2872486" y="4123334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49"/>
                    </a:moveTo>
                    <a:lnTo>
                      <a:pt x="3467" y="50596"/>
                    </a:lnTo>
                    <a:lnTo>
                      <a:pt x="7086" y="50901"/>
                    </a:lnTo>
                    <a:lnTo>
                      <a:pt x="10668" y="50901"/>
                    </a:lnTo>
                    <a:lnTo>
                      <a:pt x="24637" y="49299"/>
                    </a:lnTo>
                    <a:lnTo>
                      <a:pt x="37551" y="44717"/>
                    </a:lnTo>
                    <a:lnTo>
                      <a:pt x="49010" y="37490"/>
                    </a:lnTo>
                    <a:lnTo>
                      <a:pt x="58613" y="27955"/>
                    </a:lnTo>
                    <a:lnTo>
                      <a:pt x="65963" y="16446"/>
                    </a:lnTo>
                    <a:lnTo>
                      <a:pt x="70658" y="330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48" name="object 394">
                <a:extLst>
                  <a:ext uri="{FF2B5EF4-FFF2-40B4-BE49-F238E27FC236}">
                    <a16:creationId xmlns:a16="http://schemas.microsoft.com/office/drawing/2014/main" id="{83D4DD4C-1D9E-4396-96DF-E6DA9BA4D25C}"/>
                  </a:ext>
                </a:extLst>
              </p:cNvPr>
              <p:cNvSpPr/>
              <p:nvPr/>
            </p:nvSpPr>
            <p:spPr>
              <a:xfrm>
                <a:off x="2888107" y="4136732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80"/>
                    </a:lnTo>
                    <a:lnTo>
                      <a:pt x="25043" y="24388"/>
                    </a:lnTo>
                    <a:lnTo>
                      <a:pt x="35347" y="16233"/>
                    </a:lnTo>
                    <a:lnTo>
                      <a:pt x="43584" y="5831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49" name="object 395">
                <a:extLst>
                  <a:ext uri="{FF2B5EF4-FFF2-40B4-BE49-F238E27FC236}">
                    <a16:creationId xmlns:a16="http://schemas.microsoft.com/office/drawing/2014/main" id="{C87900FB-668C-4847-A60B-36BC46DAB4A4}"/>
                  </a:ext>
                </a:extLst>
              </p:cNvPr>
              <p:cNvSpPr/>
              <p:nvPr/>
            </p:nvSpPr>
            <p:spPr>
              <a:xfrm>
                <a:off x="2905023" y="4149280"/>
                <a:ext cx="14731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61">
                    <a:moveTo>
                      <a:pt x="0" y="10261"/>
                    </a:moveTo>
                    <a:lnTo>
                      <a:pt x="5461" y="7734"/>
                    </a:lnTo>
                    <a:lnTo>
                      <a:pt x="10464" y="4216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50" name="object 396">
                <a:extLst>
                  <a:ext uri="{FF2B5EF4-FFF2-40B4-BE49-F238E27FC236}">
                    <a16:creationId xmlns:a16="http://schemas.microsoft.com/office/drawing/2014/main" id="{BF1BCD76-ACCC-45D3-87A3-BAB993834A68}"/>
                  </a:ext>
                </a:extLst>
              </p:cNvPr>
              <p:cNvSpPr/>
              <p:nvPr/>
            </p:nvSpPr>
            <p:spPr>
              <a:xfrm>
                <a:off x="2846095" y="4065142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71" y="0"/>
                    </a:moveTo>
                    <a:lnTo>
                      <a:pt x="20434" y="11849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70" y="19697"/>
                    </a:lnTo>
                    <a:lnTo>
                      <a:pt x="0" y="10414"/>
                    </a:lnTo>
                    <a:lnTo>
                      <a:pt x="4305" y="6096"/>
                    </a:lnTo>
                    <a:lnTo>
                      <a:pt x="9372" y="2578"/>
                    </a:lnTo>
                    <a:lnTo>
                      <a:pt x="1487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51" name="object 397">
                <a:extLst>
                  <a:ext uri="{FF2B5EF4-FFF2-40B4-BE49-F238E27FC236}">
                    <a16:creationId xmlns:a16="http://schemas.microsoft.com/office/drawing/2014/main" id="{87088A2A-C601-4A72-B5D5-439308334591}"/>
                  </a:ext>
                </a:extLst>
              </p:cNvPr>
              <p:cNvSpPr/>
              <p:nvPr/>
            </p:nvSpPr>
            <p:spPr>
              <a:xfrm>
                <a:off x="2846095" y="4065142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71" y="0"/>
                    </a:moveTo>
                    <a:lnTo>
                      <a:pt x="9372" y="2578"/>
                    </a:lnTo>
                    <a:lnTo>
                      <a:pt x="4305" y="6096"/>
                    </a:lnTo>
                    <a:lnTo>
                      <a:pt x="0" y="10414"/>
                    </a:lnTo>
                    <a:lnTo>
                      <a:pt x="9270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49"/>
                    </a:lnTo>
                    <a:lnTo>
                      <a:pt x="14871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52" name="object 398">
                <a:extLst>
                  <a:ext uri="{FF2B5EF4-FFF2-40B4-BE49-F238E27FC236}">
                    <a16:creationId xmlns:a16="http://schemas.microsoft.com/office/drawing/2014/main" id="{FE3A7B80-E69C-459F-AD03-AEAC3A48019F}"/>
                  </a:ext>
                </a:extLst>
              </p:cNvPr>
              <p:cNvSpPr/>
              <p:nvPr/>
            </p:nvSpPr>
            <p:spPr>
              <a:xfrm>
                <a:off x="2850705" y="4071048"/>
                <a:ext cx="13042" cy="9169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69">
                    <a:moveTo>
                      <a:pt x="13042" y="0"/>
                    </a:moveTo>
                    <a:lnTo>
                      <a:pt x="8229" y="2273"/>
                    </a:lnTo>
                    <a:lnTo>
                      <a:pt x="3822" y="5359"/>
                    </a:lnTo>
                    <a:lnTo>
                      <a:pt x="0" y="9169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53" name="object 399">
                <a:extLst>
                  <a:ext uri="{FF2B5EF4-FFF2-40B4-BE49-F238E27FC236}">
                    <a16:creationId xmlns:a16="http://schemas.microsoft.com/office/drawing/2014/main" id="{720357CC-6A5B-4735-910A-66740D957B9A}"/>
                  </a:ext>
                </a:extLst>
              </p:cNvPr>
              <p:cNvSpPr/>
              <p:nvPr/>
            </p:nvSpPr>
            <p:spPr>
              <a:xfrm>
                <a:off x="2852991" y="4069702"/>
                <a:ext cx="7683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0718">
                    <a:moveTo>
                      <a:pt x="7683" y="10667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54" name="object 400">
                <a:extLst>
                  <a:ext uri="{FF2B5EF4-FFF2-40B4-BE49-F238E27FC236}">
                    <a16:creationId xmlns:a16="http://schemas.microsoft.com/office/drawing/2014/main" id="{66C20AAC-3118-42D7-BE2E-C5F1C6E9F300}"/>
                  </a:ext>
                </a:extLst>
              </p:cNvPr>
              <p:cNvSpPr/>
              <p:nvPr/>
            </p:nvSpPr>
            <p:spPr>
              <a:xfrm>
                <a:off x="2817609" y="4047134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481"/>
                    </a:moveTo>
                    <a:lnTo>
                      <a:pt x="129481" y="51050"/>
                    </a:lnTo>
                    <a:lnTo>
                      <a:pt x="124925" y="37739"/>
                    </a:lnTo>
                    <a:lnTo>
                      <a:pt x="117757" y="25896"/>
                    </a:lnTo>
                    <a:lnTo>
                      <a:pt x="108323" y="15868"/>
                    </a:lnTo>
                    <a:lnTo>
                      <a:pt x="96970" y="8001"/>
                    </a:lnTo>
                    <a:lnTo>
                      <a:pt x="84045" y="2643"/>
                    </a:lnTo>
                    <a:lnTo>
                      <a:pt x="69895" y="141"/>
                    </a:lnTo>
                    <a:lnTo>
                      <a:pt x="65544" y="0"/>
                    </a:lnTo>
                    <a:lnTo>
                      <a:pt x="51111" y="1594"/>
                    </a:lnTo>
                    <a:lnTo>
                      <a:pt x="37794" y="6146"/>
                    </a:lnTo>
                    <a:lnTo>
                      <a:pt x="25940" y="13309"/>
                    </a:lnTo>
                    <a:lnTo>
                      <a:pt x="15899" y="22735"/>
                    </a:lnTo>
                    <a:lnTo>
                      <a:pt x="8019" y="34077"/>
                    </a:lnTo>
                    <a:lnTo>
                      <a:pt x="2651" y="46990"/>
                    </a:lnTo>
                    <a:lnTo>
                      <a:pt x="142" y="61125"/>
                    </a:lnTo>
                    <a:lnTo>
                      <a:pt x="0" y="65481"/>
                    </a:lnTo>
                    <a:lnTo>
                      <a:pt x="1596" y="79923"/>
                    </a:lnTo>
                    <a:lnTo>
                      <a:pt x="6153" y="93241"/>
                    </a:lnTo>
                    <a:lnTo>
                      <a:pt x="13322" y="105089"/>
                    </a:lnTo>
                    <a:lnTo>
                      <a:pt x="22755" y="115122"/>
                    </a:lnTo>
                    <a:lnTo>
                      <a:pt x="34102" y="122993"/>
                    </a:lnTo>
                    <a:lnTo>
                      <a:pt x="47016" y="128357"/>
                    </a:lnTo>
                    <a:lnTo>
                      <a:pt x="61148" y="130868"/>
                    </a:lnTo>
                    <a:lnTo>
                      <a:pt x="65544" y="131013"/>
                    </a:lnTo>
                    <a:lnTo>
                      <a:pt x="79984" y="129419"/>
                    </a:lnTo>
                    <a:lnTo>
                      <a:pt x="93302" y="124869"/>
                    </a:lnTo>
                    <a:lnTo>
                      <a:pt x="105151" y="117707"/>
                    </a:lnTo>
                    <a:lnTo>
                      <a:pt x="115185" y="108281"/>
                    </a:lnTo>
                    <a:lnTo>
                      <a:pt x="123057" y="96936"/>
                    </a:lnTo>
                    <a:lnTo>
                      <a:pt x="128422" y="84018"/>
                    </a:lnTo>
                    <a:lnTo>
                      <a:pt x="130932" y="69872"/>
                    </a:lnTo>
                    <a:lnTo>
                      <a:pt x="131076" y="6548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55" name="object 402">
                <a:extLst>
                  <a:ext uri="{FF2B5EF4-FFF2-40B4-BE49-F238E27FC236}">
                    <a16:creationId xmlns:a16="http://schemas.microsoft.com/office/drawing/2014/main" id="{A5BC0245-B937-4D0B-8F02-C1E0CA23C56C}"/>
                  </a:ext>
                </a:extLst>
              </p:cNvPr>
              <p:cNvSpPr/>
              <p:nvPr/>
            </p:nvSpPr>
            <p:spPr>
              <a:xfrm>
                <a:off x="4467821" y="2938310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609"/>
                    </a:lnTo>
                    <a:lnTo>
                      <a:pt x="7137" y="50901"/>
                    </a:lnTo>
                    <a:lnTo>
                      <a:pt x="10718" y="50901"/>
                    </a:lnTo>
                    <a:lnTo>
                      <a:pt x="24688" y="49300"/>
                    </a:lnTo>
                    <a:lnTo>
                      <a:pt x="37602" y="44720"/>
                    </a:lnTo>
                    <a:lnTo>
                      <a:pt x="49060" y="37495"/>
                    </a:lnTo>
                    <a:lnTo>
                      <a:pt x="58664" y="27961"/>
                    </a:lnTo>
                    <a:lnTo>
                      <a:pt x="66013" y="16451"/>
                    </a:lnTo>
                    <a:lnTo>
                      <a:pt x="70709" y="330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56" name="object 403">
                <a:extLst>
                  <a:ext uri="{FF2B5EF4-FFF2-40B4-BE49-F238E27FC236}">
                    <a16:creationId xmlns:a16="http://schemas.microsoft.com/office/drawing/2014/main" id="{53B8F273-F082-49B1-BF07-683011BD7113}"/>
                  </a:ext>
                </a:extLst>
              </p:cNvPr>
              <p:cNvSpPr/>
              <p:nvPr/>
            </p:nvSpPr>
            <p:spPr>
              <a:xfrm>
                <a:off x="4483493" y="2951708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65"/>
                    </a:lnTo>
                    <a:lnTo>
                      <a:pt x="25043" y="24373"/>
                    </a:lnTo>
                    <a:lnTo>
                      <a:pt x="35347" y="16224"/>
                    </a:lnTo>
                    <a:lnTo>
                      <a:pt x="43584" y="5829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57" name="object 404">
                <a:extLst>
                  <a:ext uri="{FF2B5EF4-FFF2-40B4-BE49-F238E27FC236}">
                    <a16:creationId xmlns:a16="http://schemas.microsoft.com/office/drawing/2014/main" id="{6E0D988A-26DB-4EE7-9168-9392492DD054}"/>
                  </a:ext>
                </a:extLst>
              </p:cNvPr>
              <p:cNvSpPr/>
              <p:nvPr/>
            </p:nvSpPr>
            <p:spPr>
              <a:xfrm>
                <a:off x="4500410" y="2964205"/>
                <a:ext cx="14732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25">
                    <a:moveTo>
                      <a:pt x="0" y="10325"/>
                    </a:moveTo>
                    <a:lnTo>
                      <a:pt x="5461" y="7797"/>
                    </a:lnTo>
                    <a:lnTo>
                      <a:pt x="10477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58" name="object 405">
                <a:extLst>
                  <a:ext uri="{FF2B5EF4-FFF2-40B4-BE49-F238E27FC236}">
                    <a16:creationId xmlns:a16="http://schemas.microsoft.com/office/drawing/2014/main" id="{42D95102-BDF7-4546-9A73-7538CF7F2BA1}"/>
                  </a:ext>
                </a:extLst>
              </p:cNvPr>
              <p:cNvSpPr/>
              <p:nvPr/>
            </p:nvSpPr>
            <p:spPr>
              <a:xfrm>
                <a:off x="4441482" y="2880067"/>
                <a:ext cx="20434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48">
                    <a:moveTo>
                      <a:pt x="14884" y="0"/>
                    </a:moveTo>
                    <a:lnTo>
                      <a:pt x="20434" y="11912"/>
                    </a:lnTo>
                    <a:lnTo>
                      <a:pt x="16268" y="13843"/>
                    </a:lnTo>
                    <a:lnTo>
                      <a:pt x="12496" y="16471"/>
                    </a:lnTo>
                    <a:lnTo>
                      <a:pt x="9220" y="19748"/>
                    </a:lnTo>
                    <a:lnTo>
                      <a:pt x="0" y="10477"/>
                    </a:lnTo>
                    <a:lnTo>
                      <a:pt x="4305" y="6159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59" name="object 406">
                <a:extLst>
                  <a:ext uri="{FF2B5EF4-FFF2-40B4-BE49-F238E27FC236}">
                    <a16:creationId xmlns:a16="http://schemas.microsoft.com/office/drawing/2014/main" id="{63E60685-8E8C-475D-BE5B-855D56389001}"/>
                  </a:ext>
                </a:extLst>
              </p:cNvPr>
              <p:cNvSpPr/>
              <p:nvPr/>
            </p:nvSpPr>
            <p:spPr>
              <a:xfrm>
                <a:off x="4441482" y="2880067"/>
                <a:ext cx="20434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48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05" y="6159"/>
                    </a:lnTo>
                    <a:lnTo>
                      <a:pt x="0" y="10477"/>
                    </a:lnTo>
                    <a:lnTo>
                      <a:pt x="9220" y="19748"/>
                    </a:lnTo>
                    <a:lnTo>
                      <a:pt x="12496" y="16471"/>
                    </a:lnTo>
                    <a:lnTo>
                      <a:pt x="16268" y="13843"/>
                    </a:lnTo>
                    <a:lnTo>
                      <a:pt x="20434" y="11912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60" name="object 407">
                <a:extLst>
                  <a:ext uri="{FF2B5EF4-FFF2-40B4-BE49-F238E27FC236}">
                    <a16:creationId xmlns:a16="http://schemas.microsoft.com/office/drawing/2014/main" id="{EA296942-5534-4BFA-A074-88DC30639664}"/>
                  </a:ext>
                </a:extLst>
              </p:cNvPr>
              <p:cNvSpPr/>
              <p:nvPr/>
            </p:nvSpPr>
            <p:spPr>
              <a:xfrm>
                <a:off x="4446092" y="2886024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86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61" name="object 408">
                <a:extLst>
                  <a:ext uri="{FF2B5EF4-FFF2-40B4-BE49-F238E27FC236}">
                    <a16:creationId xmlns:a16="http://schemas.microsoft.com/office/drawing/2014/main" id="{7CA16FED-EFBC-4119-BF21-2775A3110015}"/>
                  </a:ext>
                </a:extLst>
              </p:cNvPr>
              <p:cNvSpPr/>
              <p:nvPr/>
            </p:nvSpPr>
            <p:spPr>
              <a:xfrm>
                <a:off x="4448378" y="2884690"/>
                <a:ext cx="7632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06">
                    <a:moveTo>
                      <a:pt x="7632" y="10655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62" name="object 409">
                <a:extLst>
                  <a:ext uri="{FF2B5EF4-FFF2-40B4-BE49-F238E27FC236}">
                    <a16:creationId xmlns:a16="http://schemas.microsoft.com/office/drawing/2014/main" id="{43B41E24-D6B2-482C-8892-4F186F1A8192}"/>
                  </a:ext>
                </a:extLst>
              </p:cNvPr>
              <p:cNvSpPr/>
              <p:nvPr/>
            </p:nvSpPr>
            <p:spPr>
              <a:xfrm>
                <a:off x="4412996" y="2862059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44"/>
                    </a:moveTo>
                    <a:lnTo>
                      <a:pt x="129480" y="51117"/>
                    </a:lnTo>
                    <a:lnTo>
                      <a:pt x="124923" y="37803"/>
                    </a:lnTo>
                    <a:lnTo>
                      <a:pt x="117754" y="25952"/>
                    </a:lnTo>
                    <a:lnTo>
                      <a:pt x="108323" y="15913"/>
                    </a:lnTo>
                    <a:lnTo>
                      <a:pt x="96977" y="8032"/>
                    </a:lnTo>
                    <a:lnTo>
                      <a:pt x="84066" y="2660"/>
                    </a:lnTo>
                    <a:lnTo>
                      <a:pt x="69939" y="145"/>
                    </a:lnTo>
                    <a:lnTo>
                      <a:pt x="65544" y="0"/>
                    </a:lnTo>
                    <a:lnTo>
                      <a:pt x="51103" y="1596"/>
                    </a:lnTo>
                    <a:lnTo>
                      <a:pt x="37784" y="6152"/>
                    </a:lnTo>
                    <a:lnTo>
                      <a:pt x="25934" y="13320"/>
                    </a:lnTo>
                    <a:lnTo>
                      <a:pt x="15899" y="22751"/>
                    </a:lnTo>
                    <a:lnTo>
                      <a:pt x="8025" y="34097"/>
                    </a:lnTo>
                    <a:lnTo>
                      <a:pt x="2659" y="47009"/>
                    </a:lnTo>
                    <a:lnTo>
                      <a:pt x="145" y="61138"/>
                    </a:lnTo>
                    <a:lnTo>
                      <a:pt x="0" y="65544"/>
                    </a:lnTo>
                    <a:lnTo>
                      <a:pt x="1594" y="79983"/>
                    </a:lnTo>
                    <a:lnTo>
                      <a:pt x="6145" y="93299"/>
                    </a:lnTo>
                    <a:lnTo>
                      <a:pt x="13307" y="105148"/>
                    </a:lnTo>
                    <a:lnTo>
                      <a:pt x="22734" y="115181"/>
                    </a:lnTo>
                    <a:lnTo>
                      <a:pt x="34080" y="123054"/>
                    </a:lnTo>
                    <a:lnTo>
                      <a:pt x="46998" y="128419"/>
                    </a:lnTo>
                    <a:lnTo>
                      <a:pt x="61143" y="130931"/>
                    </a:lnTo>
                    <a:lnTo>
                      <a:pt x="65544" y="131076"/>
                    </a:lnTo>
                    <a:lnTo>
                      <a:pt x="79968" y="129482"/>
                    </a:lnTo>
                    <a:lnTo>
                      <a:pt x="93280" y="124930"/>
                    </a:lnTo>
                    <a:lnTo>
                      <a:pt x="105129" y="117767"/>
                    </a:lnTo>
                    <a:lnTo>
                      <a:pt x="115168" y="108340"/>
                    </a:lnTo>
                    <a:lnTo>
                      <a:pt x="123047" y="96994"/>
                    </a:lnTo>
                    <a:lnTo>
                      <a:pt x="128418" y="84077"/>
                    </a:lnTo>
                    <a:lnTo>
                      <a:pt x="130931" y="69934"/>
                    </a:lnTo>
                    <a:lnTo>
                      <a:pt x="131076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63" name="object 410">
                <a:extLst>
                  <a:ext uri="{FF2B5EF4-FFF2-40B4-BE49-F238E27FC236}">
                    <a16:creationId xmlns:a16="http://schemas.microsoft.com/office/drawing/2014/main" id="{D5110EBA-9623-4B8D-9B85-C4269C937D9D}"/>
                  </a:ext>
                </a:extLst>
              </p:cNvPr>
              <p:cNvSpPr/>
              <p:nvPr/>
            </p:nvSpPr>
            <p:spPr>
              <a:xfrm>
                <a:off x="4654804" y="3027565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30919" y="69916"/>
                    </a:lnTo>
                    <a:lnTo>
                      <a:pt x="128409" y="84046"/>
                    </a:lnTo>
                    <a:lnTo>
                      <a:pt x="123045" y="96959"/>
                    </a:lnTo>
                    <a:lnTo>
                      <a:pt x="115172" y="108306"/>
                    </a:lnTo>
                    <a:lnTo>
                      <a:pt x="105138" y="117739"/>
                    </a:lnTo>
                    <a:lnTo>
                      <a:pt x="93289" y="124909"/>
                    </a:lnTo>
                    <a:lnTo>
                      <a:pt x="79971" y="129467"/>
                    </a:lnTo>
                    <a:lnTo>
                      <a:pt x="65532" y="131064"/>
                    </a:lnTo>
                    <a:lnTo>
                      <a:pt x="61140" y="130919"/>
                    </a:lnTo>
                    <a:lnTo>
                      <a:pt x="46994" y="128405"/>
                    </a:lnTo>
                    <a:lnTo>
                      <a:pt x="34076" y="123034"/>
                    </a:lnTo>
                    <a:lnTo>
                      <a:pt x="22731" y="115155"/>
                    </a:lnTo>
                    <a:lnTo>
                      <a:pt x="13305" y="105116"/>
                    </a:lnTo>
                    <a:lnTo>
                      <a:pt x="6144" y="93267"/>
                    </a:lnTo>
                    <a:lnTo>
                      <a:pt x="1593" y="79956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3" y="46994"/>
                    </a:lnTo>
                    <a:lnTo>
                      <a:pt x="8016" y="34076"/>
                    </a:lnTo>
                    <a:lnTo>
                      <a:pt x="15887" y="22731"/>
                    </a:lnTo>
                    <a:lnTo>
                      <a:pt x="25920" y="13305"/>
                    </a:lnTo>
                    <a:lnTo>
                      <a:pt x="37769" y="6144"/>
                    </a:lnTo>
                    <a:lnTo>
                      <a:pt x="51088" y="1593"/>
                    </a:lnTo>
                    <a:lnTo>
                      <a:pt x="65532" y="0"/>
                    </a:lnTo>
                    <a:lnTo>
                      <a:pt x="69922" y="144"/>
                    </a:lnTo>
                    <a:lnTo>
                      <a:pt x="84064" y="2653"/>
                    </a:lnTo>
                    <a:lnTo>
                      <a:pt x="96981" y="8016"/>
                    </a:lnTo>
                    <a:lnTo>
                      <a:pt x="108327" y="15887"/>
                    </a:lnTo>
                    <a:lnTo>
                      <a:pt x="117754" y="25920"/>
                    </a:lnTo>
                    <a:lnTo>
                      <a:pt x="124917" y="37769"/>
                    </a:lnTo>
                    <a:lnTo>
                      <a:pt x="129469" y="51088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64" name="object 411">
                <a:extLst>
                  <a:ext uri="{FF2B5EF4-FFF2-40B4-BE49-F238E27FC236}">
                    <a16:creationId xmlns:a16="http://schemas.microsoft.com/office/drawing/2014/main" id="{15202FDD-C7A6-4B75-BAC2-CB62BE9FDF10}"/>
                  </a:ext>
                </a:extLst>
              </p:cNvPr>
              <p:cNvSpPr/>
              <p:nvPr/>
            </p:nvSpPr>
            <p:spPr>
              <a:xfrm>
                <a:off x="4709668" y="3103765"/>
                <a:ext cx="71335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888">
                    <a:moveTo>
                      <a:pt x="0" y="49999"/>
                    </a:moveTo>
                    <a:lnTo>
                      <a:pt x="3517" y="50596"/>
                    </a:lnTo>
                    <a:lnTo>
                      <a:pt x="7086" y="50888"/>
                    </a:lnTo>
                    <a:lnTo>
                      <a:pt x="10668" y="50888"/>
                    </a:lnTo>
                    <a:lnTo>
                      <a:pt x="24656" y="49290"/>
                    </a:lnTo>
                    <a:lnTo>
                      <a:pt x="37576" y="44717"/>
                    </a:lnTo>
                    <a:lnTo>
                      <a:pt x="49033" y="37499"/>
                    </a:lnTo>
                    <a:lnTo>
                      <a:pt x="58629" y="27969"/>
                    </a:lnTo>
                    <a:lnTo>
                      <a:pt x="65971" y="16458"/>
                    </a:lnTo>
                    <a:lnTo>
                      <a:pt x="70661" y="3297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65" name="object 412">
                <a:extLst>
                  <a:ext uri="{FF2B5EF4-FFF2-40B4-BE49-F238E27FC236}">
                    <a16:creationId xmlns:a16="http://schemas.microsoft.com/office/drawing/2014/main" id="{434BD576-E597-423E-83C6-C4DE39D7E393}"/>
                  </a:ext>
                </a:extLst>
              </p:cNvPr>
              <p:cNvSpPr/>
              <p:nvPr/>
            </p:nvSpPr>
            <p:spPr>
              <a:xfrm>
                <a:off x="4725289" y="3117151"/>
                <a:ext cx="46685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740">
                    <a:moveTo>
                      <a:pt x="0" y="32740"/>
                    </a:moveTo>
                    <a:lnTo>
                      <a:pt x="13115" y="30008"/>
                    </a:lnTo>
                    <a:lnTo>
                      <a:pt x="25043" y="24399"/>
                    </a:lnTo>
                    <a:lnTo>
                      <a:pt x="35338" y="16231"/>
                    </a:lnTo>
                    <a:lnTo>
                      <a:pt x="43554" y="5821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66" name="object 413">
                <a:extLst>
                  <a:ext uri="{FF2B5EF4-FFF2-40B4-BE49-F238E27FC236}">
                    <a16:creationId xmlns:a16="http://schemas.microsoft.com/office/drawing/2014/main" id="{8C46FD6A-0D15-409A-AA7D-1A47FF4B8C3A}"/>
                  </a:ext>
                </a:extLst>
              </p:cNvPr>
              <p:cNvSpPr/>
              <p:nvPr/>
            </p:nvSpPr>
            <p:spPr>
              <a:xfrm>
                <a:off x="4742205" y="3129711"/>
                <a:ext cx="14732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12">
                    <a:moveTo>
                      <a:pt x="0" y="10312"/>
                    </a:moveTo>
                    <a:lnTo>
                      <a:pt x="5511" y="7734"/>
                    </a:lnTo>
                    <a:lnTo>
                      <a:pt x="10477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67" name="object 414">
                <a:extLst>
                  <a:ext uri="{FF2B5EF4-FFF2-40B4-BE49-F238E27FC236}">
                    <a16:creationId xmlns:a16="http://schemas.microsoft.com/office/drawing/2014/main" id="{15848651-7E59-48DB-A339-CA58E7BD3B13}"/>
                  </a:ext>
                </a:extLst>
              </p:cNvPr>
              <p:cNvSpPr/>
              <p:nvPr/>
            </p:nvSpPr>
            <p:spPr>
              <a:xfrm>
                <a:off x="4683277" y="3045574"/>
                <a:ext cx="20434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85">
                    <a:moveTo>
                      <a:pt x="14935" y="0"/>
                    </a:moveTo>
                    <a:lnTo>
                      <a:pt x="20434" y="11849"/>
                    </a:lnTo>
                    <a:lnTo>
                      <a:pt x="16319" y="13792"/>
                    </a:lnTo>
                    <a:lnTo>
                      <a:pt x="12496" y="16459"/>
                    </a:lnTo>
                    <a:lnTo>
                      <a:pt x="9271" y="19685"/>
                    </a:lnTo>
                    <a:lnTo>
                      <a:pt x="0" y="10464"/>
                    </a:lnTo>
                    <a:lnTo>
                      <a:pt x="4317" y="609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68" name="object 415">
                <a:extLst>
                  <a:ext uri="{FF2B5EF4-FFF2-40B4-BE49-F238E27FC236}">
                    <a16:creationId xmlns:a16="http://schemas.microsoft.com/office/drawing/2014/main" id="{0D15B505-E0AA-4252-8D39-5EE5E1B9AE9A}"/>
                  </a:ext>
                </a:extLst>
              </p:cNvPr>
              <p:cNvSpPr/>
              <p:nvPr/>
            </p:nvSpPr>
            <p:spPr>
              <a:xfrm>
                <a:off x="4683277" y="3045574"/>
                <a:ext cx="20434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85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7" y="6096"/>
                    </a:lnTo>
                    <a:lnTo>
                      <a:pt x="0" y="10464"/>
                    </a:lnTo>
                    <a:lnTo>
                      <a:pt x="9271" y="19685"/>
                    </a:lnTo>
                    <a:lnTo>
                      <a:pt x="12496" y="16459"/>
                    </a:lnTo>
                    <a:lnTo>
                      <a:pt x="16319" y="13792"/>
                    </a:lnTo>
                    <a:lnTo>
                      <a:pt x="20434" y="1184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69" name="object 416">
                <a:extLst>
                  <a:ext uri="{FF2B5EF4-FFF2-40B4-BE49-F238E27FC236}">
                    <a16:creationId xmlns:a16="http://schemas.microsoft.com/office/drawing/2014/main" id="{5CF27FA7-3F94-4A5F-B33C-487FB5ECDCAF}"/>
                  </a:ext>
                </a:extLst>
              </p:cNvPr>
              <p:cNvSpPr/>
              <p:nvPr/>
            </p:nvSpPr>
            <p:spPr>
              <a:xfrm>
                <a:off x="4687887" y="3051517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229" y="2235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70" name="object 417">
                <a:extLst>
                  <a:ext uri="{FF2B5EF4-FFF2-40B4-BE49-F238E27FC236}">
                    <a16:creationId xmlns:a16="http://schemas.microsoft.com/office/drawing/2014/main" id="{095EDF89-2FD1-407C-9C0F-08FE3589C86C}"/>
                  </a:ext>
                </a:extLst>
              </p:cNvPr>
              <p:cNvSpPr/>
              <p:nvPr/>
            </p:nvSpPr>
            <p:spPr>
              <a:xfrm>
                <a:off x="4690173" y="3050133"/>
                <a:ext cx="7683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0769">
                    <a:moveTo>
                      <a:pt x="7683" y="10718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71" name="object 418">
                <a:extLst>
                  <a:ext uri="{FF2B5EF4-FFF2-40B4-BE49-F238E27FC236}">
                    <a16:creationId xmlns:a16="http://schemas.microsoft.com/office/drawing/2014/main" id="{B68719F4-163C-49AF-9321-913241358898}"/>
                  </a:ext>
                </a:extLst>
              </p:cNvPr>
              <p:cNvSpPr/>
              <p:nvPr/>
            </p:nvSpPr>
            <p:spPr>
              <a:xfrm>
                <a:off x="4654804" y="3027565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29469" y="51088"/>
                    </a:lnTo>
                    <a:lnTo>
                      <a:pt x="124917" y="37769"/>
                    </a:lnTo>
                    <a:lnTo>
                      <a:pt x="117754" y="25920"/>
                    </a:lnTo>
                    <a:lnTo>
                      <a:pt x="108327" y="15887"/>
                    </a:lnTo>
                    <a:lnTo>
                      <a:pt x="96981" y="8016"/>
                    </a:lnTo>
                    <a:lnTo>
                      <a:pt x="84064" y="2653"/>
                    </a:lnTo>
                    <a:lnTo>
                      <a:pt x="69922" y="144"/>
                    </a:lnTo>
                    <a:lnTo>
                      <a:pt x="65532" y="0"/>
                    </a:lnTo>
                    <a:lnTo>
                      <a:pt x="51088" y="1593"/>
                    </a:lnTo>
                    <a:lnTo>
                      <a:pt x="37769" y="6144"/>
                    </a:lnTo>
                    <a:lnTo>
                      <a:pt x="25920" y="13305"/>
                    </a:lnTo>
                    <a:lnTo>
                      <a:pt x="15887" y="22731"/>
                    </a:lnTo>
                    <a:lnTo>
                      <a:pt x="8016" y="34076"/>
                    </a:lnTo>
                    <a:lnTo>
                      <a:pt x="2653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3" y="79956"/>
                    </a:lnTo>
                    <a:lnTo>
                      <a:pt x="6144" y="93267"/>
                    </a:lnTo>
                    <a:lnTo>
                      <a:pt x="13305" y="105116"/>
                    </a:lnTo>
                    <a:lnTo>
                      <a:pt x="22731" y="115155"/>
                    </a:lnTo>
                    <a:lnTo>
                      <a:pt x="34076" y="123034"/>
                    </a:lnTo>
                    <a:lnTo>
                      <a:pt x="46994" y="128405"/>
                    </a:lnTo>
                    <a:lnTo>
                      <a:pt x="61140" y="130919"/>
                    </a:lnTo>
                    <a:lnTo>
                      <a:pt x="65532" y="131064"/>
                    </a:lnTo>
                    <a:lnTo>
                      <a:pt x="79971" y="129467"/>
                    </a:lnTo>
                    <a:lnTo>
                      <a:pt x="93289" y="124909"/>
                    </a:lnTo>
                    <a:lnTo>
                      <a:pt x="105138" y="117739"/>
                    </a:lnTo>
                    <a:lnTo>
                      <a:pt x="115172" y="108306"/>
                    </a:lnTo>
                    <a:lnTo>
                      <a:pt x="123045" y="96959"/>
                    </a:lnTo>
                    <a:lnTo>
                      <a:pt x="128409" y="84046"/>
                    </a:lnTo>
                    <a:lnTo>
                      <a:pt x="130919" y="69916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72" name="object 419">
                <a:extLst>
                  <a:ext uri="{FF2B5EF4-FFF2-40B4-BE49-F238E27FC236}">
                    <a16:creationId xmlns:a16="http://schemas.microsoft.com/office/drawing/2014/main" id="{04E37762-3D32-490D-8D67-B4D3C355FF71}"/>
                  </a:ext>
                </a:extLst>
              </p:cNvPr>
              <p:cNvSpPr/>
              <p:nvPr/>
            </p:nvSpPr>
            <p:spPr>
              <a:xfrm>
                <a:off x="4647552" y="3330575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30931" y="69933"/>
                    </a:lnTo>
                    <a:lnTo>
                      <a:pt x="128419" y="84077"/>
                    </a:lnTo>
                    <a:lnTo>
                      <a:pt x="123054" y="96993"/>
                    </a:lnTo>
                    <a:lnTo>
                      <a:pt x="115180" y="108336"/>
                    </a:lnTo>
                    <a:lnTo>
                      <a:pt x="105145" y="117761"/>
                    </a:lnTo>
                    <a:lnTo>
                      <a:pt x="93294" y="124921"/>
                    </a:lnTo>
                    <a:lnTo>
                      <a:pt x="79974" y="129470"/>
                    </a:lnTo>
                    <a:lnTo>
                      <a:pt x="65531" y="131063"/>
                    </a:lnTo>
                    <a:lnTo>
                      <a:pt x="61147" y="130919"/>
                    </a:lnTo>
                    <a:lnTo>
                      <a:pt x="47017" y="128410"/>
                    </a:lnTo>
                    <a:lnTo>
                      <a:pt x="34104" y="123047"/>
                    </a:lnTo>
                    <a:lnTo>
                      <a:pt x="22757" y="115176"/>
                    </a:lnTo>
                    <a:lnTo>
                      <a:pt x="13324" y="105143"/>
                    </a:lnTo>
                    <a:lnTo>
                      <a:pt x="6154" y="93294"/>
                    </a:lnTo>
                    <a:lnTo>
                      <a:pt x="1596" y="79975"/>
                    </a:lnTo>
                    <a:lnTo>
                      <a:pt x="0" y="65532"/>
                    </a:lnTo>
                    <a:lnTo>
                      <a:pt x="144" y="61146"/>
                    </a:lnTo>
                    <a:lnTo>
                      <a:pt x="2658" y="47013"/>
                    </a:lnTo>
                    <a:lnTo>
                      <a:pt x="8029" y="34099"/>
                    </a:lnTo>
                    <a:lnTo>
                      <a:pt x="15908" y="22752"/>
                    </a:lnTo>
                    <a:lnTo>
                      <a:pt x="25947" y="13320"/>
                    </a:lnTo>
                    <a:lnTo>
                      <a:pt x="37796" y="6152"/>
                    </a:lnTo>
                    <a:lnTo>
                      <a:pt x="51107" y="1596"/>
                    </a:lnTo>
                    <a:lnTo>
                      <a:pt x="65531" y="0"/>
                    </a:lnTo>
                    <a:lnTo>
                      <a:pt x="69933" y="145"/>
                    </a:lnTo>
                    <a:lnTo>
                      <a:pt x="84078" y="2659"/>
                    </a:lnTo>
                    <a:lnTo>
                      <a:pt x="96996" y="8029"/>
                    </a:lnTo>
                    <a:lnTo>
                      <a:pt x="108342" y="15907"/>
                    </a:lnTo>
                    <a:lnTo>
                      <a:pt x="117769" y="25944"/>
                    </a:lnTo>
                    <a:lnTo>
                      <a:pt x="124931" y="37793"/>
                    </a:lnTo>
                    <a:lnTo>
                      <a:pt x="129482" y="51105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73" name="object 420">
                <a:extLst>
                  <a:ext uri="{FF2B5EF4-FFF2-40B4-BE49-F238E27FC236}">
                    <a16:creationId xmlns:a16="http://schemas.microsoft.com/office/drawing/2014/main" id="{8F7827F3-5366-4A5F-8D40-6758492AEF2C}"/>
                  </a:ext>
                </a:extLst>
              </p:cNvPr>
              <p:cNvSpPr/>
              <p:nvPr/>
            </p:nvSpPr>
            <p:spPr>
              <a:xfrm>
                <a:off x="4702429" y="3406825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61"/>
                    </a:moveTo>
                    <a:lnTo>
                      <a:pt x="3517" y="50545"/>
                    </a:lnTo>
                    <a:lnTo>
                      <a:pt x="7086" y="50901"/>
                    </a:lnTo>
                    <a:lnTo>
                      <a:pt x="10655" y="50901"/>
                    </a:lnTo>
                    <a:lnTo>
                      <a:pt x="24645" y="49300"/>
                    </a:lnTo>
                    <a:lnTo>
                      <a:pt x="37567" y="44719"/>
                    </a:lnTo>
                    <a:lnTo>
                      <a:pt x="49024" y="37494"/>
                    </a:lnTo>
                    <a:lnTo>
                      <a:pt x="58621" y="27960"/>
                    </a:lnTo>
                    <a:lnTo>
                      <a:pt x="65964" y="16454"/>
                    </a:lnTo>
                    <a:lnTo>
                      <a:pt x="70656" y="331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74" name="object 421">
                <a:extLst>
                  <a:ext uri="{FF2B5EF4-FFF2-40B4-BE49-F238E27FC236}">
                    <a16:creationId xmlns:a16="http://schemas.microsoft.com/office/drawing/2014/main" id="{7F7D09FA-CA61-44F9-A02B-87C03DEAAD75}"/>
                  </a:ext>
                </a:extLst>
              </p:cNvPr>
              <p:cNvSpPr/>
              <p:nvPr/>
            </p:nvSpPr>
            <p:spPr>
              <a:xfrm>
                <a:off x="4718050" y="3420224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59"/>
                    </a:lnTo>
                    <a:lnTo>
                      <a:pt x="25043" y="24367"/>
                    </a:lnTo>
                    <a:lnTo>
                      <a:pt x="35347" y="16221"/>
                    </a:lnTo>
                    <a:lnTo>
                      <a:pt x="43584" y="5829"/>
                    </a:lnTo>
                    <a:lnTo>
                      <a:pt x="46736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75" name="object 422">
                <a:extLst>
                  <a:ext uri="{FF2B5EF4-FFF2-40B4-BE49-F238E27FC236}">
                    <a16:creationId xmlns:a16="http://schemas.microsoft.com/office/drawing/2014/main" id="{750A3D60-50ED-4147-A4EF-A71AF03065EC}"/>
                  </a:ext>
                </a:extLst>
              </p:cNvPr>
              <p:cNvSpPr/>
              <p:nvPr/>
            </p:nvSpPr>
            <p:spPr>
              <a:xfrm>
                <a:off x="4734966" y="3432721"/>
                <a:ext cx="14732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12">
                    <a:moveTo>
                      <a:pt x="0" y="10312"/>
                    </a:moveTo>
                    <a:lnTo>
                      <a:pt x="5511" y="7734"/>
                    </a:lnTo>
                    <a:lnTo>
                      <a:pt x="10464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76" name="object 423">
                <a:extLst>
                  <a:ext uri="{FF2B5EF4-FFF2-40B4-BE49-F238E27FC236}">
                    <a16:creationId xmlns:a16="http://schemas.microsoft.com/office/drawing/2014/main" id="{7AF758A8-9B48-49C6-8C24-BAE0E86C7E8F}"/>
                  </a:ext>
                </a:extLst>
              </p:cNvPr>
              <p:cNvSpPr/>
              <p:nvPr/>
            </p:nvSpPr>
            <p:spPr>
              <a:xfrm>
                <a:off x="4676025" y="3348583"/>
                <a:ext cx="20447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48">
                    <a:moveTo>
                      <a:pt x="14884" y="0"/>
                    </a:moveTo>
                    <a:lnTo>
                      <a:pt x="20447" y="11899"/>
                    </a:lnTo>
                    <a:lnTo>
                      <a:pt x="16281" y="13842"/>
                    </a:lnTo>
                    <a:lnTo>
                      <a:pt x="12509" y="16471"/>
                    </a:lnTo>
                    <a:lnTo>
                      <a:pt x="9283" y="19748"/>
                    </a:lnTo>
                    <a:lnTo>
                      <a:pt x="0" y="10464"/>
                    </a:lnTo>
                    <a:lnTo>
                      <a:pt x="4318" y="6146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77" name="object 424">
                <a:extLst>
                  <a:ext uri="{FF2B5EF4-FFF2-40B4-BE49-F238E27FC236}">
                    <a16:creationId xmlns:a16="http://schemas.microsoft.com/office/drawing/2014/main" id="{BCFF694B-FD95-43B2-BE63-91E521A03D99}"/>
                  </a:ext>
                </a:extLst>
              </p:cNvPr>
              <p:cNvSpPr/>
              <p:nvPr/>
            </p:nvSpPr>
            <p:spPr>
              <a:xfrm>
                <a:off x="4676025" y="3348583"/>
                <a:ext cx="20447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48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8" y="6146"/>
                    </a:lnTo>
                    <a:lnTo>
                      <a:pt x="0" y="10464"/>
                    </a:lnTo>
                    <a:lnTo>
                      <a:pt x="9283" y="19748"/>
                    </a:lnTo>
                    <a:lnTo>
                      <a:pt x="12509" y="16471"/>
                    </a:lnTo>
                    <a:lnTo>
                      <a:pt x="16281" y="13842"/>
                    </a:lnTo>
                    <a:lnTo>
                      <a:pt x="20447" y="1189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78" name="object 425">
                <a:extLst>
                  <a:ext uri="{FF2B5EF4-FFF2-40B4-BE49-F238E27FC236}">
                    <a16:creationId xmlns:a16="http://schemas.microsoft.com/office/drawing/2014/main" id="{44D26A32-1497-4452-810F-BA4652D1F8B0}"/>
                  </a:ext>
                </a:extLst>
              </p:cNvPr>
              <p:cNvSpPr/>
              <p:nvPr/>
            </p:nvSpPr>
            <p:spPr>
              <a:xfrm>
                <a:off x="4680648" y="3354539"/>
                <a:ext cx="13093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118">
                    <a:moveTo>
                      <a:pt x="13093" y="0"/>
                    </a:moveTo>
                    <a:lnTo>
                      <a:pt x="8229" y="2222"/>
                    </a:lnTo>
                    <a:lnTo>
                      <a:pt x="3810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79" name="object 426">
                <a:extLst>
                  <a:ext uri="{FF2B5EF4-FFF2-40B4-BE49-F238E27FC236}">
                    <a16:creationId xmlns:a16="http://schemas.microsoft.com/office/drawing/2014/main" id="{0D9D76DC-A1CE-455C-A88B-3E84E5D1EC75}"/>
                  </a:ext>
                </a:extLst>
              </p:cNvPr>
              <p:cNvSpPr/>
              <p:nvPr/>
            </p:nvSpPr>
            <p:spPr>
              <a:xfrm>
                <a:off x="4682921" y="3353142"/>
                <a:ext cx="7696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69">
                    <a:moveTo>
                      <a:pt x="7696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80" name="object 427">
                <a:extLst>
                  <a:ext uri="{FF2B5EF4-FFF2-40B4-BE49-F238E27FC236}">
                    <a16:creationId xmlns:a16="http://schemas.microsoft.com/office/drawing/2014/main" id="{95F60BD6-D92F-40B3-9606-9877A1619796}"/>
                  </a:ext>
                </a:extLst>
              </p:cNvPr>
              <p:cNvSpPr/>
              <p:nvPr/>
            </p:nvSpPr>
            <p:spPr>
              <a:xfrm>
                <a:off x="4647552" y="3330575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29482" y="51105"/>
                    </a:lnTo>
                    <a:lnTo>
                      <a:pt x="124931" y="37793"/>
                    </a:lnTo>
                    <a:lnTo>
                      <a:pt x="117769" y="25944"/>
                    </a:lnTo>
                    <a:lnTo>
                      <a:pt x="108342" y="15907"/>
                    </a:lnTo>
                    <a:lnTo>
                      <a:pt x="96996" y="8029"/>
                    </a:lnTo>
                    <a:lnTo>
                      <a:pt x="84078" y="2659"/>
                    </a:lnTo>
                    <a:lnTo>
                      <a:pt x="69933" y="145"/>
                    </a:lnTo>
                    <a:lnTo>
                      <a:pt x="65531" y="0"/>
                    </a:lnTo>
                    <a:lnTo>
                      <a:pt x="51107" y="1596"/>
                    </a:lnTo>
                    <a:lnTo>
                      <a:pt x="37796" y="6152"/>
                    </a:lnTo>
                    <a:lnTo>
                      <a:pt x="25947" y="13320"/>
                    </a:lnTo>
                    <a:lnTo>
                      <a:pt x="15908" y="22752"/>
                    </a:lnTo>
                    <a:lnTo>
                      <a:pt x="8029" y="34099"/>
                    </a:lnTo>
                    <a:lnTo>
                      <a:pt x="2658" y="47013"/>
                    </a:lnTo>
                    <a:lnTo>
                      <a:pt x="144" y="61146"/>
                    </a:lnTo>
                    <a:lnTo>
                      <a:pt x="0" y="65532"/>
                    </a:lnTo>
                    <a:lnTo>
                      <a:pt x="1596" y="79975"/>
                    </a:lnTo>
                    <a:lnTo>
                      <a:pt x="6154" y="93294"/>
                    </a:lnTo>
                    <a:lnTo>
                      <a:pt x="13324" y="105143"/>
                    </a:lnTo>
                    <a:lnTo>
                      <a:pt x="22757" y="115176"/>
                    </a:lnTo>
                    <a:lnTo>
                      <a:pt x="34104" y="123047"/>
                    </a:lnTo>
                    <a:lnTo>
                      <a:pt x="47017" y="128410"/>
                    </a:lnTo>
                    <a:lnTo>
                      <a:pt x="61147" y="130919"/>
                    </a:lnTo>
                    <a:lnTo>
                      <a:pt x="65531" y="131063"/>
                    </a:lnTo>
                    <a:lnTo>
                      <a:pt x="79974" y="129470"/>
                    </a:lnTo>
                    <a:lnTo>
                      <a:pt x="93294" y="124921"/>
                    </a:lnTo>
                    <a:lnTo>
                      <a:pt x="105145" y="117761"/>
                    </a:lnTo>
                    <a:lnTo>
                      <a:pt x="115180" y="108336"/>
                    </a:lnTo>
                    <a:lnTo>
                      <a:pt x="123054" y="96993"/>
                    </a:lnTo>
                    <a:lnTo>
                      <a:pt x="128419" y="84077"/>
                    </a:lnTo>
                    <a:lnTo>
                      <a:pt x="130931" y="69933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81" name="object 428">
                <a:extLst>
                  <a:ext uri="{FF2B5EF4-FFF2-40B4-BE49-F238E27FC236}">
                    <a16:creationId xmlns:a16="http://schemas.microsoft.com/office/drawing/2014/main" id="{52DE93B1-7968-48B7-8F0B-8F464F913866}"/>
                  </a:ext>
                </a:extLst>
              </p:cNvPr>
              <p:cNvSpPr/>
              <p:nvPr/>
            </p:nvSpPr>
            <p:spPr>
              <a:xfrm>
                <a:off x="4356989" y="3447554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30931" y="69927"/>
                    </a:lnTo>
                    <a:lnTo>
                      <a:pt x="128415" y="84058"/>
                    </a:lnTo>
                    <a:lnTo>
                      <a:pt x="123043" y="96970"/>
                    </a:lnTo>
                    <a:lnTo>
                      <a:pt x="115163" y="108315"/>
                    </a:lnTo>
                    <a:lnTo>
                      <a:pt x="105123" y="117745"/>
                    </a:lnTo>
                    <a:lnTo>
                      <a:pt x="93272" y="124912"/>
                    </a:lnTo>
                    <a:lnTo>
                      <a:pt x="79959" y="129468"/>
                    </a:lnTo>
                    <a:lnTo>
                      <a:pt x="65532" y="131063"/>
                    </a:lnTo>
                    <a:lnTo>
                      <a:pt x="61141" y="130919"/>
                    </a:lnTo>
                    <a:lnTo>
                      <a:pt x="46999" y="128406"/>
                    </a:lnTo>
                    <a:lnTo>
                      <a:pt x="34082" y="123037"/>
                    </a:lnTo>
                    <a:lnTo>
                      <a:pt x="22736" y="115159"/>
                    </a:lnTo>
                    <a:lnTo>
                      <a:pt x="13309" y="105122"/>
                    </a:lnTo>
                    <a:lnTo>
                      <a:pt x="6146" y="93272"/>
                    </a:lnTo>
                    <a:lnTo>
                      <a:pt x="1594" y="79960"/>
                    </a:lnTo>
                    <a:lnTo>
                      <a:pt x="0" y="65531"/>
                    </a:lnTo>
                    <a:lnTo>
                      <a:pt x="144" y="61141"/>
                    </a:lnTo>
                    <a:lnTo>
                      <a:pt x="2654" y="46999"/>
                    </a:lnTo>
                    <a:lnTo>
                      <a:pt x="8018" y="34082"/>
                    </a:lnTo>
                    <a:lnTo>
                      <a:pt x="15891" y="22736"/>
                    </a:lnTo>
                    <a:lnTo>
                      <a:pt x="25925" y="13309"/>
                    </a:lnTo>
                    <a:lnTo>
                      <a:pt x="37774" y="6146"/>
                    </a:lnTo>
                    <a:lnTo>
                      <a:pt x="51092" y="1594"/>
                    </a:lnTo>
                    <a:lnTo>
                      <a:pt x="65532" y="0"/>
                    </a:lnTo>
                    <a:lnTo>
                      <a:pt x="69927" y="145"/>
                    </a:lnTo>
                    <a:lnTo>
                      <a:pt x="84059" y="2656"/>
                    </a:lnTo>
                    <a:lnTo>
                      <a:pt x="96973" y="8022"/>
                    </a:lnTo>
                    <a:lnTo>
                      <a:pt x="108321" y="15894"/>
                    </a:lnTo>
                    <a:lnTo>
                      <a:pt x="117753" y="25928"/>
                    </a:lnTo>
                    <a:lnTo>
                      <a:pt x="124923" y="37777"/>
                    </a:lnTo>
                    <a:lnTo>
                      <a:pt x="129480" y="51093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82" name="object 429">
                <a:extLst>
                  <a:ext uri="{FF2B5EF4-FFF2-40B4-BE49-F238E27FC236}">
                    <a16:creationId xmlns:a16="http://schemas.microsoft.com/office/drawing/2014/main" id="{46F7DB84-1969-4DF4-A2C8-02F8EB033A02}"/>
                  </a:ext>
                </a:extLst>
              </p:cNvPr>
              <p:cNvSpPr/>
              <p:nvPr/>
            </p:nvSpPr>
            <p:spPr>
              <a:xfrm>
                <a:off x="4411814" y="3523754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99"/>
                    </a:moveTo>
                    <a:lnTo>
                      <a:pt x="3517" y="50596"/>
                    </a:lnTo>
                    <a:lnTo>
                      <a:pt x="7137" y="50901"/>
                    </a:lnTo>
                    <a:lnTo>
                      <a:pt x="10706" y="50901"/>
                    </a:lnTo>
                    <a:lnTo>
                      <a:pt x="24696" y="49303"/>
                    </a:lnTo>
                    <a:lnTo>
                      <a:pt x="37617" y="44729"/>
                    </a:lnTo>
                    <a:lnTo>
                      <a:pt x="49074" y="37512"/>
                    </a:lnTo>
                    <a:lnTo>
                      <a:pt x="58672" y="27983"/>
                    </a:lnTo>
                    <a:lnTo>
                      <a:pt x="66014" y="16473"/>
                    </a:lnTo>
                    <a:lnTo>
                      <a:pt x="70707" y="3316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83" name="object 430">
                <a:extLst>
                  <a:ext uri="{FF2B5EF4-FFF2-40B4-BE49-F238E27FC236}">
                    <a16:creationId xmlns:a16="http://schemas.microsoft.com/office/drawing/2014/main" id="{F6581465-F226-43A1-9551-50B42A5D33BC}"/>
                  </a:ext>
                </a:extLst>
              </p:cNvPr>
              <p:cNvSpPr/>
              <p:nvPr/>
            </p:nvSpPr>
            <p:spPr>
              <a:xfrm>
                <a:off x="4427486" y="3537153"/>
                <a:ext cx="46685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740">
                    <a:moveTo>
                      <a:pt x="0" y="32740"/>
                    </a:moveTo>
                    <a:lnTo>
                      <a:pt x="13115" y="30009"/>
                    </a:lnTo>
                    <a:lnTo>
                      <a:pt x="25043" y="24411"/>
                    </a:lnTo>
                    <a:lnTo>
                      <a:pt x="35338" y="16251"/>
                    </a:lnTo>
                    <a:lnTo>
                      <a:pt x="43554" y="5834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84" name="object 431">
                <a:extLst>
                  <a:ext uri="{FF2B5EF4-FFF2-40B4-BE49-F238E27FC236}">
                    <a16:creationId xmlns:a16="http://schemas.microsoft.com/office/drawing/2014/main" id="{BF219BEB-19C8-4162-80FC-108EF85BB133}"/>
                  </a:ext>
                </a:extLst>
              </p:cNvPr>
              <p:cNvSpPr/>
              <p:nvPr/>
            </p:nvSpPr>
            <p:spPr>
              <a:xfrm>
                <a:off x="4444403" y="3549700"/>
                <a:ext cx="14732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261">
                    <a:moveTo>
                      <a:pt x="0" y="10261"/>
                    </a:moveTo>
                    <a:lnTo>
                      <a:pt x="5461" y="7734"/>
                    </a:lnTo>
                    <a:lnTo>
                      <a:pt x="10464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85" name="object 432">
                <a:extLst>
                  <a:ext uri="{FF2B5EF4-FFF2-40B4-BE49-F238E27FC236}">
                    <a16:creationId xmlns:a16="http://schemas.microsoft.com/office/drawing/2014/main" id="{884D6714-F9A6-4203-9A49-4A0284027F6C}"/>
                  </a:ext>
                </a:extLst>
              </p:cNvPr>
              <p:cNvSpPr/>
              <p:nvPr/>
            </p:nvSpPr>
            <p:spPr>
              <a:xfrm>
                <a:off x="4385462" y="3465563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884" y="0"/>
                    </a:moveTo>
                    <a:lnTo>
                      <a:pt x="20447" y="11849"/>
                    </a:lnTo>
                    <a:lnTo>
                      <a:pt x="16281" y="13792"/>
                    </a:lnTo>
                    <a:lnTo>
                      <a:pt x="12509" y="16471"/>
                    </a:lnTo>
                    <a:lnTo>
                      <a:pt x="9232" y="19697"/>
                    </a:lnTo>
                    <a:lnTo>
                      <a:pt x="0" y="10413"/>
                    </a:lnTo>
                    <a:lnTo>
                      <a:pt x="4317" y="6095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86" name="object 433">
                <a:extLst>
                  <a:ext uri="{FF2B5EF4-FFF2-40B4-BE49-F238E27FC236}">
                    <a16:creationId xmlns:a16="http://schemas.microsoft.com/office/drawing/2014/main" id="{74EAE0A4-651E-4246-85FF-9D7755DED870}"/>
                  </a:ext>
                </a:extLst>
              </p:cNvPr>
              <p:cNvSpPr/>
              <p:nvPr/>
            </p:nvSpPr>
            <p:spPr>
              <a:xfrm>
                <a:off x="4385462" y="3465563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7" y="6095"/>
                    </a:lnTo>
                    <a:lnTo>
                      <a:pt x="0" y="10413"/>
                    </a:lnTo>
                    <a:lnTo>
                      <a:pt x="9232" y="19697"/>
                    </a:lnTo>
                    <a:lnTo>
                      <a:pt x="12509" y="16471"/>
                    </a:lnTo>
                    <a:lnTo>
                      <a:pt x="16281" y="13792"/>
                    </a:lnTo>
                    <a:lnTo>
                      <a:pt x="20447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87" name="object 434">
                <a:extLst>
                  <a:ext uri="{FF2B5EF4-FFF2-40B4-BE49-F238E27FC236}">
                    <a16:creationId xmlns:a16="http://schemas.microsoft.com/office/drawing/2014/main" id="{CCEFCE2B-B327-4A09-9ACD-A5FF5DC78B9C}"/>
                  </a:ext>
                </a:extLst>
              </p:cNvPr>
              <p:cNvSpPr/>
              <p:nvPr/>
            </p:nvSpPr>
            <p:spPr>
              <a:xfrm>
                <a:off x="4390085" y="3471519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78" y="2222"/>
                    </a:lnTo>
                    <a:lnTo>
                      <a:pt x="3771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88" name="object 435">
                <a:extLst>
                  <a:ext uri="{FF2B5EF4-FFF2-40B4-BE49-F238E27FC236}">
                    <a16:creationId xmlns:a16="http://schemas.microsoft.com/office/drawing/2014/main" id="{20336C23-63E8-4F14-84C4-43283057BE12}"/>
                  </a:ext>
                </a:extLst>
              </p:cNvPr>
              <p:cNvSpPr/>
              <p:nvPr/>
            </p:nvSpPr>
            <p:spPr>
              <a:xfrm>
                <a:off x="4392358" y="3470122"/>
                <a:ext cx="7696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69">
                    <a:moveTo>
                      <a:pt x="7696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89" name="object 436">
                <a:extLst>
                  <a:ext uri="{FF2B5EF4-FFF2-40B4-BE49-F238E27FC236}">
                    <a16:creationId xmlns:a16="http://schemas.microsoft.com/office/drawing/2014/main" id="{6E7ECB2B-239F-483C-A05F-877D91E3F161}"/>
                  </a:ext>
                </a:extLst>
              </p:cNvPr>
              <p:cNvSpPr/>
              <p:nvPr/>
            </p:nvSpPr>
            <p:spPr>
              <a:xfrm>
                <a:off x="4356989" y="3447554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29480" y="51093"/>
                    </a:lnTo>
                    <a:lnTo>
                      <a:pt x="124923" y="37777"/>
                    </a:lnTo>
                    <a:lnTo>
                      <a:pt x="117753" y="25928"/>
                    </a:lnTo>
                    <a:lnTo>
                      <a:pt x="108321" y="15894"/>
                    </a:lnTo>
                    <a:lnTo>
                      <a:pt x="96973" y="8022"/>
                    </a:lnTo>
                    <a:lnTo>
                      <a:pt x="84059" y="2656"/>
                    </a:lnTo>
                    <a:lnTo>
                      <a:pt x="69927" y="145"/>
                    </a:lnTo>
                    <a:lnTo>
                      <a:pt x="65532" y="0"/>
                    </a:lnTo>
                    <a:lnTo>
                      <a:pt x="51092" y="1594"/>
                    </a:lnTo>
                    <a:lnTo>
                      <a:pt x="37774" y="6146"/>
                    </a:lnTo>
                    <a:lnTo>
                      <a:pt x="25925" y="13309"/>
                    </a:lnTo>
                    <a:lnTo>
                      <a:pt x="15891" y="22736"/>
                    </a:lnTo>
                    <a:lnTo>
                      <a:pt x="8018" y="34082"/>
                    </a:lnTo>
                    <a:lnTo>
                      <a:pt x="2654" y="46999"/>
                    </a:lnTo>
                    <a:lnTo>
                      <a:pt x="144" y="61141"/>
                    </a:lnTo>
                    <a:lnTo>
                      <a:pt x="0" y="65531"/>
                    </a:lnTo>
                    <a:lnTo>
                      <a:pt x="1594" y="79960"/>
                    </a:lnTo>
                    <a:lnTo>
                      <a:pt x="6146" y="93272"/>
                    </a:lnTo>
                    <a:lnTo>
                      <a:pt x="13309" y="105122"/>
                    </a:lnTo>
                    <a:lnTo>
                      <a:pt x="22736" y="115159"/>
                    </a:lnTo>
                    <a:lnTo>
                      <a:pt x="34082" y="123037"/>
                    </a:lnTo>
                    <a:lnTo>
                      <a:pt x="46999" y="128406"/>
                    </a:lnTo>
                    <a:lnTo>
                      <a:pt x="61141" y="130919"/>
                    </a:lnTo>
                    <a:lnTo>
                      <a:pt x="65532" y="131063"/>
                    </a:lnTo>
                    <a:lnTo>
                      <a:pt x="79959" y="129468"/>
                    </a:lnTo>
                    <a:lnTo>
                      <a:pt x="93272" y="124912"/>
                    </a:lnTo>
                    <a:lnTo>
                      <a:pt x="105123" y="117745"/>
                    </a:lnTo>
                    <a:lnTo>
                      <a:pt x="115163" y="108315"/>
                    </a:lnTo>
                    <a:lnTo>
                      <a:pt x="123043" y="96970"/>
                    </a:lnTo>
                    <a:lnTo>
                      <a:pt x="128415" y="84058"/>
                    </a:lnTo>
                    <a:lnTo>
                      <a:pt x="130931" y="69927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90" name="object 437">
                <a:extLst>
                  <a:ext uri="{FF2B5EF4-FFF2-40B4-BE49-F238E27FC236}">
                    <a16:creationId xmlns:a16="http://schemas.microsoft.com/office/drawing/2014/main" id="{B7CCFD90-9197-4640-BE11-FB4DDE43A573}"/>
                  </a:ext>
                </a:extLst>
              </p:cNvPr>
              <p:cNvSpPr/>
              <p:nvPr/>
            </p:nvSpPr>
            <p:spPr>
              <a:xfrm>
                <a:off x="4360811" y="3428250"/>
                <a:ext cx="15481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183">
                    <a:moveTo>
                      <a:pt x="0" y="0"/>
                    </a:moveTo>
                    <a:lnTo>
                      <a:pt x="15481" y="21183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91" name="object 438">
                <a:extLst>
                  <a:ext uri="{FF2B5EF4-FFF2-40B4-BE49-F238E27FC236}">
                    <a16:creationId xmlns:a16="http://schemas.microsoft.com/office/drawing/2014/main" id="{092FC680-0713-47FF-9607-0F687699C7A2}"/>
                  </a:ext>
                </a:extLst>
              </p:cNvPr>
              <p:cNvSpPr/>
              <p:nvPr/>
            </p:nvSpPr>
            <p:spPr>
              <a:xfrm>
                <a:off x="4337697" y="3451479"/>
                <a:ext cx="21183" cy="15367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67">
                    <a:moveTo>
                      <a:pt x="0" y="0"/>
                    </a:moveTo>
                    <a:lnTo>
                      <a:pt x="21183" y="15367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92" name="object 439">
                <a:extLst>
                  <a:ext uri="{FF2B5EF4-FFF2-40B4-BE49-F238E27FC236}">
                    <a16:creationId xmlns:a16="http://schemas.microsoft.com/office/drawing/2014/main" id="{97C63B4C-87E6-40C0-A063-BDB684E70117}"/>
                  </a:ext>
                </a:extLst>
              </p:cNvPr>
              <p:cNvSpPr/>
              <p:nvPr/>
            </p:nvSpPr>
            <p:spPr>
              <a:xfrm>
                <a:off x="4322711" y="3480689"/>
                <a:ext cx="25006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5006" h="8140">
                    <a:moveTo>
                      <a:pt x="0" y="0"/>
                    </a:moveTo>
                    <a:lnTo>
                      <a:pt x="25006" y="814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93" name="object 440">
                <a:extLst>
                  <a:ext uri="{FF2B5EF4-FFF2-40B4-BE49-F238E27FC236}">
                    <a16:creationId xmlns:a16="http://schemas.microsoft.com/office/drawing/2014/main" id="{FB0EC1E3-F145-47D8-B734-18241A21D0A9}"/>
                  </a:ext>
                </a:extLst>
              </p:cNvPr>
              <p:cNvSpPr/>
              <p:nvPr/>
            </p:nvSpPr>
            <p:spPr>
              <a:xfrm>
                <a:off x="4317606" y="3513086"/>
                <a:ext cx="26187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87">
                    <a:moveTo>
                      <a:pt x="0" y="0"/>
                    </a:moveTo>
                    <a:lnTo>
                      <a:pt x="26187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94" name="object 441">
                <a:extLst>
                  <a:ext uri="{FF2B5EF4-FFF2-40B4-BE49-F238E27FC236}">
                    <a16:creationId xmlns:a16="http://schemas.microsoft.com/office/drawing/2014/main" id="{DD088C60-F9B2-464F-9DCF-3C157E374135}"/>
                  </a:ext>
                </a:extLst>
              </p:cNvPr>
              <p:cNvSpPr/>
              <p:nvPr/>
            </p:nvSpPr>
            <p:spPr>
              <a:xfrm>
                <a:off x="4322711" y="3537445"/>
                <a:ext cx="25006" cy="8039"/>
              </a:xfrm>
              <a:custGeom>
                <a:avLst/>
                <a:gdLst/>
                <a:ahLst/>
                <a:cxnLst/>
                <a:rect l="l" t="t" r="r" b="b"/>
                <a:pathLst>
                  <a:path w="25006" h="8039">
                    <a:moveTo>
                      <a:pt x="0" y="8039"/>
                    </a:moveTo>
                    <a:lnTo>
                      <a:pt x="25006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95" name="object 442">
                <a:extLst>
                  <a:ext uri="{FF2B5EF4-FFF2-40B4-BE49-F238E27FC236}">
                    <a16:creationId xmlns:a16="http://schemas.microsoft.com/office/drawing/2014/main" id="{4554AAD4-2A0D-45CC-AB67-69BB4EBF6578}"/>
                  </a:ext>
                </a:extLst>
              </p:cNvPr>
              <p:cNvSpPr/>
              <p:nvPr/>
            </p:nvSpPr>
            <p:spPr>
              <a:xfrm>
                <a:off x="4337697" y="3559327"/>
                <a:ext cx="21183" cy="15468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468">
                    <a:moveTo>
                      <a:pt x="0" y="15468"/>
                    </a:moveTo>
                    <a:lnTo>
                      <a:pt x="21183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96" name="object 443">
                <a:extLst>
                  <a:ext uri="{FF2B5EF4-FFF2-40B4-BE49-F238E27FC236}">
                    <a16:creationId xmlns:a16="http://schemas.microsoft.com/office/drawing/2014/main" id="{952E0FB9-09EE-435D-9DE1-8BE3ECBE3EBB}"/>
                  </a:ext>
                </a:extLst>
              </p:cNvPr>
              <p:cNvSpPr/>
              <p:nvPr/>
            </p:nvSpPr>
            <p:spPr>
              <a:xfrm>
                <a:off x="4360811" y="3576688"/>
                <a:ext cx="15481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234">
                    <a:moveTo>
                      <a:pt x="0" y="21234"/>
                    </a:moveTo>
                    <a:lnTo>
                      <a:pt x="15481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97" name="object 444">
                <a:extLst>
                  <a:ext uri="{FF2B5EF4-FFF2-40B4-BE49-F238E27FC236}">
                    <a16:creationId xmlns:a16="http://schemas.microsoft.com/office/drawing/2014/main" id="{640336FB-84C8-47D5-856D-0E3D5553E4ED}"/>
                  </a:ext>
                </a:extLst>
              </p:cNvPr>
              <p:cNvSpPr/>
              <p:nvPr/>
            </p:nvSpPr>
            <p:spPr>
              <a:xfrm>
                <a:off x="4390136" y="3587902"/>
                <a:ext cx="7988" cy="24993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993">
                    <a:moveTo>
                      <a:pt x="0" y="24993"/>
                    </a:moveTo>
                    <a:lnTo>
                      <a:pt x="7988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98" name="object 445">
                <a:extLst>
                  <a:ext uri="{FF2B5EF4-FFF2-40B4-BE49-F238E27FC236}">
                    <a16:creationId xmlns:a16="http://schemas.microsoft.com/office/drawing/2014/main" id="{441F2E31-DD8C-4E83-B179-23F6DE63A227}"/>
                  </a:ext>
                </a:extLst>
              </p:cNvPr>
              <p:cNvSpPr/>
              <p:nvPr/>
            </p:nvSpPr>
            <p:spPr>
              <a:xfrm>
                <a:off x="4343400" y="3760190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30919" y="69923"/>
                    </a:lnTo>
                    <a:lnTo>
                      <a:pt x="128410" y="84069"/>
                    </a:lnTo>
                    <a:lnTo>
                      <a:pt x="123047" y="96987"/>
                    </a:lnTo>
                    <a:lnTo>
                      <a:pt x="115176" y="108332"/>
                    </a:lnTo>
                    <a:lnTo>
                      <a:pt x="105143" y="117758"/>
                    </a:lnTo>
                    <a:lnTo>
                      <a:pt x="93294" y="124919"/>
                    </a:lnTo>
                    <a:lnTo>
                      <a:pt x="79975" y="129470"/>
                    </a:lnTo>
                    <a:lnTo>
                      <a:pt x="65532" y="131064"/>
                    </a:lnTo>
                    <a:lnTo>
                      <a:pt x="61146" y="130919"/>
                    </a:lnTo>
                    <a:lnTo>
                      <a:pt x="47013" y="128410"/>
                    </a:lnTo>
                    <a:lnTo>
                      <a:pt x="34099" y="123047"/>
                    </a:lnTo>
                    <a:lnTo>
                      <a:pt x="22752" y="115176"/>
                    </a:lnTo>
                    <a:lnTo>
                      <a:pt x="13320" y="105143"/>
                    </a:lnTo>
                    <a:lnTo>
                      <a:pt x="6152" y="93294"/>
                    </a:lnTo>
                    <a:lnTo>
                      <a:pt x="1596" y="79975"/>
                    </a:lnTo>
                    <a:lnTo>
                      <a:pt x="0" y="65532"/>
                    </a:lnTo>
                    <a:lnTo>
                      <a:pt x="144" y="61147"/>
                    </a:lnTo>
                    <a:lnTo>
                      <a:pt x="2657" y="47017"/>
                    </a:lnTo>
                    <a:lnTo>
                      <a:pt x="8026" y="34104"/>
                    </a:lnTo>
                    <a:lnTo>
                      <a:pt x="15904" y="22757"/>
                    </a:lnTo>
                    <a:lnTo>
                      <a:pt x="25941" y="13324"/>
                    </a:lnTo>
                    <a:lnTo>
                      <a:pt x="37791" y="6154"/>
                    </a:lnTo>
                    <a:lnTo>
                      <a:pt x="51103" y="1596"/>
                    </a:lnTo>
                    <a:lnTo>
                      <a:pt x="65532" y="0"/>
                    </a:lnTo>
                    <a:lnTo>
                      <a:pt x="69923" y="144"/>
                    </a:lnTo>
                    <a:lnTo>
                      <a:pt x="84069" y="2658"/>
                    </a:lnTo>
                    <a:lnTo>
                      <a:pt x="96987" y="8029"/>
                    </a:lnTo>
                    <a:lnTo>
                      <a:pt x="108332" y="15908"/>
                    </a:lnTo>
                    <a:lnTo>
                      <a:pt x="117758" y="25947"/>
                    </a:lnTo>
                    <a:lnTo>
                      <a:pt x="124919" y="37796"/>
                    </a:lnTo>
                    <a:lnTo>
                      <a:pt x="129470" y="51107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99" name="object 446">
                <a:extLst>
                  <a:ext uri="{FF2B5EF4-FFF2-40B4-BE49-F238E27FC236}">
                    <a16:creationId xmlns:a16="http://schemas.microsoft.com/office/drawing/2014/main" id="{9A4278F3-A14C-4FEF-AAB6-4061910AD95D}"/>
                  </a:ext>
                </a:extLst>
              </p:cNvPr>
              <p:cNvSpPr/>
              <p:nvPr/>
            </p:nvSpPr>
            <p:spPr>
              <a:xfrm>
                <a:off x="4398213" y="3836441"/>
                <a:ext cx="71399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99" h="50901">
                    <a:moveTo>
                      <a:pt x="0" y="49961"/>
                    </a:moveTo>
                    <a:lnTo>
                      <a:pt x="3530" y="50596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708" y="49300"/>
                    </a:lnTo>
                    <a:lnTo>
                      <a:pt x="37628" y="44719"/>
                    </a:lnTo>
                    <a:lnTo>
                      <a:pt x="49083" y="37494"/>
                    </a:lnTo>
                    <a:lnTo>
                      <a:pt x="58679" y="27960"/>
                    </a:lnTo>
                    <a:lnTo>
                      <a:pt x="66022" y="16454"/>
                    </a:lnTo>
                    <a:lnTo>
                      <a:pt x="70718" y="3310"/>
                    </a:lnTo>
                    <a:lnTo>
                      <a:pt x="71399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00" name="object 447">
                <a:extLst>
                  <a:ext uri="{FF2B5EF4-FFF2-40B4-BE49-F238E27FC236}">
                    <a16:creationId xmlns:a16="http://schemas.microsoft.com/office/drawing/2014/main" id="{C0945BA7-978B-462D-B0B7-99EFC7CEBC36}"/>
                  </a:ext>
                </a:extLst>
              </p:cNvPr>
              <p:cNvSpPr/>
              <p:nvPr/>
            </p:nvSpPr>
            <p:spPr>
              <a:xfrm>
                <a:off x="4413897" y="3849839"/>
                <a:ext cx="46723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689">
                    <a:moveTo>
                      <a:pt x="0" y="32689"/>
                    </a:moveTo>
                    <a:lnTo>
                      <a:pt x="13110" y="29979"/>
                    </a:lnTo>
                    <a:lnTo>
                      <a:pt x="25041" y="24386"/>
                    </a:lnTo>
                    <a:lnTo>
                      <a:pt x="35346" y="16227"/>
                    </a:lnTo>
                    <a:lnTo>
                      <a:pt x="43580" y="5822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01" name="object 448">
                <a:extLst>
                  <a:ext uri="{FF2B5EF4-FFF2-40B4-BE49-F238E27FC236}">
                    <a16:creationId xmlns:a16="http://schemas.microsoft.com/office/drawing/2014/main" id="{AFEDA7D8-46CB-4C7B-94F1-063BD356D7D0}"/>
                  </a:ext>
                </a:extLst>
              </p:cNvPr>
              <p:cNvSpPr/>
              <p:nvPr/>
            </p:nvSpPr>
            <p:spPr>
              <a:xfrm>
                <a:off x="4430814" y="3862336"/>
                <a:ext cx="14732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25">
                    <a:moveTo>
                      <a:pt x="0" y="10325"/>
                    </a:moveTo>
                    <a:lnTo>
                      <a:pt x="5448" y="7785"/>
                    </a:lnTo>
                    <a:lnTo>
                      <a:pt x="10464" y="4318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02" name="object 449">
                <a:extLst>
                  <a:ext uri="{FF2B5EF4-FFF2-40B4-BE49-F238E27FC236}">
                    <a16:creationId xmlns:a16="http://schemas.microsoft.com/office/drawing/2014/main" id="{BA4CA301-D3BB-412A-B2D7-8AF1DD78B006}"/>
                  </a:ext>
                </a:extLst>
              </p:cNvPr>
              <p:cNvSpPr/>
              <p:nvPr/>
            </p:nvSpPr>
            <p:spPr>
              <a:xfrm>
                <a:off x="4371873" y="3778250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884" y="0"/>
                    </a:moveTo>
                    <a:lnTo>
                      <a:pt x="20446" y="11861"/>
                    </a:lnTo>
                    <a:lnTo>
                      <a:pt x="16268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7" y="6096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03" name="object 450">
                <a:extLst>
                  <a:ext uri="{FF2B5EF4-FFF2-40B4-BE49-F238E27FC236}">
                    <a16:creationId xmlns:a16="http://schemas.microsoft.com/office/drawing/2014/main" id="{B431DAC2-7279-48BE-BFA6-CA5D472F8C0F}"/>
                  </a:ext>
                </a:extLst>
              </p:cNvPr>
              <p:cNvSpPr/>
              <p:nvPr/>
            </p:nvSpPr>
            <p:spPr>
              <a:xfrm>
                <a:off x="4371873" y="3778250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17" y="6096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268" y="13792"/>
                    </a:lnTo>
                    <a:lnTo>
                      <a:pt x="20446" y="11861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04" name="object 451">
                <a:extLst>
                  <a:ext uri="{FF2B5EF4-FFF2-40B4-BE49-F238E27FC236}">
                    <a16:creationId xmlns:a16="http://schemas.microsoft.com/office/drawing/2014/main" id="{521CE1D1-0CED-4C3B-BCA1-CE12C661643E}"/>
                  </a:ext>
                </a:extLst>
              </p:cNvPr>
              <p:cNvSpPr/>
              <p:nvPr/>
            </p:nvSpPr>
            <p:spPr>
              <a:xfrm>
                <a:off x="4376483" y="3784155"/>
                <a:ext cx="13055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82">
                    <a:moveTo>
                      <a:pt x="13055" y="0"/>
                    </a:moveTo>
                    <a:lnTo>
                      <a:pt x="8242" y="2286"/>
                    </a:lnTo>
                    <a:lnTo>
                      <a:pt x="3771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05" name="object 452">
                <a:extLst>
                  <a:ext uri="{FF2B5EF4-FFF2-40B4-BE49-F238E27FC236}">
                    <a16:creationId xmlns:a16="http://schemas.microsoft.com/office/drawing/2014/main" id="{D78CA929-0630-4727-A0AB-0360317B0788}"/>
                  </a:ext>
                </a:extLst>
              </p:cNvPr>
              <p:cNvSpPr/>
              <p:nvPr/>
            </p:nvSpPr>
            <p:spPr>
              <a:xfrm>
                <a:off x="4378769" y="3782809"/>
                <a:ext cx="7696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18">
                    <a:moveTo>
                      <a:pt x="7696" y="1066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06" name="object 453">
                <a:extLst>
                  <a:ext uri="{FF2B5EF4-FFF2-40B4-BE49-F238E27FC236}">
                    <a16:creationId xmlns:a16="http://schemas.microsoft.com/office/drawing/2014/main" id="{DBEBCA9D-B5B9-4A7C-9F07-01B590901046}"/>
                  </a:ext>
                </a:extLst>
              </p:cNvPr>
              <p:cNvSpPr/>
              <p:nvPr/>
            </p:nvSpPr>
            <p:spPr>
              <a:xfrm>
                <a:off x="4343400" y="3760190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29470" y="51107"/>
                    </a:lnTo>
                    <a:lnTo>
                      <a:pt x="124919" y="37796"/>
                    </a:lnTo>
                    <a:lnTo>
                      <a:pt x="117758" y="25947"/>
                    </a:lnTo>
                    <a:lnTo>
                      <a:pt x="108332" y="15908"/>
                    </a:lnTo>
                    <a:lnTo>
                      <a:pt x="96987" y="8029"/>
                    </a:lnTo>
                    <a:lnTo>
                      <a:pt x="84069" y="2658"/>
                    </a:lnTo>
                    <a:lnTo>
                      <a:pt x="69923" y="144"/>
                    </a:lnTo>
                    <a:lnTo>
                      <a:pt x="65532" y="0"/>
                    </a:lnTo>
                    <a:lnTo>
                      <a:pt x="51103" y="1596"/>
                    </a:lnTo>
                    <a:lnTo>
                      <a:pt x="37791" y="6154"/>
                    </a:lnTo>
                    <a:lnTo>
                      <a:pt x="25941" y="13324"/>
                    </a:lnTo>
                    <a:lnTo>
                      <a:pt x="15904" y="22757"/>
                    </a:lnTo>
                    <a:lnTo>
                      <a:pt x="8026" y="34104"/>
                    </a:lnTo>
                    <a:lnTo>
                      <a:pt x="2657" y="47017"/>
                    </a:lnTo>
                    <a:lnTo>
                      <a:pt x="144" y="61147"/>
                    </a:lnTo>
                    <a:lnTo>
                      <a:pt x="0" y="65532"/>
                    </a:lnTo>
                    <a:lnTo>
                      <a:pt x="1596" y="79975"/>
                    </a:lnTo>
                    <a:lnTo>
                      <a:pt x="6152" y="93294"/>
                    </a:lnTo>
                    <a:lnTo>
                      <a:pt x="13320" y="105143"/>
                    </a:lnTo>
                    <a:lnTo>
                      <a:pt x="22752" y="115176"/>
                    </a:lnTo>
                    <a:lnTo>
                      <a:pt x="34099" y="123047"/>
                    </a:lnTo>
                    <a:lnTo>
                      <a:pt x="47013" y="128410"/>
                    </a:lnTo>
                    <a:lnTo>
                      <a:pt x="61146" y="130919"/>
                    </a:lnTo>
                    <a:lnTo>
                      <a:pt x="65532" y="131064"/>
                    </a:lnTo>
                    <a:lnTo>
                      <a:pt x="79975" y="129470"/>
                    </a:lnTo>
                    <a:lnTo>
                      <a:pt x="93294" y="124919"/>
                    </a:lnTo>
                    <a:lnTo>
                      <a:pt x="105143" y="117758"/>
                    </a:lnTo>
                    <a:lnTo>
                      <a:pt x="115176" y="108332"/>
                    </a:lnTo>
                    <a:lnTo>
                      <a:pt x="123047" y="96987"/>
                    </a:lnTo>
                    <a:lnTo>
                      <a:pt x="128410" y="84069"/>
                    </a:lnTo>
                    <a:lnTo>
                      <a:pt x="130919" y="69923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07" name="object 455">
                <a:extLst>
                  <a:ext uri="{FF2B5EF4-FFF2-40B4-BE49-F238E27FC236}">
                    <a16:creationId xmlns:a16="http://schemas.microsoft.com/office/drawing/2014/main" id="{C91A7E5D-3211-4876-9D18-69E07ED29F6E}"/>
                  </a:ext>
                </a:extLst>
              </p:cNvPr>
              <p:cNvSpPr/>
              <p:nvPr/>
            </p:nvSpPr>
            <p:spPr>
              <a:xfrm>
                <a:off x="4596612" y="3968254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99"/>
                    </a:moveTo>
                    <a:lnTo>
                      <a:pt x="3517" y="50596"/>
                    </a:lnTo>
                    <a:lnTo>
                      <a:pt x="7086" y="50901"/>
                    </a:lnTo>
                    <a:lnTo>
                      <a:pt x="10706" y="50901"/>
                    </a:lnTo>
                    <a:lnTo>
                      <a:pt x="24678" y="49303"/>
                    </a:lnTo>
                    <a:lnTo>
                      <a:pt x="37592" y="44729"/>
                    </a:lnTo>
                    <a:lnTo>
                      <a:pt x="49050" y="37512"/>
                    </a:lnTo>
                    <a:lnTo>
                      <a:pt x="58654" y="27983"/>
                    </a:lnTo>
                    <a:lnTo>
                      <a:pt x="66005" y="16473"/>
                    </a:lnTo>
                    <a:lnTo>
                      <a:pt x="70706" y="3316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08" name="object 456">
                <a:extLst>
                  <a:ext uri="{FF2B5EF4-FFF2-40B4-BE49-F238E27FC236}">
                    <a16:creationId xmlns:a16="http://schemas.microsoft.com/office/drawing/2014/main" id="{FA4EF300-5703-42D2-B465-49DA5CF8D5F2}"/>
                  </a:ext>
                </a:extLst>
              </p:cNvPr>
              <p:cNvSpPr/>
              <p:nvPr/>
            </p:nvSpPr>
            <p:spPr>
              <a:xfrm>
                <a:off x="4612284" y="3981653"/>
                <a:ext cx="46685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740">
                    <a:moveTo>
                      <a:pt x="0" y="32740"/>
                    </a:moveTo>
                    <a:lnTo>
                      <a:pt x="13115" y="30009"/>
                    </a:lnTo>
                    <a:lnTo>
                      <a:pt x="25043" y="24411"/>
                    </a:lnTo>
                    <a:lnTo>
                      <a:pt x="35338" y="16251"/>
                    </a:lnTo>
                    <a:lnTo>
                      <a:pt x="43554" y="5834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09" name="object 457">
                <a:extLst>
                  <a:ext uri="{FF2B5EF4-FFF2-40B4-BE49-F238E27FC236}">
                    <a16:creationId xmlns:a16="http://schemas.microsoft.com/office/drawing/2014/main" id="{9D95A00A-06A1-4D1F-8490-5B6AD1AB0778}"/>
                  </a:ext>
                </a:extLst>
              </p:cNvPr>
              <p:cNvSpPr/>
              <p:nvPr/>
            </p:nvSpPr>
            <p:spPr>
              <a:xfrm>
                <a:off x="4629200" y="3994200"/>
                <a:ext cx="14731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61">
                    <a:moveTo>
                      <a:pt x="0" y="10261"/>
                    </a:moveTo>
                    <a:lnTo>
                      <a:pt x="5461" y="7734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10" name="object 458">
                <a:extLst>
                  <a:ext uri="{FF2B5EF4-FFF2-40B4-BE49-F238E27FC236}">
                    <a16:creationId xmlns:a16="http://schemas.microsoft.com/office/drawing/2014/main" id="{9C05728D-C504-413E-B334-39295021D1D8}"/>
                  </a:ext>
                </a:extLst>
              </p:cNvPr>
              <p:cNvSpPr/>
              <p:nvPr/>
            </p:nvSpPr>
            <p:spPr>
              <a:xfrm>
                <a:off x="4570209" y="3910063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20497" y="11849"/>
                    </a:lnTo>
                    <a:lnTo>
                      <a:pt x="16332" y="13792"/>
                    </a:lnTo>
                    <a:lnTo>
                      <a:pt x="12560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8" y="6095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11" name="object 459">
                <a:extLst>
                  <a:ext uri="{FF2B5EF4-FFF2-40B4-BE49-F238E27FC236}">
                    <a16:creationId xmlns:a16="http://schemas.microsoft.com/office/drawing/2014/main" id="{8BF6F587-28D5-419E-A170-DFB453246556}"/>
                  </a:ext>
                </a:extLst>
              </p:cNvPr>
              <p:cNvSpPr/>
              <p:nvPr/>
            </p:nvSpPr>
            <p:spPr>
              <a:xfrm>
                <a:off x="4570209" y="3910063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8" y="6095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60" y="16471"/>
                    </a:lnTo>
                    <a:lnTo>
                      <a:pt x="16332" y="13792"/>
                    </a:lnTo>
                    <a:lnTo>
                      <a:pt x="20497" y="1184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12" name="object 460">
                <a:extLst>
                  <a:ext uri="{FF2B5EF4-FFF2-40B4-BE49-F238E27FC236}">
                    <a16:creationId xmlns:a16="http://schemas.microsoft.com/office/drawing/2014/main" id="{3C9F98BC-5B1B-42C1-BCE3-C45109E1F241}"/>
                  </a:ext>
                </a:extLst>
              </p:cNvPr>
              <p:cNvSpPr/>
              <p:nvPr/>
            </p:nvSpPr>
            <p:spPr>
              <a:xfrm>
                <a:off x="4574882" y="3916019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78" y="2222"/>
                    </a:lnTo>
                    <a:lnTo>
                      <a:pt x="3759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13" name="object 461">
                <a:extLst>
                  <a:ext uri="{FF2B5EF4-FFF2-40B4-BE49-F238E27FC236}">
                    <a16:creationId xmlns:a16="http://schemas.microsoft.com/office/drawing/2014/main" id="{A18B0BE9-8C0B-443E-A795-AD90F1C09832}"/>
                  </a:ext>
                </a:extLst>
              </p:cNvPr>
              <p:cNvSpPr/>
              <p:nvPr/>
            </p:nvSpPr>
            <p:spPr>
              <a:xfrm>
                <a:off x="4577156" y="3914622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14" name="object 462">
                <a:extLst>
                  <a:ext uri="{FF2B5EF4-FFF2-40B4-BE49-F238E27FC236}">
                    <a16:creationId xmlns:a16="http://schemas.microsoft.com/office/drawing/2014/main" id="{1305B808-61C0-4764-AED1-239E5EAA7CDC}"/>
                  </a:ext>
                </a:extLst>
              </p:cNvPr>
              <p:cNvSpPr/>
              <p:nvPr/>
            </p:nvSpPr>
            <p:spPr>
              <a:xfrm>
                <a:off x="4541786" y="3892054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1"/>
                    </a:moveTo>
                    <a:lnTo>
                      <a:pt x="129467" y="51092"/>
                    </a:lnTo>
                    <a:lnTo>
                      <a:pt x="124911" y="37774"/>
                    </a:lnTo>
                    <a:lnTo>
                      <a:pt x="117743" y="25925"/>
                    </a:lnTo>
                    <a:lnTo>
                      <a:pt x="108311" y="15891"/>
                    </a:lnTo>
                    <a:lnTo>
                      <a:pt x="96964" y="8018"/>
                    </a:lnTo>
                    <a:lnTo>
                      <a:pt x="84050" y="2654"/>
                    </a:lnTo>
                    <a:lnTo>
                      <a:pt x="69917" y="144"/>
                    </a:lnTo>
                    <a:lnTo>
                      <a:pt x="65532" y="0"/>
                    </a:lnTo>
                    <a:lnTo>
                      <a:pt x="51092" y="1594"/>
                    </a:lnTo>
                    <a:lnTo>
                      <a:pt x="37774" y="6146"/>
                    </a:lnTo>
                    <a:lnTo>
                      <a:pt x="25925" y="13309"/>
                    </a:lnTo>
                    <a:lnTo>
                      <a:pt x="15891" y="22736"/>
                    </a:lnTo>
                    <a:lnTo>
                      <a:pt x="8018" y="34082"/>
                    </a:lnTo>
                    <a:lnTo>
                      <a:pt x="2654" y="46999"/>
                    </a:lnTo>
                    <a:lnTo>
                      <a:pt x="144" y="61141"/>
                    </a:lnTo>
                    <a:lnTo>
                      <a:pt x="0" y="65531"/>
                    </a:lnTo>
                    <a:lnTo>
                      <a:pt x="1594" y="79960"/>
                    </a:lnTo>
                    <a:lnTo>
                      <a:pt x="6146" y="93272"/>
                    </a:lnTo>
                    <a:lnTo>
                      <a:pt x="13309" y="105122"/>
                    </a:lnTo>
                    <a:lnTo>
                      <a:pt x="22736" y="115159"/>
                    </a:lnTo>
                    <a:lnTo>
                      <a:pt x="34082" y="123037"/>
                    </a:lnTo>
                    <a:lnTo>
                      <a:pt x="46999" y="128406"/>
                    </a:lnTo>
                    <a:lnTo>
                      <a:pt x="61141" y="130919"/>
                    </a:lnTo>
                    <a:lnTo>
                      <a:pt x="65532" y="131063"/>
                    </a:lnTo>
                    <a:lnTo>
                      <a:pt x="79960" y="129467"/>
                    </a:lnTo>
                    <a:lnTo>
                      <a:pt x="93272" y="124911"/>
                    </a:lnTo>
                    <a:lnTo>
                      <a:pt x="105122" y="117743"/>
                    </a:lnTo>
                    <a:lnTo>
                      <a:pt x="115159" y="108311"/>
                    </a:lnTo>
                    <a:lnTo>
                      <a:pt x="123037" y="96964"/>
                    </a:lnTo>
                    <a:lnTo>
                      <a:pt x="128406" y="84050"/>
                    </a:lnTo>
                    <a:lnTo>
                      <a:pt x="130919" y="69917"/>
                    </a:lnTo>
                    <a:lnTo>
                      <a:pt x="131063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15" name="object 464">
                <a:extLst>
                  <a:ext uri="{FF2B5EF4-FFF2-40B4-BE49-F238E27FC236}">
                    <a16:creationId xmlns:a16="http://schemas.microsoft.com/office/drawing/2014/main" id="{BF9294F1-5E08-460C-9F68-3B9101FAD5C0}"/>
                  </a:ext>
                </a:extLst>
              </p:cNvPr>
              <p:cNvSpPr/>
              <p:nvPr/>
            </p:nvSpPr>
            <p:spPr>
              <a:xfrm>
                <a:off x="4176610" y="3957840"/>
                <a:ext cx="71386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888">
                    <a:moveTo>
                      <a:pt x="0" y="49999"/>
                    </a:moveTo>
                    <a:lnTo>
                      <a:pt x="3530" y="50596"/>
                    </a:lnTo>
                    <a:lnTo>
                      <a:pt x="7150" y="50888"/>
                    </a:lnTo>
                    <a:lnTo>
                      <a:pt x="10718" y="50888"/>
                    </a:lnTo>
                    <a:lnTo>
                      <a:pt x="24689" y="49290"/>
                    </a:lnTo>
                    <a:lnTo>
                      <a:pt x="37604" y="44717"/>
                    </a:lnTo>
                    <a:lnTo>
                      <a:pt x="49064" y="37499"/>
                    </a:lnTo>
                    <a:lnTo>
                      <a:pt x="58668" y="27969"/>
                    </a:lnTo>
                    <a:lnTo>
                      <a:pt x="66017" y="16458"/>
                    </a:lnTo>
                    <a:lnTo>
                      <a:pt x="70711" y="3297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16" name="object 465">
                <a:extLst>
                  <a:ext uri="{FF2B5EF4-FFF2-40B4-BE49-F238E27FC236}">
                    <a16:creationId xmlns:a16="http://schemas.microsoft.com/office/drawing/2014/main" id="{1F7588A8-CA90-4AC3-B647-A0C281391A34}"/>
                  </a:ext>
                </a:extLst>
              </p:cNvPr>
              <p:cNvSpPr/>
              <p:nvPr/>
            </p:nvSpPr>
            <p:spPr>
              <a:xfrm>
                <a:off x="4192295" y="3971226"/>
                <a:ext cx="46672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46672" h="32740">
                    <a:moveTo>
                      <a:pt x="0" y="32740"/>
                    </a:moveTo>
                    <a:lnTo>
                      <a:pt x="13112" y="30007"/>
                    </a:lnTo>
                    <a:lnTo>
                      <a:pt x="25041" y="24397"/>
                    </a:lnTo>
                    <a:lnTo>
                      <a:pt x="35337" y="16226"/>
                    </a:lnTo>
                    <a:lnTo>
                      <a:pt x="43550" y="5813"/>
                    </a:lnTo>
                    <a:lnTo>
                      <a:pt x="4667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17" name="object 466">
                <a:extLst>
                  <a:ext uri="{FF2B5EF4-FFF2-40B4-BE49-F238E27FC236}">
                    <a16:creationId xmlns:a16="http://schemas.microsoft.com/office/drawing/2014/main" id="{8D133358-19E3-486C-B8E3-DFC81F23DD6D}"/>
                  </a:ext>
                </a:extLst>
              </p:cNvPr>
              <p:cNvSpPr/>
              <p:nvPr/>
            </p:nvSpPr>
            <p:spPr>
              <a:xfrm>
                <a:off x="4209211" y="3983786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48" y="7734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18" name="object 467">
                <a:extLst>
                  <a:ext uri="{FF2B5EF4-FFF2-40B4-BE49-F238E27FC236}">
                    <a16:creationId xmlns:a16="http://schemas.microsoft.com/office/drawing/2014/main" id="{B34AAEC8-2448-4EE9-A921-F3AC2E18ABFF}"/>
                  </a:ext>
                </a:extLst>
              </p:cNvPr>
              <p:cNvSpPr/>
              <p:nvPr/>
            </p:nvSpPr>
            <p:spPr>
              <a:xfrm>
                <a:off x="4150220" y="3899649"/>
                <a:ext cx="20485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4">
                    <a:moveTo>
                      <a:pt x="14935" y="0"/>
                    </a:moveTo>
                    <a:lnTo>
                      <a:pt x="20485" y="11849"/>
                    </a:lnTo>
                    <a:lnTo>
                      <a:pt x="16319" y="13792"/>
                    </a:lnTo>
                    <a:lnTo>
                      <a:pt x="12547" y="16459"/>
                    </a:lnTo>
                    <a:lnTo>
                      <a:pt x="9283" y="19684"/>
                    </a:lnTo>
                    <a:lnTo>
                      <a:pt x="0" y="10464"/>
                    </a:lnTo>
                    <a:lnTo>
                      <a:pt x="4368" y="6095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19" name="object 468">
                <a:extLst>
                  <a:ext uri="{FF2B5EF4-FFF2-40B4-BE49-F238E27FC236}">
                    <a16:creationId xmlns:a16="http://schemas.microsoft.com/office/drawing/2014/main" id="{2B97C2BA-5BD6-4190-913B-0109FB6872FD}"/>
                  </a:ext>
                </a:extLst>
              </p:cNvPr>
              <p:cNvSpPr/>
              <p:nvPr/>
            </p:nvSpPr>
            <p:spPr>
              <a:xfrm>
                <a:off x="4150220" y="3899649"/>
                <a:ext cx="20485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4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68" y="6095"/>
                    </a:lnTo>
                    <a:lnTo>
                      <a:pt x="0" y="10464"/>
                    </a:lnTo>
                    <a:lnTo>
                      <a:pt x="9283" y="19684"/>
                    </a:lnTo>
                    <a:lnTo>
                      <a:pt x="12547" y="16459"/>
                    </a:lnTo>
                    <a:lnTo>
                      <a:pt x="16319" y="13792"/>
                    </a:lnTo>
                    <a:lnTo>
                      <a:pt x="20485" y="1184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20" name="object 469">
                <a:extLst>
                  <a:ext uri="{FF2B5EF4-FFF2-40B4-BE49-F238E27FC236}">
                    <a16:creationId xmlns:a16="http://schemas.microsoft.com/office/drawing/2014/main" id="{AE45E2D1-02C7-4CCD-8CBC-DAF666627654}"/>
                  </a:ext>
                </a:extLst>
              </p:cNvPr>
              <p:cNvSpPr/>
              <p:nvPr/>
            </p:nvSpPr>
            <p:spPr>
              <a:xfrm>
                <a:off x="4154881" y="3905592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191" y="2235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21" name="object 470">
                <a:extLst>
                  <a:ext uri="{FF2B5EF4-FFF2-40B4-BE49-F238E27FC236}">
                    <a16:creationId xmlns:a16="http://schemas.microsoft.com/office/drawing/2014/main" id="{406B3246-EAC8-4CE0-B429-1100CBF50ABF}"/>
                  </a:ext>
                </a:extLst>
              </p:cNvPr>
              <p:cNvSpPr/>
              <p:nvPr/>
            </p:nvSpPr>
            <p:spPr>
              <a:xfrm>
                <a:off x="4157167" y="3904208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22" name="object 471">
                <a:extLst>
                  <a:ext uri="{FF2B5EF4-FFF2-40B4-BE49-F238E27FC236}">
                    <a16:creationId xmlns:a16="http://schemas.microsoft.com/office/drawing/2014/main" id="{188D8208-9F63-4E45-A3D8-6048C554A89A}"/>
                  </a:ext>
                </a:extLst>
              </p:cNvPr>
              <p:cNvSpPr/>
              <p:nvPr/>
            </p:nvSpPr>
            <p:spPr>
              <a:xfrm>
                <a:off x="4121797" y="3881640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1"/>
                    </a:moveTo>
                    <a:lnTo>
                      <a:pt x="129467" y="51088"/>
                    </a:lnTo>
                    <a:lnTo>
                      <a:pt x="124911" y="37769"/>
                    </a:lnTo>
                    <a:lnTo>
                      <a:pt x="117743" y="25920"/>
                    </a:lnTo>
                    <a:lnTo>
                      <a:pt x="108311" y="15887"/>
                    </a:lnTo>
                    <a:lnTo>
                      <a:pt x="96964" y="8016"/>
                    </a:lnTo>
                    <a:lnTo>
                      <a:pt x="84050" y="2653"/>
                    </a:lnTo>
                    <a:lnTo>
                      <a:pt x="69917" y="144"/>
                    </a:lnTo>
                    <a:lnTo>
                      <a:pt x="65532" y="0"/>
                    </a:lnTo>
                    <a:lnTo>
                      <a:pt x="51088" y="1593"/>
                    </a:lnTo>
                    <a:lnTo>
                      <a:pt x="37769" y="6144"/>
                    </a:lnTo>
                    <a:lnTo>
                      <a:pt x="25920" y="13305"/>
                    </a:lnTo>
                    <a:lnTo>
                      <a:pt x="15887" y="22731"/>
                    </a:lnTo>
                    <a:lnTo>
                      <a:pt x="8016" y="34076"/>
                    </a:lnTo>
                    <a:lnTo>
                      <a:pt x="2653" y="46994"/>
                    </a:lnTo>
                    <a:lnTo>
                      <a:pt x="144" y="61140"/>
                    </a:lnTo>
                    <a:lnTo>
                      <a:pt x="0" y="65531"/>
                    </a:lnTo>
                    <a:lnTo>
                      <a:pt x="1593" y="79956"/>
                    </a:lnTo>
                    <a:lnTo>
                      <a:pt x="6144" y="93267"/>
                    </a:lnTo>
                    <a:lnTo>
                      <a:pt x="13305" y="105116"/>
                    </a:lnTo>
                    <a:lnTo>
                      <a:pt x="22731" y="115155"/>
                    </a:lnTo>
                    <a:lnTo>
                      <a:pt x="34076" y="123034"/>
                    </a:lnTo>
                    <a:lnTo>
                      <a:pt x="46994" y="128405"/>
                    </a:lnTo>
                    <a:lnTo>
                      <a:pt x="61140" y="130919"/>
                    </a:lnTo>
                    <a:lnTo>
                      <a:pt x="65532" y="131063"/>
                    </a:lnTo>
                    <a:lnTo>
                      <a:pt x="79960" y="129467"/>
                    </a:lnTo>
                    <a:lnTo>
                      <a:pt x="93272" y="124909"/>
                    </a:lnTo>
                    <a:lnTo>
                      <a:pt x="105122" y="117739"/>
                    </a:lnTo>
                    <a:lnTo>
                      <a:pt x="115159" y="108306"/>
                    </a:lnTo>
                    <a:lnTo>
                      <a:pt x="123037" y="96959"/>
                    </a:lnTo>
                    <a:lnTo>
                      <a:pt x="128406" y="84046"/>
                    </a:lnTo>
                    <a:lnTo>
                      <a:pt x="130919" y="69916"/>
                    </a:lnTo>
                    <a:lnTo>
                      <a:pt x="131063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23" name="object 472">
                <a:extLst>
                  <a:ext uri="{FF2B5EF4-FFF2-40B4-BE49-F238E27FC236}">
                    <a16:creationId xmlns:a16="http://schemas.microsoft.com/office/drawing/2014/main" id="{73FFC222-2D03-4720-9614-C1C6DFE6044C}"/>
                  </a:ext>
                </a:extLst>
              </p:cNvPr>
              <p:cNvSpPr/>
              <p:nvPr/>
            </p:nvSpPr>
            <p:spPr>
              <a:xfrm>
                <a:off x="4921643" y="2863100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44"/>
                    </a:moveTo>
                    <a:lnTo>
                      <a:pt x="130931" y="69939"/>
                    </a:lnTo>
                    <a:lnTo>
                      <a:pt x="128415" y="84066"/>
                    </a:lnTo>
                    <a:lnTo>
                      <a:pt x="123043" y="96977"/>
                    </a:lnTo>
                    <a:lnTo>
                      <a:pt x="115163" y="108323"/>
                    </a:lnTo>
                    <a:lnTo>
                      <a:pt x="105123" y="117754"/>
                    </a:lnTo>
                    <a:lnTo>
                      <a:pt x="93272" y="124923"/>
                    </a:lnTo>
                    <a:lnTo>
                      <a:pt x="79959" y="129480"/>
                    </a:lnTo>
                    <a:lnTo>
                      <a:pt x="65531" y="131076"/>
                    </a:lnTo>
                    <a:lnTo>
                      <a:pt x="61141" y="130931"/>
                    </a:lnTo>
                    <a:lnTo>
                      <a:pt x="46999" y="128418"/>
                    </a:lnTo>
                    <a:lnTo>
                      <a:pt x="34082" y="123047"/>
                    </a:lnTo>
                    <a:lnTo>
                      <a:pt x="22736" y="115168"/>
                    </a:lnTo>
                    <a:lnTo>
                      <a:pt x="13309" y="105129"/>
                    </a:lnTo>
                    <a:lnTo>
                      <a:pt x="6146" y="93280"/>
                    </a:lnTo>
                    <a:lnTo>
                      <a:pt x="1594" y="79968"/>
                    </a:lnTo>
                    <a:lnTo>
                      <a:pt x="0" y="65544"/>
                    </a:lnTo>
                    <a:lnTo>
                      <a:pt x="145" y="61143"/>
                    </a:lnTo>
                    <a:lnTo>
                      <a:pt x="2656" y="46998"/>
                    </a:lnTo>
                    <a:lnTo>
                      <a:pt x="8022" y="34080"/>
                    </a:lnTo>
                    <a:lnTo>
                      <a:pt x="15894" y="22734"/>
                    </a:lnTo>
                    <a:lnTo>
                      <a:pt x="25928" y="13307"/>
                    </a:lnTo>
                    <a:lnTo>
                      <a:pt x="37777" y="6145"/>
                    </a:lnTo>
                    <a:lnTo>
                      <a:pt x="51093" y="1594"/>
                    </a:lnTo>
                    <a:lnTo>
                      <a:pt x="65531" y="0"/>
                    </a:lnTo>
                    <a:lnTo>
                      <a:pt x="69937" y="145"/>
                    </a:lnTo>
                    <a:lnTo>
                      <a:pt x="84067" y="2659"/>
                    </a:lnTo>
                    <a:lnTo>
                      <a:pt x="96979" y="8025"/>
                    </a:lnTo>
                    <a:lnTo>
                      <a:pt x="108325" y="15899"/>
                    </a:lnTo>
                    <a:lnTo>
                      <a:pt x="117756" y="25934"/>
                    </a:lnTo>
                    <a:lnTo>
                      <a:pt x="124924" y="37784"/>
                    </a:lnTo>
                    <a:lnTo>
                      <a:pt x="129480" y="51103"/>
                    </a:lnTo>
                    <a:lnTo>
                      <a:pt x="131076" y="655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24" name="object 473">
                <a:extLst>
                  <a:ext uri="{FF2B5EF4-FFF2-40B4-BE49-F238E27FC236}">
                    <a16:creationId xmlns:a16="http://schemas.microsoft.com/office/drawing/2014/main" id="{1815EE2F-6AAA-4EA7-B4E3-51938BAC5464}"/>
                  </a:ext>
                </a:extLst>
              </p:cNvPr>
              <p:cNvSpPr/>
              <p:nvPr/>
            </p:nvSpPr>
            <p:spPr>
              <a:xfrm>
                <a:off x="4976469" y="2939300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50012"/>
                    </a:moveTo>
                    <a:lnTo>
                      <a:pt x="3517" y="50609"/>
                    </a:lnTo>
                    <a:lnTo>
                      <a:pt x="7086" y="50901"/>
                    </a:lnTo>
                    <a:lnTo>
                      <a:pt x="10706" y="50901"/>
                    </a:lnTo>
                    <a:lnTo>
                      <a:pt x="24679" y="49304"/>
                    </a:lnTo>
                    <a:lnTo>
                      <a:pt x="37595" y="44732"/>
                    </a:lnTo>
                    <a:lnTo>
                      <a:pt x="49055" y="37516"/>
                    </a:lnTo>
                    <a:lnTo>
                      <a:pt x="58659" y="27988"/>
                    </a:lnTo>
                    <a:lnTo>
                      <a:pt x="66010" y="16478"/>
                    </a:lnTo>
                    <a:lnTo>
                      <a:pt x="70707" y="3317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25" name="object 474">
                <a:extLst>
                  <a:ext uri="{FF2B5EF4-FFF2-40B4-BE49-F238E27FC236}">
                    <a16:creationId xmlns:a16="http://schemas.microsoft.com/office/drawing/2014/main" id="{6EC9C3E9-155A-47AD-B2EC-1429C4A329D1}"/>
                  </a:ext>
                </a:extLst>
              </p:cNvPr>
              <p:cNvSpPr/>
              <p:nvPr/>
            </p:nvSpPr>
            <p:spPr>
              <a:xfrm>
                <a:off x="4992141" y="2952699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82"/>
                    </a:lnTo>
                    <a:lnTo>
                      <a:pt x="25055" y="24383"/>
                    </a:lnTo>
                    <a:lnTo>
                      <a:pt x="35353" y="16215"/>
                    </a:lnTo>
                    <a:lnTo>
                      <a:pt x="43568" y="5798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26" name="object 475">
                <a:extLst>
                  <a:ext uri="{FF2B5EF4-FFF2-40B4-BE49-F238E27FC236}">
                    <a16:creationId xmlns:a16="http://schemas.microsoft.com/office/drawing/2014/main" id="{72D9DC3D-EA60-4354-AE7A-F33C373D8280}"/>
                  </a:ext>
                </a:extLst>
              </p:cNvPr>
              <p:cNvSpPr/>
              <p:nvPr/>
            </p:nvSpPr>
            <p:spPr>
              <a:xfrm>
                <a:off x="5009057" y="2965196"/>
                <a:ext cx="14732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75">
                    <a:moveTo>
                      <a:pt x="0" y="10375"/>
                    </a:moveTo>
                    <a:lnTo>
                      <a:pt x="5461" y="7797"/>
                    </a:lnTo>
                    <a:lnTo>
                      <a:pt x="10413" y="4267"/>
                    </a:lnTo>
                    <a:lnTo>
                      <a:pt x="14732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27" name="object 476">
                <a:extLst>
                  <a:ext uri="{FF2B5EF4-FFF2-40B4-BE49-F238E27FC236}">
                    <a16:creationId xmlns:a16="http://schemas.microsoft.com/office/drawing/2014/main" id="{7C4A4E6E-487C-4360-B491-AFDBCF67C41E}"/>
                  </a:ext>
                </a:extLst>
              </p:cNvPr>
              <p:cNvSpPr/>
              <p:nvPr/>
            </p:nvSpPr>
            <p:spPr>
              <a:xfrm>
                <a:off x="4950079" y="2881109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22" y="0"/>
                    </a:moveTo>
                    <a:lnTo>
                      <a:pt x="20485" y="11861"/>
                    </a:lnTo>
                    <a:lnTo>
                      <a:pt x="16319" y="13792"/>
                    </a:lnTo>
                    <a:lnTo>
                      <a:pt x="12547" y="16471"/>
                    </a:lnTo>
                    <a:lnTo>
                      <a:pt x="9271" y="19697"/>
                    </a:lnTo>
                    <a:lnTo>
                      <a:pt x="0" y="10426"/>
                    </a:lnTo>
                    <a:lnTo>
                      <a:pt x="4305" y="6108"/>
                    </a:lnTo>
                    <a:lnTo>
                      <a:pt x="9372" y="2578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28" name="object 477">
                <a:extLst>
                  <a:ext uri="{FF2B5EF4-FFF2-40B4-BE49-F238E27FC236}">
                    <a16:creationId xmlns:a16="http://schemas.microsoft.com/office/drawing/2014/main" id="{D73E856C-AD89-43B9-9838-5B8C0C672DE3}"/>
                  </a:ext>
                </a:extLst>
              </p:cNvPr>
              <p:cNvSpPr/>
              <p:nvPr/>
            </p:nvSpPr>
            <p:spPr>
              <a:xfrm>
                <a:off x="4950079" y="2881109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22" y="0"/>
                    </a:moveTo>
                    <a:lnTo>
                      <a:pt x="9372" y="2578"/>
                    </a:lnTo>
                    <a:lnTo>
                      <a:pt x="4305" y="6108"/>
                    </a:lnTo>
                    <a:lnTo>
                      <a:pt x="0" y="10426"/>
                    </a:lnTo>
                    <a:lnTo>
                      <a:pt x="9271" y="19697"/>
                    </a:lnTo>
                    <a:lnTo>
                      <a:pt x="12547" y="16471"/>
                    </a:lnTo>
                    <a:lnTo>
                      <a:pt x="16319" y="13792"/>
                    </a:lnTo>
                    <a:lnTo>
                      <a:pt x="20485" y="11861"/>
                    </a:lnTo>
                    <a:lnTo>
                      <a:pt x="14922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29" name="object 478">
                <a:extLst>
                  <a:ext uri="{FF2B5EF4-FFF2-40B4-BE49-F238E27FC236}">
                    <a16:creationId xmlns:a16="http://schemas.microsoft.com/office/drawing/2014/main" id="{89D5256C-68E4-41F5-A881-D46886372ED1}"/>
                  </a:ext>
                </a:extLst>
              </p:cNvPr>
              <p:cNvSpPr/>
              <p:nvPr/>
            </p:nvSpPr>
            <p:spPr>
              <a:xfrm>
                <a:off x="4954739" y="2887065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35"/>
                    </a:lnTo>
                    <a:lnTo>
                      <a:pt x="3771" y="5308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30" name="object 479">
                <a:extLst>
                  <a:ext uri="{FF2B5EF4-FFF2-40B4-BE49-F238E27FC236}">
                    <a16:creationId xmlns:a16="http://schemas.microsoft.com/office/drawing/2014/main" id="{A09E6A5F-36A0-428E-BC53-207CDEF921A2}"/>
                  </a:ext>
                </a:extLst>
              </p:cNvPr>
              <p:cNvSpPr/>
              <p:nvPr/>
            </p:nvSpPr>
            <p:spPr>
              <a:xfrm>
                <a:off x="4957013" y="2885681"/>
                <a:ext cx="7645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06">
                    <a:moveTo>
                      <a:pt x="7645" y="10706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31" name="object 480">
                <a:extLst>
                  <a:ext uri="{FF2B5EF4-FFF2-40B4-BE49-F238E27FC236}">
                    <a16:creationId xmlns:a16="http://schemas.microsoft.com/office/drawing/2014/main" id="{7E1E6C35-0FA9-4203-A1CC-CB1464047425}"/>
                  </a:ext>
                </a:extLst>
              </p:cNvPr>
              <p:cNvSpPr/>
              <p:nvPr/>
            </p:nvSpPr>
            <p:spPr>
              <a:xfrm>
                <a:off x="4921643" y="2863100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44"/>
                    </a:moveTo>
                    <a:lnTo>
                      <a:pt x="129480" y="51103"/>
                    </a:lnTo>
                    <a:lnTo>
                      <a:pt x="124924" y="37784"/>
                    </a:lnTo>
                    <a:lnTo>
                      <a:pt x="117756" y="25934"/>
                    </a:lnTo>
                    <a:lnTo>
                      <a:pt x="108325" y="15899"/>
                    </a:lnTo>
                    <a:lnTo>
                      <a:pt x="96979" y="8025"/>
                    </a:lnTo>
                    <a:lnTo>
                      <a:pt x="84067" y="2659"/>
                    </a:lnTo>
                    <a:lnTo>
                      <a:pt x="69937" y="145"/>
                    </a:lnTo>
                    <a:lnTo>
                      <a:pt x="65531" y="0"/>
                    </a:lnTo>
                    <a:lnTo>
                      <a:pt x="51093" y="1594"/>
                    </a:lnTo>
                    <a:lnTo>
                      <a:pt x="37777" y="6145"/>
                    </a:lnTo>
                    <a:lnTo>
                      <a:pt x="25928" y="13307"/>
                    </a:lnTo>
                    <a:lnTo>
                      <a:pt x="15894" y="22734"/>
                    </a:lnTo>
                    <a:lnTo>
                      <a:pt x="8022" y="34080"/>
                    </a:lnTo>
                    <a:lnTo>
                      <a:pt x="2656" y="46998"/>
                    </a:lnTo>
                    <a:lnTo>
                      <a:pt x="145" y="61143"/>
                    </a:lnTo>
                    <a:lnTo>
                      <a:pt x="0" y="65544"/>
                    </a:lnTo>
                    <a:lnTo>
                      <a:pt x="1594" y="79968"/>
                    </a:lnTo>
                    <a:lnTo>
                      <a:pt x="6146" y="93280"/>
                    </a:lnTo>
                    <a:lnTo>
                      <a:pt x="13309" y="105129"/>
                    </a:lnTo>
                    <a:lnTo>
                      <a:pt x="22736" y="115168"/>
                    </a:lnTo>
                    <a:lnTo>
                      <a:pt x="34082" y="123047"/>
                    </a:lnTo>
                    <a:lnTo>
                      <a:pt x="46999" y="128418"/>
                    </a:lnTo>
                    <a:lnTo>
                      <a:pt x="61141" y="130931"/>
                    </a:lnTo>
                    <a:lnTo>
                      <a:pt x="65531" y="131076"/>
                    </a:lnTo>
                    <a:lnTo>
                      <a:pt x="79959" y="129480"/>
                    </a:lnTo>
                    <a:lnTo>
                      <a:pt x="93272" y="124923"/>
                    </a:lnTo>
                    <a:lnTo>
                      <a:pt x="105123" y="117754"/>
                    </a:lnTo>
                    <a:lnTo>
                      <a:pt x="115163" y="108323"/>
                    </a:lnTo>
                    <a:lnTo>
                      <a:pt x="123043" y="96977"/>
                    </a:lnTo>
                    <a:lnTo>
                      <a:pt x="128415" y="84066"/>
                    </a:lnTo>
                    <a:lnTo>
                      <a:pt x="130931" y="69939"/>
                    </a:lnTo>
                    <a:lnTo>
                      <a:pt x="131076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32" name="object 482">
                <a:extLst>
                  <a:ext uri="{FF2B5EF4-FFF2-40B4-BE49-F238E27FC236}">
                    <a16:creationId xmlns:a16="http://schemas.microsoft.com/office/drawing/2014/main" id="{6579764B-7245-4134-86CB-806012C51BAC}"/>
                  </a:ext>
                </a:extLst>
              </p:cNvPr>
              <p:cNvSpPr/>
              <p:nvPr/>
            </p:nvSpPr>
            <p:spPr>
              <a:xfrm>
                <a:off x="5199862" y="3042196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545"/>
                    </a:lnTo>
                    <a:lnTo>
                      <a:pt x="7086" y="50901"/>
                    </a:lnTo>
                    <a:lnTo>
                      <a:pt x="10706" y="50901"/>
                    </a:lnTo>
                    <a:lnTo>
                      <a:pt x="24678" y="49300"/>
                    </a:lnTo>
                    <a:lnTo>
                      <a:pt x="37592" y="44719"/>
                    </a:lnTo>
                    <a:lnTo>
                      <a:pt x="49050" y="37494"/>
                    </a:lnTo>
                    <a:lnTo>
                      <a:pt x="58654" y="27960"/>
                    </a:lnTo>
                    <a:lnTo>
                      <a:pt x="66005" y="16454"/>
                    </a:lnTo>
                    <a:lnTo>
                      <a:pt x="70706" y="331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33" name="object 484">
                <a:extLst>
                  <a:ext uri="{FF2B5EF4-FFF2-40B4-BE49-F238E27FC236}">
                    <a16:creationId xmlns:a16="http://schemas.microsoft.com/office/drawing/2014/main" id="{1844FC77-AB8F-45E9-BB47-2B767EDD0545}"/>
                  </a:ext>
                </a:extLst>
              </p:cNvPr>
              <p:cNvSpPr/>
              <p:nvPr/>
            </p:nvSpPr>
            <p:spPr>
              <a:xfrm>
                <a:off x="5232450" y="3068091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61" y="7785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34" name="object 485">
                <a:extLst>
                  <a:ext uri="{FF2B5EF4-FFF2-40B4-BE49-F238E27FC236}">
                    <a16:creationId xmlns:a16="http://schemas.microsoft.com/office/drawing/2014/main" id="{AFF4D203-7EDB-497D-A908-93D9CC5FF2C7}"/>
                  </a:ext>
                </a:extLst>
              </p:cNvPr>
              <p:cNvSpPr/>
              <p:nvPr/>
            </p:nvSpPr>
            <p:spPr>
              <a:xfrm>
                <a:off x="5173459" y="2984004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20497" y="11861"/>
                    </a:lnTo>
                    <a:lnTo>
                      <a:pt x="16332" y="13792"/>
                    </a:lnTo>
                    <a:lnTo>
                      <a:pt x="12560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8" y="6095"/>
                    </a:lnTo>
                    <a:lnTo>
                      <a:pt x="9385" y="2527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35" name="object 486">
                <a:extLst>
                  <a:ext uri="{FF2B5EF4-FFF2-40B4-BE49-F238E27FC236}">
                    <a16:creationId xmlns:a16="http://schemas.microsoft.com/office/drawing/2014/main" id="{1A5284E1-DF83-4367-A07A-C56752D6DFBC}"/>
                  </a:ext>
                </a:extLst>
              </p:cNvPr>
              <p:cNvSpPr/>
              <p:nvPr/>
            </p:nvSpPr>
            <p:spPr>
              <a:xfrm>
                <a:off x="5173459" y="2984004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9385" y="2527"/>
                    </a:lnTo>
                    <a:lnTo>
                      <a:pt x="4318" y="6095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60" y="16471"/>
                    </a:lnTo>
                    <a:lnTo>
                      <a:pt x="16332" y="13792"/>
                    </a:lnTo>
                    <a:lnTo>
                      <a:pt x="20497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36" name="object 487">
                <a:extLst>
                  <a:ext uri="{FF2B5EF4-FFF2-40B4-BE49-F238E27FC236}">
                    <a16:creationId xmlns:a16="http://schemas.microsoft.com/office/drawing/2014/main" id="{BF4B6835-6335-49B0-9C7E-3484B7D248FA}"/>
                  </a:ext>
                </a:extLst>
              </p:cNvPr>
              <p:cNvSpPr/>
              <p:nvPr/>
            </p:nvSpPr>
            <p:spPr>
              <a:xfrm>
                <a:off x="5178132" y="2989910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59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37" name="object 488">
                <a:extLst>
                  <a:ext uri="{FF2B5EF4-FFF2-40B4-BE49-F238E27FC236}">
                    <a16:creationId xmlns:a16="http://schemas.microsoft.com/office/drawing/2014/main" id="{FDECE7F1-54C9-4777-9AB9-2533A7189CA6}"/>
                  </a:ext>
                </a:extLst>
              </p:cNvPr>
              <p:cNvSpPr/>
              <p:nvPr/>
            </p:nvSpPr>
            <p:spPr>
              <a:xfrm>
                <a:off x="5180406" y="2988564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66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38" name="object 489">
                <a:extLst>
                  <a:ext uri="{FF2B5EF4-FFF2-40B4-BE49-F238E27FC236}">
                    <a16:creationId xmlns:a16="http://schemas.microsoft.com/office/drawing/2014/main" id="{47F33D2A-BD7D-47DD-9BC6-8C92BD82410D}"/>
                  </a:ext>
                </a:extLst>
              </p:cNvPr>
              <p:cNvSpPr/>
              <p:nvPr/>
            </p:nvSpPr>
            <p:spPr>
              <a:xfrm>
                <a:off x="5145036" y="2965945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29467" y="51107"/>
                    </a:lnTo>
                    <a:lnTo>
                      <a:pt x="124911" y="37796"/>
                    </a:lnTo>
                    <a:lnTo>
                      <a:pt x="117743" y="25947"/>
                    </a:lnTo>
                    <a:lnTo>
                      <a:pt x="108311" y="15908"/>
                    </a:lnTo>
                    <a:lnTo>
                      <a:pt x="96964" y="8029"/>
                    </a:lnTo>
                    <a:lnTo>
                      <a:pt x="84050" y="2658"/>
                    </a:lnTo>
                    <a:lnTo>
                      <a:pt x="69917" y="144"/>
                    </a:lnTo>
                    <a:lnTo>
                      <a:pt x="65532" y="0"/>
                    </a:lnTo>
                    <a:lnTo>
                      <a:pt x="51092" y="1596"/>
                    </a:lnTo>
                    <a:lnTo>
                      <a:pt x="37774" y="6154"/>
                    </a:lnTo>
                    <a:lnTo>
                      <a:pt x="25925" y="13324"/>
                    </a:lnTo>
                    <a:lnTo>
                      <a:pt x="15891" y="22757"/>
                    </a:lnTo>
                    <a:lnTo>
                      <a:pt x="8018" y="34104"/>
                    </a:lnTo>
                    <a:lnTo>
                      <a:pt x="2654" y="47017"/>
                    </a:lnTo>
                    <a:lnTo>
                      <a:pt x="144" y="61147"/>
                    </a:lnTo>
                    <a:lnTo>
                      <a:pt x="0" y="65532"/>
                    </a:lnTo>
                    <a:lnTo>
                      <a:pt x="1594" y="79975"/>
                    </a:lnTo>
                    <a:lnTo>
                      <a:pt x="6146" y="93294"/>
                    </a:lnTo>
                    <a:lnTo>
                      <a:pt x="13309" y="105143"/>
                    </a:lnTo>
                    <a:lnTo>
                      <a:pt x="22736" y="115176"/>
                    </a:lnTo>
                    <a:lnTo>
                      <a:pt x="34082" y="123047"/>
                    </a:lnTo>
                    <a:lnTo>
                      <a:pt x="46999" y="128410"/>
                    </a:lnTo>
                    <a:lnTo>
                      <a:pt x="61141" y="130919"/>
                    </a:lnTo>
                    <a:lnTo>
                      <a:pt x="65532" y="131064"/>
                    </a:lnTo>
                    <a:lnTo>
                      <a:pt x="79960" y="129470"/>
                    </a:lnTo>
                    <a:lnTo>
                      <a:pt x="93272" y="124919"/>
                    </a:lnTo>
                    <a:lnTo>
                      <a:pt x="105122" y="117758"/>
                    </a:lnTo>
                    <a:lnTo>
                      <a:pt x="115159" y="108332"/>
                    </a:lnTo>
                    <a:lnTo>
                      <a:pt x="123037" y="96987"/>
                    </a:lnTo>
                    <a:lnTo>
                      <a:pt x="128406" y="84069"/>
                    </a:lnTo>
                    <a:lnTo>
                      <a:pt x="130919" y="69923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39" name="object 491">
                <a:extLst>
                  <a:ext uri="{FF2B5EF4-FFF2-40B4-BE49-F238E27FC236}">
                    <a16:creationId xmlns:a16="http://schemas.microsoft.com/office/drawing/2014/main" id="{E2EC3852-45EC-4A0C-A589-57E370B33B7C}"/>
                  </a:ext>
                </a:extLst>
              </p:cNvPr>
              <p:cNvSpPr/>
              <p:nvPr/>
            </p:nvSpPr>
            <p:spPr>
              <a:xfrm>
                <a:off x="3834104" y="5481739"/>
                <a:ext cx="71348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48" h="50901">
                    <a:moveTo>
                      <a:pt x="0" y="49949"/>
                    </a:moveTo>
                    <a:lnTo>
                      <a:pt x="3530" y="50596"/>
                    </a:lnTo>
                    <a:lnTo>
                      <a:pt x="7099" y="50901"/>
                    </a:lnTo>
                    <a:lnTo>
                      <a:pt x="10667" y="50901"/>
                    </a:lnTo>
                    <a:lnTo>
                      <a:pt x="24660" y="49300"/>
                    </a:lnTo>
                    <a:lnTo>
                      <a:pt x="37587" y="44719"/>
                    </a:lnTo>
                    <a:lnTo>
                      <a:pt x="49050" y="37494"/>
                    </a:lnTo>
                    <a:lnTo>
                      <a:pt x="58651" y="27960"/>
                    </a:lnTo>
                    <a:lnTo>
                      <a:pt x="65991" y="16454"/>
                    </a:lnTo>
                    <a:lnTo>
                      <a:pt x="70673" y="3310"/>
                    </a:lnTo>
                    <a:lnTo>
                      <a:pt x="7134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40" name="object 492">
                <a:extLst>
                  <a:ext uri="{FF2B5EF4-FFF2-40B4-BE49-F238E27FC236}">
                    <a16:creationId xmlns:a16="http://schemas.microsoft.com/office/drawing/2014/main" id="{225E1536-ECE3-4A55-86F0-0F2FBA8D7B49}"/>
                  </a:ext>
                </a:extLst>
              </p:cNvPr>
              <p:cNvSpPr/>
              <p:nvPr/>
            </p:nvSpPr>
            <p:spPr>
              <a:xfrm>
                <a:off x="3849789" y="5495137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16" y="29956"/>
                    </a:lnTo>
                    <a:lnTo>
                      <a:pt x="25049" y="24357"/>
                    </a:lnTo>
                    <a:lnTo>
                      <a:pt x="35350" y="16201"/>
                    </a:lnTo>
                    <a:lnTo>
                      <a:pt x="43568" y="5796"/>
                    </a:lnTo>
                    <a:lnTo>
                      <a:pt x="46685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41" name="object 493">
                <a:extLst>
                  <a:ext uri="{FF2B5EF4-FFF2-40B4-BE49-F238E27FC236}">
                    <a16:creationId xmlns:a16="http://schemas.microsoft.com/office/drawing/2014/main" id="{5A4C3B09-4E2D-447D-BDC3-7BD84BBF588F}"/>
                  </a:ext>
                </a:extLst>
              </p:cNvPr>
              <p:cNvSpPr/>
              <p:nvPr/>
            </p:nvSpPr>
            <p:spPr>
              <a:xfrm>
                <a:off x="3866705" y="5507634"/>
                <a:ext cx="1468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10312">
                    <a:moveTo>
                      <a:pt x="0" y="10312"/>
                    </a:moveTo>
                    <a:lnTo>
                      <a:pt x="5461" y="7785"/>
                    </a:lnTo>
                    <a:lnTo>
                      <a:pt x="10414" y="4267"/>
                    </a:lnTo>
                    <a:lnTo>
                      <a:pt x="1468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42" name="object 494">
                <a:extLst>
                  <a:ext uri="{FF2B5EF4-FFF2-40B4-BE49-F238E27FC236}">
                    <a16:creationId xmlns:a16="http://schemas.microsoft.com/office/drawing/2014/main" id="{8C4C526E-6BF3-45AA-B523-1BC096DF721A}"/>
                  </a:ext>
                </a:extLst>
              </p:cNvPr>
              <p:cNvSpPr/>
              <p:nvPr/>
            </p:nvSpPr>
            <p:spPr>
              <a:xfrm>
                <a:off x="3807714" y="5423547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20497" y="11849"/>
                    </a:lnTo>
                    <a:lnTo>
                      <a:pt x="16319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8" y="6096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43" name="object 495">
                <a:extLst>
                  <a:ext uri="{FF2B5EF4-FFF2-40B4-BE49-F238E27FC236}">
                    <a16:creationId xmlns:a16="http://schemas.microsoft.com/office/drawing/2014/main" id="{C4055091-29C4-4214-AF33-EF1E57D3F282}"/>
                  </a:ext>
                </a:extLst>
              </p:cNvPr>
              <p:cNvSpPr/>
              <p:nvPr/>
            </p:nvSpPr>
            <p:spPr>
              <a:xfrm>
                <a:off x="3807714" y="5423547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8" y="6096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319" y="13792"/>
                    </a:lnTo>
                    <a:lnTo>
                      <a:pt x="20497" y="1184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44" name="object 496">
                <a:extLst>
                  <a:ext uri="{FF2B5EF4-FFF2-40B4-BE49-F238E27FC236}">
                    <a16:creationId xmlns:a16="http://schemas.microsoft.com/office/drawing/2014/main" id="{D8C9E7BA-EE8A-429F-920B-84A11A70E5CF}"/>
                  </a:ext>
                </a:extLst>
              </p:cNvPr>
              <p:cNvSpPr/>
              <p:nvPr/>
            </p:nvSpPr>
            <p:spPr>
              <a:xfrm>
                <a:off x="3812387" y="5429453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59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45" name="object 497">
                <a:extLst>
                  <a:ext uri="{FF2B5EF4-FFF2-40B4-BE49-F238E27FC236}">
                    <a16:creationId xmlns:a16="http://schemas.microsoft.com/office/drawing/2014/main" id="{3C9FFD9B-3E80-4249-AC9D-22D2EDC6BF74}"/>
                  </a:ext>
                </a:extLst>
              </p:cNvPr>
              <p:cNvSpPr/>
              <p:nvPr/>
            </p:nvSpPr>
            <p:spPr>
              <a:xfrm>
                <a:off x="3814660" y="5428107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667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46" name="object 498">
                <a:extLst>
                  <a:ext uri="{FF2B5EF4-FFF2-40B4-BE49-F238E27FC236}">
                    <a16:creationId xmlns:a16="http://schemas.microsoft.com/office/drawing/2014/main" id="{4F187829-12F8-4E1E-BCBF-6635F9E02AB5}"/>
                  </a:ext>
                </a:extLst>
              </p:cNvPr>
              <p:cNvSpPr/>
              <p:nvPr/>
            </p:nvSpPr>
            <p:spPr>
              <a:xfrm>
                <a:off x="3779240" y="5405488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1"/>
                    </a:moveTo>
                    <a:lnTo>
                      <a:pt x="129470" y="51103"/>
                    </a:lnTo>
                    <a:lnTo>
                      <a:pt x="124919" y="37791"/>
                    </a:lnTo>
                    <a:lnTo>
                      <a:pt x="117758" y="25941"/>
                    </a:lnTo>
                    <a:lnTo>
                      <a:pt x="108332" y="15904"/>
                    </a:lnTo>
                    <a:lnTo>
                      <a:pt x="96987" y="8026"/>
                    </a:lnTo>
                    <a:lnTo>
                      <a:pt x="84069" y="2657"/>
                    </a:lnTo>
                    <a:lnTo>
                      <a:pt x="69923" y="144"/>
                    </a:lnTo>
                    <a:lnTo>
                      <a:pt x="65532" y="0"/>
                    </a:lnTo>
                    <a:lnTo>
                      <a:pt x="51107" y="1596"/>
                    </a:lnTo>
                    <a:lnTo>
                      <a:pt x="37796" y="6152"/>
                    </a:lnTo>
                    <a:lnTo>
                      <a:pt x="25947" y="13320"/>
                    </a:lnTo>
                    <a:lnTo>
                      <a:pt x="15908" y="22752"/>
                    </a:lnTo>
                    <a:lnTo>
                      <a:pt x="8029" y="34099"/>
                    </a:lnTo>
                    <a:lnTo>
                      <a:pt x="2658" y="47013"/>
                    </a:lnTo>
                    <a:lnTo>
                      <a:pt x="144" y="61146"/>
                    </a:lnTo>
                    <a:lnTo>
                      <a:pt x="0" y="65531"/>
                    </a:lnTo>
                    <a:lnTo>
                      <a:pt x="1596" y="79975"/>
                    </a:lnTo>
                    <a:lnTo>
                      <a:pt x="6154" y="93294"/>
                    </a:lnTo>
                    <a:lnTo>
                      <a:pt x="13324" y="105143"/>
                    </a:lnTo>
                    <a:lnTo>
                      <a:pt x="22757" y="115176"/>
                    </a:lnTo>
                    <a:lnTo>
                      <a:pt x="34104" y="123047"/>
                    </a:lnTo>
                    <a:lnTo>
                      <a:pt x="47017" y="128410"/>
                    </a:lnTo>
                    <a:lnTo>
                      <a:pt x="61147" y="130919"/>
                    </a:lnTo>
                    <a:lnTo>
                      <a:pt x="65532" y="131063"/>
                    </a:lnTo>
                    <a:lnTo>
                      <a:pt x="79975" y="129470"/>
                    </a:lnTo>
                    <a:lnTo>
                      <a:pt x="93294" y="124919"/>
                    </a:lnTo>
                    <a:lnTo>
                      <a:pt x="105143" y="117758"/>
                    </a:lnTo>
                    <a:lnTo>
                      <a:pt x="115176" y="108332"/>
                    </a:lnTo>
                    <a:lnTo>
                      <a:pt x="123047" y="96987"/>
                    </a:lnTo>
                    <a:lnTo>
                      <a:pt x="128410" y="84069"/>
                    </a:lnTo>
                    <a:lnTo>
                      <a:pt x="130919" y="69923"/>
                    </a:lnTo>
                    <a:lnTo>
                      <a:pt x="131064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47" name="object 499">
                <a:extLst>
                  <a:ext uri="{FF2B5EF4-FFF2-40B4-BE49-F238E27FC236}">
                    <a16:creationId xmlns:a16="http://schemas.microsoft.com/office/drawing/2014/main" id="{F293B4FA-D0C5-4F23-A882-DBEEF9F7B4A1}"/>
                  </a:ext>
                </a:extLst>
              </p:cNvPr>
              <p:cNvSpPr/>
              <p:nvPr/>
            </p:nvSpPr>
            <p:spPr>
              <a:xfrm>
                <a:off x="3580511" y="5621388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1"/>
                    </a:moveTo>
                    <a:lnTo>
                      <a:pt x="130919" y="69923"/>
                    </a:lnTo>
                    <a:lnTo>
                      <a:pt x="128406" y="84069"/>
                    </a:lnTo>
                    <a:lnTo>
                      <a:pt x="123037" y="96987"/>
                    </a:lnTo>
                    <a:lnTo>
                      <a:pt x="115159" y="108332"/>
                    </a:lnTo>
                    <a:lnTo>
                      <a:pt x="105122" y="117758"/>
                    </a:lnTo>
                    <a:lnTo>
                      <a:pt x="93272" y="124919"/>
                    </a:lnTo>
                    <a:lnTo>
                      <a:pt x="79960" y="129470"/>
                    </a:lnTo>
                    <a:lnTo>
                      <a:pt x="65531" y="131063"/>
                    </a:lnTo>
                    <a:lnTo>
                      <a:pt x="61140" y="130919"/>
                    </a:lnTo>
                    <a:lnTo>
                      <a:pt x="46994" y="128410"/>
                    </a:lnTo>
                    <a:lnTo>
                      <a:pt x="34076" y="123047"/>
                    </a:lnTo>
                    <a:lnTo>
                      <a:pt x="22731" y="115176"/>
                    </a:lnTo>
                    <a:lnTo>
                      <a:pt x="13305" y="105143"/>
                    </a:lnTo>
                    <a:lnTo>
                      <a:pt x="6144" y="93294"/>
                    </a:lnTo>
                    <a:lnTo>
                      <a:pt x="1593" y="79975"/>
                    </a:lnTo>
                    <a:lnTo>
                      <a:pt x="0" y="65531"/>
                    </a:lnTo>
                    <a:lnTo>
                      <a:pt x="144" y="61146"/>
                    </a:lnTo>
                    <a:lnTo>
                      <a:pt x="2653" y="47013"/>
                    </a:lnTo>
                    <a:lnTo>
                      <a:pt x="8016" y="34099"/>
                    </a:lnTo>
                    <a:lnTo>
                      <a:pt x="15887" y="22752"/>
                    </a:lnTo>
                    <a:lnTo>
                      <a:pt x="25920" y="13320"/>
                    </a:lnTo>
                    <a:lnTo>
                      <a:pt x="37769" y="6152"/>
                    </a:lnTo>
                    <a:lnTo>
                      <a:pt x="51088" y="1596"/>
                    </a:lnTo>
                    <a:lnTo>
                      <a:pt x="65531" y="0"/>
                    </a:lnTo>
                    <a:lnTo>
                      <a:pt x="69917" y="144"/>
                    </a:lnTo>
                    <a:lnTo>
                      <a:pt x="84050" y="2657"/>
                    </a:lnTo>
                    <a:lnTo>
                      <a:pt x="96964" y="8026"/>
                    </a:lnTo>
                    <a:lnTo>
                      <a:pt x="108311" y="15904"/>
                    </a:lnTo>
                    <a:lnTo>
                      <a:pt x="117743" y="25941"/>
                    </a:lnTo>
                    <a:lnTo>
                      <a:pt x="124911" y="37791"/>
                    </a:lnTo>
                    <a:lnTo>
                      <a:pt x="129467" y="51103"/>
                    </a:lnTo>
                    <a:lnTo>
                      <a:pt x="131063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48" name="object 500">
                <a:extLst>
                  <a:ext uri="{FF2B5EF4-FFF2-40B4-BE49-F238E27FC236}">
                    <a16:creationId xmlns:a16="http://schemas.microsoft.com/office/drawing/2014/main" id="{5E736421-C712-4AE2-9607-DFE4C24C6D35}"/>
                  </a:ext>
                </a:extLst>
              </p:cNvPr>
              <p:cNvSpPr/>
              <p:nvPr/>
            </p:nvSpPr>
            <p:spPr>
              <a:xfrm>
                <a:off x="3635324" y="5697639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705" y="49299"/>
                    </a:lnTo>
                    <a:lnTo>
                      <a:pt x="37624" y="44717"/>
                    </a:lnTo>
                    <a:lnTo>
                      <a:pt x="49080" y="37490"/>
                    </a:lnTo>
                    <a:lnTo>
                      <a:pt x="58677" y="27955"/>
                    </a:lnTo>
                    <a:lnTo>
                      <a:pt x="66018" y="16446"/>
                    </a:lnTo>
                    <a:lnTo>
                      <a:pt x="70709" y="330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49" name="object 501">
                <a:extLst>
                  <a:ext uri="{FF2B5EF4-FFF2-40B4-BE49-F238E27FC236}">
                    <a16:creationId xmlns:a16="http://schemas.microsoft.com/office/drawing/2014/main" id="{D39ABE71-9680-4DC4-8C4B-C965B4C04571}"/>
                  </a:ext>
                </a:extLst>
              </p:cNvPr>
              <p:cNvSpPr/>
              <p:nvPr/>
            </p:nvSpPr>
            <p:spPr>
              <a:xfrm>
                <a:off x="3650996" y="5711037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59"/>
                    </a:lnTo>
                    <a:lnTo>
                      <a:pt x="25043" y="24367"/>
                    </a:lnTo>
                    <a:lnTo>
                      <a:pt x="35347" y="16221"/>
                    </a:lnTo>
                    <a:lnTo>
                      <a:pt x="43584" y="5829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50" name="object 502">
                <a:extLst>
                  <a:ext uri="{FF2B5EF4-FFF2-40B4-BE49-F238E27FC236}">
                    <a16:creationId xmlns:a16="http://schemas.microsoft.com/office/drawing/2014/main" id="{30BC53BE-E427-4A82-BCC6-E43B05A2F163}"/>
                  </a:ext>
                </a:extLst>
              </p:cNvPr>
              <p:cNvSpPr/>
              <p:nvPr/>
            </p:nvSpPr>
            <p:spPr>
              <a:xfrm>
                <a:off x="3667912" y="5723534"/>
                <a:ext cx="14744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10312">
                    <a:moveTo>
                      <a:pt x="0" y="10312"/>
                    </a:moveTo>
                    <a:lnTo>
                      <a:pt x="5461" y="7785"/>
                    </a:lnTo>
                    <a:lnTo>
                      <a:pt x="10477" y="4267"/>
                    </a:lnTo>
                    <a:lnTo>
                      <a:pt x="14744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51" name="object 503">
                <a:extLst>
                  <a:ext uri="{FF2B5EF4-FFF2-40B4-BE49-F238E27FC236}">
                    <a16:creationId xmlns:a16="http://schemas.microsoft.com/office/drawing/2014/main" id="{A3DF3CA6-F111-463F-B4FA-B7CC0C02925B}"/>
                  </a:ext>
                </a:extLst>
              </p:cNvPr>
              <p:cNvSpPr/>
              <p:nvPr/>
            </p:nvSpPr>
            <p:spPr>
              <a:xfrm>
                <a:off x="3608984" y="5639447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20434" y="11849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70" y="19697"/>
                    </a:lnTo>
                    <a:lnTo>
                      <a:pt x="0" y="10413"/>
                    </a:lnTo>
                    <a:lnTo>
                      <a:pt x="4317" y="6096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52" name="object 504">
                <a:extLst>
                  <a:ext uri="{FF2B5EF4-FFF2-40B4-BE49-F238E27FC236}">
                    <a16:creationId xmlns:a16="http://schemas.microsoft.com/office/drawing/2014/main" id="{3612F181-AAB0-481D-B93A-DF25D6205765}"/>
                  </a:ext>
                </a:extLst>
              </p:cNvPr>
              <p:cNvSpPr/>
              <p:nvPr/>
            </p:nvSpPr>
            <p:spPr>
              <a:xfrm>
                <a:off x="3608984" y="5639447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17" y="6096"/>
                    </a:lnTo>
                    <a:lnTo>
                      <a:pt x="0" y="10413"/>
                    </a:lnTo>
                    <a:lnTo>
                      <a:pt x="9270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53" name="object 505">
                <a:extLst>
                  <a:ext uri="{FF2B5EF4-FFF2-40B4-BE49-F238E27FC236}">
                    <a16:creationId xmlns:a16="http://schemas.microsoft.com/office/drawing/2014/main" id="{603692F5-F34C-4169-8404-9EA11CE89671}"/>
                  </a:ext>
                </a:extLst>
              </p:cNvPr>
              <p:cNvSpPr/>
              <p:nvPr/>
            </p:nvSpPr>
            <p:spPr>
              <a:xfrm>
                <a:off x="3613594" y="5645353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242" y="2273"/>
                    </a:lnTo>
                    <a:lnTo>
                      <a:pt x="3822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54" name="object 506">
                <a:extLst>
                  <a:ext uri="{FF2B5EF4-FFF2-40B4-BE49-F238E27FC236}">
                    <a16:creationId xmlns:a16="http://schemas.microsoft.com/office/drawing/2014/main" id="{3E64192D-D13E-4580-97DD-7F6A151F5BE6}"/>
                  </a:ext>
                </a:extLst>
              </p:cNvPr>
              <p:cNvSpPr/>
              <p:nvPr/>
            </p:nvSpPr>
            <p:spPr>
              <a:xfrm>
                <a:off x="3615880" y="5644007"/>
                <a:ext cx="7683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0718">
                    <a:moveTo>
                      <a:pt x="7683" y="10667"/>
                    </a:moveTo>
                    <a:lnTo>
                      <a:pt x="10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55" name="object 507">
                <a:extLst>
                  <a:ext uri="{FF2B5EF4-FFF2-40B4-BE49-F238E27FC236}">
                    <a16:creationId xmlns:a16="http://schemas.microsoft.com/office/drawing/2014/main" id="{662FEE3D-6D6E-4BE1-B328-700E37D087D0}"/>
                  </a:ext>
                </a:extLst>
              </p:cNvPr>
              <p:cNvSpPr/>
              <p:nvPr/>
            </p:nvSpPr>
            <p:spPr>
              <a:xfrm>
                <a:off x="3580511" y="5621388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1"/>
                    </a:moveTo>
                    <a:lnTo>
                      <a:pt x="129467" y="51103"/>
                    </a:lnTo>
                    <a:lnTo>
                      <a:pt x="124911" y="37791"/>
                    </a:lnTo>
                    <a:lnTo>
                      <a:pt x="117743" y="25941"/>
                    </a:lnTo>
                    <a:lnTo>
                      <a:pt x="108311" y="15904"/>
                    </a:lnTo>
                    <a:lnTo>
                      <a:pt x="96964" y="8026"/>
                    </a:lnTo>
                    <a:lnTo>
                      <a:pt x="84050" y="2657"/>
                    </a:lnTo>
                    <a:lnTo>
                      <a:pt x="69917" y="144"/>
                    </a:lnTo>
                    <a:lnTo>
                      <a:pt x="65531" y="0"/>
                    </a:lnTo>
                    <a:lnTo>
                      <a:pt x="51088" y="1596"/>
                    </a:lnTo>
                    <a:lnTo>
                      <a:pt x="37769" y="6152"/>
                    </a:lnTo>
                    <a:lnTo>
                      <a:pt x="25920" y="13320"/>
                    </a:lnTo>
                    <a:lnTo>
                      <a:pt x="15887" y="22752"/>
                    </a:lnTo>
                    <a:lnTo>
                      <a:pt x="8016" y="34099"/>
                    </a:lnTo>
                    <a:lnTo>
                      <a:pt x="2653" y="47013"/>
                    </a:lnTo>
                    <a:lnTo>
                      <a:pt x="144" y="61146"/>
                    </a:lnTo>
                    <a:lnTo>
                      <a:pt x="0" y="65531"/>
                    </a:lnTo>
                    <a:lnTo>
                      <a:pt x="1593" y="79975"/>
                    </a:lnTo>
                    <a:lnTo>
                      <a:pt x="6144" y="93294"/>
                    </a:lnTo>
                    <a:lnTo>
                      <a:pt x="13305" y="105143"/>
                    </a:lnTo>
                    <a:lnTo>
                      <a:pt x="22731" y="115176"/>
                    </a:lnTo>
                    <a:lnTo>
                      <a:pt x="34076" y="123047"/>
                    </a:lnTo>
                    <a:lnTo>
                      <a:pt x="46994" y="128410"/>
                    </a:lnTo>
                    <a:lnTo>
                      <a:pt x="61140" y="130919"/>
                    </a:lnTo>
                    <a:lnTo>
                      <a:pt x="65531" y="131063"/>
                    </a:lnTo>
                    <a:lnTo>
                      <a:pt x="79960" y="129470"/>
                    </a:lnTo>
                    <a:lnTo>
                      <a:pt x="93272" y="124919"/>
                    </a:lnTo>
                    <a:lnTo>
                      <a:pt x="105122" y="117758"/>
                    </a:lnTo>
                    <a:lnTo>
                      <a:pt x="115159" y="108332"/>
                    </a:lnTo>
                    <a:lnTo>
                      <a:pt x="123037" y="96987"/>
                    </a:lnTo>
                    <a:lnTo>
                      <a:pt x="128406" y="84069"/>
                    </a:lnTo>
                    <a:lnTo>
                      <a:pt x="130919" y="69923"/>
                    </a:lnTo>
                    <a:lnTo>
                      <a:pt x="131063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56" name="object 508">
                <a:extLst>
                  <a:ext uri="{FF2B5EF4-FFF2-40B4-BE49-F238E27FC236}">
                    <a16:creationId xmlns:a16="http://schemas.microsoft.com/office/drawing/2014/main" id="{E7DA360C-27AC-4C6A-9B8A-46BABAB72ABD}"/>
                  </a:ext>
                </a:extLst>
              </p:cNvPr>
              <p:cNvSpPr/>
              <p:nvPr/>
            </p:nvSpPr>
            <p:spPr>
              <a:xfrm>
                <a:off x="3275850" y="5566029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30931" y="69922"/>
                    </a:lnTo>
                    <a:lnTo>
                      <a:pt x="128418" y="84064"/>
                    </a:lnTo>
                    <a:lnTo>
                      <a:pt x="123047" y="96981"/>
                    </a:lnTo>
                    <a:lnTo>
                      <a:pt x="115168" y="108327"/>
                    </a:lnTo>
                    <a:lnTo>
                      <a:pt x="105129" y="117754"/>
                    </a:lnTo>
                    <a:lnTo>
                      <a:pt x="93280" y="124917"/>
                    </a:lnTo>
                    <a:lnTo>
                      <a:pt x="79968" y="129469"/>
                    </a:lnTo>
                    <a:lnTo>
                      <a:pt x="65544" y="131063"/>
                    </a:lnTo>
                    <a:lnTo>
                      <a:pt x="61143" y="130918"/>
                    </a:lnTo>
                    <a:lnTo>
                      <a:pt x="46998" y="128407"/>
                    </a:lnTo>
                    <a:lnTo>
                      <a:pt x="34080" y="123041"/>
                    </a:lnTo>
                    <a:lnTo>
                      <a:pt x="22734" y="115169"/>
                    </a:lnTo>
                    <a:lnTo>
                      <a:pt x="13307" y="105135"/>
                    </a:lnTo>
                    <a:lnTo>
                      <a:pt x="6145" y="93286"/>
                    </a:lnTo>
                    <a:lnTo>
                      <a:pt x="1594" y="79970"/>
                    </a:lnTo>
                    <a:lnTo>
                      <a:pt x="0" y="65532"/>
                    </a:lnTo>
                    <a:lnTo>
                      <a:pt x="145" y="61130"/>
                    </a:lnTo>
                    <a:lnTo>
                      <a:pt x="2656" y="46986"/>
                    </a:lnTo>
                    <a:lnTo>
                      <a:pt x="8022" y="34070"/>
                    </a:lnTo>
                    <a:lnTo>
                      <a:pt x="15896" y="22727"/>
                    </a:lnTo>
                    <a:lnTo>
                      <a:pt x="25931" y="13302"/>
                    </a:lnTo>
                    <a:lnTo>
                      <a:pt x="37781" y="6142"/>
                    </a:lnTo>
                    <a:lnTo>
                      <a:pt x="51101" y="1593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3"/>
                    </a:lnTo>
                    <a:lnTo>
                      <a:pt x="96971" y="8016"/>
                    </a:lnTo>
                    <a:lnTo>
                      <a:pt x="108319" y="15887"/>
                    </a:lnTo>
                    <a:lnTo>
                      <a:pt x="117752" y="25920"/>
                    </a:lnTo>
                    <a:lnTo>
                      <a:pt x="124922" y="37769"/>
                    </a:lnTo>
                    <a:lnTo>
                      <a:pt x="129479" y="51088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57" name="object 509">
                <a:extLst>
                  <a:ext uri="{FF2B5EF4-FFF2-40B4-BE49-F238E27FC236}">
                    <a16:creationId xmlns:a16="http://schemas.microsoft.com/office/drawing/2014/main" id="{DA33298B-7531-4AA0-832F-B29F777EFDDE}"/>
                  </a:ext>
                </a:extLst>
              </p:cNvPr>
              <p:cNvSpPr/>
              <p:nvPr/>
            </p:nvSpPr>
            <p:spPr>
              <a:xfrm>
                <a:off x="3330676" y="5642267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558"/>
                    </a:lnTo>
                    <a:lnTo>
                      <a:pt x="7086" y="50901"/>
                    </a:lnTo>
                    <a:lnTo>
                      <a:pt x="10718" y="50901"/>
                    </a:lnTo>
                    <a:lnTo>
                      <a:pt x="24688" y="49300"/>
                    </a:lnTo>
                    <a:lnTo>
                      <a:pt x="37602" y="44720"/>
                    </a:lnTo>
                    <a:lnTo>
                      <a:pt x="49060" y="37495"/>
                    </a:lnTo>
                    <a:lnTo>
                      <a:pt x="58664" y="27961"/>
                    </a:lnTo>
                    <a:lnTo>
                      <a:pt x="66013" y="16451"/>
                    </a:lnTo>
                    <a:lnTo>
                      <a:pt x="70709" y="330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58" name="object 510">
                <a:extLst>
                  <a:ext uri="{FF2B5EF4-FFF2-40B4-BE49-F238E27FC236}">
                    <a16:creationId xmlns:a16="http://schemas.microsoft.com/office/drawing/2014/main" id="{0E4992CE-EB90-4094-9126-9F3A8107AC86}"/>
                  </a:ext>
                </a:extLst>
              </p:cNvPr>
              <p:cNvSpPr/>
              <p:nvPr/>
            </p:nvSpPr>
            <p:spPr>
              <a:xfrm>
                <a:off x="3346348" y="5655665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61"/>
                    </a:lnTo>
                    <a:lnTo>
                      <a:pt x="25055" y="24363"/>
                    </a:lnTo>
                    <a:lnTo>
                      <a:pt x="35353" y="16204"/>
                    </a:lnTo>
                    <a:lnTo>
                      <a:pt x="43568" y="5796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59" name="object 511">
                <a:extLst>
                  <a:ext uri="{FF2B5EF4-FFF2-40B4-BE49-F238E27FC236}">
                    <a16:creationId xmlns:a16="http://schemas.microsoft.com/office/drawing/2014/main" id="{7663889A-1070-46A0-BB29-BC8811FB0593}"/>
                  </a:ext>
                </a:extLst>
              </p:cNvPr>
              <p:cNvSpPr/>
              <p:nvPr/>
            </p:nvSpPr>
            <p:spPr>
              <a:xfrm>
                <a:off x="3363264" y="5668162"/>
                <a:ext cx="1468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10325">
                    <a:moveTo>
                      <a:pt x="0" y="10325"/>
                    </a:moveTo>
                    <a:lnTo>
                      <a:pt x="5461" y="7797"/>
                    </a:lnTo>
                    <a:lnTo>
                      <a:pt x="10426" y="4267"/>
                    </a:lnTo>
                    <a:lnTo>
                      <a:pt x="1468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60" name="object 512">
                <a:extLst>
                  <a:ext uri="{FF2B5EF4-FFF2-40B4-BE49-F238E27FC236}">
                    <a16:creationId xmlns:a16="http://schemas.microsoft.com/office/drawing/2014/main" id="{887F4079-9D7D-430D-9D49-C5B5BF827362}"/>
                  </a:ext>
                </a:extLst>
              </p:cNvPr>
              <p:cNvSpPr/>
              <p:nvPr/>
            </p:nvSpPr>
            <p:spPr>
              <a:xfrm>
                <a:off x="3304286" y="5584037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22" y="0"/>
                    </a:moveTo>
                    <a:lnTo>
                      <a:pt x="20434" y="11899"/>
                    </a:lnTo>
                    <a:lnTo>
                      <a:pt x="16319" y="13830"/>
                    </a:lnTo>
                    <a:lnTo>
                      <a:pt x="12496" y="16459"/>
                    </a:lnTo>
                    <a:lnTo>
                      <a:pt x="9271" y="19735"/>
                    </a:lnTo>
                    <a:lnTo>
                      <a:pt x="0" y="10464"/>
                    </a:lnTo>
                    <a:lnTo>
                      <a:pt x="4317" y="6146"/>
                    </a:lnTo>
                    <a:lnTo>
                      <a:pt x="9372" y="2578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61" name="object 513">
                <a:extLst>
                  <a:ext uri="{FF2B5EF4-FFF2-40B4-BE49-F238E27FC236}">
                    <a16:creationId xmlns:a16="http://schemas.microsoft.com/office/drawing/2014/main" id="{54A07944-AA84-4BD4-90A1-46EC1FD3B311}"/>
                  </a:ext>
                </a:extLst>
              </p:cNvPr>
              <p:cNvSpPr/>
              <p:nvPr/>
            </p:nvSpPr>
            <p:spPr>
              <a:xfrm>
                <a:off x="3304286" y="5584037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22" y="0"/>
                    </a:moveTo>
                    <a:lnTo>
                      <a:pt x="9372" y="2578"/>
                    </a:lnTo>
                    <a:lnTo>
                      <a:pt x="4317" y="6146"/>
                    </a:lnTo>
                    <a:lnTo>
                      <a:pt x="0" y="10464"/>
                    </a:lnTo>
                    <a:lnTo>
                      <a:pt x="9271" y="19735"/>
                    </a:lnTo>
                    <a:lnTo>
                      <a:pt x="12496" y="16459"/>
                    </a:lnTo>
                    <a:lnTo>
                      <a:pt x="16319" y="13830"/>
                    </a:lnTo>
                    <a:lnTo>
                      <a:pt x="20434" y="11899"/>
                    </a:lnTo>
                    <a:lnTo>
                      <a:pt x="14922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62" name="object 514">
                <a:extLst>
                  <a:ext uri="{FF2B5EF4-FFF2-40B4-BE49-F238E27FC236}">
                    <a16:creationId xmlns:a16="http://schemas.microsoft.com/office/drawing/2014/main" id="{D3D04B40-74E6-49AF-8759-769B2905BF30}"/>
                  </a:ext>
                </a:extLst>
              </p:cNvPr>
              <p:cNvSpPr/>
              <p:nvPr/>
            </p:nvSpPr>
            <p:spPr>
              <a:xfrm>
                <a:off x="3308946" y="5589981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86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63" name="object 515">
                <a:extLst>
                  <a:ext uri="{FF2B5EF4-FFF2-40B4-BE49-F238E27FC236}">
                    <a16:creationId xmlns:a16="http://schemas.microsoft.com/office/drawing/2014/main" id="{78D63E5B-DF6C-4B1F-AF8C-C42A9088C671}"/>
                  </a:ext>
                </a:extLst>
              </p:cNvPr>
              <p:cNvSpPr/>
              <p:nvPr/>
            </p:nvSpPr>
            <p:spPr>
              <a:xfrm>
                <a:off x="3311232" y="5588596"/>
                <a:ext cx="7632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69">
                    <a:moveTo>
                      <a:pt x="7632" y="10718"/>
                    </a:moveTo>
                    <a:lnTo>
                      <a:pt x="3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64" name="object 516">
                <a:extLst>
                  <a:ext uri="{FF2B5EF4-FFF2-40B4-BE49-F238E27FC236}">
                    <a16:creationId xmlns:a16="http://schemas.microsoft.com/office/drawing/2014/main" id="{F45D161F-166C-4EC8-AC47-70D685A58479}"/>
                  </a:ext>
                </a:extLst>
              </p:cNvPr>
              <p:cNvSpPr/>
              <p:nvPr/>
            </p:nvSpPr>
            <p:spPr>
              <a:xfrm>
                <a:off x="3275850" y="5566029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29479" y="51088"/>
                    </a:lnTo>
                    <a:lnTo>
                      <a:pt x="124922" y="37769"/>
                    </a:lnTo>
                    <a:lnTo>
                      <a:pt x="117752" y="25920"/>
                    </a:lnTo>
                    <a:lnTo>
                      <a:pt x="108319" y="15887"/>
                    </a:lnTo>
                    <a:lnTo>
                      <a:pt x="96971" y="8016"/>
                    </a:lnTo>
                    <a:lnTo>
                      <a:pt x="84058" y="2653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3"/>
                    </a:lnTo>
                    <a:lnTo>
                      <a:pt x="37781" y="6142"/>
                    </a:lnTo>
                    <a:lnTo>
                      <a:pt x="25931" y="13302"/>
                    </a:lnTo>
                    <a:lnTo>
                      <a:pt x="15896" y="22727"/>
                    </a:lnTo>
                    <a:lnTo>
                      <a:pt x="8022" y="34070"/>
                    </a:lnTo>
                    <a:lnTo>
                      <a:pt x="2656" y="46986"/>
                    </a:lnTo>
                    <a:lnTo>
                      <a:pt x="145" y="61130"/>
                    </a:lnTo>
                    <a:lnTo>
                      <a:pt x="0" y="65532"/>
                    </a:lnTo>
                    <a:lnTo>
                      <a:pt x="1594" y="79970"/>
                    </a:lnTo>
                    <a:lnTo>
                      <a:pt x="6145" y="93286"/>
                    </a:lnTo>
                    <a:lnTo>
                      <a:pt x="13307" y="105135"/>
                    </a:lnTo>
                    <a:lnTo>
                      <a:pt x="22734" y="115169"/>
                    </a:lnTo>
                    <a:lnTo>
                      <a:pt x="34080" y="123041"/>
                    </a:lnTo>
                    <a:lnTo>
                      <a:pt x="46998" y="128407"/>
                    </a:lnTo>
                    <a:lnTo>
                      <a:pt x="61143" y="130918"/>
                    </a:lnTo>
                    <a:lnTo>
                      <a:pt x="65544" y="131063"/>
                    </a:lnTo>
                    <a:lnTo>
                      <a:pt x="79968" y="129469"/>
                    </a:lnTo>
                    <a:lnTo>
                      <a:pt x="93280" y="124917"/>
                    </a:lnTo>
                    <a:lnTo>
                      <a:pt x="105129" y="117754"/>
                    </a:lnTo>
                    <a:lnTo>
                      <a:pt x="115168" y="108327"/>
                    </a:lnTo>
                    <a:lnTo>
                      <a:pt x="123047" y="96981"/>
                    </a:lnTo>
                    <a:lnTo>
                      <a:pt x="128418" y="84064"/>
                    </a:lnTo>
                    <a:lnTo>
                      <a:pt x="130931" y="69922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65" name="object 517">
                <a:extLst>
                  <a:ext uri="{FF2B5EF4-FFF2-40B4-BE49-F238E27FC236}">
                    <a16:creationId xmlns:a16="http://schemas.microsoft.com/office/drawing/2014/main" id="{267B0024-A61C-40EC-B53C-52E3245D7930}"/>
                  </a:ext>
                </a:extLst>
              </p:cNvPr>
              <p:cNvSpPr/>
              <p:nvPr/>
            </p:nvSpPr>
            <p:spPr>
              <a:xfrm>
                <a:off x="3217570" y="5268963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1"/>
                    </a:moveTo>
                    <a:lnTo>
                      <a:pt x="130919" y="69923"/>
                    </a:lnTo>
                    <a:lnTo>
                      <a:pt x="128405" y="84069"/>
                    </a:lnTo>
                    <a:lnTo>
                      <a:pt x="123034" y="96987"/>
                    </a:lnTo>
                    <a:lnTo>
                      <a:pt x="115155" y="108332"/>
                    </a:lnTo>
                    <a:lnTo>
                      <a:pt x="105116" y="117758"/>
                    </a:lnTo>
                    <a:lnTo>
                      <a:pt x="93267" y="124919"/>
                    </a:lnTo>
                    <a:lnTo>
                      <a:pt x="79956" y="129470"/>
                    </a:lnTo>
                    <a:lnTo>
                      <a:pt x="65531" y="131063"/>
                    </a:lnTo>
                    <a:lnTo>
                      <a:pt x="61140" y="130919"/>
                    </a:lnTo>
                    <a:lnTo>
                      <a:pt x="46994" y="128410"/>
                    </a:lnTo>
                    <a:lnTo>
                      <a:pt x="34076" y="123047"/>
                    </a:lnTo>
                    <a:lnTo>
                      <a:pt x="22731" y="115176"/>
                    </a:lnTo>
                    <a:lnTo>
                      <a:pt x="13305" y="105143"/>
                    </a:lnTo>
                    <a:lnTo>
                      <a:pt x="6144" y="93294"/>
                    </a:lnTo>
                    <a:lnTo>
                      <a:pt x="1593" y="79975"/>
                    </a:lnTo>
                    <a:lnTo>
                      <a:pt x="0" y="65531"/>
                    </a:lnTo>
                    <a:lnTo>
                      <a:pt x="144" y="61146"/>
                    </a:lnTo>
                    <a:lnTo>
                      <a:pt x="2653" y="47013"/>
                    </a:lnTo>
                    <a:lnTo>
                      <a:pt x="8016" y="34099"/>
                    </a:lnTo>
                    <a:lnTo>
                      <a:pt x="15887" y="22752"/>
                    </a:lnTo>
                    <a:lnTo>
                      <a:pt x="25920" y="13320"/>
                    </a:lnTo>
                    <a:lnTo>
                      <a:pt x="37769" y="6152"/>
                    </a:lnTo>
                    <a:lnTo>
                      <a:pt x="51088" y="1596"/>
                    </a:lnTo>
                    <a:lnTo>
                      <a:pt x="65531" y="0"/>
                    </a:lnTo>
                    <a:lnTo>
                      <a:pt x="69916" y="144"/>
                    </a:lnTo>
                    <a:lnTo>
                      <a:pt x="84046" y="2657"/>
                    </a:lnTo>
                    <a:lnTo>
                      <a:pt x="96959" y="8026"/>
                    </a:lnTo>
                    <a:lnTo>
                      <a:pt x="108306" y="15904"/>
                    </a:lnTo>
                    <a:lnTo>
                      <a:pt x="117739" y="25941"/>
                    </a:lnTo>
                    <a:lnTo>
                      <a:pt x="124909" y="37791"/>
                    </a:lnTo>
                    <a:lnTo>
                      <a:pt x="129467" y="51103"/>
                    </a:lnTo>
                    <a:lnTo>
                      <a:pt x="131064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66" name="object 518">
                <a:extLst>
                  <a:ext uri="{FF2B5EF4-FFF2-40B4-BE49-F238E27FC236}">
                    <a16:creationId xmlns:a16="http://schemas.microsoft.com/office/drawing/2014/main" id="{973F635C-8ECF-4176-A153-6002E30AAB8B}"/>
                  </a:ext>
                </a:extLst>
              </p:cNvPr>
              <p:cNvSpPr/>
              <p:nvPr/>
            </p:nvSpPr>
            <p:spPr>
              <a:xfrm>
                <a:off x="3272383" y="5345214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099" y="50901"/>
                    </a:lnTo>
                    <a:lnTo>
                      <a:pt x="10718" y="50901"/>
                    </a:lnTo>
                    <a:lnTo>
                      <a:pt x="24695" y="49298"/>
                    </a:lnTo>
                    <a:lnTo>
                      <a:pt x="37612" y="44711"/>
                    </a:lnTo>
                    <a:lnTo>
                      <a:pt x="49070" y="37478"/>
                    </a:lnTo>
                    <a:lnTo>
                      <a:pt x="58667" y="27934"/>
                    </a:lnTo>
                    <a:lnTo>
                      <a:pt x="66002" y="16416"/>
                    </a:lnTo>
                    <a:lnTo>
                      <a:pt x="70673" y="3259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67" name="object 519">
                <a:extLst>
                  <a:ext uri="{FF2B5EF4-FFF2-40B4-BE49-F238E27FC236}">
                    <a16:creationId xmlns:a16="http://schemas.microsoft.com/office/drawing/2014/main" id="{90664CF3-C8F9-449C-B791-553A129ACFF8}"/>
                  </a:ext>
                </a:extLst>
              </p:cNvPr>
              <p:cNvSpPr/>
              <p:nvPr/>
            </p:nvSpPr>
            <p:spPr>
              <a:xfrm>
                <a:off x="3288055" y="5358612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56"/>
                    </a:lnTo>
                    <a:lnTo>
                      <a:pt x="25055" y="24357"/>
                    </a:lnTo>
                    <a:lnTo>
                      <a:pt x="35353" y="16201"/>
                    </a:lnTo>
                    <a:lnTo>
                      <a:pt x="43568" y="5796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68" name="object 520">
                <a:extLst>
                  <a:ext uri="{FF2B5EF4-FFF2-40B4-BE49-F238E27FC236}">
                    <a16:creationId xmlns:a16="http://schemas.microsoft.com/office/drawing/2014/main" id="{9126B998-9601-459E-8132-8FB442F2A794}"/>
                  </a:ext>
                </a:extLst>
              </p:cNvPr>
              <p:cNvSpPr/>
              <p:nvPr/>
            </p:nvSpPr>
            <p:spPr>
              <a:xfrm>
                <a:off x="3304971" y="5371109"/>
                <a:ext cx="14744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10312">
                    <a:moveTo>
                      <a:pt x="0" y="10312"/>
                    </a:moveTo>
                    <a:lnTo>
                      <a:pt x="5461" y="7785"/>
                    </a:lnTo>
                    <a:lnTo>
                      <a:pt x="10477" y="4267"/>
                    </a:lnTo>
                    <a:lnTo>
                      <a:pt x="14744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69" name="object 521">
                <a:extLst>
                  <a:ext uri="{FF2B5EF4-FFF2-40B4-BE49-F238E27FC236}">
                    <a16:creationId xmlns:a16="http://schemas.microsoft.com/office/drawing/2014/main" id="{0333D0BF-4842-4EBB-A547-33871455B4E9}"/>
                  </a:ext>
                </a:extLst>
              </p:cNvPr>
              <p:cNvSpPr/>
              <p:nvPr/>
            </p:nvSpPr>
            <p:spPr>
              <a:xfrm>
                <a:off x="3245993" y="5287022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35" y="0"/>
                    </a:moveTo>
                    <a:lnTo>
                      <a:pt x="20485" y="11849"/>
                    </a:lnTo>
                    <a:lnTo>
                      <a:pt x="16319" y="13792"/>
                    </a:lnTo>
                    <a:lnTo>
                      <a:pt x="12496" y="16471"/>
                    </a:lnTo>
                    <a:lnTo>
                      <a:pt x="9270" y="19697"/>
                    </a:lnTo>
                    <a:lnTo>
                      <a:pt x="0" y="10413"/>
                    </a:lnTo>
                    <a:lnTo>
                      <a:pt x="4318" y="609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70" name="object 522">
                <a:extLst>
                  <a:ext uri="{FF2B5EF4-FFF2-40B4-BE49-F238E27FC236}">
                    <a16:creationId xmlns:a16="http://schemas.microsoft.com/office/drawing/2014/main" id="{16AF6549-5DE2-45A7-B724-69F67DDC4103}"/>
                  </a:ext>
                </a:extLst>
              </p:cNvPr>
              <p:cNvSpPr/>
              <p:nvPr/>
            </p:nvSpPr>
            <p:spPr>
              <a:xfrm>
                <a:off x="3245993" y="5287022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8" y="6096"/>
                    </a:lnTo>
                    <a:lnTo>
                      <a:pt x="0" y="10413"/>
                    </a:lnTo>
                    <a:lnTo>
                      <a:pt x="9270" y="19697"/>
                    </a:lnTo>
                    <a:lnTo>
                      <a:pt x="12496" y="16471"/>
                    </a:lnTo>
                    <a:lnTo>
                      <a:pt x="16319" y="13792"/>
                    </a:lnTo>
                    <a:lnTo>
                      <a:pt x="20485" y="1184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71" name="object 523">
                <a:extLst>
                  <a:ext uri="{FF2B5EF4-FFF2-40B4-BE49-F238E27FC236}">
                    <a16:creationId xmlns:a16="http://schemas.microsoft.com/office/drawing/2014/main" id="{043DB5F2-81DF-4723-8B8B-C6A7EE81CED1}"/>
                  </a:ext>
                </a:extLst>
              </p:cNvPr>
              <p:cNvSpPr/>
              <p:nvPr/>
            </p:nvSpPr>
            <p:spPr>
              <a:xfrm>
                <a:off x="3250653" y="5292928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91" y="2273"/>
                    </a:lnTo>
                    <a:lnTo>
                      <a:pt x="3771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72" name="object 524">
                <a:extLst>
                  <a:ext uri="{FF2B5EF4-FFF2-40B4-BE49-F238E27FC236}">
                    <a16:creationId xmlns:a16="http://schemas.microsoft.com/office/drawing/2014/main" id="{3CDBBD98-D350-476E-9FE5-11F44BEE4E12}"/>
                  </a:ext>
                </a:extLst>
              </p:cNvPr>
              <p:cNvSpPr/>
              <p:nvPr/>
            </p:nvSpPr>
            <p:spPr>
              <a:xfrm>
                <a:off x="3252939" y="5291582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667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73" name="object 525">
                <a:extLst>
                  <a:ext uri="{FF2B5EF4-FFF2-40B4-BE49-F238E27FC236}">
                    <a16:creationId xmlns:a16="http://schemas.microsoft.com/office/drawing/2014/main" id="{CD140804-5F76-4220-9C49-139FAD8F21AD}"/>
                  </a:ext>
                </a:extLst>
              </p:cNvPr>
              <p:cNvSpPr/>
              <p:nvPr/>
            </p:nvSpPr>
            <p:spPr>
              <a:xfrm>
                <a:off x="3217570" y="5268963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1"/>
                    </a:moveTo>
                    <a:lnTo>
                      <a:pt x="129467" y="51103"/>
                    </a:lnTo>
                    <a:lnTo>
                      <a:pt x="124909" y="37791"/>
                    </a:lnTo>
                    <a:lnTo>
                      <a:pt x="117739" y="25941"/>
                    </a:lnTo>
                    <a:lnTo>
                      <a:pt x="108306" y="15904"/>
                    </a:lnTo>
                    <a:lnTo>
                      <a:pt x="96959" y="8026"/>
                    </a:lnTo>
                    <a:lnTo>
                      <a:pt x="84046" y="2657"/>
                    </a:lnTo>
                    <a:lnTo>
                      <a:pt x="69916" y="144"/>
                    </a:lnTo>
                    <a:lnTo>
                      <a:pt x="65531" y="0"/>
                    </a:lnTo>
                    <a:lnTo>
                      <a:pt x="51088" y="1596"/>
                    </a:lnTo>
                    <a:lnTo>
                      <a:pt x="37769" y="6152"/>
                    </a:lnTo>
                    <a:lnTo>
                      <a:pt x="25920" y="13320"/>
                    </a:lnTo>
                    <a:lnTo>
                      <a:pt x="15887" y="22752"/>
                    </a:lnTo>
                    <a:lnTo>
                      <a:pt x="8016" y="34099"/>
                    </a:lnTo>
                    <a:lnTo>
                      <a:pt x="2653" y="47013"/>
                    </a:lnTo>
                    <a:lnTo>
                      <a:pt x="144" y="61146"/>
                    </a:lnTo>
                    <a:lnTo>
                      <a:pt x="0" y="65531"/>
                    </a:lnTo>
                    <a:lnTo>
                      <a:pt x="1593" y="79975"/>
                    </a:lnTo>
                    <a:lnTo>
                      <a:pt x="6144" y="93294"/>
                    </a:lnTo>
                    <a:lnTo>
                      <a:pt x="13305" y="105143"/>
                    </a:lnTo>
                    <a:lnTo>
                      <a:pt x="22731" y="115176"/>
                    </a:lnTo>
                    <a:lnTo>
                      <a:pt x="34076" y="123047"/>
                    </a:lnTo>
                    <a:lnTo>
                      <a:pt x="46994" y="128410"/>
                    </a:lnTo>
                    <a:lnTo>
                      <a:pt x="61140" y="130919"/>
                    </a:lnTo>
                    <a:lnTo>
                      <a:pt x="65531" y="131063"/>
                    </a:lnTo>
                    <a:lnTo>
                      <a:pt x="79956" y="129470"/>
                    </a:lnTo>
                    <a:lnTo>
                      <a:pt x="93267" y="124919"/>
                    </a:lnTo>
                    <a:lnTo>
                      <a:pt x="105116" y="117758"/>
                    </a:lnTo>
                    <a:lnTo>
                      <a:pt x="115155" y="108332"/>
                    </a:lnTo>
                    <a:lnTo>
                      <a:pt x="123034" y="96987"/>
                    </a:lnTo>
                    <a:lnTo>
                      <a:pt x="128405" y="84069"/>
                    </a:lnTo>
                    <a:lnTo>
                      <a:pt x="130919" y="69923"/>
                    </a:lnTo>
                    <a:lnTo>
                      <a:pt x="131064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74" name="object 526">
                <a:extLst>
                  <a:ext uri="{FF2B5EF4-FFF2-40B4-BE49-F238E27FC236}">
                    <a16:creationId xmlns:a16="http://schemas.microsoft.com/office/drawing/2014/main" id="{6333BF06-063B-4C18-A3F0-F7CCE35A84A0}"/>
                  </a:ext>
                </a:extLst>
              </p:cNvPr>
              <p:cNvSpPr/>
              <p:nvPr/>
            </p:nvSpPr>
            <p:spPr>
              <a:xfrm>
                <a:off x="3424440" y="5088534"/>
                <a:ext cx="131063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13">
                    <a:moveTo>
                      <a:pt x="131063" y="65481"/>
                    </a:moveTo>
                    <a:lnTo>
                      <a:pt x="130919" y="69872"/>
                    </a:lnTo>
                    <a:lnTo>
                      <a:pt x="128405" y="84018"/>
                    </a:lnTo>
                    <a:lnTo>
                      <a:pt x="123034" y="96936"/>
                    </a:lnTo>
                    <a:lnTo>
                      <a:pt x="115155" y="108281"/>
                    </a:lnTo>
                    <a:lnTo>
                      <a:pt x="105116" y="117707"/>
                    </a:lnTo>
                    <a:lnTo>
                      <a:pt x="93267" y="124869"/>
                    </a:lnTo>
                    <a:lnTo>
                      <a:pt x="79956" y="129419"/>
                    </a:lnTo>
                    <a:lnTo>
                      <a:pt x="65531" y="131013"/>
                    </a:lnTo>
                    <a:lnTo>
                      <a:pt x="61140" y="130868"/>
                    </a:lnTo>
                    <a:lnTo>
                      <a:pt x="46994" y="128359"/>
                    </a:lnTo>
                    <a:lnTo>
                      <a:pt x="34076" y="122996"/>
                    </a:lnTo>
                    <a:lnTo>
                      <a:pt x="22731" y="115126"/>
                    </a:lnTo>
                    <a:lnTo>
                      <a:pt x="13305" y="105093"/>
                    </a:lnTo>
                    <a:lnTo>
                      <a:pt x="6144" y="93244"/>
                    </a:lnTo>
                    <a:lnTo>
                      <a:pt x="1593" y="79924"/>
                    </a:lnTo>
                    <a:lnTo>
                      <a:pt x="0" y="65481"/>
                    </a:lnTo>
                    <a:lnTo>
                      <a:pt x="141" y="61135"/>
                    </a:lnTo>
                    <a:lnTo>
                      <a:pt x="2644" y="46998"/>
                    </a:lnTo>
                    <a:lnTo>
                      <a:pt x="8003" y="34083"/>
                    </a:lnTo>
                    <a:lnTo>
                      <a:pt x="15873" y="22739"/>
                    </a:lnTo>
                    <a:lnTo>
                      <a:pt x="25907" y="13311"/>
                    </a:lnTo>
                    <a:lnTo>
                      <a:pt x="37759" y="6147"/>
                    </a:lnTo>
                    <a:lnTo>
                      <a:pt x="51082" y="1594"/>
                    </a:lnTo>
                    <a:lnTo>
                      <a:pt x="65531" y="0"/>
                    </a:lnTo>
                    <a:lnTo>
                      <a:pt x="69876" y="141"/>
                    </a:lnTo>
                    <a:lnTo>
                      <a:pt x="84014" y="2643"/>
                    </a:lnTo>
                    <a:lnTo>
                      <a:pt x="96935" y="8001"/>
                    </a:lnTo>
                    <a:lnTo>
                      <a:pt x="108290" y="15868"/>
                    </a:lnTo>
                    <a:lnTo>
                      <a:pt x="117730" y="25896"/>
                    </a:lnTo>
                    <a:lnTo>
                      <a:pt x="124904" y="37739"/>
                    </a:lnTo>
                    <a:lnTo>
                      <a:pt x="129466" y="51050"/>
                    </a:lnTo>
                    <a:lnTo>
                      <a:pt x="131063" y="6548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75" name="object 527">
                <a:extLst>
                  <a:ext uri="{FF2B5EF4-FFF2-40B4-BE49-F238E27FC236}">
                    <a16:creationId xmlns:a16="http://schemas.microsoft.com/office/drawing/2014/main" id="{9E09AAC9-E2EC-4E6F-A857-121B7423B6FC}"/>
                  </a:ext>
                </a:extLst>
              </p:cNvPr>
              <p:cNvSpPr/>
              <p:nvPr/>
            </p:nvSpPr>
            <p:spPr>
              <a:xfrm>
                <a:off x="3479253" y="5164734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688" y="49299"/>
                    </a:lnTo>
                    <a:lnTo>
                      <a:pt x="37602" y="44717"/>
                    </a:lnTo>
                    <a:lnTo>
                      <a:pt x="49060" y="37490"/>
                    </a:lnTo>
                    <a:lnTo>
                      <a:pt x="58664" y="27955"/>
                    </a:lnTo>
                    <a:lnTo>
                      <a:pt x="66013" y="16446"/>
                    </a:lnTo>
                    <a:lnTo>
                      <a:pt x="70709" y="330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76" name="object 528">
                <a:extLst>
                  <a:ext uri="{FF2B5EF4-FFF2-40B4-BE49-F238E27FC236}">
                    <a16:creationId xmlns:a16="http://schemas.microsoft.com/office/drawing/2014/main" id="{054CE6BC-6288-49DA-8AB8-01B08C4A1C3B}"/>
                  </a:ext>
                </a:extLst>
              </p:cNvPr>
              <p:cNvSpPr/>
              <p:nvPr/>
            </p:nvSpPr>
            <p:spPr>
              <a:xfrm>
                <a:off x="3494925" y="5178132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77"/>
                    </a:lnTo>
                    <a:lnTo>
                      <a:pt x="25055" y="24378"/>
                    </a:lnTo>
                    <a:lnTo>
                      <a:pt x="35353" y="16212"/>
                    </a:lnTo>
                    <a:lnTo>
                      <a:pt x="43568" y="5797"/>
                    </a:lnTo>
                    <a:lnTo>
                      <a:pt x="46685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77" name="object 529">
                <a:extLst>
                  <a:ext uri="{FF2B5EF4-FFF2-40B4-BE49-F238E27FC236}">
                    <a16:creationId xmlns:a16="http://schemas.microsoft.com/office/drawing/2014/main" id="{BFA9B66E-73F9-48F4-9E5A-EC462BD26F5A}"/>
                  </a:ext>
                </a:extLst>
              </p:cNvPr>
              <p:cNvSpPr/>
              <p:nvPr/>
            </p:nvSpPr>
            <p:spPr>
              <a:xfrm>
                <a:off x="3511842" y="5190680"/>
                <a:ext cx="14744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10261">
                    <a:moveTo>
                      <a:pt x="0" y="10261"/>
                    </a:moveTo>
                    <a:lnTo>
                      <a:pt x="5460" y="7734"/>
                    </a:lnTo>
                    <a:lnTo>
                      <a:pt x="10477" y="4216"/>
                    </a:lnTo>
                    <a:lnTo>
                      <a:pt x="14744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78" name="object 530">
                <a:extLst>
                  <a:ext uri="{FF2B5EF4-FFF2-40B4-BE49-F238E27FC236}">
                    <a16:creationId xmlns:a16="http://schemas.microsoft.com/office/drawing/2014/main" id="{F6EB4340-FE4C-4568-88CD-70F5749D5220}"/>
                  </a:ext>
                </a:extLst>
              </p:cNvPr>
              <p:cNvSpPr/>
              <p:nvPr/>
            </p:nvSpPr>
            <p:spPr>
              <a:xfrm>
                <a:off x="3452914" y="5106543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20434" y="11849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20" y="19697"/>
                    </a:lnTo>
                    <a:lnTo>
                      <a:pt x="0" y="10414"/>
                    </a:lnTo>
                    <a:lnTo>
                      <a:pt x="4318" y="6096"/>
                    </a:lnTo>
                    <a:lnTo>
                      <a:pt x="9321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79" name="object 531">
                <a:extLst>
                  <a:ext uri="{FF2B5EF4-FFF2-40B4-BE49-F238E27FC236}">
                    <a16:creationId xmlns:a16="http://schemas.microsoft.com/office/drawing/2014/main" id="{41E1E82F-FA00-4119-BF64-0F645B100DE7}"/>
                  </a:ext>
                </a:extLst>
              </p:cNvPr>
              <p:cNvSpPr/>
              <p:nvPr/>
            </p:nvSpPr>
            <p:spPr>
              <a:xfrm>
                <a:off x="3452914" y="5106543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9321" y="2578"/>
                    </a:lnTo>
                    <a:lnTo>
                      <a:pt x="4318" y="6096"/>
                    </a:lnTo>
                    <a:lnTo>
                      <a:pt x="0" y="10414"/>
                    </a:lnTo>
                    <a:lnTo>
                      <a:pt x="9220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80" name="object 532">
                <a:extLst>
                  <a:ext uri="{FF2B5EF4-FFF2-40B4-BE49-F238E27FC236}">
                    <a16:creationId xmlns:a16="http://schemas.microsoft.com/office/drawing/2014/main" id="{1C10FE36-6A41-484C-BB54-AE3ED976B0AF}"/>
                  </a:ext>
                </a:extLst>
              </p:cNvPr>
              <p:cNvSpPr/>
              <p:nvPr/>
            </p:nvSpPr>
            <p:spPr>
              <a:xfrm>
                <a:off x="3457524" y="5112448"/>
                <a:ext cx="13042" cy="9169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69">
                    <a:moveTo>
                      <a:pt x="13042" y="0"/>
                    </a:moveTo>
                    <a:lnTo>
                      <a:pt x="8191" y="2273"/>
                    </a:lnTo>
                    <a:lnTo>
                      <a:pt x="3771" y="5359"/>
                    </a:lnTo>
                    <a:lnTo>
                      <a:pt x="0" y="9169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81" name="object 533">
                <a:extLst>
                  <a:ext uri="{FF2B5EF4-FFF2-40B4-BE49-F238E27FC236}">
                    <a16:creationId xmlns:a16="http://schemas.microsoft.com/office/drawing/2014/main" id="{95670441-6511-4738-81B5-AFA2B838AD2F}"/>
                  </a:ext>
                </a:extLst>
              </p:cNvPr>
              <p:cNvSpPr/>
              <p:nvPr/>
            </p:nvSpPr>
            <p:spPr>
              <a:xfrm>
                <a:off x="3459810" y="5111102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667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82" name="object 534">
                <a:extLst>
                  <a:ext uri="{FF2B5EF4-FFF2-40B4-BE49-F238E27FC236}">
                    <a16:creationId xmlns:a16="http://schemas.microsoft.com/office/drawing/2014/main" id="{0C5F9639-DA97-4AC0-912D-D49E7251D075}"/>
                  </a:ext>
                </a:extLst>
              </p:cNvPr>
              <p:cNvSpPr/>
              <p:nvPr/>
            </p:nvSpPr>
            <p:spPr>
              <a:xfrm>
                <a:off x="3424440" y="5088534"/>
                <a:ext cx="131063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13">
                    <a:moveTo>
                      <a:pt x="131063" y="65481"/>
                    </a:moveTo>
                    <a:lnTo>
                      <a:pt x="129466" y="51050"/>
                    </a:lnTo>
                    <a:lnTo>
                      <a:pt x="124904" y="37739"/>
                    </a:lnTo>
                    <a:lnTo>
                      <a:pt x="117730" y="25896"/>
                    </a:lnTo>
                    <a:lnTo>
                      <a:pt x="108290" y="15868"/>
                    </a:lnTo>
                    <a:lnTo>
                      <a:pt x="96935" y="8001"/>
                    </a:lnTo>
                    <a:lnTo>
                      <a:pt x="84014" y="2643"/>
                    </a:lnTo>
                    <a:lnTo>
                      <a:pt x="69876" y="141"/>
                    </a:lnTo>
                    <a:lnTo>
                      <a:pt x="65531" y="0"/>
                    </a:lnTo>
                    <a:lnTo>
                      <a:pt x="51082" y="1594"/>
                    </a:lnTo>
                    <a:lnTo>
                      <a:pt x="37759" y="6147"/>
                    </a:lnTo>
                    <a:lnTo>
                      <a:pt x="25907" y="13311"/>
                    </a:lnTo>
                    <a:lnTo>
                      <a:pt x="15873" y="22739"/>
                    </a:lnTo>
                    <a:lnTo>
                      <a:pt x="8003" y="34083"/>
                    </a:lnTo>
                    <a:lnTo>
                      <a:pt x="2644" y="46998"/>
                    </a:lnTo>
                    <a:lnTo>
                      <a:pt x="141" y="61135"/>
                    </a:lnTo>
                    <a:lnTo>
                      <a:pt x="0" y="65481"/>
                    </a:lnTo>
                    <a:lnTo>
                      <a:pt x="1593" y="79924"/>
                    </a:lnTo>
                    <a:lnTo>
                      <a:pt x="6144" y="93244"/>
                    </a:lnTo>
                    <a:lnTo>
                      <a:pt x="13305" y="105093"/>
                    </a:lnTo>
                    <a:lnTo>
                      <a:pt x="22731" y="115126"/>
                    </a:lnTo>
                    <a:lnTo>
                      <a:pt x="34076" y="122996"/>
                    </a:lnTo>
                    <a:lnTo>
                      <a:pt x="46994" y="128359"/>
                    </a:lnTo>
                    <a:lnTo>
                      <a:pt x="61140" y="130868"/>
                    </a:lnTo>
                    <a:lnTo>
                      <a:pt x="65531" y="131013"/>
                    </a:lnTo>
                    <a:lnTo>
                      <a:pt x="79956" y="129419"/>
                    </a:lnTo>
                    <a:lnTo>
                      <a:pt x="93267" y="124869"/>
                    </a:lnTo>
                    <a:lnTo>
                      <a:pt x="105116" y="117707"/>
                    </a:lnTo>
                    <a:lnTo>
                      <a:pt x="115155" y="108281"/>
                    </a:lnTo>
                    <a:lnTo>
                      <a:pt x="123034" y="96936"/>
                    </a:lnTo>
                    <a:lnTo>
                      <a:pt x="128405" y="84018"/>
                    </a:lnTo>
                    <a:lnTo>
                      <a:pt x="130919" y="69872"/>
                    </a:lnTo>
                    <a:lnTo>
                      <a:pt x="131063" y="6548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83" name="object 535">
                <a:extLst>
                  <a:ext uri="{FF2B5EF4-FFF2-40B4-BE49-F238E27FC236}">
                    <a16:creationId xmlns:a16="http://schemas.microsoft.com/office/drawing/2014/main" id="{457BC583-D109-4940-AB2D-E8B3D0ED58AF}"/>
                  </a:ext>
                </a:extLst>
              </p:cNvPr>
              <p:cNvSpPr/>
              <p:nvPr/>
            </p:nvSpPr>
            <p:spPr>
              <a:xfrm>
                <a:off x="3387877" y="4814595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30871" y="69876"/>
                    </a:lnTo>
                    <a:lnTo>
                      <a:pt x="128369" y="84014"/>
                    </a:lnTo>
                    <a:lnTo>
                      <a:pt x="123011" y="96935"/>
                    </a:lnTo>
                    <a:lnTo>
                      <a:pt x="115144" y="108290"/>
                    </a:lnTo>
                    <a:lnTo>
                      <a:pt x="105116" y="117730"/>
                    </a:lnTo>
                    <a:lnTo>
                      <a:pt x="93273" y="124904"/>
                    </a:lnTo>
                    <a:lnTo>
                      <a:pt x="79962" y="129466"/>
                    </a:lnTo>
                    <a:lnTo>
                      <a:pt x="65532" y="131064"/>
                    </a:lnTo>
                    <a:lnTo>
                      <a:pt x="61140" y="130919"/>
                    </a:lnTo>
                    <a:lnTo>
                      <a:pt x="46994" y="128405"/>
                    </a:lnTo>
                    <a:lnTo>
                      <a:pt x="34076" y="123034"/>
                    </a:lnTo>
                    <a:lnTo>
                      <a:pt x="22731" y="115155"/>
                    </a:lnTo>
                    <a:lnTo>
                      <a:pt x="13305" y="105116"/>
                    </a:lnTo>
                    <a:lnTo>
                      <a:pt x="6144" y="93267"/>
                    </a:lnTo>
                    <a:lnTo>
                      <a:pt x="1593" y="79956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3" y="46994"/>
                    </a:lnTo>
                    <a:lnTo>
                      <a:pt x="8016" y="34076"/>
                    </a:lnTo>
                    <a:lnTo>
                      <a:pt x="15887" y="22731"/>
                    </a:lnTo>
                    <a:lnTo>
                      <a:pt x="25920" y="13305"/>
                    </a:lnTo>
                    <a:lnTo>
                      <a:pt x="37769" y="6144"/>
                    </a:lnTo>
                    <a:lnTo>
                      <a:pt x="51088" y="1593"/>
                    </a:lnTo>
                    <a:lnTo>
                      <a:pt x="65532" y="0"/>
                    </a:lnTo>
                    <a:lnTo>
                      <a:pt x="69877" y="141"/>
                    </a:lnTo>
                    <a:lnTo>
                      <a:pt x="84014" y="2644"/>
                    </a:lnTo>
                    <a:lnTo>
                      <a:pt x="96929" y="8003"/>
                    </a:lnTo>
                    <a:lnTo>
                      <a:pt x="108273" y="15873"/>
                    </a:lnTo>
                    <a:lnTo>
                      <a:pt x="117701" y="25907"/>
                    </a:lnTo>
                    <a:lnTo>
                      <a:pt x="124865" y="37759"/>
                    </a:lnTo>
                    <a:lnTo>
                      <a:pt x="129418" y="51082"/>
                    </a:lnTo>
                    <a:lnTo>
                      <a:pt x="13101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84" name="object 536">
                <a:extLst>
                  <a:ext uri="{FF2B5EF4-FFF2-40B4-BE49-F238E27FC236}">
                    <a16:creationId xmlns:a16="http://schemas.microsoft.com/office/drawing/2014/main" id="{0506D3DD-014B-4E2C-88F8-A8C0B0768DCC}"/>
                  </a:ext>
                </a:extLst>
              </p:cNvPr>
              <p:cNvSpPr/>
              <p:nvPr/>
            </p:nvSpPr>
            <p:spPr>
              <a:xfrm>
                <a:off x="3442690" y="4890795"/>
                <a:ext cx="71335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888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099" y="50888"/>
                    </a:lnTo>
                    <a:lnTo>
                      <a:pt x="10718" y="50888"/>
                    </a:lnTo>
                    <a:lnTo>
                      <a:pt x="24696" y="49289"/>
                    </a:lnTo>
                    <a:lnTo>
                      <a:pt x="37615" y="44711"/>
                    </a:lnTo>
                    <a:lnTo>
                      <a:pt x="49074" y="37487"/>
                    </a:lnTo>
                    <a:lnTo>
                      <a:pt x="58671" y="27949"/>
                    </a:lnTo>
                    <a:lnTo>
                      <a:pt x="66005" y="16428"/>
                    </a:lnTo>
                    <a:lnTo>
                      <a:pt x="70675" y="3256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85" name="object 537">
                <a:extLst>
                  <a:ext uri="{FF2B5EF4-FFF2-40B4-BE49-F238E27FC236}">
                    <a16:creationId xmlns:a16="http://schemas.microsoft.com/office/drawing/2014/main" id="{00EE1E32-E659-4BBA-B96C-2E4286B21898}"/>
                  </a:ext>
                </a:extLst>
              </p:cNvPr>
              <p:cNvSpPr/>
              <p:nvPr/>
            </p:nvSpPr>
            <p:spPr>
              <a:xfrm>
                <a:off x="3458362" y="4904181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82"/>
                    </a:lnTo>
                    <a:lnTo>
                      <a:pt x="25055" y="24383"/>
                    </a:lnTo>
                    <a:lnTo>
                      <a:pt x="35353" y="16215"/>
                    </a:lnTo>
                    <a:lnTo>
                      <a:pt x="43568" y="5798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86" name="object 538">
                <a:extLst>
                  <a:ext uri="{FF2B5EF4-FFF2-40B4-BE49-F238E27FC236}">
                    <a16:creationId xmlns:a16="http://schemas.microsoft.com/office/drawing/2014/main" id="{1153E8E7-08F9-4E07-A02D-55BBC6BA3B8B}"/>
                  </a:ext>
                </a:extLst>
              </p:cNvPr>
              <p:cNvSpPr/>
              <p:nvPr/>
            </p:nvSpPr>
            <p:spPr>
              <a:xfrm>
                <a:off x="3475291" y="4916741"/>
                <a:ext cx="14681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10261">
                    <a:moveTo>
                      <a:pt x="0" y="10261"/>
                    </a:moveTo>
                    <a:lnTo>
                      <a:pt x="5448" y="7734"/>
                    </a:lnTo>
                    <a:lnTo>
                      <a:pt x="10413" y="4254"/>
                    </a:lnTo>
                    <a:lnTo>
                      <a:pt x="1468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87" name="object 539">
                <a:extLst>
                  <a:ext uri="{FF2B5EF4-FFF2-40B4-BE49-F238E27FC236}">
                    <a16:creationId xmlns:a16="http://schemas.microsoft.com/office/drawing/2014/main" id="{C3AF8682-C277-4666-A854-68825DBEA33E}"/>
                  </a:ext>
                </a:extLst>
              </p:cNvPr>
              <p:cNvSpPr/>
              <p:nvPr/>
            </p:nvSpPr>
            <p:spPr>
              <a:xfrm>
                <a:off x="3416300" y="4832604"/>
                <a:ext cx="2048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5">
                    <a:moveTo>
                      <a:pt x="14935" y="0"/>
                    </a:moveTo>
                    <a:lnTo>
                      <a:pt x="20485" y="11849"/>
                    </a:lnTo>
                    <a:lnTo>
                      <a:pt x="16319" y="13779"/>
                    </a:lnTo>
                    <a:lnTo>
                      <a:pt x="12496" y="16459"/>
                    </a:lnTo>
                    <a:lnTo>
                      <a:pt x="9271" y="19685"/>
                    </a:lnTo>
                    <a:lnTo>
                      <a:pt x="0" y="10413"/>
                    </a:lnTo>
                    <a:lnTo>
                      <a:pt x="4317" y="609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88" name="object 540">
                <a:extLst>
                  <a:ext uri="{FF2B5EF4-FFF2-40B4-BE49-F238E27FC236}">
                    <a16:creationId xmlns:a16="http://schemas.microsoft.com/office/drawing/2014/main" id="{3D514F16-7D84-4C6D-8420-C5D420EC42DF}"/>
                  </a:ext>
                </a:extLst>
              </p:cNvPr>
              <p:cNvSpPr/>
              <p:nvPr/>
            </p:nvSpPr>
            <p:spPr>
              <a:xfrm>
                <a:off x="3416300" y="4832604"/>
                <a:ext cx="2048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5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7" y="6096"/>
                    </a:lnTo>
                    <a:lnTo>
                      <a:pt x="0" y="10413"/>
                    </a:lnTo>
                    <a:lnTo>
                      <a:pt x="9271" y="19685"/>
                    </a:lnTo>
                    <a:lnTo>
                      <a:pt x="12496" y="16459"/>
                    </a:lnTo>
                    <a:lnTo>
                      <a:pt x="16319" y="13779"/>
                    </a:lnTo>
                    <a:lnTo>
                      <a:pt x="20485" y="1184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89" name="object 541">
                <a:extLst>
                  <a:ext uri="{FF2B5EF4-FFF2-40B4-BE49-F238E27FC236}">
                    <a16:creationId xmlns:a16="http://schemas.microsoft.com/office/drawing/2014/main" id="{25F9C8E9-E5D3-40D9-A4D5-928B5943EAF4}"/>
                  </a:ext>
                </a:extLst>
              </p:cNvPr>
              <p:cNvSpPr/>
              <p:nvPr/>
            </p:nvSpPr>
            <p:spPr>
              <a:xfrm>
                <a:off x="3420960" y="4838496"/>
                <a:ext cx="13055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82">
                    <a:moveTo>
                      <a:pt x="13055" y="0"/>
                    </a:moveTo>
                    <a:lnTo>
                      <a:pt x="8191" y="2286"/>
                    </a:lnTo>
                    <a:lnTo>
                      <a:pt x="3771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90" name="object 542">
                <a:extLst>
                  <a:ext uri="{FF2B5EF4-FFF2-40B4-BE49-F238E27FC236}">
                    <a16:creationId xmlns:a16="http://schemas.microsoft.com/office/drawing/2014/main" id="{EB3B09AB-2E53-4F57-8B5F-F456258A9841}"/>
                  </a:ext>
                </a:extLst>
              </p:cNvPr>
              <p:cNvSpPr/>
              <p:nvPr/>
            </p:nvSpPr>
            <p:spPr>
              <a:xfrm>
                <a:off x="3423246" y="4837163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91" name="object 543">
                <a:extLst>
                  <a:ext uri="{FF2B5EF4-FFF2-40B4-BE49-F238E27FC236}">
                    <a16:creationId xmlns:a16="http://schemas.microsoft.com/office/drawing/2014/main" id="{9AE9E94E-9FA2-423F-AFF3-930339FB8943}"/>
                  </a:ext>
                </a:extLst>
              </p:cNvPr>
              <p:cNvSpPr/>
              <p:nvPr/>
            </p:nvSpPr>
            <p:spPr>
              <a:xfrm>
                <a:off x="3387877" y="4814595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29418" y="51082"/>
                    </a:lnTo>
                    <a:lnTo>
                      <a:pt x="124865" y="37759"/>
                    </a:lnTo>
                    <a:lnTo>
                      <a:pt x="117701" y="25907"/>
                    </a:lnTo>
                    <a:lnTo>
                      <a:pt x="108273" y="15873"/>
                    </a:lnTo>
                    <a:lnTo>
                      <a:pt x="96929" y="8003"/>
                    </a:lnTo>
                    <a:lnTo>
                      <a:pt x="84014" y="2644"/>
                    </a:lnTo>
                    <a:lnTo>
                      <a:pt x="69877" y="141"/>
                    </a:lnTo>
                    <a:lnTo>
                      <a:pt x="65532" y="0"/>
                    </a:lnTo>
                    <a:lnTo>
                      <a:pt x="51088" y="1593"/>
                    </a:lnTo>
                    <a:lnTo>
                      <a:pt x="37769" y="6144"/>
                    </a:lnTo>
                    <a:lnTo>
                      <a:pt x="25920" y="13305"/>
                    </a:lnTo>
                    <a:lnTo>
                      <a:pt x="15887" y="22731"/>
                    </a:lnTo>
                    <a:lnTo>
                      <a:pt x="8016" y="34076"/>
                    </a:lnTo>
                    <a:lnTo>
                      <a:pt x="2653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3" y="79956"/>
                    </a:lnTo>
                    <a:lnTo>
                      <a:pt x="6144" y="93267"/>
                    </a:lnTo>
                    <a:lnTo>
                      <a:pt x="13305" y="105116"/>
                    </a:lnTo>
                    <a:lnTo>
                      <a:pt x="22731" y="115155"/>
                    </a:lnTo>
                    <a:lnTo>
                      <a:pt x="34076" y="123034"/>
                    </a:lnTo>
                    <a:lnTo>
                      <a:pt x="46994" y="128405"/>
                    </a:lnTo>
                    <a:lnTo>
                      <a:pt x="61140" y="130919"/>
                    </a:lnTo>
                    <a:lnTo>
                      <a:pt x="65532" y="131064"/>
                    </a:lnTo>
                    <a:lnTo>
                      <a:pt x="79962" y="129466"/>
                    </a:lnTo>
                    <a:lnTo>
                      <a:pt x="93273" y="124904"/>
                    </a:lnTo>
                    <a:lnTo>
                      <a:pt x="105116" y="117730"/>
                    </a:lnTo>
                    <a:lnTo>
                      <a:pt x="115144" y="108290"/>
                    </a:lnTo>
                    <a:lnTo>
                      <a:pt x="123011" y="96935"/>
                    </a:lnTo>
                    <a:lnTo>
                      <a:pt x="128369" y="84014"/>
                    </a:lnTo>
                    <a:lnTo>
                      <a:pt x="130871" y="69876"/>
                    </a:lnTo>
                    <a:lnTo>
                      <a:pt x="13101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92" name="object 544">
                <a:extLst>
                  <a:ext uri="{FF2B5EF4-FFF2-40B4-BE49-F238E27FC236}">
                    <a16:creationId xmlns:a16="http://schemas.microsoft.com/office/drawing/2014/main" id="{3C7659E0-C5ED-422C-9473-7ACC6AFFBFF0}"/>
                  </a:ext>
                </a:extLst>
              </p:cNvPr>
              <p:cNvSpPr/>
              <p:nvPr/>
            </p:nvSpPr>
            <p:spPr>
              <a:xfrm>
                <a:off x="3117202" y="4719040"/>
                <a:ext cx="131076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4">
                    <a:moveTo>
                      <a:pt x="131076" y="65532"/>
                    </a:moveTo>
                    <a:lnTo>
                      <a:pt x="130931" y="69933"/>
                    </a:lnTo>
                    <a:lnTo>
                      <a:pt x="128419" y="84077"/>
                    </a:lnTo>
                    <a:lnTo>
                      <a:pt x="123054" y="96993"/>
                    </a:lnTo>
                    <a:lnTo>
                      <a:pt x="115180" y="108336"/>
                    </a:lnTo>
                    <a:lnTo>
                      <a:pt x="105145" y="117761"/>
                    </a:lnTo>
                    <a:lnTo>
                      <a:pt x="93294" y="124921"/>
                    </a:lnTo>
                    <a:lnTo>
                      <a:pt x="79974" y="129470"/>
                    </a:lnTo>
                    <a:lnTo>
                      <a:pt x="65531" y="131064"/>
                    </a:lnTo>
                    <a:lnTo>
                      <a:pt x="61147" y="130919"/>
                    </a:lnTo>
                    <a:lnTo>
                      <a:pt x="47017" y="128410"/>
                    </a:lnTo>
                    <a:lnTo>
                      <a:pt x="34104" y="123047"/>
                    </a:lnTo>
                    <a:lnTo>
                      <a:pt x="22757" y="115176"/>
                    </a:lnTo>
                    <a:lnTo>
                      <a:pt x="13324" y="105143"/>
                    </a:lnTo>
                    <a:lnTo>
                      <a:pt x="6154" y="93294"/>
                    </a:lnTo>
                    <a:lnTo>
                      <a:pt x="1596" y="79975"/>
                    </a:lnTo>
                    <a:lnTo>
                      <a:pt x="0" y="65532"/>
                    </a:lnTo>
                    <a:lnTo>
                      <a:pt x="144" y="61147"/>
                    </a:lnTo>
                    <a:lnTo>
                      <a:pt x="2658" y="47017"/>
                    </a:lnTo>
                    <a:lnTo>
                      <a:pt x="8029" y="34104"/>
                    </a:lnTo>
                    <a:lnTo>
                      <a:pt x="15908" y="22757"/>
                    </a:lnTo>
                    <a:lnTo>
                      <a:pt x="25947" y="13324"/>
                    </a:lnTo>
                    <a:lnTo>
                      <a:pt x="37796" y="6154"/>
                    </a:lnTo>
                    <a:lnTo>
                      <a:pt x="51107" y="1596"/>
                    </a:lnTo>
                    <a:lnTo>
                      <a:pt x="65531" y="0"/>
                    </a:lnTo>
                    <a:lnTo>
                      <a:pt x="69933" y="145"/>
                    </a:lnTo>
                    <a:lnTo>
                      <a:pt x="84078" y="2660"/>
                    </a:lnTo>
                    <a:lnTo>
                      <a:pt x="96996" y="8032"/>
                    </a:lnTo>
                    <a:lnTo>
                      <a:pt x="108342" y="15911"/>
                    </a:lnTo>
                    <a:lnTo>
                      <a:pt x="117769" y="25950"/>
                    </a:lnTo>
                    <a:lnTo>
                      <a:pt x="124931" y="37799"/>
                    </a:lnTo>
                    <a:lnTo>
                      <a:pt x="129482" y="51109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93" name="object 545">
                <a:extLst>
                  <a:ext uri="{FF2B5EF4-FFF2-40B4-BE49-F238E27FC236}">
                    <a16:creationId xmlns:a16="http://schemas.microsoft.com/office/drawing/2014/main" id="{F6930AC8-1781-4E22-A576-8C9CEFDBED75}"/>
                  </a:ext>
                </a:extLst>
              </p:cNvPr>
              <p:cNvSpPr/>
              <p:nvPr/>
            </p:nvSpPr>
            <p:spPr>
              <a:xfrm>
                <a:off x="3172079" y="4795291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61"/>
                    </a:moveTo>
                    <a:lnTo>
                      <a:pt x="3517" y="50596"/>
                    </a:lnTo>
                    <a:lnTo>
                      <a:pt x="7086" y="50901"/>
                    </a:lnTo>
                    <a:lnTo>
                      <a:pt x="10655" y="50901"/>
                    </a:lnTo>
                    <a:lnTo>
                      <a:pt x="24645" y="49300"/>
                    </a:lnTo>
                    <a:lnTo>
                      <a:pt x="37567" y="44719"/>
                    </a:lnTo>
                    <a:lnTo>
                      <a:pt x="49024" y="37494"/>
                    </a:lnTo>
                    <a:lnTo>
                      <a:pt x="58621" y="27960"/>
                    </a:lnTo>
                    <a:lnTo>
                      <a:pt x="65964" y="16454"/>
                    </a:lnTo>
                    <a:lnTo>
                      <a:pt x="70656" y="331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94" name="object 546">
                <a:extLst>
                  <a:ext uri="{FF2B5EF4-FFF2-40B4-BE49-F238E27FC236}">
                    <a16:creationId xmlns:a16="http://schemas.microsoft.com/office/drawing/2014/main" id="{4F20C005-CA48-4B57-97C2-4713AA09C032}"/>
                  </a:ext>
                </a:extLst>
              </p:cNvPr>
              <p:cNvSpPr/>
              <p:nvPr/>
            </p:nvSpPr>
            <p:spPr>
              <a:xfrm>
                <a:off x="3187700" y="4808689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80"/>
                    </a:lnTo>
                    <a:lnTo>
                      <a:pt x="25043" y="24388"/>
                    </a:lnTo>
                    <a:lnTo>
                      <a:pt x="35347" y="16233"/>
                    </a:lnTo>
                    <a:lnTo>
                      <a:pt x="43584" y="5831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95" name="object 547">
                <a:extLst>
                  <a:ext uri="{FF2B5EF4-FFF2-40B4-BE49-F238E27FC236}">
                    <a16:creationId xmlns:a16="http://schemas.microsoft.com/office/drawing/2014/main" id="{CF9F8032-4C94-4E84-8C7C-A24D12FB3C22}"/>
                  </a:ext>
                </a:extLst>
              </p:cNvPr>
              <p:cNvSpPr/>
              <p:nvPr/>
            </p:nvSpPr>
            <p:spPr>
              <a:xfrm>
                <a:off x="3204616" y="4821186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511" y="7785"/>
                    </a:lnTo>
                    <a:lnTo>
                      <a:pt x="10464" y="4318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96" name="object 548">
                <a:extLst>
                  <a:ext uri="{FF2B5EF4-FFF2-40B4-BE49-F238E27FC236}">
                    <a16:creationId xmlns:a16="http://schemas.microsoft.com/office/drawing/2014/main" id="{C97CA029-F425-4C68-9297-93AEEDDD3B3C}"/>
                  </a:ext>
                </a:extLst>
              </p:cNvPr>
              <p:cNvSpPr/>
              <p:nvPr/>
            </p:nvSpPr>
            <p:spPr>
              <a:xfrm>
                <a:off x="3145675" y="4737100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935" y="0"/>
                    </a:moveTo>
                    <a:lnTo>
                      <a:pt x="20446" y="11861"/>
                    </a:lnTo>
                    <a:lnTo>
                      <a:pt x="16281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8" y="6096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97" name="object 549">
                <a:extLst>
                  <a:ext uri="{FF2B5EF4-FFF2-40B4-BE49-F238E27FC236}">
                    <a16:creationId xmlns:a16="http://schemas.microsoft.com/office/drawing/2014/main" id="{9231A2EA-6876-46D5-8517-7412694AFDE9}"/>
                  </a:ext>
                </a:extLst>
              </p:cNvPr>
              <p:cNvSpPr/>
              <p:nvPr/>
            </p:nvSpPr>
            <p:spPr>
              <a:xfrm>
                <a:off x="3145675" y="4737100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8" y="6096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281" y="13792"/>
                    </a:lnTo>
                    <a:lnTo>
                      <a:pt x="20446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98" name="object 550">
                <a:extLst>
                  <a:ext uri="{FF2B5EF4-FFF2-40B4-BE49-F238E27FC236}">
                    <a16:creationId xmlns:a16="http://schemas.microsoft.com/office/drawing/2014/main" id="{ADAE8C83-C67C-4C6A-9777-3F706A57F9BC}"/>
                  </a:ext>
                </a:extLst>
              </p:cNvPr>
              <p:cNvSpPr/>
              <p:nvPr/>
            </p:nvSpPr>
            <p:spPr>
              <a:xfrm>
                <a:off x="3150298" y="4743005"/>
                <a:ext cx="13093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182">
                    <a:moveTo>
                      <a:pt x="13093" y="0"/>
                    </a:moveTo>
                    <a:lnTo>
                      <a:pt x="8229" y="2286"/>
                    </a:lnTo>
                    <a:lnTo>
                      <a:pt x="3809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99" name="object 551">
                <a:extLst>
                  <a:ext uri="{FF2B5EF4-FFF2-40B4-BE49-F238E27FC236}">
                    <a16:creationId xmlns:a16="http://schemas.microsoft.com/office/drawing/2014/main" id="{D13CBEC1-4E3C-481D-9FFB-20CF05EA3B45}"/>
                  </a:ext>
                </a:extLst>
              </p:cNvPr>
              <p:cNvSpPr/>
              <p:nvPr/>
            </p:nvSpPr>
            <p:spPr>
              <a:xfrm>
                <a:off x="3152571" y="4741659"/>
                <a:ext cx="7696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18">
                    <a:moveTo>
                      <a:pt x="7696" y="1066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00" name="object 552">
                <a:extLst>
                  <a:ext uri="{FF2B5EF4-FFF2-40B4-BE49-F238E27FC236}">
                    <a16:creationId xmlns:a16="http://schemas.microsoft.com/office/drawing/2014/main" id="{85631CF7-6E1C-4868-91BD-B316AADF91B2}"/>
                  </a:ext>
                </a:extLst>
              </p:cNvPr>
              <p:cNvSpPr/>
              <p:nvPr/>
            </p:nvSpPr>
            <p:spPr>
              <a:xfrm>
                <a:off x="3117202" y="4719040"/>
                <a:ext cx="131076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4">
                    <a:moveTo>
                      <a:pt x="131076" y="65532"/>
                    </a:moveTo>
                    <a:lnTo>
                      <a:pt x="129482" y="51109"/>
                    </a:lnTo>
                    <a:lnTo>
                      <a:pt x="124931" y="37799"/>
                    </a:lnTo>
                    <a:lnTo>
                      <a:pt x="117769" y="25950"/>
                    </a:lnTo>
                    <a:lnTo>
                      <a:pt x="108342" y="15911"/>
                    </a:lnTo>
                    <a:lnTo>
                      <a:pt x="96996" y="8032"/>
                    </a:lnTo>
                    <a:lnTo>
                      <a:pt x="84078" y="2660"/>
                    </a:lnTo>
                    <a:lnTo>
                      <a:pt x="69933" y="145"/>
                    </a:lnTo>
                    <a:lnTo>
                      <a:pt x="65531" y="0"/>
                    </a:lnTo>
                    <a:lnTo>
                      <a:pt x="51107" y="1596"/>
                    </a:lnTo>
                    <a:lnTo>
                      <a:pt x="37796" y="6154"/>
                    </a:lnTo>
                    <a:lnTo>
                      <a:pt x="25947" y="13324"/>
                    </a:lnTo>
                    <a:lnTo>
                      <a:pt x="15908" y="22757"/>
                    </a:lnTo>
                    <a:lnTo>
                      <a:pt x="8029" y="34104"/>
                    </a:lnTo>
                    <a:lnTo>
                      <a:pt x="2658" y="47017"/>
                    </a:lnTo>
                    <a:lnTo>
                      <a:pt x="144" y="61147"/>
                    </a:lnTo>
                    <a:lnTo>
                      <a:pt x="0" y="65532"/>
                    </a:lnTo>
                    <a:lnTo>
                      <a:pt x="1596" y="79975"/>
                    </a:lnTo>
                    <a:lnTo>
                      <a:pt x="6154" y="93294"/>
                    </a:lnTo>
                    <a:lnTo>
                      <a:pt x="13324" y="105143"/>
                    </a:lnTo>
                    <a:lnTo>
                      <a:pt x="22757" y="115176"/>
                    </a:lnTo>
                    <a:lnTo>
                      <a:pt x="34104" y="123047"/>
                    </a:lnTo>
                    <a:lnTo>
                      <a:pt x="47017" y="128410"/>
                    </a:lnTo>
                    <a:lnTo>
                      <a:pt x="61147" y="130919"/>
                    </a:lnTo>
                    <a:lnTo>
                      <a:pt x="65531" y="131064"/>
                    </a:lnTo>
                    <a:lnTo>
                      <a:pt x="79974" y="129470"/>
                    </a:lnTo>
                    <a:lnTo>
                      <a:pt x="93294" y="124921"/>
                    </a:lnTo>
                    <a:lnTo>
                      <a:pt x="105145" y="117761"/>
                    </a:lnTo>
                    <a:lnTo>
                      <a:pt x="115180" y="108336"/>
                    </a:lnTo>
                    <a:lnTo>
                      <a:pt x="123054" y="96993"/>
                    </a:lnTo>
                    <a:lnTo>
                      <a:pt x="128419" y="84077"/>
                    </a:lnTo>
                    <a:lnTo>
                      <a:pt x="130931" y="69933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01" name="object 554">
                <a:extLst>
                  <a:ext uri="{FF2B5EF4-FFF2-40B4-BE49-F238E27FC236}">
                    <a16:creationId xmlns:a16="http://schemas.microsoft.com/office/drawing/2014/main" id="{E84B9D39-CD46-4E1C-BB48-1D426CC3C4B4}"/>
                  </a:ext>
                </a:extLst>
              </p:cNvPr>
              <p:cNvSpPr/>
              <p:nvPr/>
            </p:nvSpPr>
            <p:spPr>
              <a:xfrm>
                <a:off x="3121520" y="4528743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49"/>
                    </a:moveTo>
                    <a:lnTo>
                      <a:pt x="3517" y="50546"/>
                    </a:lnTo>
                    <a:lnTo>
                      <a:pt x="7099" y="50901"/>
                    </a:lnTo>
                    <a:lnTo>
                      <a:pt x="10668" y="50901"/>
                    </a:lnTo>
                    <a:lnTo>
                      <a:pt x="24655" y="49299"/>
                    </a:lnTo>
                    <a:lnTo>
                      <a:pt x="37574" y="44717"/>
                    </a:lnTo>
                    <a:lnTo>
                      <a:pt x="49029" y="37490"/>
                    </a:lnTo>
                    <a:lnTo>
                      <a:pt x="58626" y="27955"/>
                    </a:lnTo>
                    <a:lnTo>
                      <a:pt x="65967" y="16446"/>
                    </a:lnTo>
                    <a:lnTo>
                      <a:pt x="70659" y="330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02" name="object 555">
                <a:extLst>
                  <a:ext uri="{FF2B5EF4-FFF2-40B4-BE49-F238E27FC236}">
                    <a16:creationId xmlns:a16="http://schemas.microsoft.com/office/drawing/2014/main" id="{5CC3AAE1-2085-4BDE-8FC7-716FE6A9D981}"/>
                  </a:ext>
                </a:extLst>
              </p:cNvPr>
              <p:cNvSpPr/>
              <p:nvPr/>
            </p:nvSpPr>
            <p:spPr>
              <a:xfrm>
                <a:off x="3137154" y="4542129"/>
                <a:ext cx="46723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702">
                    <a:moveTo>
                      <a:pt x="0" y="32702"/>
                    </a:moveTo>
                    <a:lnTo>
                      <a:pt x="13108" y="29972"/>
                    </a:lnTo>
                    <a:lnTo>
                      <a:pt x="25038" y="24378"/>
                    </a:lnTo>
                    <a:lnTo>
                      <a:pt x="35342" y="16229"/>
                    </a:lnTo>
                    <a:lnTo>
                      <a:pt x="43576" y="5830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03" name="object 556">
                <a:extLst>
                  <a:ext uri="{FF2B5EF4-FFF2-40B4-BE49-F238E27FC236}">
                    <a16:creationId xmlns:a16="http://schemas.microsoft.com/office/drawing/2014/main" id="{B9E6E746-90F9-42A9-8CAE-00FEDCBE7969}"/>
                  </a:ext>
                </a:extLst>
              </p:cNvPr>
              <p:cNvSpPr/>
              <p:nvPr/>
            </p:nvSpPr>
            <p:spPr>
              <a:xfrm>
                <a:off x="3154070" y="4554639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99" y="7734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04" name="object 557">
                <a:extLst>
                  <a:ext uri="{FF2B5EF4-FFF2-40B4-BE49-F238E27FC236}">
                    <a16:creationId xmlns:a16="http://schemas.microsoft.com/office/drawing/2014/main" id="{962D7791-1620-45EA-8642-5D645B64BBF8}"/>
                  </a:ext>
                </a:extLst>
              </p:cNvPr>
              <p:cNvSpPr/>
              <p:nvPr/>
            </p:nvSpPr>
            <p:spPr>
              <a:xfrm>
                <a:off x="3095129" y="4470501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35" y="0"/>
                    </a:moveTo>
                    <a:lnTo>
                      <a:pt x="20434" y="11899"/>
                    </a:lnTo>
                    <a:lnTo>
                      <a:pt x="16319" y="13843"/>
                    </a:lnTo>
                    <a:lnTo>
                      <a:pt x="12496" y="16471"/>
                    </a:lnTo>
                    <a:lnTo>
                      <a:pt x="9270" y="19735"/>
                    </a:lnTo>
                    <a:lnTo>
                      <a:pt x="0" y="10464"/>
                    </a:lnTo>
                    <a:lnTo>
                      <a:pt x="4317" y="614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05" name="object 558">
                <a:extLst>
                  <a:ext uri="{FF2B5EF4-FFF2-40B4-BE49-F238E27FC236}">
                    <a16:creationId xmlns:a16="http://schemas.microsoft.com/office/drawing/2014/main" id="{BD4CB635-C64B-4167-B85A-0CDAC9133DDE}"/>
                  </a:ext>
                </a:extLst>
              </p:cNvPr>
              <p:cNvSpPr/>
              <p:nvPr/>
            </p:nvSpPr>
            <p:spPr>
              <a:xfrm>
                <a:off x="3095129" y="4470501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7" y="6146"/>
                    </a:lnTo>
                    <a:lnTo>
                      <a:pt x="0" y="10464"/>
                    </a:lnTo>
                    <a:lnTo>
                      <a:pt x="9270" y="19735"/>
                    </a:lnTo>
                    <a:lnTo>
                      <a:pt x="12496" y="16471"/>
                    </a:lnTo>
                    <a:lnTo>
                      <a:pt x="16319" y="13843"/>
                    </a:lnTo>
                    <a:lnTo>
                      <a:pt x="20434" y="1189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06" name="object 559">
                <a:extLst>
                  <a:ext uri="{FF2B5EF4-FFF2-40B4-BE49-F238E27FC236}">
                    <a16:creationId xmlns:a16="http://schemas.microsoft.com/office/drawing/2014/main" id="{6D9F3140-EE43-4B60-8E2B-3FB51C96E60D}"/>
                  </a:ext>
                </a:extLst>
              </p:cNvPr>
              <p:cNvSpPr/>
              <p:nvPr/>
            </p:nvSpPr>
            <p:spPr>
              <a:xfrm>
                <a:off x="3099739" y="4476457"/>
                <a:ext cx="13093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118">
                    <a:moveTo>
                      <a:pt x="13093" y="0"/>
                    </a:moveTo>
                    <a:lnTo>
                      <a:pt x="8242" y="2222"/>
                    </a:lnTo>
                    <a:lnTo>
                      <a:pt x="3771" y="5346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07" name="object 560">
                <a:extLst>
                  <a:ext uri="{FF2B5EF4-FFF2-40B4-BE49-F238E27FC236}">
                    <a16:creationId xmlns:a16="http://schemas.microsoft.com/office/drawing/2014/main" id="{1B68D31A-3E1A-49FE-A21B-A28B03D58E88}"/>
                  </a:ext>
                </a:extLst>
              </p:cNvPr>
              <p:cNvSpPr/>
              <p:nvPr/>
            </p:nvSpPr>
            <p:spPr>
              <a:xfrm>
                <a:off x="3102076" y="4475060"/>
                <a:ext cx="7632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69">
                    <a:moveTo>
                      <a:pt x="7632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08" name="object 561">
                <a:extLst>
                  <a:ext uri="{FF2B5EF4-FFF2-40B4-BE49-F238E27FC236}">
                    <a16:creationId xmlns:a16="http://schemas.microsoft.com/office/drawing/2014/main" id="{FFC48C8B-3FC5-4C53-A996-80621131C9A0}"/>
                  </a:ext>
                </a:extLst>
              </p:cNvPr>
              <p:cNvSpPr/>
              <p:nvPr/>
            </p:nvSpPr>
            <p:spPr>
              <a:xfrm>
                <a:off x="3066656" y="4452493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29469" y="51088"/>
                    </a:lnTo>
                    <a:lnTo>
                      <a:pt x="124917" y="37769"/>
                    </a:lnTo>
                    <a:lnTo>
                      <a:pt x="117754" y="25920"/>
                    </a:lnTo>
                    <a:lnTo>
                      <a:pt x="108327" y="15887"/>
                    </a:lnTo>
                    <a:lnTo>
                      <a:pt x="96981" y="8016"/>
                    </a:lnTo>
                    <a:lnTo>
                      <a:pt x="84064" y="2653"/>
                    </a:lnTo>
                    <a:lnTo>
                      <a:pt x="69922" y="144"/>
                    </a:lnTo>
                    <a:lnTo>
                      <a:pt x="65531" y="0"/>
                    </a:lnTo>
                    <a:lnTo>
                      <a:pt x="51103" y="1593"/>
                    </a:lnTo>
                    <a:lnTo>
                      <a:pt x="37791" y="6144"/>
                    </a:lnTo>
                    <a:lnTo>
                      <a:pt x="25941" y="13305"/>
                    </a:lnTo>
                    <a:lnTo>
                      <a:pt x="15904" y="22731"/>
                    </a:lnTo>
                    <a:lnTo>
                      <a:pt x="8026" y="34076"/>
                    </a:lnTo>
                    <a:lnTo>
                      <a:pt x="2657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6" y="79975"/>
                    </a:lnTo>
                    <a:lnTo>
                      <a:pt x="6152" y="93294"/>
                    </a:lnTo>
                    <a:lnTo>
                      <a:pt x="13320" y="105143"/>
                    </a:lnTo>
                    <a:lnTo>
                      <a:pt x="22752" y="115176"/>
                    </a:lnTo>
                    <a:lnTo>
                      <a:pt x="34099" y="123047"/>
                    </a:lnTo>
                    <a:lnTo>
                      <a:pt x="47013" y="128410"/>
                    </a:lnTo>
                    <a:lnTo>
                      <a:pt x="61146" y="130919"/>
                    </a:lnTo>
                    <a:lnTo>
                      <a:pt x="65531" y="131064"/>
                    </a:lnTo>
                    <a:lnTo>
                      <a:pt x="79971" y="129470"/>
                    </a:lnTo>
                    <a:lnTo>
                      <a:pt x="93289" y="124919"/>
                    </a:lnTo>
                    <a:lnTo>
                      <a:pt x="105138" y="117758"/>
                    </a:lnTo>
                    <a:lnTo>
                      <a:pt x="115172" y="108332"/>
                    </a:lnTo>
                    <a:lnTo>
                      <a:pt x="123045" y="96987"/>
                    </a:lnTo>
                    <a:lnTo>
                      <a:pt x="128409" y="84069"/>
                    </a:lnTo>
                    <a:lnTo>
                      <a:pt x="130919" y="69923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09" name="object 562">
                <a:extLst>
                  <a:ext uri="{FF2B5EF4-FFF2-40B4-BE49-F238E27FC236}">
                    <a16:creationId xmlns:a16="http://schemas.microsoft.com/office/drawing/2014/main" id="{FFD3691C-39E1-49E5-AFB6-0736EB221061}"/>
                  </a:ext>
                </a:extLst>
              </p:cNvPr>
              <p:cNvSpPr/>
              <p:nvPr/>
            </p:nvSpPr>
            <p:spPr>
              <a:xfrm>
                <a:off x="2902445" y="4905629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2"/>
                    </a:moveTo>
                    <a:lnTo>
                      <a:pt x="130919" y="69922"/>
                    </a:lnTo>
                    <a:lnTo>
                      <a:pt x="128410" y="84064"/>
                    </a:lnTo>
                    <a:lnTo>
                      <a:pt x="123047" y="96981"/>
                    </a:lnTo>
                    <a:lnTo>
                      <a:pt x="115176" y="108327"/>
                    </a:lnTo>
                    <a:lnTo>
                      <a:pt x="105143" y="117754"/>
                    </a:lnTo>
                    <a:lnTo>
                      <a:pt x="93294" y="124917"/>
                    </a:lnTo>
                    <a:lnTo>
                      <a:pt x="79975" y="129469"/>
                    </a:lnTo>
                    <a:lnTo>
                      <a:pt x="65532" y="131063"/>
                    </a:lnTo>
                    <a:lnTo>
                      <a:pt x="61147" y="130919"/>
                    </a:lnTo>
                    <a:lnTo>
                      <a:pt x="47017" y="128409"/>
                    </a:lnTo>
                    <a:lnTo>
                      <a:pt x="34104" y="123045"/>
                    </a:lnTo>
                    <a:lnTo>
                      <a:pt x="22757" y="115172"/>
                    </a:lnTo>
                    <a:lnTo>
                      <a:pt x="13324" y="105138"/>
                    </a:lnTo>
                    <a:lnTo>
                      <a:pt x="6154" y="93289"/>
                    </a:lnTo>
                    <a:lnTo>
                      <a:pt x="1596" y="79971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8" y="46994"/>
                    </a:lnTo>
                    <a:lnTo>
                      <a:pt x="8029" y="34076"/>
                    </a:lnTo>
                    <a:lnTo>
                      <a:pt x="15908" y="22731"/>
                    </a:lnTo>
                    <a:lnTo>
                      <a:pt x="25947" y="13305"/>
                    </a:lnTo>
                    <a:lnTo>
                      <a:pt x="37796" y="6144"/>
                    </a:lnTo>
                    <a:lnTo>
                      <a:pt x="51107" y="1593"/>
                    </a:lnTo>
                    <a:lnTo>
                      <a:pt x="65532" y="0"/>
                    </a:lnTo>
                    <a:lnTo>
                      <a:pt x="69923" y="144"/>
                    </a:lnTo>
                    <a:lnTo>
                      <a:pt x="84069" y="2653"/>
                    </a:lnTo>
                    <a:lnTo>
                      <a:pt x="96987" y="8016"/>
                    </a:lnTo>
                    <a:lnTo>
                      <a:pt x="108332" y="15887"/>
                    </a:lnTo>
                    <a:lnTo>
                      <a:pt x="117758" y="25920"/>
                    </a:lnTo>
                    <a:lnTo>
                      <a:pt x="124919" y="37769"/>
                    </a:lnTo>
                    <a:lnTo>
                      <a:pt x="129470" y="51088"/>
                    </a:lnTo>
                    <a:lnTo>
                      <a:pt x="131064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10" name="object 563">
                <a:extLst>
                  <a:ext uri="{FF2B5EF4-FFF2-40B4-BE49-F238E27FC236}">
                    <a16:creationId xmlns:a16="http://schemas.microsoft.com/office/drawing/2014/main" id="{BDD97411-A1A0-4A32-86E8-5DEFB9DC0F89}"/>
                  </a:ext>
                </a:extLst>
              </p:cNvPr>
              <p:cNvSpPr/>
              <p:nvPr/>
            </p:nvSpPr>
            <p:spPr>
              <a:xfrm>
                <a:off x="2957309" y="4981867"/>
                <a:ext cx="71348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48" h="50901">
                    <a:moveTo>
                      <a:pt x="0" y="49961"/>
                    </a:moveTo>
                    <a:lnTo>
                      <a:pt x="3530" y="50558"/>
                    </a:lnTo>
                    <a:lnTo>
                      <a:pt x="7099" y="50901"/>
                    </a:lnTo>
                    <a:lnTo>
                      <a:pt x="10668" y="50901"/>
                    </a:lnTo>
                    <a:lnTo>
                      <a:pt x="24657" y="49300"/>
                    </a:lnTo>
                    <a:lnTo>
                      <a:pt x="37577" y="44721"/>
                    </a:lnTo>
                    <a:lnTo>
                      <a:pt x="49032" y="37498"/>
                    </a:lnTo>
                    <a:lnTo>
                      <a:pt x="58628" y="27966"/>
                    </a:lnTo>
                    <a:lnTo>
                      <a:pt x="65971" y="16459"/>
                    </a:lnTo>
                    <a:lnTo>
                      <a:pt x="70668" y="3311"/>
                    </a:lnTo>
                    <a:lnTo>
                      <a:pt x="7134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11" name="object 564">
                <a:extLst>
                  <a:ext uri="{FF2B5EF4-FFF2-40B4-BE49-F238E27FC236}">
                    <a16:creationId xmlns:a16="http://schemas.microsoft.com/office/drawing/2014/main" id="{6C9B8A5D-68CF-4275-BD71-F2F5EF5E0285}"/>
                  </a:ext>
                </a:extLst>
              </p:cNvPr>
              <p:cNvSpPr/>
              <p:nvPr/>
            </p:nvSpPr>
            <p:spPr>
              <a:xfrm>
                <a:off x="2972943" y="4995265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65"/>
                    </a:lnTo>
                    <a:lnTo>
                      <a:pt x="25043" y="24373"/>
                    </a:lnTo>
                    <a:lnTo>
                      <a:pt x="35347" y="16224"/>
                    </a:lnTo>
                    <a:lnTo>
                      <a:pt x="43584" y="5829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12" name="object 565">
                <a:extLst>
                  <a:ext uri="{FF2B5EF4-FFF2-40B4-BE49-F238E27FC236}">
                    <a16:creationId xmlns:a16="http://schemas.microsoft.com/office/drawing/2014/main" id="{A2B60220-CC2B-4567-9B56-B7C475938A7B}"/>
                  </a:ext>
                </a:extLst>
              </p:cNvPr>
              <p:cNvSpPr/>
              <p:nvPr/>
            </p:nvSpPr>
            <p:spPr>
              <a:xfrm>
                <a:off x="2989859" y="5007762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99" y="7797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13" name="object 566">
                <a:extLst>
                  <a:ext uri="{FF2B5EF4-FFF2-40B4-BE49-F238E27FC236}">
                    <a16:creationId xmlns:a16="http://schemas.microsoft.com/office/drawing/2014/main" id="{087C20EC-E47D-4EC9-A03E-E7AA76032F74}"/>
                  </a:ext>
                </a:extLst>
              </p:cNvPr>
              <p:cNvSpPr/>
              <p:nvPr/>
            </p:nvSpPr>
            <p:spPr>
              <a:xfrm>
                <a:off x="2930918" y="4923637"/>
                <a:ext cx="20446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735">
                    <a:moveTo>
                      <a:pt x="14884" y="0"/>
                    </a:moveTo>
                    <a:lnTo>
                      <a:pt x="20446" y="11899"/>
                    </a:lnTo>
                    <a:lnTo>
                      <a:pt x="16268" y="13830"/>
                    </a:lnTo>
                    <a:lnTo>
                      <a:pt x="12509" y="16459"/>
                    </a:lnTo>
                    <a:lnTo>
                      <a:pt x="9283" y="19735"/>
                    </a:lnTo>
                    <a:lnTo>
                      <a:pt x="0" y="10464"/>
                    </a:lnTo>
                    <a:lnTo>
                      <a:pt x="4318" y="6146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14" name="object 567">
                <a:extLst>
                  <a:ext uri="{FF2B5EF4-FFF2-40B4-BE49-F238E27FC236}">
                    <a16:creationId xmlns:a16="http://schemas.microsoft.com/office/drawing/2014/main" id="{5F30F4F0-91E1-4E15-8556-A1E7EEDDF255}"/>
                  </a:ext>
                </a:extLst>
              </p:cNvPr>
              <p:cNvSpPr/>
              <p:nvPr/>
            </p:nvSpPr>
            <p:spPr>
              <a:xfrm>
                <a:off x="2930918" y="4923637"/>
                <a:ext cx="20446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735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8" y="6146"/>
                    </a:lnTo>
                    <a:lnTo>
                      <a:pt x="0" y="10464"/>
                    </a:lnTo>
                    <a:lnTo>
                      <a:pt x="9283" y="19735"/>
                    </a:lnTo>
                    <a:lnTo>
                      <a:pt x="12509" y="16459"/>
                    </a:lnTo>
                    <a:lnTo>
                      <a:pt x="16268" y="13830"/>
                    </a:lnTo>
                    <a:lnTo>
                      <a:pt x="20446" y="1189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15" name="object 568">
                <a:extLst>
                  <a:ext uri="{FF2B5EF4-FFF2-40B4-BE49-F238E27FC236}">
                    <a16:creationId xmlns:a16="http://schemas.microsoft.com/office/drawing/2014/main" id="{0003EF99-B98F-435E-BC99-256CD82BC368}"/>
                  </a:ext>
                </a:extLst>
              </p:cNvPr>
              <p:cNvSpPr/>
              <p:nvPr/>
            </p:nvSpPr>
            <p:spPr>
              <a:xfrm>
                <a:off x="2935541" y="4929581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229" y="2286"/>
                    </a:lnTo>
                    <a:lnTo>
                      <a:pt x="3809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16" name="object 569">
                <a:extLst>
                  <a:ext uri="{FF2B5EF4-FFF2-40B4-BE49-F238E27FC236}">
                    <a16:creationId xmlns:a16="http://schemas.microsoft.com/office/drawing/2014/main" id="{1C4A6755-3531-4CBA-A33B-4A51BF6B0B11}"/>
                  </a:ext>
                </a:extLst>
              </p:cNvPr>
              <p:cNvSpPr/>
              <p:nvPr/>
            </p:nvSpPr>
            <p:spPr>
              <a:xfrm>
                <a:off x="2937865" y="4928196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17" name="object 570">
                <a:extLst>
                  <a:ext uri="{FF2B5EF4-FFF2-40B4-BE49-F238E27FC236}">
                    <a16:creationId xmlns:a16="http://schemas.microsoft.com/office/drawing/2014/main" id="{AF12A03A-3CA7-41C2-BB7A-76724B28083D}"/>
                  </a:ext>
                </a:extLst>
              </p:cNvPr>
              <p:cNvSpPr/>
              <p:nvPr/>
            </p:nvSpPr>
            <p:spPr>
              <a:xfrm>
                <a:off x="2902445" y="4905629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2"/>
                    </a:moveTo>
                    <a:lnTo>
                      <a:pt x="129470" y="51088"/>
                    </a:lnTo>
                    <a:lnTo>
                      <a:pt x="124919" y="37769"/>
                    </a:lnTo>
                    <a:lnTo>
                      <a:pt x="117758" y="25920"/>
                    </a:lnTo>
                    <a:lnTo>
                      <a:pt x="108332" y="15887"/>
                    </a:lnTo>
                    <a:lnTo>
                      <a:pt x="96987" y="8016"/>
                    </a:lnTo>
                    <a:lnTo>
                      <a:pt x="84069" y="2653"/>
                    </a:lnTo>
                    <a:lnTo>
                      <a:pt x="69923" y="144"/>
                    </a:lnTo>
                    <a:lnTo>
                      <a:pt x="65532" y="0"/>
                    </a:lnTo>
                    <a:lnTo>
                      <a:pt x="51107" y="1593"/>
                    </a:lnTo>
                    <a:lnTo>
                      <a:pt x="37796" y="6144"/>
                    </a:lnTo>
                    <a:lnTo>
                      <a:pt x="25947" y="13305"/>
                    </a:lnTo>
                    <a:lnTo>
                      <a:pt x="15908" y="22731"/>
                    </a:lnTo>
                    <a:lnTo>
                      <a:pt x="8029" y="34076"/>
                    </a:lnTo>
                    <a:lnTo>
                      <a:pt x="2658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6" y="79971"/>
                    </a:lnTo>
                    <a:lnTo>
                      <a:pt x="6154" y="93289"/>
                    </a:lnTo>
                    <a:lnTo>
                      <a:pt x="13324" y="105138"/>
                    </a:lnTo>
                    <a:lnTo>
                      <a:pt x="22757" y="115172"/>
                    </a:lnTo>
                    <a:lnTo>
                      <a:pt x="34104" y="123045"/>
                    </a:lnTo>
                    <a:lnTo>
                      <a:pt x="47017" y="128409"/>
                    </a:lnTo>
                    <a:lnTo>
                      <a:pt x="61147" y="130919"/>
                    </a:lnTo>
                    <a:lnTo>
                      <a:pt x="65532" y="131063"/>
                    </a:lnTo>
                    <a:lnTo>
                      <a:pt x="79975" y="129469"/>
                    </a:lnTo>
                    <a:lnTo>
                      <a:pt x="93294" y="124917"/>
                    </a:lnTo>
                    <a:lnTo>
                      <a:pt x="105143" y="117754"/>
                    </a:lnTo>
                    <a:lnTo>
                      <a:pt x="115176" y="108327"/>
                    </a:lnTo>
                    <a:lnTo>
                      <a:pt x="123047" y="96981"/>
                    </a:lnTo>
                    <a:lnTo>
                      <a:pt x="128410" y="84064"/>
                    </a:lnTo>
                    <a:lnTo>
                      <a:pt x="130919" y="69922"/>
                    </a:lnTo>
                    <a:lnTo>
                      <a:pt x="131064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18" name="object 571">
                <a:extLst>
                  <a:ext uri="{FF2B5EF4-FFF2-40B4-BE49-F238E27FC236}">
                    <a16:creationId xmlns:a16="http://schemas.microsoft.com/office/drawing/2014/main" id="{4743B53C-1CA5-4827-8821-E2524992C74E}"/>
                  </a:ext>
                </a:extLst>
              </p:cNvPr>
              <p:cNvSpPr/>
              <p:nvPr/>
            </p:nvSpPr>
            <p:spPr>
              <a:xfrm>
                <a:off x="2948038" y="5176393"/>
                <a:ext cx="131064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4">
                    <a:moveTo>
                      <a:pt x="131064" y="65532"/>
                    </a:moveTo>
                    <a:lnTo>
                      <a:pt x="130919" y="69923"/>
                    </a:lnTo>
                    <a:lnTo>
                      <a:pt x="128410" y="84069"/>
                    </a:lnTo>
                    <a:lnTo>
                      <a:pt x="123047" y="96987"/>
                    </a:lnTo>
                    <a:lnTo>
                      <a:pt x="115176" y="108332"/>
                    </a:lnTo>
                    <a:lnTo>
                      <a:pt x="105143" y="117758"/>
                    </a:lnTo>
                    <a:lnTo>
                      <a:pt x="93294" y="124919"/>
                    </a:lnTo>
                    <a:lnTo>
                      <a:pt x="79975" y="129470"/>
                    </a:lnTo>
                    <a:lnTo>
                      <a:pt x="65531" y="131064"/>
                    </a:lnTo>
                    <a:lnTo>
                      <a:pt x="61146" y="130919"/>
                    </a:lnTo>
                    <a:lnTo>
                      <a:pt x="47013" y="128410"/>
                    </a:lnTo>
                    <a:lnTo>
                      <a:pt x="34099" y="123047"/>
                    </a:lnTo>
                    <a:lnTo>
                      <a:pt x="22752" y="115176"/>
                    </a:lnTo>
                    <a:lnTo>
                      <a:pt x="13320" y="105143"/>
                    </a:lnTo>
                    <a:lnTo>
                      <a:pt x="6152" y="93294"/>
                    </a:lnTo>
                    <a:lnTo>
                      <a:pt x="1596" y="79975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7" y="46994"/>
                    </a:lnTo>
                    <a:lnTo>
                      <a:pt x="8026" y="34076"/>
                    </a:lnTo>
                    <a:lnTo>
                      <a:pt x="15904" y="22731"/>
                    </a:lnTo>
                    <a:lnTo>
                      <a:pt x="25941" y="13305"/>
                    </a:lnTo>
                    <a:lnTo>
                      <a:pt x="37791" y="6144"/>
                    </a:lnTo>
                    <a:lnTo>
                      <a:pt x="51103" y="1593"/>
                    </a:lnTo>
                    <a:lnTo>
                      <a:pt x="65531" y="0"/>
                    </a:lnTo>
                    <a:lnTo>
                      <a:pt x="69923" y="144"/>
                    </a:lnTo>
                    <a:lnTo>
                      <a:pt x="84069" y="2653"/>
                    </a:lnTo>
                    <a:lnTo>
                      <a:pt x="96987" y="8016"/>
                    </a:lnTo>
                    <a:lnTo>
                      <a:pt x="108332" y="15887"/>
                    </a:lnTo>
                    <a:lnTo>
                      <a:pt x="117758" y="25920"/>
                    </a:lnTo>
                    <a:lnTo>
                      <a:pt x="124919" y="37769"/>
                    </a:lnTo>
                    <a:lnTo>
                      <a:pt x="129470" y="51088"/>
                    </a:lnTo>
                    <a:lnTo>
                      <a:pt x="131064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19" name="object 572">
                <a:extLst>
                  <a:ext uri="{FF2B5EF4-FFF2-40B4-BE49-F238E27FC236}">
                    <a16:creationId xmlns:a16="http://schemas.microsoft.com/office/drawing/2014/main" id="{EC69EC3D-50E8-45FE-8817-9F3ACF0B1259}"/>
                  </a:ext>
                </a:extLst>
              </p:cNvPr>
              <p:cNvSpPr/>
              <p:nvPr/>
            </p:nvSpPr>
            <p:spPr>
              <a:xfrm>
                <a:off x="3002902" y="5252643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49"/>
                    </a:moveTo>
                    <a:lnTo>
                      <a:pt x="3530" y="50546"/>
                    </a:lnTo>
                    <a:lnTo>
                      <a:pt x="7099" y="50901"/>
                    </a:lnTo>
                    <a:lnTo>
                      <a:pt x="10667" y="50901"/>
                    </a:lnTo>
                    <a:lnTo>
                      <a:pt x="24659" y="49299"/>
                    </a:lnTo>
                    <a:lnTo>
                      <a:pt x="37579" y="44717"/>
                    </a:lnTo>
                    <a:lnTo>
                      <a:pt x="49034" y="37490"/>
                    </a:lnTo>
                    <a:lnTo>
                      <a:pt x="58629" y="27955"/>
                    </a:lnTo>
                    <a:lnTo>
                      <a:pt x="65969" y="16446"/>
                    </a:lnTo>
                    <a:lnTo>
                      <a:pt x="70659" y="330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20" name="object 573">
                <a:extLst>
                  <a:ext uri="{FF2B5EF4-FFF2-40B4-BE49-F238E27FC236}">
                    <a16:creationId xmlns:a16="http://schemas.microsoft.com/office/drawing/2014/main" id="{6F4DD3CC-C0F3-4B52-A317-BFC2F00D8098}"/>
                  </a:ext>
                </a:extLst>
              </p:cNvPr>
              <p:cNvSpPr/>
              <p:nvPr/>
            </p:nvSpPr>
            <p:spPr>
              <a:xfrm>
                <a:off x="3018536" y="5266029"/>
                <a:ext cx="46723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702">
                    <a:moveTo>
                      <a:pt x="0" y="32702"/>
                    </a:moveTo>
                    <a:lnTo>
                      <a:pt x="13108" y="29972"/>
                    </a:lnTo>
                    <a:lnTo>
                      <a:pt x="25038" y="24378"/>
                    </a:lnTo>
                    <a:lnTo>
                      <a:pt x="35342" y="16229"/>
                    </a:lnTo>
                    <a:lnTo>
                      <a:pt x="43576" y="5830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21" name="object 574">
                <a:extLst>
                  <a:ext uri="{FF2B5EF4-FFF2-40B4-BE49-F238E27FC236}">
                    <a16:creationId xmlns:a16="http://schemas.microsoft.com/office/drawing/2014/main" id="{408BE7D8-CA92-4DCF-980D-1B075E860A25}"/>
                  </a:ext>
                </a:extLst>
              </p:cNvPr>
              <p:cNvSpPr/>
              <p:nvPr/>
            </p:nvSpPr>
            <p:spPr>
              <a:xfrm>
                <a:off x="3035452" y="5278539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48" y="7734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22" name="object 575">
                <a:extLst>
                  <a:ext uri="{FF2B5EF4-FFF2-40B4-BE49-F238E27FC236}">
                    <a16:creationId xmlns:a16="http://schemas.microsoft.com/office/drawing/2014/main" id="{E4209447-88BF-4902-A2E5-132C9DDE2507}"/>
                  </a:ext>
                </a:extLst>
              </p:cNvPr>
              <p:cNvSpPr/>
              <p:nvPr/>
            </p:nvSpPr>
            <p:spPr>
              <a:xfrm>
                <a:off x="2976511" y="5194401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35" y="0"/>
                    </a:moveTo>
                    <a:lnTo>
                      <a:pt x="20434" y="11899"/>
                    </a:lnTo>
                    <a:lnTo>
                      <a:pt x="16268" y="13843"/>
                    </a:lnTo>
                    <a:lnTo>
                      <a:pt x="12496" y="16471"/>
                    </a:lnTo>
                    <a:lnTo>
                      <a:pt x="9283" y="19735"/>
                    </a:lnTo>
                    <a:lnTo>
                      <a:pt x="0" y="10464"/>
                    </a:lnTo>
                    <a:lnTo>
                      <a:pt x="4318" y="614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23" name="object 576">
                <a:extLst>
                  <a:ext uri="{FF2B5EF4-FFF2-40B4-BE49-F238E27FC236}">
                    <a16:creationId xmlns:a16="http://schemas.microsoft.com/office/drawing/2014/main" id="{0E444CAF-381F-460E-B27C-2FE129BEBAC0}"/>
                  </a:ext>
                </a:extLst>
              </p:cNvPr>
              <p:cNvSpPr/>
              <p:nvPr/>
            </p:nvSpPr>
            <p:spPr>
              <a:xfrm>
                <a:off x="2976511" y="5194401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8" y="6146"/>
                    </a:lnTo>
                    <a:lnTo>
                      <a:pt x="0" y="10464"/>
                    </a:lnTo>
                    <a:lnTo>
                      <a:pt x="9283" y="19735"/>
                    </a:lnTo>
                    <a:lnTo>
                      <a:pt x="12496" y="16471"/>
                    </a:lnTo>
                    <a:lnTo>
                      <a:pt x="16268" y="13843"/>
                    </a:lnTo>
                    <a:lnTo>
                      <a:pt x="20434" y="1189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24" name="object 577">
                <a:extLst>
                  <a:ext uri="{FF2B5EF4-FFF2-40B4-BE49-F238E27FC236}">
                    <a16:creationId xmlns:a16="http://schemas.microsoft.com/office/drawing/2014/main" id="{4CA68437-B2D8-4374-9BDA-E5A528ABA9D1}"/>
                  </a:ext>
                </a:extLst>
              </p:cNvPr>
              <p:cNvSpPr/>
              <p:nvPr/>
            </p:nvSpPr>
            <p:spPr>
              <a:xfrm>
                <a:off x="2981121" y="5200357"/>
                <a:ext cx="13106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9118">
                    <a:moveTo>
                      <a:pt x="13106" y="0"/>
                    </a:moveTo>
                    <a:lnTo>
                      <a:pt x="8242" y="2222"/>
                    </a:lnTo>
                    <a:lnTo>
                      <a:pt x="3822" y="5346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25" name="object 578">
                <a:extLst>
                  <a:ext uri="{FF2B5EF4-FFF2-40B4-BE49-F238E27FC236}">
                    <a16:creationId xmlns:a16="http://schemas.microsoft.com/office/drawing/2014/main" id="{EFF6DDBA-631D-4E35-B645-D3CDD532893D}"/>
                  </a:ext>
                </a:extLst>
              </p:cNvPr>
              <p:cNvSpPr/>
              <p:nvPr/>
            </p:nvSpPr>
            <p:spPr>
              <a:xfrm>
                <a:off x="2983407" y="5198960"/>
                <a:ext cx="7696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69">
                    <a:moveTo>
                      <a:pt x="7696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26" name="object 579">
                <a:extLst>
                  <a:ext uri="{FF2B5EF4-FFF2-40B4-BE49-F238E27FC236}">
                    <a16:creationId xmlns:a16="http://schemas.microsoft.com/office/drawing/2014/main" id="{8A8C6F9B-FA8D-4FF6-A225-FBF04C70367A}"/>
                  </a:ext>
                </a:extLst>
              </p:cNvPr>
              <p:cNvSpPr/>
              <p:nvPr/>
            </p:nvSpPr>
            <p:spPr>
              <a:xfrm>
                <a:off x="2948038" y="5176393"/>
                <a:ext cx="131064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4">
                    <a:moveTo>
                      <a:pt x="131064" y="65532"/>
                    </a:moveTo>
                    <a:lnTo>
                      <a:pt x="129470" y="51088"/>
                    </a:lnTo>
                    <a:lnTo>
                      <a:pt x="124919" y="37769"/>
                    </a:lnTo>
                    <a:lnTo>
                      <a:pt x="117758" y="25920"/>
                    </a:lnTo>
                    <a:lnTo>
                      <a:pt x="108332" y="15887"/>
                    </a:lnTo>
                    <a:lnTo>
                      <a:pt x="96987" y="8016"/>
                    </a:lnTo>
                    <a:lnTo>
                      <a:pt x="84069" y="2653"/>
                    </a:lnTo>
                    <a:lnTo>
                      <a:pt x="69923" y="144"/>
                    </a:lnTo>
                    <a:lnTo>
                      <a:pt x="65531" y="0"/>
                    </a:lnTo>
                    <a:lnTo>
                      <a:pt x="51103" y="1593"/>
                    </a:lnTo>
                    <a:lnTo>
                      <a:pt x="37791" y="6144"/>
                    </a:lnTo>
                    <a:lnTo>
                      <a:pt x="25941" y="13305"/>
                    </a:lnTo>
                    <a:lnTo>
                      <a:pt x="15904" y="22731"/>
                    </a:lnTo>
                    <a:lnTo>
                      <a:pt x="8026" y="34076"/>
                    </a:lnTo>
                    <a:lnTo>
                      <a:pt x="2657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6" y="79975"/>
                    </a:lnTo>
                    <a:lnTo>
                      <a:pt x="6152" y="93294"/>
                    </a:lnTo>
                    <a:lnTo>
                      <a:pt x="13320" y="105143"/>
                    </a:lnTo>
                    <a:lnTo>
                      <a:pt x="22752" y="115176"/>
                    </a:lnTo>
                    <a:lnTo>
                      <a:pt x="34099" y="123047"/>
                    </a:lnTo>
                    <a:lnTo>
                      <a:pt x="47013" y="128410"/>
                    </a:lnTo>
                    <a:lnTo>
                      <a:pt x="61146" y="130919"/>
                    </a:lnTo>
                    <a:lnTo>
                      <a:pt x="65531" y="131064"/>
                    </a:lnTo>
                    <a:lnTo>
                      <a:pt x="79975" y="129470"/>
                    </a:lnTo>
                    <a:lnTo>
                      <a:pt x="93294" y="124919"/>
                    </a:lnTo>
                    <a:lnTo>
                      <a:pt x="105143" y="117758"/>
                    </a:lnTo>
                    <a:lnTo>
                      <a:pt x="115176" y="108332"/>
                    </a:lnTo>
                    <a:lnTo>
                      <a:pt x="123047" y="96987"/>
                    </a:lnTo>
                    <a:lnTo>
                      <a:pt x="128410" y="84069"/>
                    </a:lnTo>
                    <a:lnTo>
                      <a:pt x="130919" y="69923"/>
                    </a:lnTo>
                    <a:lnTo>
                      <a:pt x="131064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27" name="object 580">
                <a:extLst>
                  <a:ext uri="{FF2B5EF4-FFF2-40B4-BE49-F238E27FC236}">
                    <a16:creationId xmlns:a16="http://schemas.microsoft.com/office/drawing/2014/main" id="{4073CB3E-DB79-4BAF-9D99-B571C7B347F4}"/>
                  </a:ext>
                </a:extLst>
              </p:cNvPr>
              <p:cNvSpPr/>
              <p:nvPr/>
            </p:nvSpPr>
            <p:spPr>
              <a:xfrm>
                <a:off x="3696195" y="5907290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1"/>
                    </a:moveTo>
                    <a:lnTo>
                      <a:pt x="130919" y="69916"/>
                    </a:lnTo>
                    <a:lnTo>
                      <a:pt x="128410" y="84046"/>
                    </a:lnTo>
                    <a:lnTo>
                      <a:pt x="123047" y="96959"/>
                    </a:lnTo>
                    <a:lnTo>
                      <a:pt x="115176" y="108306"/>
                    </a:lnTo>
                    <a:lnTo>
                      <a:pt x="105143" y="117739"/>
                    </a:lnTo>
                    <a:lnTo>
                      <a:pt x="93294" y="124909"/>
                    </a:lnTo>
                    <a:lnTo>
                      <a:pt x="79975" y="129467"/>
                    </a:lnTo>
                    <a:lnTo>
                      <a:pt x="65532" y="131063"/>
                    </a:lnTo>
                    <a:lnTo>
                      <a:pt x="61147" y="130919"/>
                    </a:lnTo>
                    <a:lnTo>
                      <a:pt x="47017" y="128405"/>
                    </a:lnTo>
                    <a:lnTo>
                      <a:pt x="34104" y="123034"/>
                    </a:lnTo>
                    <a:lnTo>
                      <a:pt x="22757" y="115155"/>
                    </a:lnTo>
                    <a:lnTo>
                      <a:pt x="13324" y="105116"/>
                    </a:lnTo>
                    <a:lnTo>
                      <a:pt x="6154" y="93267"/>
                    </a:lnTo>
                    <a:lnTo>
                      <a:pt x="1596" y="79956"/>
                    </a:lnTo>
                    <a:lnTo>
                      <a:pt x="0" y="65531"/>
                    </a:lnTo>
                    <a:lnTo>
                      <a:pt x="144" y="61140"/>
                    </a:lnTo>
                    <a:lnTo>
                      <a:pt x="2658" y="46994"/>
                    </a:lnTo>
                    <a:lnTo>
                      <a:pt x="8029" y="34076"/>
                    </a:lnTo>
                    <a:lnTo>
                      <a:pt x="15908" y="22731"/>
                    </a:lnTo>
                    <a:lnTo>
                      <a:pt x="25947" y="13305"/>
                    </a:lnTo>
                    <a:lnTo>
                      <a:pt x="37796" y="6144"/>
                    </a:lnTo>
                    <a:lnTo>
                      <a:pt x="51107" y="1593"/>
                    </a:lnTo>
                    <a:lnTo>
                      <a:pt x="65532" y="0"/>
                    </a:lnTo>
                    <a:lnTo>
                      <a:pt x="69923" y="144"/>
                    </a:lnTo>
                    <a:lnTo>
                      <a:pt x="84069" y="2653"/>
                    </a:lnTo>
                    <a:lnTo>
                      <a:pt x="96987" y="8016"/>
                    </a:lnTo>
                    <a:lnTo>
                      <a:pt x="108332" y="15887"/>
                    </a:lnTo>
                    <a:lnTo>
                      <a:pt x="117758" y="25920"/>
                    </a:lnTo>
                    <a:lnTo>
                      <a:pt x="124919" y="37769"/>
                    </a:lnTo>
                    <a:lnTo>
                      <a:pt x="129470" y="51088"/>
                    </a:lnTo>
                    <a:lnTo>
                      <a:pt x="131063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28" name="object 581">
                <a:extLst>
                  <a:ext uri="{FF2B5EF4-FFF2-40B4-BE49-F238E27FC236}">
                    <a16:creationId xmlns:a16="http://schemas.microsoft.com/office/drawing/2014/main" id="{BB3F2EE1-02CB-4CE0-AAF2-5722388AC4AE}"/>
                  </a:ext>
                </a:extLst>
              </p:cNvPr>
              <p:cNvSpPr/>
              <p:nvPr/>
            </p:nvSpPr>
            <p:spPr>
              <a:xfrm>
                <a:off x="3751059" y="5983490"/>
                <a:ext cx="71348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48" h="50888">
                    <a:moveTo>
                      <a:pt x="0" y="49999"/>
                    </a:moveTo>
                    <a:lnTo>
                      <a:pt x="3530" y="50596"/>
                    </a:lnTo>
                    <a:lnTo>
                      <a:pt x="7099" y="50888"/>
                    </a:lnTo>
                    <a:lnTo>
                      <a:pt x="10668" y="50888"/>
                    </a:lnTo>
                    <a:lnTo>
                      <a:pt x="24659" y="49291"/>
                    </a:lnTo>
                    <a:lnTo>
                      <a:pt x="37579" y="44718"/>
                    </a:lnTo>
                    <a:lnTo>
                      <a:pt x="49035" y="37503"/>
                    </a:lnTo>
                    <a:lnTo>
                      <a:pt x="58632" y="27975"/>
                    </a:lnTo>
                    <a:lnTo>
                      <a:pt x="65975" y="16466"/>
                    </a:lnTo>
                    <a:lnTo>
                      <a:pt x="70670" y="3307"/>
                    </a:lnTo>
                    <a:lnTo>
                      <a:pt x="7134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29" name="object 582">
                <a:extLst>
                  <a:ext uri="{FF2B5EF4-FFF2-40B4-BE49-F238E27FC236}">
                    <a16:creationId xmlns:a16="http://schemas.microsoft.com/office/drawing/2014/main" id="{BCEB1916-25C7-4B71-8B47-BB2D6FAB9EAE}"/>
                  </a:ext>
                </a:extLst>
              </p:cNvPr>
              <p:cNvSpPr/>
              <p:nvPr/>
            </p:nvSpPr>
            <p:spPr>
              <a:xfrm>
                <a:off x="3766692" y="5996876"/>
                <a:ext cx="46736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740">
                    <a:moveTo>
                      <a:pt x="0" y="32740"/>
                    </a:moveTo>
                    <a:lnTo>
                      <a:pt x="13106" y="30011"/>
                    </a:lnTo>
                    <a:lnTo>
                      <a:pt x="25031" y="24409"/>
                    </a:lnTo>
                    <a:lnTo>
                      <a:pt x="35333" y="16252"/>
                    </a:lnTo>
                    <a:lnTo>
                      <a:pt x="43569" y="5854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30" name="object 583">
                <a:extLst>
                  <a:ext uri="{FF2B5EF4-FFF2-40B4-BE49-F238E27FC236}">
                    <a16:creationId xmlns:a16="http://schemas.microsoft.com/office/drawing/2014/main" id="{294F9919-33A0-4A6B-BB89-9EF432898731}"/>
                  </a:ext>
                </a:extLst>
              </p:cNvPr>
              <p:cNvSpPr/>
              <p:nvPr/>
            </p:nvSpPr>
            <p:spPr>
              <a:xfrm>
                <a:off x="3783609" y="6009436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99" y="7734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31" name="object 584">
                <a:extLst>
                  <a:ext uri="{FF2B5EF4-FFF2-40B4-BE49-F238E27FC236}">
                    <a16:creationId xmlns:a16="http://schemas.microsoft.com/office/drawing/2014/main" id="{D5212E2F-11DF-4BD8-B190-88A782EA88DE}"/>
                  </a:ext>
                </a:extLst>
              </p:cNvPr>
              <p:cNvSpPr/>
              <p:nvPr/>
            </p:nvSpPr>
            <p:spPr>
              <a:xfrm>
                <a:off x="3724668" y="5925299"/>
                <a:ext cx="20447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84">
                    <a:moveTo>
                      <a:pt x="14884" y="0"/>
                    </a:moveTo>
                    <a:lnTo>
                      <a:pt x="20447" y="11849"/>
                    </a:lnTo>
                    <a:lnTo>
                      <a:pt x="16268" y="13792"/>
                    </a:lnTo>
                    <a:lnTo>
                      <a:pt x="12509" y="16459"/>
                    </a:lnTo>
                    <a:lnTo>
                      <a:pt x="9283" y="19684"/>
                    </a:lnTo>
                    <a:lnTo>
                      <a:pt x="0" y="10464"/>
                    </a:lnTo>
                    <a:lnTo>
                      <a:pt x="4317" y="6095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32" name="object 585">
                <a:extLst>
                  <a:ext uri="{FF2B5EF4-FFF2-40B4-BE49-F238E27FC236}">
                    <a16:creationId xmlns:a16="http://schemas.microsoft.com/office/drawing/2014/main" id="{0635C557-B49C-4966-8B08-F25852717029}"/>
                  </a:ext>
                </a:extLst>
              </p:cNvPr>
              <p:cNvSpPr/>
              <p:nvPr/>
            </p:nvSpPr>
            <p:spPr>
              <a:xfrm>
                <a:off x="3724668" y="5925299"/>
                <a:ext cx="20447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84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7" y="6095"/>
                    </a:lnTo>
                    <a:lnTo>
                      <a:pt x="0" y="10464"/>
                    </a:lnTo>
                    <a:lnTo>
                      <a:pt x="9283" y="19684"/>
                    </a:lnTo>
                    <a:lnTo>
                      <a:pt x="12509" y="16459"/>
                    </a:lnTo>
                    <a:lnTo>
                      <a:pt x="16268" y="13792"/>
                    </a:lnTo>
                    <a:lnTo>
                      <a:pt x="20447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33" name="object 586">
                <a:extLst>
                  <a:ext uri="{FF2B5EF4-FFF2-40B4-BE49-F238E27FC236}">
                    <a16:creationId xmlns:a16="http://schemas.microsoft.com/office/drawing/2014/main" id="{8A5DA51A-EE5B-4326-8337-C654607EC822}"/>
                  </a:ext>
                </a:extLst>
              </p:cNvPr>
              <p:cNvSpPr/>
              <p:nvPr/>
            </p:nvSpPr>
            <p:spPr>
              <a:xfrm>
                <a:off x="3729291" y="5931242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229" y="2235"/>
                    </a:lnTo>
                    <a:lnTo>
                      <a:pt x="3810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34" name="object 587">
                <a:extLst>
                  <a:ext uri="{FF2B5EF4-FFF2-40B4-BE49-F238E27FC236}">
                    <a16:creationId xmlns:a16="http://schemas.microsoft.com/office/drawing/2014/main" id="{50AB8D4C-87CF-467C-A9AD-1CE302C18B33}"/>
                  </a:ext>
                </a:extLst>
              </p:cNvPr>
              <p:cNvSpPr/>
              <p:nvPr/>
            </p:nvSpPr>
            <p:spPr>
              <a:xfrm>
                <a:off x="3731615" y="5929858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35" name="object 588">
                <a:extLst>
                  <a:ext uri="{FF2B5EF4-FFF2-40B4-BE49-F238E27FC236}">
                    <a16:creationId xmlns:a16="http://schemas.microsoft.com/office/drawing/2014/main" id="{723DDAC8-718B-4545-A0F8-E8BE166A86D0}"/>
                  </a:ext>
                </a:extLst>
              </p:cNvPr>
              <p:cNvSpPr/>
              <p:nvPr/>
            </p:nvSpPr>
            <p:spPr>
              <a:xfrm>
                <a:off x="3696195" y="5907290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1"/>
                    </a:moveTo>
                    <a:lnTo>
                      <a:pt x="129470" y="51088"/>
                    </a:lnTo>
                    <a:lnTo>
                      <a:pt x="124919" y="37769"/>
                    </a:lnTo>
                    <a:lnTo>
                      <a:pt x="117758" y="25920"/>
                    </a:lnTo>
                    <a:lnTo>
                      <a:pt x="108332" y="15887"/>
                    </a:lnTo>
                    <a:lnTo>
                      <a:pt x="96987" y="8016"/>
                    </a:lnTo>
                    <a:lnTo>
                      <a:pt x="84069" y="2653"/>
                    </a:lnTo>
                    <a:lnTo>
                      <a:pt x="69923" y="144"/>
                    </a:lnTo>
                    <a:lnTo>
                      <a:pt x="65532" y="0"/>
                    </a:lnTo>
                    <a:lnTo>
                      <a:pt x="51107" y="1593"/>
                    </a:lnTo>
                    <a:lnTo>
                      <a:pt x="37796" y="6144"/>
                    </a:lnTo>
                    <a:lnTo>
                      <a:pt x="25947" y="13305"/>
                    </a:lnTo>
                    <a:lnTo>
                      <a:pt x="15908" y="22731"/>
                    </a:lnTo>
                    <a:lnTo>
                      <a:pt x="8029" y="34076"/>
                    </a:lnTo>
                    <a:lnTo>
                      <a:pt x="2658" y="46994"/>
                    </a:lnTo>
                    <a:lnTo>
                      <a:pt x="144" y="61140"/>
                    </a:lnTo>
                    <a:lnTo>
                      <a:pt x="0" y="65531"/>
                    </a:lnTo>
                    <a:lnTo>
                      <a:pt x="1596" y="79956"/>
                    </a:lnTo>
                    <a:lnTo>
                      <a:pt x="6154" y="93267"/>
                    </a:lnTo>
                    <a:lnTo>
                      <a:pt x="13324" y="105116"/>
                    </a:lnTo>
                    <a:lnTo>
                      <a:pt x="22757" y="115155"/>
                    </a:lnTo>
                    <a:lnTo>
                      <a:pt x="34104" y="123034"/>
                    </a:lnTo>
                    <a:lnTo>
                      <a:pt x="47017" y="128405"/>
                    </a:lnTo>
                    <a:lnTo>
                      <a:pt x="61147" y="130919"/>
                    </a:lnTo>
                    <a:lnTo>
                      <a:pt x="65532" y="131063"/>
                    </a:lnTo>
                    <a:lnTo>
                      <a:pt x="79975" y="129467"/>
                    </a:lnTo>
                    <a:lnTo>
                      <a:pt x="93294" y="124909"/>
                    </a:lnTo>
                    <a:lnTo>
                      <a:pt x="105143" y="117739"/>
                    </a:lnTo>
                    <a:lnTo>
                      <a:pt x="115176" y="108306"/>
                    </a:lnTo>
                    <a:lnTo>
                      <a:pt x="123047" y="96959"/>
                    </a:lnTo>
                    <a:lnTo>
                      <a:pt x="128410" y="84046"/>
                    </a:lnTo>
                    <a:lnTo>
                      <a:pt x="130919" y="69916"/>
                    </a:lnTo>
                    <a:lnTo>
                      <a:pt x="131063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36" name="object 590">
                <a:extLst>
                  <a:ext uri="{FF2B5EF4-FFF2-40B4-BE49-F238E27FC236}">
                    <a16:creationId xmlns:a16="http://schemas.microsoft.com/office/drawing/2014/main" id="{127A8CEF-12EC-43A3-ADAB-ED1160411D8F}"/>
                  </a:ext>
                </a:extLst>
              </p:cNvPr>
              <p:cNvSpPr/>
              <p:nvPr/>
            </p:nvSpPr>
            <p:spPr>
              <a:xfrm>
                <a:off x="4001096" y="5996978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609"/>
                    </a:lnTo>
                    <a:lnTo>
                      <a:pt x="7137" y="50901"/>
                    </a:lnTo>
                    <a:lnTo>
                      <a:pt x="10718" y="50901"/>
                    </a:lnTo>
                    <a:lnTo>
                      <a:pt x="24688" y="49300"/>
                    </a:lnTo>
                    <a:lnTo>
                      <a:pt x="37602" y="44720"/>
                    </a:lnTo>
                    <a:lnTo>
                      <a:pt x="49060" y="37495"/>
                    </a:lnTo>
                    <a:lnTo>
                      <a:pt x="58664" y="27961"/>
                    </a:lnTo>
                    <a:lnTo>
                      <a:pt x="66013" y="16451"/>
                    </a:lnTo>
                    <a:lnTo>
                      <a:pt x="70709" y="330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37" name="object 591">
                <a:extLst>
                  <a:ext uri="{FF2B5EF4-FFF2-40B4-BE49-F238E27FC236}">
                    <a16:creationId xmlns:a16="http://schemas.microsoft.com/office/drawing/2014/main" id="{D9444943-6EAB-4923-B8B0-DCB6B2AD9568}"/>
                  </a:ext>
                </a:extLst>
              </p:cNvPr>
              <p:cNvSpPr/>
              <p:nvPr/>
            </p:nvSpPr>
            <p:spPr>
              <a:xfrm>
                <a:off x="4016768" y="6010376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59"/>
                    </a:lnTo>
                    <a:lnTo>
                      <a:pt x="25043" y="24367"/>
                    </a:lnTo>
                    <a:lnTo>
                      <a:pt x="35347" y="16221"/>
                    </a:lnTo>
                    <a:lnTo>
                      <a:pt x="43584" y="5829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38" name="object 592">
                <a:extLst>
                  <a:ext uri="{FF2B5EF4-FFF2-40B4-BE49-F238E27FC236}">
                    <a16:creationId xmlns:a16="http://schemas.microsoft.com/office/drawing/2014/main" id="{0BA29B4E-B688-483D-84B1-E3AA274C7081}"/>
                  </a:ext>
                </a:extLst>
              </p:cNvPr>
              <p:cNvSpPr/>
              <p:nvPr/>
            </p:nvSpPr>
            <p:spPr>
              <a:xfrm>
                <a:off x="4033685" y="6022873"/>
                <a:ext cx="14732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25">
                    <a:moveTo>
                      <a:pt x="0" y="10325"/>
                    </a:moveTo>
                    <a:lnTo>
                      <a:pt x="5461" y="7785"/>
                    </a:lnTo>
                    <a:lnTo>
                      <a:pt x="10477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39" name="object 593">
                <a:extLst>
                  <a:ext uri="{FF2B5EF4-FFF2-40B4-BE49-F238E27FC236}">
                    <a16:creationId xmlns:a16="http://schemas.microsoft.com/office/drawing/2014/main" id="{69B11A1B-11A5-44C5-A2E0-CA3FECA53B5B}"/>
                  </a:ext>
                </a:extLst>
              </p:cNvPr>
              <p:cNvSpPr/>
              <p:nvPr/>
            </p:nvSpPr>
            <p:spPr>
              <a:xfrm>
                <a:off x="3974757" y="5938735"/>
                <a:ext cx="20434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48">
                    <a:moveTo>
                      <a:pt x="14884" y="0"/>
                    </a:moveTo>
                    <a:lnTo>
                      <a:pt x="20434" y="11912"/>
                    </a:lnTo>
                    <a:lnTo>
                      <a:pt x="16268" y="13842"/>
                    </a:lnTo>
                    <a:lnTo>
                      <a:pt x="12496" y="16471"/>
                    </a:lnTo>
                    <a:lnTo>
                      <a:pt x="9220" y="19748"/>
                    </a:lnTo>
                    <a:lnTo>
                      <a:pt x="0" y="10464"/>
                    </a:lnTo>
                    <a:lnTo>
                      <a:pt x="4305" y="6159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40" name="object 594">
                <a:extLst>
                  <a:ext uri="{FF2B5EF4-FFF2-40B4-BE49-F238E27FC236}">
                    <a16:creationId xmlns:a16="http://schemas.microsoft.com/office/drawing/2014/main" id="{984B0367-C0FA-4D8C-9028-41EF4A8EA836}"/>
                  </a:ext>
                </a:extLst>
              </p:cNvPr>
              <p:cNvSpPr/>
              <p:nvPr/>
            </p:nvSpPr>
            <p:spPr>
              <a:xfrm>
                <a:off x="3974757" y="5938735"/>
                <a:ext cx="20434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48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05" y="6159"/>
                    </a:lnTo>
                    <a:lnTo>
                      <a:pt x="0" y="10464"/>
                    </a:lnTo>
                    <a:lnTo>
                      <a:pt x="9220" y="19748"/>
                    </a:lnTo>
                    <a:lnTo>
                      <a:pt x="12496" y="16471"/>
                    </a:lnTo>
                    <a:lnTo>
                      <a:pt x="16268" y="13842"/>
                    </a:lnTo>
                    <a:lnTo>
                      <a:pt x="20434" y="11912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41" name="object 595">
                <a:extLst>
                  <a:ext uri="{FF2B5EF4-FFF2-40B4-BE49-F238E27FC236}">
                    <a16:creationId xmlns:a16="http://schemas.microsoft.com/office/drawing/2014/main" id="{384B0E72-408D-440B-9B2B-C3BC072DB60B}"/>
                  </a:ext>
                </a:extLst>
              </p:cNvPr>
              <p:cNvSpPr/>
              <p:nvPr/>
            </p:nvSpPr>
            <p:spPr>
              <a:xfrm>
                <a:off x="3979367" y="5944692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86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42" name="object 596">
                <a:extLst>
                  <a:ext uri="{FF2B5EF4-FFF2-40B4-BE49-F238E27FC236}">
                    <a16:creationId xmlns:a16="http://schemas.microsoft.com/office/drawing/2014/main" id="{69B16898-5D87-48D0-82B2-2C3341D2A32F}"/>
                  </a:ext>
                </a:extLst>
              </p:cNvPr>
              <p:cNvSpPr/>
              <p:nvPr/>
            </p:nvSpPr>
            <p:spPr>
              <a:xfrm>
                <a:off x="3981653" y="5943346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667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43" name="object 597">
                <a:extLst>
                  <a:ext uri="{FF2B5EF4-FFF2-40B4-BE49-F238E27FC236}">
                    <a16:creationId xmlns:a16="http://schemas.microsoft.com/office/drawing/2014/main" id="{31B190F9-8C79-41BC-9B37-CEB4FC626886}"/>
                  </a:ext>
                </a:extLst>
              </p:cNvPr>
              <p:cNvSpPr/>
              <p:nvPr/>
            </p:nvSpPr>
            <p:spPr>
              <a:xfrm>
                <a:off x="3946271" y="5920727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29479" y="51107"/>
                    </a:lnTo>
                    <a:lnTo>
                      <a:pt x="124922" y="37796"/>
                    </a:lnTo>
                    <a:lnTo>
                      <a:pt x="117752" y="25947"/>
                    </a:lnTo>
                    <a:lnTo>
                      <a:pt x="108319" y="15908"/>
                    </a:lnTo>
                    <a:lnTo>
                      <a:pt x="96971" y="8029"/>
                    </a:lnTo>
                    <a:lnTo>
                      <a:pt x="84058" y="2658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6"/>
                    </a:lnTo>
                    <a:lnTo>
                      <a:pt x="37781" y="6153"/>
                    </a:lnTo>
                    <a:lnTo>
                      <a:pt x="25931" y="13321"/>
                    </a:lnTo>
                    <a:lnTo>
                      <a:pt x="15896" y="22753"/>
                    </a:lnTo>
                    <a:lnTo>
                      <a:pt x="8022" y="34098"/>
                    </a:lnTo>
                    <a:lnTo>
                      <a:pt x="2656" y="47009"/>
                    </a:lnTo>
                    <a:lnTo>
                      <a:pt x="145" y="61137"/>
                    </a:lnTo>
                    <a:lnTo>
                      <a:pt x="0" y="65531"/>
                    </a:lnTo>
                    <a:lnTo>
                      <a:pt x="1593" y="79973"/>
                    </a:lnTo>
                    <a:lnTo>
                      <a:pt x="6144" y="93292"/>
                    </a:lnTo>
                    <a:lnTo>
                      <a:pt x="13305" y="105142"/>
                    </a:lnTo>
                    <a:lnTo>
                      <a:pt x="22730" y="115177"/>
                    </a:lnTo>
                    <a:lnTo>
                      <a:pt x="34074" y="123050"/>
                    </a:lnTo>
                    <a:lnTo>
                      <a:pt x="46990" y="128417"/>
                    </a:lnTo>
                    <a:lnTo>
                      <a:pt x="61133" y="130930"/>
                    </a:lnTo>
                    <a:lnTo>
                      <a:pt x="65544" y="131076"/>
                    </a:lnTo>
                    <a:lnTo>
                      <a:pt x="79967" y="129482"/>
                    </a:lnTo>
                    <a:lnTo>
                      <a:pt x="93277" y="124931"/>
                    </a:lnTo>
                    <a:lnTo>
                      <a:pt x="105126" y="117769"/>
                    </a:lnTo>
                    <a:lnTo>
                      <a:pt x="115164" y="108342"/>
                    </a:lnTo>
                    <a:lnTo>
                      <a:pt x="123044" y="96996"/>
                    </a:lnTo>
                    <a:lnTo>
                      <a:pt x="128415" y="84078"/>
                    </a:lnTo>
                    <a:lnTo>
                      <a:pt x="130931" y="69933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44" name="object 599">
                <a:extLst>
                  <a:ext uri="{FF2B5EF4-FFF2-40B4-BE49-F238E27FC236}">
                    <a16:creationId xmlns:a16="http://schemas.microsoft.com/office/drawing/2014/main" id="{13890BDD-D61C-436B-B3C5-3451BDF96463}"/>
                  </a:ext>
                </a:extLst>
              </p:cNvPr>
              <p:cNvSpPr/>
              <p:nvPr/>
            </p:nvSpPr>
            <p:spPr>
              <a:xfrm>
                <a:off x="1992757" y="2514346"/>
                <a:ext cx="994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99415">
                    <a:moveTo>
                      <a:pt x="99415" y="0"/>
                    </a:moveTo>
                    <a:lnTo>
                      <a:pt x="0" y="0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45" name="object 600">
                <a:extLst>
                  <a:ext uri="{FF2B5EF4-FFF2-40B4-BE49-F238E27FC236}">
                    <a16:creationId xmlns:a16="http://schemas.microsoft.com/office/drawing/2014/main" id="{5FBD7F79-B057-4B7B-8492-D77058BD4C78}"/>
                  </a:ext>
                </a:extLst>
              </p:cNvPr>
              <p:cNvSpPr/>
              <p:nvPr/>
            </p:nvSpPr>
            <p:spPr>
              <a:xfrm>
                <a:off x="1987804" y="2446286"/>
                <a:ext cx="97180" cy="20535"/>
              </a:xfrm>
              <a:custGeom>
                <a:avLst/>
                <a:gdLst/>
                <a:ahLst/>
                <a:cxnLst/>
                <a:rect l="l" t="t" r="r" b="b"/>
                <a:pathLst>
                  <a:path w="97180" h="20535">
                    <a:moveTo>
                      <a:pt x="97180" y="0"/>
                    </a:moveTo>
                    <a:lnTo>
                      <a:pt x="0" y="20535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46" name="object 601">
                <a:extLst>
                  <a:ext uri="{FF2B5EF4-FFF2-40B4-BE49-F238E27FC236}">
                    <a16:creationId xmlns:a16="http://schemas.microsoft.com/office/drawing/2014/main" id="{EA98D976-82FF-4A31-B739-505C1C6C1616}"/>
                  </a:ext>
                </a:extLst>
              </p:cNvPr>
              <p:cNvSpPr/>
              <p:nvPr/>
            </p:nvSpPr>
            <p:spPr>
              <a:xfrm>
                <a:off x="1973059" y="2380996"/>
                <a:ext cx="90843" cy="40538"/>
              </a:xfrm>
              <a:custGeom>
                <a:avLst/>
                <a:gdLst/>
                <a:ahLst/>
                <a:cxnLst/>
                <a:rect l="l" t="t" r="r" b="b"/>
                <a:pathLst>
                  <a:path w="90843" h="40538">
                    <a:moveTo>
                      <a:pt x="90843" y="0"/>
                    </a:moveTo>
                    <a:lnTo>
                      <a:pt x="0" y="40538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47" name="object 602">
                <a:extLst>
                  <a:ext uri="{FF2B5EF4-FFF2-40B4-BE49-F238E27FC236}">
                    <a16:creationId xmlns:a16="http://schemas.microsoft.com/office/drawing/2014/main" id="{7DCA7B35-93FF-44D8-A9ED-9EEDC22756FC}"/>
                  </a:ext>
                </a:extLst>
              </p:cNvPr>
              <p:cNvSpPr/>
              <p:nvPr/>
            </p:nvSpPr>
            <p:spPr>
              <a:xfrm>
                <a:off x="1949195" y="2321674"/>
                <a:ext cx="80378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80378" h="58432">
                    <a:moveTo>
                      <a:pt x="80378" y="0"/>
                    </a:moveTo>
                    <a:lnTo>
                      <a:pt x="0" y="58432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48" name="object 603">
                <a:extLst>
                  <a:ext uri="{FF2B5EF4-FFF2-40B4-BE49-F238E27FC236}">
                    <a16:creationId xmlns:a16="http://schemas.microsoft.com/office/drawing/2014/main" id="{9055298A-B41B-4F9C-A082-1E1C7456B271}"/>
                  </a:ext>
                </a:extLst>
              </p:cNvPr>
              <p:cNvSpPr/>
              <p:nvPr/>
            </p:nvSpPr>
            <p:spPr>
              <a:xfrm>
                <a:off x="1917204" y="2270772"/>
                <a:ext cx="66522" cy="73914"/>
              </a:xfrm>
              <a:custGeom>
                <a:avLst/>
                <a:gdLst/>
                <a:ahLst/>
                <a:cxnLst/>
                <a:rect l="l" t="t" r="r" b="b"/>
                <a:pathLst>
                  <a:path w="66522" h="73914">
                    <a:moveTo>
                      <a:pt x="66522" y="0"/>
                    </a:moveTo>
                    <a:lnTo>
                      <a:pt x="0" y="73914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49" name="object 604">
                <a:extLst>
                  <a:ext uri="{FF2B5EF4-FFF2-40B4-BE49-F238E27FC236}">
                    <a16:creationId xmlns:a16="http://schemas.microsoft.com/office/drawing/2014/main" id="{EBB37F56-70FE-4E13-9557-5F78E3676DF1}"/>
                  </a:ext>
                </a:extLst>
              </p:cNvPr>
              <p:cNvSpPr/>
              <p:nvPr/>
            </p:nvSpPr>
            <p:spPr>
              <a:xfrm>
                <a:off x="1878609" y="2230488"/>
                <a:ext cx="49606" cy="85966"/>
              </a:xfrm>
              <a:custGeom>
                <a:avLst/>
                <a:gdLst/>
                <a:ahLst/>
                <a:cxnLst/>
                <a:rect l="l" t="t" r="r" b="b"/>
                <a:pathLst>
                  <a:path w="49606" h="85966">
                    <a:moveTo>
                      <a:pt x="49606" y="0"/>
                    </a:moveTo>
                    <a:lnTo>
                      <a:pt x="0" y="85966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50" name="object 605">
                <a:extLst>
                  <a:ext uri="{FF2B5EF4-FFF2-40B4-BE49-F238E27FC236}">
                    <a16:creationId xmlns:a16="http://schemas.microsoft.com/office/drawing/2014/main" id="{9369D0F9-8F34-4072-8EC3-83A99917A702}"/>
                  </a:ext>
                </a:extLst>
              </p:cNvPr>
              <p:cNvSpPr/>
              <p:nvPr/>
            </p:nvSpPr>
            <p:spPr>
              <a:xfrm>
                <a:off x="1834895" y="2202561"/>
                <a:ext cx="30708" cy="94500"/>
              </a:xfrm>
              <a:custGeom>
                <a:avLst/>
                <a:gdLst/>
                <a:ahLst/>
                <a:cxnLst/>
                <a:rect l="l" t="t" r="r" b="b"/>
                <a:pathLst>
                  <a:path w="30708" h="94500">
                    <a:moveTo>
                      <a:pt x="30708" y="0"/>
                    </a:moveTo>
                    <a:lnTo>
                      <a:pt x="0" y="94500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51" name="object 606">
                <a:extLst>
                  <a:ext uri="{FF2B5EF4-FFF2-40B4-BE49-F238E27FC236}">
                    <a16:creationId xmlns:a16="http://schemas.microsoft.com/office/drawing/2014/main" id="{590DF41E-C949-478C-B3D1-FEAD8B8A1938}"/>
                  </a:ext>
                </a:extLst>
              </p:cNvPr>
              <p:cNvSpPr/>
              <p:nvPr/>
            </p:nvSpPr>
            <p:spPr>
              <a:xfrm>
                <a:off x="1788172" y="2188324"/>
                <a:ext cx="10414" cy="98818"/>
              </a:xfrm>
              <a:custGeom>
                <a:avLst/>
                <a:gdLst/>
                <a:ahLst/>
                <a:cxnLst/>
                <a:rect l="l" t="t" r="r" b="b"/>
                <a:pathLst>
                  <a:path w="10414" h="98818">
                    <a:moveTo>
                      <a:pt x="10414" y="0"/>
                    </a:moveTo>
                    <a:lnTo>
                      <a:pt x="0" y="98818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52" name="object 607">
                <a:extLst>
                  <a:ext uri="{FF2B5EF4-FFF2-40B4-BE49-F238E27FC236}">
                    <a16:creationId xmlns:a16="http://schemas.microsoft.com/office/drawing/2014/main" id="{F379D12E-04B1-42E2-979F-7551B46F1855}"/>
                  </a:ext>
                </a:extLst>
              </p:cNvPr>
              <p:cNvSpPr/>
              <p:nvPr/>
            </p:nvSpPr>
            <p:spPr>
              <a:xfrm>
                <a:off x="1729981" y="2188324"/>
                <a:ext cx="10413" cy="98818"/>
              </a:xfrm>
              <a:custGeom>
                <a:avLst/>
                <a:gdLst/>
                <a:ahLst/>
                <a:cxnLst/>
                <a:rect l="l" t="t" r="r" b="b"/>
                <a:pathLst>
                  <a:path w="10413" h="98818">
                    <a:moveTo>
                      <a:pt x="0" y="0"/>
                    </a:moveTo>
                    <a:lnTo>
                      <a:pt x="10413" y="98818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53" name="object 608">
                <a:extLst>
                  <a:ext uri="{FF2B5EF4-FFF2-40B4-BE49-F238E27FC236}">
                    <a16:creationId xmlns:a16="http://schemas.microsoft.com/office/drawing/2014/main" id="{110BEDED-7AB8-4237-BFDA-D59331C935D1}"/>
                  </a:ext>
                </a:extLst>
              </p:cNvPr>
              <p:cNvSpPr/>
              <p:nvPr/>
            </p:nvSpPr>
            <p:spPr>
              <a:xfrm>
                <a:off x="1663052" y="2731643"/>
                <a:ext cx="30606" cy="94602"/>
              </a:xfrm>
              <a:custGeom>
                <a:avLst/>
                <a:gdLst/>
                <a:ahLst/>
                <a:cxnLst/>
                <a:rect l="l" t="t" r="r" b="b"/>
                <a:pathLst>
                  <a:path w="30606" h="94602">
                    <a:moveTo>
                      <a:pt x="0" y="94602"/>
                    </a:moveTo>
                    <a:lnTo>
                      <a:pt x="30606" y="0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54" name="object 609">
                <a:extLst>
                  <a:ext uri="{FF2B5EF4-FFF2-40B4-BE49-F238E27FC236}">
                    <a16:creationId xmlns:a16="http://schemas.microsoft.com/office/drawing/2014/main" id="{C89E2F50-E50D-4509-A579-06A161257307}"/>
                  </a:ext>
                </a:extLst>
              </p:cNvPr>
              <p:cNvSpPr/>
              <p:nvPr/>
            </p:nvSpPr>
            <p:spPr>
              <a:xfrm>
                <a:off x="1729981" y="2741663"/>
                <a:ext cx="10413" cy="98818"/>
              </a:xfrm>
              <a:custGeom>
                <a:avLst/>
                <a:gdLst/>
                <a:ahLst/>
                <a:cxnLst/>
                <a:rect l="l" t="t" r="r" b="b"/>
                <a:pathLst>
                  <a:path w="10413" h="98818">
                    <a:moveTo>
                      <a:pt x="0" y="98818"/>
                    </a:moveTo>
                    <a:lnTo>
                      <a:pt x="10413" y="0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55" name="object 610">
                <a:extLst>
                  <a:ext uri="{FF2B5EF4-FFF2-40B4-BE49-F238E27FC236}">
                    <a16:creationId xmlns:a16="http://schemas.microsoft.com/office/drawing/2014/main" id="{92CB9D74-DA19-4CFD-B716-17ED542E673D}"/>
                  </a:ext>
                </a:extLst>
              </p:cNvPr>
              <p:cNvSpPr/>
              <p:nvPr/>
            </p:nvSpPr>
            <p:spPr>
              <a:xfrm>
                <a:off x="1788172" y="2741663"/>
                <a:ext cx="10414" cy="98818"/>
              </a:xfrm>
              <a:custGeom>
                <a:avLst/>
                <a:gdLst/>
                <a:ahLst/>
                <a:cxnLst/>
                <a:rect l="l" t="t" r="r" b="b"/>
                <a:pathLst>
                  <a:path w="10414" h="98818">
                    <a:moveTo>
                      <a:pt x="10414" y="98818"/>
                    </a:moveTo>
                    <a:lnTo>
                      <a:pt x="0" y="0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56" name="object 611">
                <a:extLst>
                  <a:ext uri="{FF2B5EF4-FFF2-40B4-BE49-F238E27FC236}">
                    <a16:creationId xmlns:a16="http://schemas.microsoft.com/office/drawing/2014/main" id="{27EE7D19-8BE3-4E57-9904-D02B6B86F015}"/>
                  </a:ext>
                </a:extLst>
              </p:cNvPr>
              <p:cNvSpPr/>
              <p:nvPr/>
            </p:nvSpPr>
            <p:spPr>
              <a:xfrm>
                <a:off x="1834895" y="2731643"/>
                <a:ext cx="30708" cy="94602"/>
              </a:xfrm>
              <a:custGeom>
                <a:avLst/>
                <a:gdLst/>
                <a:ahLst/>
                <a:cxnLst/>
                <a:rect l="l" t="t" r="r" b="b"/>
                <a:pathLst>
                  <a:path w="30708" h="94602">
                    <a:moveTo>
                      <a:pt x="30708" y="94602"/>
                    </a:moveTo>
                    <a:lnTo>
                      <a:pt x="0" y="0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57" name="object 612">
                <a:extLst>
                  <a:ext uri="{FF2B5EF4-FFF2-40B4-BE49-F238E27FC236}">
                    <a16:creationId xmlns:a16="http://schemas.microsoft.com/office/drawing/2014/main" id="{027E6176-212B-4D89-8C94-117474D9DE12}"/>
                  </a:ext>
                </a:extLst>
              </p:cNvPr>
              <p:cNvSpPr/>
              <p:nvPr/>
            </p:nvSpPr>
            <p:spPr>
              <a:xfrm>
                <a:off x="1878609" y="2712199"/>
                <a:ext cx="49606" cy="86118"/>
              </a:xfrm>
              <a:custGeom>
                <a:avLst/>
                <a:gdLst/>
                <a:ahLst/>
                <a:cxnLst/>
                <a:rect l="l" t="t" r="r" b="b"/>
                <a:pathLst>
                  <a:path w="49606" h="86118">
                    <a:moveTo>
                      <a:pt x="49606" y="86118"/>
                    </a:moveTo>
                    <a:lnTo>
                      <a:pt x="0" y="0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58" name="object 613">
                <a:extLst>
                  <a:ext uri="{FF2B5EF4-FFF2-40B4-BE49-F238E27FC236}">
                    <a16:creationId xmlns:a16="http://schemas.microsoft.com/office/drawing/2014/main" id="{D846FD68-3C9B-4C66-826B-5B9EEA02C40D}"/>
                  </a:ext>
                </a:extLst>
              </p:cNvPr>
              <p:cNvSpPr/>
              <p:nvPr/>
            </p:nvSpPr>
            <p:spPr>
              <a:xfrm>
                <a:off x="1917204" y="2684170"/>
                <a:ext cx="66522" cy="73913"/>
              </a:xfrm>
              <a:custGeom>
                <a:avLst/>
                <a:gdLst/>
                <a:ahLst/>
                <a:cxnLst/>
                <a:rect l="l" t="t" r="r" b="b"/>
                <a:pathLst>
                  <a:path w="66522" h="73913">
                    <a:moveTo>
                      <a:pt x="66522" y="73914"/>
                    </a:moveTo>
                    <a:lnTo>
                      <a:pt x="0" y="0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59" name="object 614">
                <a:extLst>
                  <a:ext uri="{FF2B5EF4-FFF2-40B4-BE49-F238E27FC236}">
                    <a16:creationId xmlns:a16="http://schemas.microsoft.com/office/drawing/2014/main" id="{C64724AD-4C88-4FEC-9908-41BDF4593CA2}"/>
                  </a:ext>
                </a:extLst>
              </p:cNvPr>
              <p:cNvSpPr/>
              <p:nvPr/>
            </p:nvSpPr>
            <p:spPr>
              <a:xfrm>
                <a:off x="1949195" y="2648699"/>
                <a:ext cx="80378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80378" h="58432">
                    <a:moveTo>
                      <a:pt x="80378" y="58432"/>
                    </a:moveTo>
                    <a:lnTo>
                      <a:pt x="0" y="0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60" name="object 615">
                <a:extLst>
                  <a:ext uri="{FF2B5EF4-FFF2-40B4-BE49-F238E27FC236}">
                    <a16:creationId xmlns:a16="http://schemas.microsoft.com/office/drawing/2014/main" id="{844029F2-081E-4CC3-81A5-E2DE9DF0CB5D}"/>
                  </a:ext>
                </a:extLst>
              </p:cNvPr>
              <p:cNvSpPr/>
              <p:nvPr/>
            </p:nvSpPr>
            <p:spPr>
              <a:xfrm>
                <a:off x="1973059" y="2607322"/>
                <a:ext cx="90843" cy="40373"/>
              </a:xfrm>
              <a:custGeom>
                <a:avLst/>
                <a:gdLst/>
                <a:ahLst/>
                <a:cxnLst/>
                <a:rect l="l" t="t" r="r" b="b"/>
                <a:pathLst>
                  <a:path w="90843" h="40373">
                    <a:moveTo>
                      <a:pt x="90843" y="40373"/>
                    </a:moveTo>
                    <a:lnTo>
                      <a:pt x="0" y="0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61" name="object 616">
                <a:extLst>
                  <a:ext uri="{FF2B5EF4-FFF2-40B4-BE49-F238E27FC236}">
                    <a16:creationId xmlns:a16="http://schemas.microsoft.com/office/drawing/2014/main" id="{9B0C9B4F-A6E6-4036-BBF1-8B76D6D33A5E}"/>
                  </a:ext>
                </a:extLst>
              </p:cNvPr>
              <p:cNvSpPr/>
              <p:nvPr/>
            </p:nvSpPr>
            <p:spPr>
              <a:xfrm>
                <a:off x="1987804" y="2561831"/>
                <a:ext cx="97180" cy="20739"/>
              </a:xfrm>
              <a:custGeom>
                <a:avLst/>
                <a:gdLst/>
                <a:ahLst/>
                <a:cxnLst/>
                <a:rect l="l" t="t" r="r" b="b"/>
                <a:pathLst>
                  <a:path w="97180" h="20739">
                    <a:moveTo>
                      <a:pt x="97180" y="20739"/>
                    </a:moveTo>
                    <a:lnTo>
                      <a:pt x="0" y="0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62" name="object 617">
                <a:extLst>
                  <a:ext uri="{FF2B5EF4-FFF2-40B4-BE49-F238E27FC236}">
                    <a16:creationId xmlns:a16="http://schemas.microsoft.com/office/drawing/2014/main" id="{19698192-CEB1-4F60-A279-05C67C87473D}"/>
                  </a:ext>
                </a:extLst>
              </p:cNvPr>
              <p:cNvSpPr/>
              <p:nvPr/>
            </p:nvSpPr>
            <p:spPr>
              <a:xfrm>
                <a:off x="1693659" y="2285847"/>
                <a:ext cx="299097" cy="456958"/>
              </a:xfrm>
              <a:custGeom>
                <a:avLst/>
                <a:gdLst/>
                <a:ahLst/>
                <a:cxnLst/>
                <a:rect l="l" t="t" r="r" b="b"/>
                <a:pathLst>
                  <a:path w="299097" h="456958">
                    <a:moveTo>
                      <a:pt x="0" y="445795"/>
                    </a:moveTo>
                    <a:lnTo>
                      <a:pt x="24652" y="452293"/>
                    </a:lnTo>
                    <a:lnTo>
                      <a:pt x="49843" y="456012"/>
                    </a:lnTo>
                    <a:lnTo>
                      <a:pt x="70650" y="456958"/>
                    </a:lnTo>
                    <a:lnTo>
                      <a:pt x="89383" y="456201"/>
                    </a:lnTo>
                    <a:lnTo>
                      <a:pt x="107700" y="453968"/>
                    </a:lnTo>
                    <a:lnTo>
                      <a:pt x="125542" y="450318"/>
                    </a:lnTo>
                    <a:lnTo>
                      <a:pt x="142849" y="445310"/>
                    </a:lnTo>
                    <a:lnTo>
                      <a:pt x="159564" y="439003"/>
                    </a:lnTo>
                    <a:lnTo>
                      <a:pt x="175626" y="431455"/>
                    </a:lnTo>
                    <a:lnTo>
                      <a:pt x="190978" y="422726"/>
                    </a:lnTo>
                    <a:lnTo>
                      <a:pt x="205560" y="412875"/>
                    </a:lnTo>
                    <a:lnTo>
                      <a:pt x="219313" y="401959"/>
                    </a:lnTo>
                    <a:lnTo>
                      <a:pt x="232179" y="390039"/>
                    </a:lnTo>
                    <a:lnTo>
                      <a:pt x="244099" y="377172"/>
                    </a:lnTo>
                    <a:lnTo>
                      <a:pt x="255015" y="363418"/>
                    </a:lnTo>
                    <a:lnTo>
                      <a:pt x="264866" y="348835"/>
                    </a:lnTo>
                    <a:lnTo>
                      <a:pt x="273595" y="333483"/>
                    </a:lnTo>
                    <a:lnTo>
                      <a:pt x="281142" y="317419"/>
                    </a:lnTo>
                    <a:lnTo>
                      <a:pt x="287449" y="300704"/>
                    </a:lnTo>
                    <a:lnTo>
                      <a:pt x="292457" y="283395"/>
                    </a:lnTo>
                    <a:lnTo>
                      <a:pt x="296107" y="265552"/>
                    </a:lnTo>
                    <a:lnTo>
                      <a:pt x="298340" y="247233"/>
                    </a:lnTo>
                    <a:lnTo>
                      <a:pt x="299097" y="228498"/>
                    </a:lnTo>
                    <a:lnTo>
                      <a:pt x="298340" y="209764"/>
                    </a:lnTo>
                    <a:lnTo>
                      <a:pt x="296107" y="191446"/>
                    </a:lnTo>
                    <a:lnTo>
                      <a:pt x="292457" y="173602"/>
                    </a:lnTo>
                    <a:lnTo>
                      <a:pt x="287449" y="156293"/>
                    </a:lnTo>
                    <a:lnTo>
                      <a:pt x="281142" y="139576"/>
                    </a:lnTo>
                    <a:lnTo>
                      <a:pt x="273595" y="123510"/>
                    </a:lnTo>
                    <a:lnTo>
                      <a:pt x="264866" y="108156"/>
                    </a:lnTo>
                    <a:lnTo>
                      <a:pt x="255015" y="93570"/>
                    </a:lnTo>
                    <a:lnTo>
                      <a:pt x="244099" y="79813"/>
                    </a:lnTo>
                    <a:lnTo>
                      <a:pt x="232179" y="66943"/>
                    </a:lnTo>
                    <a:lnTo>
                      <a:pt x="219313" y="55019"/>
                    </a:lnTo>
                    <a:lnTo>
                      <a:pt x="205560" y="44100"/>
                    </a:lnTo>
                    <a:lnTo>
                      <a:pt x="190978" y="34245"/>
                    </a:lnTo>
                    <a:lnTo>
                      <a:pt x="175626" y="25513"/>
                    </a:lnTo>
                    <a:lnTo>
                      <a:pt x="159564" y="17963"/>
                    </a:lnTo>
                    <a:lnTo>
                      <a:pt x="142849" y="11653"/>
                    </a:lnTo>
                    <a:lnTo>
                      <a:pt x="125542" y="6643"/>
                    </a:lnTo>
                    <a:lnTo>
                      <a:pt x="107700" y="2991"/>
                    </a:lnTo>
                    <a:lnTo>
                      <a:pt x="89383" y="757"/>
                    </a:lnTo>
                    <a:lnTo>
                      <a:pt x="70650" y="0"/>
                    </a:lnTo>
                    <a:lnTo>
                      <a:pt x="62661" y="0"/>
                    </a:lnTo>
                    <a:lnTo>
                      <a:pt x="54673" y="444"/>
                    </a:lnTo>
                    <a:lnTo>
                      <a:pt x="46735" y="1295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63" name="object 618">
                <a:extLst>
                  <a:ext uri="{FF2B5EF4-FFF2-40B4-BE49-F238E27FC236}">
                    <a16:creationId xmlns:a16="http://schemas.microsoft.com/office/drawing/2014/main" id="{D6CCA8D8-91DA-485A-8E25-B3A2AA7A09BB}"/>
                  </a:ext>
                </a:extLst>
              </p:cNvPr>
              <p:cNvSpPr/>
              <p:nvPr/>
            </p:nvSpPr>
            <p:spPr>
              <a:xfrm>
                <a:off x="1992757" y="2514346"/>
                <a:ext cx="91427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27">
                    <a:moveTo>
                      <a:pt x="91427" y="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64" name="object 619">
                <a:extLst>
                  <a:ext uri="{FF2B5EF4-FFF2-40B4-BE49-F238E27FC236}">
                    <a16:creationId xmlns:a16="http://schemas.microsoft.com/office/drawing/2014/main" id="{17D0CD18-14E5-46DC-87B7-8A68327072FD}"/>
                  </a:ext>
                </a:extLst>
              </p:cNvPr>
              <p:cNvSpPr/>
              <p:nvPr/>
            </p:nvSpPr>
            <p:spPr>
              <a:xfrm>
                <a:off x="1987804" y="2447925"/>
                <a:ext cx="89395" cy="18897"/>
              </a:xfrm>
              <a:custGeom>
                <a:avLst/>
                <a:gdLst/>
                <a:ahLst/>
                <a:cxnLst/>
                <a:rect l="l" t="t" r="r" b="b"/>
                <a:pathLst>
                  <a:path w="89395" h="18897">
                    <a:moveTo>
                      <a:pt x="89395" y="0"/>
                    </a:moveTo>
                    <a:lnTo>
                      <a:pt x="0" y="1889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65" name="object 620">
                <a:extLst>
                  <a:ext uri="{FF2B5EF4-FFF2-40B4-BE49-F238E27FC236}">
                    <a16:creationId xmlns:a16="http://schemas.microsoft.com/office/drawing/2014/main" id="{AF325883-358A-4948-A69F-CD2159A32FCB}"/>
                  </a:ext>
                </a:extLst>
              </p:cNvPr>
              <p:cNvSpPr/>
              <p:nvPr/>
            </p:nvSpPr>
            <p:spPr>
              <a:xfrm>
                <a:off x="1973059" y="2384272"/>
                <a:ext cx="83451" cy="37261"/>
              </a:xfrm>
              <a:custGeom>
                <a:avLst/>
                <a:gdLst/>
                <a:ahLst/>
                <a:cxnLst/>
                <a:rect l="l" t="t" r="r" b="b"/>
                <a:pathLst>
                  <a:path w="83451" h="37261">
                    <a:moveTo>
                      <a:pt x="83451" y="0"/>
                    </a:moveTo>
                    <a:lnTo>
                      <a:pt x="0" y="37261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66" name="object 621">
                <a:extLst>
                  <a:ext uri="{FF2B5EF4-FFF2-40B4-BE49-F238E27FC236}">
                    <a16:creationId xmlns:a16="http://schemas.microsoft.com/office/drawing/2014/main" id="{AD92FDCF-6479-4AB8-AA01-D1341B3D9684}"/>
                  </a:ext>
                </a:extLst>
              </p:cNvPr>
              <p:cNvSpPr/>
              <p:nvPr/>
            </p:nvSpPr>
            <p:spPr>
              <a:xfrm>
                <a:off x="1949195" y="2326386"/>
                <a:ext cx="73926" cy="53720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20">
                    <a:moveTo>
                      <a:pt x="73926" y="0"/>
                    </a:moveTo>
                    <a:lnTo>
                      <a:pt x="0" y="5372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67" name="object 622">
                <a:extLst>
                  <a:ext uri="{FF2B5EF4-FFF2-40B4-BE49-F238E27FC236}">
                    <a16:creationId xmlns:a16="http://schemas.microsoft.com/office/drawing/2014/main" id="{94B9449D-625A-4337-8D3B-C20FEEC11740}"/>
                  </a:ext>
                </a:extLst>
              </p:cNvPr>
              <p:cNvSpPr/>
              <p:nvPr/>
            </p:nvSpPr>
            <p:spPr>
              <a:xfrm>
                <a:off x="1917204" y="2276729"/>
                <a:ext cx="61074" cy="67957"/>
              </a:xfrm>
              <a:custGeom>
                <a:avLst/>
                <a:gdLst/>
                <a:ahLst/>
                <a:cxnLst/>
                <a:rect l="l" t="t" r="r" b="b"/>
                <a:pathLst>
                  <a:path w="61074" h="67957">
                    <a:moveTo>
                      <a:pt x="61074" y="0"/>
                    </a:moveTo>
                    <a:lnTo>
                      <a:pt x="0" y="6795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68" name="object 623">
                <a:extLst>
                  <a:ext uri="{FF2B5EF4-FFF2-40B4-BE49-F238E27FC236}">
                    <a16:creationId xmlns:a16="http://schemas.microsoft.com/office/drawing/2014/main" id="{E1D47E07-7D0B-4140-8E72-7A4451625318}"/>
                  </a:ext>
                </a:extLst>
              </p:cNvPr>
              <p:cNvSpPr/>
              <p:nvPr/>
            </p:nvSpPr>
            <p:spPr>
              <a:xfrm>
                <a:off x="1878609" y="2237384"/>
                <a:ext cx="45694" cy="79070"/>
              </a:xfrm>
              <a:custGeom>
                <a:avLst/>
                <a:gdLst/>
                <a:ahLst/>
                <a:cxnLst/>
                <a:rect l="l" t="t" r="r" b="b"/>
                <a:pathLst>
                  <a:path w="45694" h="79070">
                    <a:moveTo>
                      <a:pt x="45694" y="0"/>
                    </a:moveTo>
                    <a:lnTo>
                      <a:pt x="0" y="7907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69" name="object 624">
                <a:extLst>
                  <a:ext uri="{FF2B5EF4-FFF2-40B4-BE49-F238E27FC236}">
                    <a16:creationId xmlns:a16="http://schemas.microsoft.com/office/drawing/2014/main" id="{3861AF51-72C5-415A-9E17-D1218EA181C2}"/>
                  </a:ext>
                </a:extLst>
              </p:cNvPr>
              <p:cNvSpPr/>
              <p:nvPr/>
            </p:nvSpPr>
            <p:spPr>
              <a:xfrm>
                <a:off x="1834895" y="2210193"/>
                <a:ext cx="2833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28333" h="86868">
                    <a:moveTo>
                      <a:pt x="28333" y="0"/>
                    </a:moveTo>
                    <a:lnTo>
                      <a:pt x="0" y="86868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70" name="object 625">
                <a:extLst>
                  <a:ext uri="{FF2B5EF4-FFF2-40B4-BE49-F238E27FC236}">
                    <a16:creationId xmlns:a16="http://schemas.microsoft.com/office/drawing/2014/main" id="{525036BE-2110-4699-B0F3-C28C221F8592}"/>
                  </a:ext>
                </a:extLst>
              </p:cNvPr>
              <p:cNvSpPr/>
              <p:nvPr/>
            </p:nvSpPr>
            <p:spPr>
              <a:xfrm>
                <a:off x="1788172" y="2196350"/>
                <a:ext cx="9626" cy="90792"/>
              </a:xfrm>
              <a:custGeom>
                <a:avLst/>
                <a:gdLst/>
                <a:ahLst/>
                <a:cxnLst/>
                <a:rect l="l" t="t" r="r" b="b"/>
                <a:pathLst>
                  <a:path w="9626" h="90792">
                    <a:moveTo>
                      <a:pt x="9626" y="0"/>
                    </a:moveTo>
                    <a:lnTo>
                      <a:pt x="0" y="90792"/>
                    </a:lnTo>
                  </a:path>
                </a:pathLst>
              </a:custGeom>
              <a:ln w="1396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71" name="object 626">
                <a:extLst>
                  <a:ext uri="{FF2B5EF4-FFF2-40B4-BE49-F238E27FC236}">
                    <a16:creationId xmlns:a16="http://schemas.microsoft.com/office/drawing/2014/main" id="{B4F5F34B-209D-490F-83F2-C273545BA805}"/>
                  </a:ext>
                </a:extLst>
              </p:cNvPr>
              <p:cNvSpPr/>
              <p:nvPr/>
            </p:nvSpPr>
            <p:spPr>
              <a:xfrm>
                <a:off x="1730870" y="2196350"/>
                <a:ext cx="9525" cy="9079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792">
                    <a:moveTo>
                      <a:pt x="0" y="0"/>
                    </a:moveTo>
                    <a:lnTo>
                      <a:pt x="9525" y="90792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72" name="object 627">
                <a:extLst>
                  <a:ext uri="{FF2B5EF4-FFF2-40B4-BE49-F238E27FC236}">
                    <a16:creationId xmlns:a16="http://schemas.microsoft.com/office/drawing/2014/main" id="{F975CB6D-9B48-4AA1-8E7A-222E61A495A6}"/>
                  </a:ext>
                </a:extLst>
              </p:cNvPr>
              <p:cNvSpPr/>
              <p:nvPr/>
            </p:nvSpPr>
            <p:spPr>
              <a:xfrm>
                <a:off x="1665490" y="2731643"/>
                <a:ext cx="28168" cy="87007"/>
              </a:xfrm>
              <a:custGeom>
                <a:avLst/>
                <a:gdLst/>
                <a:ahLst/>
                <a:cxnLst/>
                <a:rect l="l" t="t" r="r" b="b"/>
                <a:pathLst>
                  <a:path w="28168" h="87007">
                    <a:moveTo>
                      <a:pt x="0" y="87007"/>
                    </a:moveTo>
                    <a:lnTo>
                      <a:pt x="28168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73" name="object 628">
                <a:extLst>
                  <a:ext uri="{FF2B5EF4-FFF2-40B4-BE49-F238E27FC236}">
                    <a16:creationId xmlns:a16="http://schemas.microsoft.com/office/drawing/2014/main" id="{95175266-D9DE-45D6-8E1F-F0B2E773EDEF}"/>
                  </a:ext>
                </a:extLst>
              </p:cNvPr>
              <p:cNvSpPr/>
              <p:nvPr/>
            </p:nvSpPr>
            <p:spPr>
              <a:xfrm>
                <a:off x="1730870" y="2741663"/>
                <a:ext cx="9525" cy="9083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830">
                    <a:moveTo>
                      <a:pt x="0" y="90830"/>
                    </a:moveTo>
                    <a:lnTo>
                      <a:pt x="9525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74" name="object 629">
                <a:extLst>
                  <a:ext uri="{FF2B5EF4-FFF2-40B4-BE49-F238E27FC236}">
                    <a16:creationId xmlns:a16="http://schemas.microsoft.com/office/drawing/2014/main" id="{7C2D12D1-25E0-4486-A2C7-5523741E13EA}"/>
                  </a:ext>
                </a:extLst>
              </p:cNvPr>
              <p:cNvSpPr/>
              <p:nvPr/>
            </p:nvSpPr>
            <p:spPr>
              <a:xfrm>
                <a:off x="1788172" y="2741663"/>
                <a:ext cx="9626" cy="90830"/>
              </a:xfrm>
              <a:custGeom>
                <a:avLst/>
                <a:gdLst/>
                <a:ahLst/>
                <a:cxnLst/>
                <a:rect l="l" t="t" r="r" b="b"/>
                <a:pathLst>
                  <a:path w="9626" h="90830">
                    <a:moveTo>
                      <a:pt x="9626" y="9083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75" name="object 630">
                <a:extLst>
                  <a:ext uri="{FF2B5EF4-FFF2-40B4-BE49-F238E27FC236}">
                    <a16:creationId xmlns:a16="http://schemas.microsoft.com/office/drawing/2014/main" id="{4C44D126-23E6-4DC5-A3F9-2BF229539F9E}"/>
                  </a:ext>
                </a:extLst>
              </p:cNvPr>
              <p:cNvSpPr/>
              <p:nvPr/>
            </p:nvSpPr>
            <p:spPr>
              <a:xfrm>
                <a:off x="1834895" y="2731643"/>
                <a:ext cx="28333" cy="87007"/>
              </a:xfrm>
              <a:custGeom>
                <a:avLst/>
                <a:gdLst/>
                <a:ahLst/>
                <a:cxnLst/>
                <a:rect l="l" t="t" r="r" b="b"/>
                <a:pathLst>
                  <a:path w="28333" h="87007">
                    <a:moveTo>
                      <a:pt x="28333" y="87007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76" name="object 631">
                <a:extLst>
                  <a:ext uri="{FF2B5EF4-FFF2-40B4-BE49-F238E27FC236}">
                    <a16:creationId xmlns:a16="http://schemas.microsoft.com/office/drawing/2014/main" id="{5C14730F-B23F-40C6-A251-4E251D110C92}"/>
                  </a:ext>
                </a:extLst>
              </p:cNvPr>
              <p:cNvSpPr/>
              <p:nvPr/>
            </p:nvSpPr>
            <p:spPr>
              <a:xfrm>
                <a:off x="1878609" y="2712199"/>
                <a:ext cx="45694" cy="79273"/>
              </a:xfrm>
              <a:custGeom>
                <a:avLst/>
                <a:gdLst/>
                <a:ahLst/>
                <a:cxnLst/>
                <a:rect l="l" t="t" r="r" b="b"/>
                <a:pathLst>
                  <a:path w="45694" h="79273">
                    <a:moveTo>
                      <a:pt x="45694" y="79273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77" name="object 632">
                <a:extLst>
                  <a:ext uri="{FF2B5EF4-FFF2-40B4-BE49-F238E27FC236}">
                    <a16:creationId xmlns:a16="http://schemas.microsoft.com/office/drawing/2014/main" id="{A8244C28-AACD-444C-A8E1-F32558ADC601}"/>
                  </a:ext>
                </a:extLst>
              </p:cNvPr>
              <p:cNvSpPr/>
              <p:nvPr/>
            </p:nvSpPr>
            <p:spPr>
              <a:xfrm>
                <a:off x="1917204" y="2684170"/>
                <a:ext cx="61074" cy="67906"/>
              </a:xfrm>
              <a:custGeom>
                <a:avLst/>
                <a:gdLst/>
                <a:ahLst/>
                <a:cxnLst/>
                <a:rect l="l" t="t" r="r" b="b"/>
                <a:pathLst>
                  <a:path w="61074" h="67906">
                    <a:moveTo>
                      <a:pt x="61074" y="67906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78" name="object 633">
                <a:extLst>
                  <a:ext uri="{FF2B5EF4-FFF2-40B4-BE49-F238E27FC236}">
                    <a16:creationId xmlns:a16="http://schemas.microsoft.com/office/drawing/2014/main" id="{9CA6F588-E8BD-4AAC-8C71-EC097E3D9C57}"/>
                  </a:ext>
                </a:extLst>
              </p:cNvPr>
              <p:cNvSpPr/>
              <p:nvPr/>
            </p:nvSpPr>
            <p:spPr>
              <a:xfrm>
                <a:off x="1949195" y="2648699"/>
                <a:ext cx="73926" cy="53720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20">
                    <a:moveTo>
                      <a:pt x="73926" y="53721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79" name="object 634">
                <a:extLst>
                  <a:ext uri="{FF2B5EF4-FFF2-40B4-BE49-F238E27FC236}">
                    <a16:creationId xmlns:a16="http://schemas.microsoft.com/office/drawing/2014/main" id="{254649DE-9C7A-401F-B5CD-4E09EE86FD8D}"/>
                  </a:ext>
                </a:extLst>
              </p:cNvPr>
              <p:cNvSpPr/>
              <p:nvPr/>
            </p:nvSpPr>
            <p:spPr>
              <a:xfrm>
                <a:off x="1973059" y="2607322"/>
                <a:ext cx="83451" cy="37198"/>
              </a:xfrm>
              <a:custGeom>
                <a:avLst/>
                <a:gdLst/>
                <a:ahLst/>
                <a:cxnLst/>
                <a:rect l="l" t="t" r="r" b="b"/>
                <a:pathLst>
                  <a:path w="83451" h="37198">
                    <a:moveTo>
                      <a:pt x="83451" y="37198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80" name="object 635">
                <a:extLst>
                  <a:ext uri="{FF2B5EF4-FFF2-40B4-BE49-F238E27FC236}">
                    <a16:creationId xmlns:a16="http://schemas.microsoft.com/office/drawing/2014/main" id="{3AFA35BD-356C-4ADB-BEC6-7E861838DEBC}"/>
                  </a:ext>
                </a:extLst>
              </p:cNvPr>
              <p:cNvSpPr/>
              <p:nvPr/>
            </p:nvSpPr>
            <p:spPr>
              <a:xfrm>
                <a:off x="1987804" y="2561831"/>
                <a:ext cx="8939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9395" h="19050">
                    <a:moveTo>
                      <a:pt x="89395" y="1905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81" name="object 636">
                <a:extLst>
                  <a:ext uri="{FF2B5EF4-FFF2-40B4-BE49-F238E27FC236}">
                    <a16:creationId xmlns:a16="http://schemas.microsoft.com/office/drawing/2014/main" id="{EB0E2026-7FCE-4406-978C-FB228FA3E253}"/>
                  </a:ext>
                </a:extLst>
              </p:cNvPr>
              <p:cNvSpPr/>
              <p:nvPr/>
            </p:nvSpPr>
            <p:spPr>
              <a:xfrm>
                <a:off x="1693659" y="2285847"/>
                <a:ext cx="299097" cy="456958"/>
              </a:xfrm>
              <a:custGeom>
                <a:avLst/>
                <a:gdLst/>
                <a:ahLst/>
                <a:cxnLst/>
                <a:rect l="l" t="t" r="r" b="b"/>
                <a:pathLst>
                  <a:path w="299097" h="456958">
                    <a:moveTo>
                      <a:pt x="0" y="445795"/>
                    </a:moveTo>
                    <a:lnTo>
                      <a:pt x="24652" y="452293"/>
                    </a:lnTo>
                    <a:lnTo>
                      <a:pt x="49843" y="456012"/>
                    </a:lnTo>
                    <a:lnTo>
                      <a:pt x="70650" y="456958"/>
                    </a:lnTo>
                    <a:lnTo>
                      <a:pt x="89383" y="456201"/>
                    </a:lnTo>
                    <a:lnTo>
                      <a:pt x="107700" y="453968"/>
                    </a:lnTo>
                    <a:lnTo>
                      <a:pt x="125542" y="450318"/>
                    </a:lnTo>
                    <a:lnTo>
                      <a:pt x="142849" y="445310"/>
                    </a:lnTo>
                    <a:lnTo>
                      <a:pt x="159564" y="439003"/>
                    </a:lnTo>
                    <a:lnTo>
                      <a:pt x="175626" y="431455"/>
                    </a:lnTo>
                    <a:lnTo>
                      <a:pt x="190978" y="422726"/>
                    </a:lnTo>
                    <a:lnTo>
                      <a:pt x="205560" y="412875"/>
                    </a:lnTo>
                    <a:lnTo>
                      <a:pt x="219313" y="401959"/>
                    </a:lnTo>
                    <a:lnTo>
                      <a:pt x="232179" y="390039"/>
                    </a:lnTo>
                    <a:lnTo>
                      <a:pt x="244099" y="377172"/>
                    </a:lnTo>
                    <a:lnTo>
                      <a:pt x="255015" y="363418"/>
                    </a:lnTo>
                    <a:lnTo>
                      <a:pt x="264866" y="348835"/>
                    </a:lnTo>
                    <a:lnTo>
                      <a:pt x="273595" y="333483"/>
                    </a:lnTo>
                    <a:lnTo>
                      <a:pt x="281142" y="317419"/>
                    </a:lnTo>
                    <a:lnTo>
                      <a:pt x="287449" y="300704"/>
                    </a:lnTo>
                    <a:lnTo>
                      <a:pt x="292457" y="283395"/>
                    </a:lnTo>
                    <a:lnTo>
                      <a:pt x="296107" y="265552"/>
                    </a:lnTo>
                    <a:lnTo>
                      <a:pt x="298340" y="247233"/>
                    </a:lnTo>
                    <a:lnTo>
                      <a:pt x="299097" y="228498"/>
                    </a:lnTo>
                    <a:lnTo>
                      <a:pt x="298340" y="209764"/>
                    </a:lnTo>
                    <a:lnTo>
                      <a:pt x="296107" y="191446"/>
                    </a:lnTo>
                    <a:lnTo>
                      <a:pt x="292457" y="173602"/>
                    </a:lnTo>
                    <a:lnTo>
                      <a:pt x="287449" y="156293"/>
                    </a:lnTo>
                    <a:lnTo>
                      <a:pt x="281142" y="139576"/>
                    </a:lnTo>
                    <a:lnTo>
                      <a:pt x="273595" y="123510"/>
                    </a:lnTo>
                    <a:lnTo>
                      <a:pt x="264866" y="108156"/>
                    </a:lnTo>
                    <a:lnTo>
                      <a:pt x="255015" y="93570"/>
                    </a:lnTo>
                    <a:lnTo>
                      <a:pt x="244099" y="79813"/>
                    </a:lnTo>
                    <a:lnTo>
                      <a:pt x="232179" y="66943"/>
                    </a:lnTo>
                    <a:lnTo>
                      <a:pt x="219313" y="55019"/>
                    </a:lnTo>
                    <a:lnTo>
                      <a:pt x="205560" y="44100"/>
                    </a:lnTo>
                    <a:lnTo>
                      <a:pt x="190978" y="34245"/>
                    </a:lnTo>
                    <a:lnTo>
                      <a:pt x="175626" y="25513"/>
                    </a:lnTo>
                    <a:lnTo>
                      <a:pt x="159564" y="17963"/>
                    </a:lnTo>
                    <a:lnTo>
                      <a:pt x="142849" y="11653"/>
                    </a:lnTo>
                    <a:lnTo>
                      <a:pt x="125542" y="6643"/>
                    </a:lnTo>
                    <a:lnTo>
                      <a:pt x="107700" y="2991"/>
                    </a:lnTo>
                    <a:lnTo>
                      <a:pt x="89383" y="757"/>
                    </a:lnTo>
                    <a:lnTo>
                      <a:pt x="70650" y="0"/>
                    </a:lnTo>
                    <a:lnTo>
                      <a:pt x="62661" y="0"/>
                    </a:lnTo>
                    <a:lnTo>
                      <a:pt x="54673" y="444"/>
                    </a:lnTo>
                    <a:lnTo>
                      <a:pt x="46735" y="1295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82" name="object 637">
                <a:extLst>
                  <a:ext uri="{FF2B5EF4-FFF2-40B4-BE49-F238E27FC236}">
                    <a16:creationId xmlns:a16="http://schemas.microsoft.com/office/drawing/2014/main" id="{FAF0B61A-B909-4140-9A41-FDDB954BF3A8}"/>
                  </a:ext>
                </a:extLst>
              </p:cNvPr>
              <p:cNvSpPr/>
              <p:nvPr/>
            </p:nvSpPr>
            <p:spPr>
              <a:xfrm>
                <a:off x="1337170" y="2087270"/>
                <a:ext cx="854227" cy="854163"/>
              </a:xfrm>
              <a:custGeom>
                <a:avLst/>
                <a:gdLst/>
                <a:ahLst/>
                <a:cxnLst/>
                <a:rect l="l" t="t" r="r" b="b"/>
                <a:pathLst>
                  <a:path w="854227" h="854163">
                    <a:moveTo>
                      <a:pt x="854227" y="427075"/>
                    </a:moveTo>
                    <a:lnTo>
                      <a:pt x="852811" y="392045"/>
                    </a:lnTo>
                    <a:lnTo>
                      <a:pt x="848636" y="357796"/>
                    </a:lnTo>
                    <a:lnTo>
                      <a:pt x="841813" y="324437"/>
                    </a:lnTo>
                    <a:lnTo>
                      <a:pt x="832450" y="292078"/>
                    </a:lnTo>
                    <a:lnTo>
                      <a:pt x="820659" y="260829"/>
                    </a:lnTo>
                    <a:lnTo>
                      <a:pt x="806549" y="230799"/>
                    </a:lnTo>
                    <a:lnTo>
                      <a:pt x="790231" y="202100"/>
                    </a:lnTo>
                    <a:lnTo>
                      <a:pt x="771813" y="174840"/>
                    </a:lnTo>
                    <a:lnTo>
                      <a:pt x="751407" y="149130"/>
                    </a:lnTo>
                    <a:lnTo>
                      <a:pt x="729122" y="125079"/>
                    </a:lnTo>
                    <a:lnTo>
                      <a:pt x="705069" y="102797"/>
                    </a:lnTo>
                    <a:lnTo>
                      <a:pt x="679356" y="82394"/>
                    </a:lnTo>
                    <a:lnTo>
                      <a:pt x="652095" y="63980"/>
                    </a:lnTo>
                    <a:lnTo>
                      <a:pt x="623395" y="47665"/>
                    </a:lnTo>
                    <a:lnTo>
                      <a:pt x="593366" y="33558"/>
                    </a:lnTo>
                    <a:lnTo>
                      <a:pt x="562118" y="21770"/>
                    </a:lnTo>
                    <a:lnTo>
                      <a:pt x="529761" y="12410"/>
                    </a:lnTo>
                    <a:lnTo>
                      <a:pt x="496406" y="5589"/>
                    </a:lnTo>
                    <a:lnTo>
                      <a:pt x="462162" y="1415"/>
                    </a:lnTo>
                    <a:lnTo>
                      <a:pt x="427139" y="0"/>
                    </a:lnTo>
                    <a:lnTo>
                      <a:pt x="392108" y="1415"/>
                    </a:lnTo>
                    <a:lnTo>
                      <a:pt x="357857" y="5589"/>
                    </a:lnTo>
                    <a:lnTo>
                      <a:pt x="324496" y="12410"/>
                    </a:lnTo>
                    <a:lnTo>
                      <a:pt x="292134" y="21770"/>
                    </a:lnTo>
                    <a:lnTo>
                      <a:pt x="260882" y="33558"/>
                    </a:lnTo>
                    <a:lnTo>
                      <a:pt x="230849" y="47665"/>
                    </a:lnTo>
                    <a:lnTo>
                      <a:pt x="202146" y="63980"/>
                    </a:lnTo>
                    <a:lnTo>
                      <a:pt x="174881" y="82394"/>
                    </a:lnTo>
                    <a:lnTo>
                      <a:pt x="149166" y="102797"/>
                    </a:lnTo>
                    <a:lnTo>
                      <a:pt x="125110" y="125079"/>
                    </a:lnTo>
                    <a:lnTo>
                      <a:pt x="102824" y="149130"/>
                    </a:lnTo>
                    <a:lnTo>
                      <a:pt x="82416" y="174840"/>
                    </a:lnTo>
                    <a:lnTo>
                      <a:pt x="63998" y="202100"/>
                    </a:lnTo>
                    <a:lnTo>
                      <a:pt x="47678" y="230799"/>
                    </a:lnTo>
                    <a:lnTo>
                      <a:pt x="33568" y="260829"/>
                    </a:lnTo>
                    <a:lnTo>
                      <a:pt x="21777" y="292078"/>
                    </a:lnTo>
                    <a:lnTo>
                      <a:pt x="12414" y="324437"/>
                    </a:lnTo>
                    <a:lnTo>
                      <a:pt x="5590" y="357796"/>
                    </a:lnTo>
                    <a:lnTo>
                      <a:pt x="1416" y="392045"/>
                    </a:lnTo>
                    <a:lnTo>
                      <a:pt x="0" y="427075"/>
                    </a:lnTo>
                    <a:lnTo>
                      <a:pt x="1416" y="462107"/>
                    </a:lnTo>
                    <a:lnTo>
                      <a:pt x="5590" y="496358"/>
                    </a:lnTo>
                    <a:lnTo>
                      <a:pt x="12414" y="529719"/>
                    </a:lnTo>
                    <a:lnTo>
                      <a:pt x="21777" y="562079"/>
                    </a:lnTo>
                    <a:lnTo>
                      <a:pt x="33568" y="593329"/>
                    </a:lnTo>
                    <a:lnTo>
                      <a:pt x="47678" y="623359"/>
                    </a:lnTo>
                    <a:lnTo>
                      <a:pt x="63998" y="652059"/>
                    </a:lnTo>
                    <a:lnTo>
                      <a:pt x="82416" y="679320"/>
                    </a:lnTo>
                    <a:lnTo>
                      <a:pt x="102824" y="705031"/>
                    </a:lnTo>
                    <a:lnTo>
                      <a:pt x="125110" y="729083"/>
                    </a:lnTo>
                    <a:lnTo>
                      <a:pt x="149166" y="751365"/>
                    </a:lnTo>
                    <a:lnTo>
                      <a:pt x="174881" y="771768"/>
                    </a:lnTo>
                    <a:lnTo>
                      <a:pt x="202146" y="790182"/>
                    </a:lnTo>
                    <a:lnTo>
                      <a:pt x="230849" y="806498"/>
                    </a:lnTo>
                    <a:lnTo>
                      <a:pt x="260882" y="820605"/>
                    </a:lnTo>
                    <a:lnTo>
                      <a:pt x="292134" y="832393"/>
                    </a:lnTo>
                    <a:lnTo>
                      <a:pt x="324496" y="841753"/>
                    </a:lnTo>
                    <a:lnTo>
                      <a:pt x="357857" y="848574"/>
                    </a:lnTo>
                    <a:lnTo>
                      <a:pt x="392108" y="852748"/>
                    </a:lnTo>
                    <a:lnTo>
                      <a:pt x="427139" y="854163"/>
                    </a:lnTo>
                    <a:lnTo>
                      <a:pt x="462162" y="852748"/>
                    </a:lnTo>
                    <a:lnTo>
                      <a:pt x="496406" y="848574"/>
                    </a:lnTo>
                    <a:lnTo>
                      <a:pt x="529761" y="841753"/>
                    </a:lnTo>
                    <a:lnTo>
                      <a:pt x="562118" y="832393"/>
                    </a:lnTo>
                    <a:lnTo>
                      <a:pt x="593366" y="820605"/>
                    </a:lnTo>
                    <a:lnTo>
                      <a:pt x="623395" y="806498"/>
                    </a:lnTo>
                    <a:lnTo>
                      <a:pt x="652095" y="790182"/>
                    </a:lnTo>
                    <a:lnTo>
                      <a:pt x="679356" y="771768"/>
                    </a:lnTo>
                    <a:lnTo>
                      <a:pt x="705069" y="751365"/>
                    </a:lnTo>
                    <a:lnTo>
                      <a:pt x="729122" y="729083"/>
                    </a:lnTo>
                    <a:lnTo>
                      <a:pt x="751407" y="705031"/>
                    </a:lnTo>
                    <a:lnTo>
                      <a:pt x="771813" y="679320"/>
                    </a:lnTo>
                    <a:lnTo>
                      <a:pt x="790231" y="652059"/>
                    </a:lnTo>
                    <a:lnTo>
                      <a:pt x="806549" y="623359"/>
                    </a:lnTo>
                    <a:lnTo>
                      <a:pt x="820659" y="593329"/>
                    </a:lnTo>
                    <a:lnTo>
                      <a:pt x="832450" y="562079"/>
                    </a:lnTo>
                    <a:lnTo>
                      <a:pt x="841813" y="529719"/>
                    </a:lnTo>
                    <a:lnTo>
                      <a:pt x="848636" y="496358"/>
                    </a:lnTo>
                    <a:lnTo>
                      <a:pt x="852811" y="462107"/>
                    </a:lnTo>
                    <a:lnTo>
                      <a:pt x="854227" y="427075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83" name="object 638">
                <a:extLst>
                  <a:ext uri="{FF2B5EF4-FFF2-40B4-BE49-F238E27FC236}">
                    <a16:creationId xmlns:a16="http://schemas.microsoft.com/office/drawing/2014/main" id="{8F726DC0-DDB2-45BC-A81C-1859C59B1546}"/>
                  </a:ext>
                </a:extLst>
              </p:cNvPr>
              <p:cNvSpPr/>
              <p:nvPr/>
            </p:nvSpPr>
            <p:spPr>
              <a:xfrm>
                <a:off x="3858374" y="2498877"/>
                <a:ext cx="9525" cy="9093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931">
                    <a:moveTo>
                      <a:pt x="0" y="0"/>
                    </a:moveTo>
                    <a:lnTo>
                      <a:pt x="9525" y="90931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84" name="object 639">
                <a:extLst>
                  <a:ext uri="{FF2B5EF4-FFF2-40B4-BE49-F238E27FC236}">
                    <a16:creationId xmlns:a16="http://schemas.microsoft.com/office/drawing/2014/main" id="{691E98BA-7976-4606-8BEA-9B3C1E7ED065}"/>
                  </a:ext>
                </a:extLst>
              </p:cNvPr>
              <p:cNvSpPr/>
              <p:nvPr/>
            </p:nvSpPr>
            <p:spPr>
              <a:xfrm>
                <a:off x="3792982" y="2512809"/>
                <a:ext cx="2833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28333" h="86868">
                    <a:moveTo>
                      <a:pt x="0" y="0"/>
                    </a:moveTo>
                    <a:lnTo>
                      <a:pt x="28333" y="8686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85" name="object 640">
                <a:extLst>
                  <a:ext uri="{FF2B5EF4-FFF2-40B4-BE49-F238E27FC236}">
                    <a16:creationId xmlns:a16="http://schemas.microsoft.com/office/drawing/2014/main" id="{09AD612A-72F6-40EC-BC14-C62ADB2BBB88}"/>
                  </a:ext>
                </a:extLst>
              </p:cNvPr>
              <p:cNvSpPr/>
              <p:nvPr/>
            </p:nvSpPr>
            <p:spPr>
              <a:xfrm>
                <a:off x="3731920" y="2540000"/>
                <a:ext cx="45681" cy="79120"/>
              </a:xfrm>
              <a:custGeom>
                <a:avLst/>
                <a:gdLst/>
                <a:ahLst/>
                <a:cxnLst/>
                <a:rect l="l" t="t" r="r" b="b"/>
                <a:pathLst>
                  <a:path w="45681" h="79120">
                    <a:moveTo>
                      <a:pt x="0" y="0"/>
                    </a:moveTo>
                    <a:lnTo>
                      <a:pt x="45681" y="7912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86" name="object 641">
                <a:extLst>
                  <a:ext uri="{FF2B5EF4-FFF2-40B4-BE49-F238E27FC236}">
                    <a16:creationId xmlns:a16="http://schemas.microsoft.com/office/drawing/2014/main" id="{0FDF1929-ECE3-4EBA-B6A2-C88A60BF7365}"/>
                  </a:ext>
                </a:extLst>
              </p:cNvPr>
              <p:cNvSpPr/>
              <p:nvPr/>
            </p:nvSpPr>
            <p:spPr>
              <a:xfrm>
                <a:off x="3677792" y="2579243"/>
                <a:ext cx="61214" cy="67957"/>
              </a:xfrm>
              <a:custGeom>
                <a:avLst/>
                <a:gdLst/>
                <a:ahLst/>
                <a:cxnLst/>
                <a:rect l="l" t="t" r="r" b="b"/>
                <a:pathLst>
                  <a:path w="61214" h="67957">
                    <a:moveTo>
                      <a:pt x="0" y="0"/>
                    </a:moveTo>
                    <a:lnTo>
                      <a:pt x="61214" y="6795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87" name="object 642">
                <a:extLst>
                  <a:ext uri="{FF2B5EF4-FFF2-40B4-BE49-F238E27FC236}">
                    <a16:creationId xmlns:a16="http://schemas.microsoft.com/office/drawing/2014/main" id="{035F1CB4-D1D7-4ECE-B115-C143A84A02CA}"/>
                  </a:ext>
                </a:extLst>
              </p:cNvPr>
              <p:cNvSpPr/>
              <p:nvPr/>
            </p:nvSpPr>
            <p:spPr>
              <a:xfrm>
                <a:off x="3633089" y="2628900"/>
                <a:ext cx="73926" cy="53720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20">
                    <a:moveTo>
                      <a:pt x="0" y="0"/>
                    </a:moveTo>
                    <a:lnTo>
                      <a:pt x="73926" y="5372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88" name="object 643">
                <a:extLst>
                  <a:ext uri="{FF2B5EF4-FFF2-40B4-BE49-F238E27FC236}">
                    <a16:creationId xmlns:a16="http://schemas.microsoft.com/office/drawing/2014/main" id="{DAFA5991-5B0E-4093-912A-58A7EEB4199F}"/>
                  </a:ext>
                </a:extLst>
              </p:cNvPr>
              <p:cNvSpPr/>
              <p:nvPr/>
            </p:nvSpPr>
            <p:spPr>
              <a:xfrm>
                <a:off x="3599700" y="2686799"/>
                <a:ext cx="83451" cy="37198"/>
              </a:xfrm>
              <a:custGeom>
                <a:avLst/>
                <a:gdLst/>
                <a:ahLst/>
                <a:cxnLst/>
                <a:rect l="l" t="t" r="r" b="b"/>
                <a:pathLst>
                  <a:path w="83451" h="37198">
                    <a:moveTo>
                      <a:pt x="0" y="0"/>
                    </a:moveTo>
                    <a:lnTo>
                      <a:pt x="83451" y="37198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89" name="object 644">
                <a:extLst>
                  <a:ext uri="{FF2B5EF4-FFF2-40B4-BE49-F238E27FC236}">
                    <a16:creationId xmlns:a16="http://schemas.microsoft.com/office/drawing/2014/main" id="{8E571E01-8235-45EC-AA64-83577083186C}"/>
                  </a:ext>
                </a:extLst>
              </p:cNvPr>
              <p:cNvSpPr/>
              <p:nvPr/>
            </p:nvSpPr>
            <p:spPr>
              <a:xfrm>
                <a:off x="3578974" y="2750439"/>
                <a:ext cx="89446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9446" h="19050">
                    <a:moveTo>
                      <a:pt x="0" y="0"/>
                    </a:moveTo>
                    <a:lnTo>
                      <a:pt x="89446" y="1905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90" name="object 645">
                <a:extLst>
                  <a:ext uri="{FF2B5EF4-FFF2-40B4-BE49-F238E27FC236}">
                    <a16:creationId xmlns:a16="http://schemas.microsoft.com/office/drawing/2014/main" id="{4506FDA8-1214-4CD1-A8A9-EEE424DF5F43}"/>
                  </a:ext>
                </a:extLst>
              </p:cNvPr>
              <p:cNvSpPr/>
              <p:nvPr/>
            </p:nvSpPr>
            <p:spPr>
              <a:xfrm>
                <a:off x="3572027" y="2816974"/>
                <a:ext cx="91427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27">
                    <a:moveTo>
                      <a:pt x="0" y="0"/>
                    </a:moveTo>
                    <a:lnTo>
                      <a:pt x="91427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91" name="object 646">
                <a:extLst>
                  <a:ext uri="{FF2B5EF4-FFF2-40B4-BE49-F238E27FC236}">
                    <a16:creationId xmlns:a16="http://schemas.microsoft.com/office/drawing/2014/main" id="{6996FACC-082E-481B-BB48-6FEACADB4EA4}"/>
                  </a:ext>
                </a:extLst>
              </p:cNvPr>
              <p:cNvSpPr/>
              <p:nvPr/>
            </p:nvSpPr>
            <p:spPr>
              <a:xfrm>
                <a:off x="3578974" y="2864497"/>
                <a:ext cx="89446" cy="18897"/>
              </a:xfrm>
              <a:custGeom>
                <a:avLst/>
                <a:gdLst/>
                <a:ahLst/>
                <a:cxnLst/>
                <a:rect l="l" t="t" r="r" b="b"/>
                <a:pathLst>
                  <a:path w="89446" h="18897">
                    <a:moveTo>
                      <a:pt x="0" y="18897"/>
                    </a:moveTo>
                    <a:lnTo>
                      <a:pt x="89446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92" name="object 647">
                <a:extLst>
                  <a:ext uri="{FF2B5EF4-FFF2-40B4-BE49-F238E27FC236}">
                    <a16:creationId xmlns:a16="http://schemas.microsoft.com/office/drawing/2014/main" id="{4D1EB781-04D3-4893-979A-3029648E93EE}"/>
                  </a:ext>
                </a:extLst>
              </p:cNvPr>
              <p:cNvSpPr/>
              <p:nvPr/>
            </p:nvSpPr>
            <p:spPr>
              <a:xfrm>
                <a:off x="3599700" y="2909938"/>
                <a:ext cx="83451" cy="37109"/>
              </a:xfrm>
              <a:custGeom>
                <a:avLst/>
                <a:gdLst/>
                <a:ahLst/>
                <a:cxnLst/>
                <a:rect l="l" t="t" r="r" b="b"/>
                <a:pathLst>
                  <a:path w="83451" h="37109">
                    <a:moveTo>
                      <a:pt x="0" y="37109"/>
                    </a:moveTo>
                    <a:lnTo>
                      <a:pt x="83451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93" name="object 648">
                <a:extLst>
                  <a:ext uri="{FF2B5EF4-FFF2-40B4-BE49-F238E27FC236}">
                    <a16:creationId xmlns:a16="http://schemas.microsoft.com/office/drawing/2014/main" id="{99507C0B-5DE6-449C-BA2E-61327EDCAA94}"/>
                  </a:ext>
                </a:extLst>
              </p:cNvPr>
              <p:cNvSpPr/>
              <p:nvPr/>
            </p:nvSpPr>
            <p:spPr>
              <a:xfrm>
                <a:off x="3633089" y="2951213"/>
                <a:ext cx="73926" cy="53721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21">
                    <a:moveTo>
                      <a:pt x="0" y="53720"/>
                    </a:moveTo>
                    <a:lnTo>
                      <a:pt x="73926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94" name="object 649">
                <a:extLst>
                  <a:ext uri="{FF2B5EF4-FFF2-40B4-BE49-F238E27FC236}">
                    <a16:creationId xmlns:a16="http://schemas.microsoft.com/office/drawing/2014/main" id="{713208C2-4FF6-4ADC-88C9-E02D128B8714}"/>
                  </a:ext>
                </a:extLst>
              </p:cNvPr>
              <p:cNvSpPr/>
              <p:nvPr/>
            </p:nvSpPr>
            <p:spPr>
              <a:xfrm>
                <a:off x="3677792" y="2986786"/>
                <a:ext cx="61214" cy="67957"/>
              </a:xfrm>
              <a:custGeom>
                <a:avLst/>
                <a:gdLst/>
                <a:ahLst/>
                <a:cxnLst/>
                <a:rect l="l" t="t" r="r" b="b"/>
                <a:pathLst>
                  <a:path w="61214" h="67957">
                    <a:moveTo>
                      <a:pt x="0" y="67957"/>
                    </a:moveTo>
                    <a:lnTo>
                      <a:pt x="61214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95" name="object 650">
                <a:extLst>
                  <a:ext uri="{FF2B5EF4-FFF2-40B4-BE49-F238E27FC236}">
                    <a16:creationId xmlns:a16="http://schemas.microsoft.com/office/drawing/2014/main" id="{AB5BCD20-7063-41E9-86EC-90588705C471}"/>
                  </a:ext>
                </a:extLst>
              </p:cNvPr>
              <p:cNvSpPr/>
              <p:nvPr/>
            </p:nvSpPr>
            <p:spPr>
              <a:xfrm>
                <a:off x="3731920" y="3014865"/>
                <a:ext cx="45681" cy="79121"/>
              </a:xfrm>
              <a:custGeom>
                <a:avLst/>
                <a:gdLst/>
                <a:ahLst/>
                <a:cxnLst/>
                <a:rect l="l" t="t" r="r" b="b"/>
                <a:pathLst>
                  <a:path w="45681" h="79121">
                    <a:moveTo>
                      <a:pt x="0" y="79121"/>
                    </a:moveTo>
                    <a:lnTo>
                      <a:pt x="45681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96" name="object 651">
                <a:extLst>
                  <a:ext uri="{FF2B5EF4-FFF2-40B4-BE49-F238E27FC236}">
                    <a16:creationId xmlns:a16="http://schemas.microsoft.com/office/drawing/2014/main" id="{98C77D43-4978-4247-8EF8-8C788406EAC2}"/>
                  </a:ext>
                </a:extLst>
              </p:cNvPr>
              <p:cNvSpPr/>
              <p:nvPr/>
            </p:nvSpPr>
            <p:spPr>
              <a:xfrm>
                <a:off x="3663454" y="2589758"/>
                <a:ext cx="204584" cy="425107"/>
              </a:xfrm>
              <a:custGeom>
                <a:avLst/>
                <a:gdLst/>
                <a:ahLst/>
                <a:cxnLst/>
                <a:rect l="l" t="t" r="r" b="b"/>
                <a:pathLst>
                  <a:path w="204584" h="425107">
                    <a:moveTo>
                      <a:pt x="204584" y="0"/>
                    </a:moveTo>
                    <a:lnTo>
                      <a:pt x="187359" y="2473"/>
                    </a:lnTo>
                    <a:lnTo>
                      <a:pt x="170599" y="6183"/>
                    </a:lnTo>
                    <a:lnTo>
                      <a:pt x="154349" y="11079"/>
                    </a:lnTo>
                    <a:lnTo>
                      <a:pt x="138655" y="17111"/>
                    </a:lnTo>
                    <a:lnTo>
                      <a:pt x="123561" y="24229"/>
                    </a:lnTo>
                    <a:lnTo>
                      <a:pt x="109114" y="32383"/>
                    </a:lnTo>
                    <a:lnTo>
                      <a:pt x="95357" y="41523"/>
                    </a:lnTo>
                    <a:lnTo>
                      <a:pt x="82337" y="51598"/>
                    </a:lnTo>
                    <a:lnTo>
                      <a:pt x="70098" y="62559"/>
                    </a:lnTo>
                    <a:lnTo>
                      <a:pt x="58686" y="74355"/>
                    </a:lnTo>
                    <a:lnTo>
                      <a:pt x="48147" y="86936"/>
                    </a:lnTo>
                    <a:lnTo>
                      <a:pt x="38524" y="100252"/>
                    </a:lnTo>
                    <a:lnTo>
                      <a:pt x="29864" y="114252"/>
                    </a:lnTo>
                    <a:lnTo>
                      <a:pt x="22213" y="128887"/>
                    </a:lnTo>
                    <a:lnTo>
                      <a:pt x="15614" y="144107"/>
                    </a:lnTo>
                    <a:lnTo>
                      <a:pt x="10113" y="159861"/>
                    </a:lnTo>
                    <a:lnTo>
                      <a:pt x="5756" y="176098"/>
                    </a:lnTo>
                    <a:lnTo>
                      <a:pt x="2588" y="192770"/>
                    </a:lnTo>
                    <a:lnTo>
                      <a:pt x="654" y="209826"/>
                    </a:lnTo>
                    <a:lnTo>
                      <a:pt x="0" y="227215"/>
                    </a:lnTo>
                    <a:lnTo>
                      <a:pt x="400" y="240768"/>
                    </a:lnTo>
                    <a:lnTo>
                      <a:pt x="3557" y="267409"/>
                    </a:lnTo>
                    <a:lnTo>
                      <a:pt x="9740" y="293238"/>
                    </a:lnTo>
                    <a:lnTo>
                      <a:pt x="18813" y="318020"/>
                    </a:lnTo>
                    <a:lnTo>
                      <a:pt x="30641" y="341522"/>
                    </a:lnTo>
                    <a:lnTo>
                      <a:pt x="45088" y="363510"/>
                    </a:lnTo>
                    <a:lnTo>
                      <a:pt x="62017" y="383750"/>
                    </a:lnTo>
                    <a:lnTo>
                      <a:pt x="81293" y="402009"/>
                    </a:lnTo>
                    <a:lnTo>
                      <a:pt x="102781" y="418053"/>
                    </a:lnTo>
                    <a:lnTo>
                      <a:pt x="114198" y="425107"/>
                    </a:lnTo>
                  </a:path>
                </a:pathLst>
              </a:custGeom>
              <a:ln w="1396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97" name="object 653">
                <a:extLst>
                  <a:ext uri="{FF2B5EF4-FFF2-40B4-BE49-F238E27FC236}">
                    <a16:creationId xmlns:a16="http://schemas.microsoft.com/office/drawing/2014/main" id="{671A67FD-BDB8-4931-9134-23F450A08776}"/>
                  </a:ext>
                </a:extLst>
              </p:cNvPr>
              <p:cNvSpPr/>
              <p:nvPr/>
            </p:nvSpPr>
            <p:spPr>
              <a:xfrm>
                <a:off x="1744814" y="3383165"/>
                <a:ext cx="71386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888">
                    <a:moveTo>
                      <a:pt x="0" y="49999"/>
                    </a:moveTo>
                    <a:lnTo>
                      <a:pt x="3517" y="50596"/>
                    </a:lnTo>
                    <a:lnTo>
                      <a:pt x="7137" y="50888"/>
                    </a:lnTo>
                    <a:lnTo>
                      <a:pt x="10706" y="50888"/>
                    </a:lnTo>
                    <a:lnTo>
                      <a:pt x="24698" y="49291"/>
                    </a:lnTo>
                    <a:lnTo>
                      <a:pt x="37620" y="44718"/>
                    </a:lnTo>
                    <a:lnTo>
                      <a:pt x="49078" y="37503"/>
                    </a:lnTo>
                    <a:lnTo>
                      <a:pt x="58675" y="27975"/>
                    </a:lnTo>
                    <a:lnTo>
                      <a:pt x="66018" y="16466"/>
                    </a:lnTo>
                    <a:lnTo>
                      <a:pt x="70709" y="3307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98" name="object 654">
                <a:extLst>
                  <a:ext uri="{FF2B5EF4-FFF2-40B4-BE49-F238E27FC236}">
                    <a16:creationId xmlns:a16="http://schemas.microsoft.com/office/drawing/2014/main" id="{EF75C009-921D-49A3-8EE4-AF6BBC43FE44}"/>
                  </a:ext>
                </a:extLst>
              </p:cNvPr>
              <p:cNvSpPr/>
              <p:nvPr/>
            </p:nvSpPr>
            <p:spPr>
              <a:xfrm>
                <a:off x="1760486" y="3396551"/>
                <a:ext cx="46685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740">
                    <a:moveTo>
                      <a:pt x="0" y="32740"/>
                    </a:moveTo>
                    <a:lnTo>
                      <a:pt x="13115" y="30008"/>
                    </a:lnTo>
                    <a:lnTo>
                      <a:pt x="25043" y="24399"/>
                    </a:lnTo>
                    <a:lnTo>
                      <a:pt x="35338" y="16231"/>
                    </a:lnTo>
                    <a:lnTo>
                      <a:pt x="43554" y="5821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99" name="object 655">
                <a:extLst>
                  <a:ext uri="{FF2B5EF4-FFF2-40B4-BE49-F238E27FC236}">
                    <a16:creationId xmlns:a16="http://schemas.microsoft.com/office/drawing/2014/main" id="{13208B12-0B45-4B42-A3A7-CDA20A834649}"/>
                  </a:ext>
                </a:extLst>
              </p:cNvPr>
              <p:cNvSpPr/>
              <p:nvPr/>
            </p:nvSpPr>
            <p:spPr>
              <a:xfrm>
                <a:off x="1777403" y="3409111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61" y="7734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00" name="object 656">
                <a:extLst>
                  <a:ext uri="{FF2B5EF4-FFF2-40B4-BE49-F238E27FC236}">
                    <a16:creationId xmlns:a16="http://schemas.microsoft.com/office/drawing/2014/main" id="{15EDB300-B228-4403-AF70-7E410A4A7058}"/>
                  </a:ext>
                </a:extLst>
              </p:cNvPr>
              <p:cNvSpPr/>
              <p:nvPr/>
            </p:nvSpPr>
            <p:spPr>
              <a:xfrm>
                <a:off x="1718462" y="3324974"/>
                <a:ext cx="20446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84">
                    <a:moveTo>
                      <a:pt x="14884" y="0"/>
                    </a:moveTo>
                    <a:lnTo>
                      <a:pt x="20446" y="11849"/>
                    </a:lnTo>
                    <a:lnTo>
                      <a:pt x="16281" y="13792"/>
                    </a:lnTo>
                    <a:lnTo>
                      <a:pt x="12509" y="16459"/>
                    </a:lnTo>
                    <a:lnTo>
                      <a:pt x="9232" y="19684"/>
                    </a:lnTo>
                    <a:lnTo>
                      <a:pt x="0" y="10464"/>
                    </a:lnTo>
                    <a:lnTo>
                      <a:pt x="4317" y="6095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01" name="object 657">
                <a:extLst>
                  <a:ext uri="{FF2B5EF4-FFF2-40B4-BE49-F238E27FC236}">
                    <a16:creationId xmlns:a16="http://schemas.microsoft.com/office/drawing/2014/main" id="{246E547D-09B4-43BA-AD58-721BAC383980}"/>
                  </a:ext>
                </a:extLst>
              </p:cNvPr>
              <p:cNvSpPr/>
              <p:nvPr/>
            </p:nvSpPr>
            <p:spPr>
              <a:xfrm>
                <a:off x="1718462" y="3324974"/>
                <a:ext cx="20446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84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7" y="6095"/>
                    </a:lnTo>
                    <a:lnTo>
                      <a:pt x="0" y="10464"/>
                    </a:lnTo>
                    <a:lnTo>
                      <a:pt x="9232" y="19684"/>
                    </a:lnTo>
                    <a:lnTo>
                      <a:pt x="12509" y="16459"/>
                    </a:lnTo>
                    <a:lnTo>
                      <a:pt x="16281" y="13792"/>
                    </a:lnTo>
                    <a:lnTo>
                      <a:pt x="20446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02" name="object 658">
                <a:extLst>
                  <a:ext uri="{FF2B5EF4-FFF2-40B4-BE49-F238E27FC236}">
                    <a16:creationId xmlns:a16="http://schemas.microsoft.com/office/drawing/2014/main" id="{C2188D0D-A2DA-47E3-9E4C-5F15897D420C}"/>
                  </a:ext>
                </a:extLst>
              </p:cNvPr>
              <p:cNvSpPr/>
              <p:nvPr/>
            </p:nvSpPr>
            <p:spPr>
              <a:xfrm>
                <a:off x="1723085" y="3330917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35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03" name="object 659">
                <a:extLst>
                  <a:ext uri="{FF2B5EF4-FFF2-40B4-BE49-F238E27FC236}">
                    <a16:creationId xmlns:a16="http://schemas.microsoft.com/office/drawing/2014/main" id="{370FC611-8D88-47EE-AB2D-DE7FFE586626}"/>
                  </a:ext>
                </a:extLst>
              </p:cNvPr>
              <p:cNvSpPr/>
              <p:nvPr/>
            </p:nvSpPr>
            <p:spPr>
              <a:xfrm>
                <a:off x="1725358" y="3329533"/>
                <a:ext cx="7696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69">
                    <a:moveTo>
                      <a:pt x="7696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04" name="object 660">
                <a:extLst>
                  <a:ext uri="{FF2B5EF4-FFF2-40B4-BE49-F238E27FC236}">
                    <a16:creationId xmlns:a16="http://schemas.microsoft.com/office/drawing/2014/main" id="{451729B8-22C8-4F2A-8EB9-527F0C79AAFA}"/>
                  </a:ext>
                </a:extLst>
              </p:cNvPr>
              <p:cNvSpPr/>
              <p:nvPr/>
            </p:nvSpPr>
            <p:spPr>
              <a:xfrm>
                <a:off x="1689989" y="3306965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29480" y="51089"/>
                    </a:lnTo>
                    <a:lnTo>
                      <a:pt x="124923" y="37771"/>
                    </a:lnTo>
                    <a:lnTo>
                      <a:pt x="117753" y="25923"/>
                    </a:lnTo>
                    <a:lnTo>
                      <a:pt x="108321" y="15890"/>
                    </a:lnTo>
                    <a:lnTo>
                      <a:pt x="96973" y="8019"/>
                    </a:lnTo>
                    <a:lnTo>
                      <a:pt x="84059" y="2655"/>
                    </a:lnTo>
                    <a:lnTo>
                      <a:pt x="69927" y="145"/>
                    </a:lnTo>
                    <a:lnTo>
                      <a:pt x="65531" y="0"/>
                    </a:lnTo>
                    <a:lnTo>
                      <a:pt x="51092" y="1593"/>
                    </a:lnTo>
                    <a:lnTo>
                      <a:pt x="37774" y="6144"/>
                    </a:lnTo>
                    <a:lnTo>
                      <a:pt x="25925" y="13305"/>
                    </a:lnTo>
                    <a:lnTo>
                      <a:pt x="15891" y="22731"/>
                    </a:lnTo>
                    <a:lnTo>
                      <a:pt x="8018" y="34076"/>
                    </a:lnTo>
                    <a:lnTo>
                      <a:pt x="2654" y="46994"/>
                    </a:lnTo>
                    <a:lnTo>
                      <a:pt x="144" y="61140"/>
                    </a:lnTo>
                    <a:lnTo>
                      <a:pt x="0" y="65531"/>
                    </a:lnTo>
                    <a:lnTo>
                      <a:pt x="1594" y="79956"/>
                    </a:lnTo>
                    <a:lnTo>
                      <a:pt x="6146" y="93267"/>
                    </a:lnTo>
                    <a:lnTo>
                      <a:pt x="13309" y="105116"/>
                    </a:lnTo>
                    <a:lnTo>
                      <a:pt x="22736" y="115155"/>
                    </a:lnTo>
                    <a:lnTo>
                      <a:pt x="34082" y="123034"/>
                    </a:lnTo>
                    <a:lnTo>
                      <a:pt x="46999" y="128405"/>
                    </a:lnTo>
                    <a:lnTo>
                      <a:pt x="61141" y="130919"/>
                    </a:lnTo>
                    <a:lnTo>
                      <a:pt x="65531" y="131063"/>
                    </a:lnTo>
                    <a:lnTo>
                      <a:pt x="79959" y="129467"/>
                    </a:lnTo>
                    <a:lnTo>
                      <a:pt x="93272" y="124910"/>
                    </a:lnTo>
                    <a:lnTo>
                      <a:pt x="105123" y="117742"/>
                    </a:lnTo>
                    <a:lnTo>
                      <a:pt x="115163" y="108310"/>
                    </a:lnTo>
                    <a:lnTo>
                      <a:pt x="123043" y="96965"/>
                    </a:lnTo>
                    <a:lnTo>
                      <a:pt x="128415" y="84054"/>
                    </a:lnTo>
                    <a:lnTo>
                      <a:pt x="130931" y="69926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05" name="object 661">
                <a:extLst>
                  <a:ext uri="{FF2B5EF4-FFF2-40B4-BE49-F238E27FC236}">
                    <a16:creationId xmlns:a16="http://schemas.microsoft.com/office/drawing/2014/main" id="{F07E3FC4-6896-4DDB-8213-C61AEAE530F4}"/>
                  </a:ext>
                </a:extLst>
              </p:cNvPr>
              <p:cNvSpPr/>
              <p:nvPr/>
            </p:nvSpPr>
            <p:spPr>
              <a:xfrm>
                <a:off x="1874393" y="3538334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30919" y="69934"/>
                    </a:lnTo>
                    <a:lnTo>
                      <a:pt x="128410" y="84077"/>
                    </a:lnTo>
                    <a:lnTo>
                      <a:pt x="123047" y="96994"/>
                    </a:lnTo>
                    <a:lnTo>
                      <a:pt x="115176" y="108340"/>
                    </a:lnTo>
                    <a:lnTo>
                      <a:pt x="105143" y="117767"/>
                    </a:lnTo>
                    <a:lnTo>
                      <a:pt x="93294" y="124930"/>
                    </a:lnTo>
                    <a:lnTo>
                      <a:pt x="79975" y="129482"/>
                    </a:lnTo>
                    <a:lnTo>
                      <a:pt x="65531" y="131076"/>
                    </a:lnTo>
                    <a:lnTo>
                      <a:pt x="61140" y="130932"/>
                    </a:lnTo>
                    <a:lnTo>
                      <a:pt x="46994" y="128422"/>
                    </a:lnTo>
                    <a:lnTo>
                      <a:pt x="34076" y="123057"/>
                    </a:lnTo>
                    <a:lnTo>
                      <a:pt x="22731" y="115185"/>
                    </a:lnTo>
                    <a:lnTo>
                      <a:pt x="13305" y="105151"/>
                    </a:lnTo>
                    <a:lnTo>
                      <a:pt x="6144" y="93302"/>
                    </a:lnTo>
                    <a:lnTo>
                      <a:pt x="1593" y="79984"/>
                    </a:lnTo>
                    <a:lnTo>
                      <a:pt x="0" y="65544"/>
                    </a:lnTo>
                    <a:lnTo>
                      <a:pt x="145" y="61148"/>
                    </a:lnTo>
                    <a:lnTo>
                      <a:pt x="2655" y="47016"/>
                    </a:lnTo>
                    <a:lnTo>
                      <a:pt x="8019" y="34102"/>
                    </a:lnTo>
                    <a:lnTo>
                      <a:pt x="15890" y="22755"/>
                    </a:lnTo>
                    <a:lnTo>
                      <a:pt x="25923" y="13322"/>
                    </a:lnTo>
                    <a:lnTo>
                      <a:pt x="37771" y="6153"/>
                    </a:lnTo>
                    <a:lnTo>
                      <a:pt x="51089" y="1596"/>
                    </a:lnTo>
                    <a:lnTo>
                      <a:pt x="65531" y="0"/>
                    </a:lnTo>
                    <a:lnTo>
                      <a:pt x="69933" y="145"/>
                    </a:lnTo>
                    <a:lnTo>
                      <a:pt x="84077" y="2660"/>
                    </a:lnTo>
                    <a:lnTo>
                      <a:pt x="96993" y="8032"/>
                    </a:lnTo>
                    <a:lnTo>
                      <a:pt x="108336" y="15913"/>
                    </a:lnTo>
                    <a:lnTo>
                      <a:pt x="117761" y="25952"/>
                    </a:lnTo>
                    <a:lnTo>
                      <a:pt x="124921" y="37803"/>
                    </a:lnTo>
                    <a:lnTo>
                      <a:pt x="129470" y="51117"/>
                    </a:lnTo>
                    <a:lnTo>
                      <a:pt x="131063" y="655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06" name="object 662">
                <a:extLst>
                  <a:ext uri="{FF2B5EF4-FFF2-40B4-BE49-F238E27FC236}">
                    <a16:creationId xmlns:a16="http://schemas.microsoft.com/office/drawing/2014/main" id="{F5371918-042D-4713-887C-6F8511047898}"/>
                  </a:ext>
                </a:extLst>
              </p:cNvPr>
              <p:cNvSpPr/>
              <p:nvPr/>
            </p:nvSpPr>
            <p:spPr>
              <a:xfrm>
                <a:off x="1929206" y="3614585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81" y="50609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705" y="49300"/>
                    </a:lnTo>
                    <a:lnTo>
                      <a:pt x="37624" y="44720"/>
                    </a:lnTo>
                    <a:lnTo>
                      <a:pt x="49080" y="37495"/>
                    </a:lnTo>
                    <a:lnTo>
                      <a:pt x="58677" y="27961"/>
                    </a:lnTo>
                    <a:lnTo>
                      <a:pt x="66018" y="16451"/>
                    </a:lnTo>
                    <a:lnTo>
                      <a:pt x="70709" y="330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07" name="object 663">
                <a:extLst>
                  <a:ext uri="{FF2B5EF4-FFF2-40B4-BE49-F238E27FC236}">
                    <a16:creationId xmlns:a16="http://schemas.microsoft.com/office/drawing/2014/main" id="{D6F23393-F9D7-473F-9023-E6291971801F}"/>
                  </a:ext>
                </a:extLst>
              </p:cNvPr>
              <p:cNvSpPr/>
              <p:nvPr/>
            </p:nvSpPr>
            <p:spPr>
              <a:xfrm>
                <a:off x="1944890" y="3627983"/>
                <a:ext cx="46723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689">
                    <a:moveTo>
                      <a:pt x="0" y="32689"/>
                    </a:moveTo>
                    <a:lnTo>
                      <a:pt x="13110" y="29964"/>
                    </a:lnTo>
                    <a:lnTo>
                      <a:pt x="25041" y="24370"/>
                    </a:lnTo>
                    <a:lnTo>
                      <a:pt x="35346" y="16219"/>
                    </a:lnTo>
                    <a:lnTo>
                      <a:pt x="43580" y="5821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08" name="object 664">
                <a:extLst>
                  <a:ext uri="{FF2B5EF4-FFF2-40B4-BE49-F238E27FC236}">
                    <a16:creationId xmlns:a16="http://schemas.microsoft.com/office/drawing/2014/main" id="{549BDF12-7C5E-4C35-B20A-4EE246283C1F}"/>
                  </a:ext>
                </a:extLst>
              </p:cNvPr>
              <p:cNvSpPr/>
              <p:nvPr/>
            </p:nvSpPr>
            <p:spPr>
              <a:xfrm>
                <a:off x="1961807" y="3640480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48" y="7797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09" name="object 665">
                <a:extLst>
                  <a:ext uri="{FF2B5EF4-FFF2-40B4-BE49-F238E27FC236}">
                    <a16:creationId xmlns:a16="http://schemas.microsoft.com/office/drawing/2014/main" id="{1F0AB2B5-73A7-42E1-9BC8-CC740849BB90}"/>
                  </a:ext>
                </a:extLst>
              </p:cNvPr>
              <p:cNvSpPr/>
              <p:nvPr/>
            </p:nvSpPr>
            <p:spPr>
              <a:xfrm>
                <a:off x="1902866" y="3556342"/>
                <a:ext cx="20434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48">
                    <a:moveTo>
                      <a:pt x="14884" y="0"/>
                    </a:moveTo>
                    <a:lnTo>
                      <a:pt x="20434" y="11912"/>
                    </a:lnTo>
                    <a:lnTo>
                      <a:pt x="16268" y="13843"/>
                    </a:lnTo>
                    <a:lnTo>
                      <a:pt x="12496" y="16471"/>
                    </a:lnTo>
                    <a:lnTo>
                      <a:pt x="9271" y="19748"/>
                    </a:lnTo>
                    <a:lnTo>
                      <a:pt x="0" y="10477"/>
                    </a:lnTo>
                    <a:lnTo>
                      <a:pt x="4318" y="6159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10" name="object 666">
                <a:extLst>
                  <a:ext uri="{FF2B5EF4-FFF2-40B4-BE49-F238E27FC236}">
                    <a16:creationId xmlns:a16="http://schemas.microsoft.com/office/drawing/2014/main" id="{2AC2E439-FA33-4CEF-8792-D1C1627E89D5}"/>
                  </a:ext>
                </a:extLst>
              </p:cNvPr>
              <p:cNvSpPr/>
              <p:nvPr/>
            </p:nvSpPr>
            <p:spPr>
              <a:xfrm>
                <a:off x="1902866" y="3556342"/>
                <a:ext cx="20434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48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18" y="6159"/>
                    </a:lnTo>
                    <a:lnTo>
                      <a:pt x="0" y="10477"/>
                    </a:lnTo>
                    <a:lnTo>
                      <a:pt x="9271" y="19748"/>
                    </a:lnTo>
                    <a:lnTo>
                      <a:pt x="12496" y="16471"/>
                    </a:lnTo>
                    <a:lnTo>
                      <a:pt x="16268" y="13843"/>
                    </a:lnTo>
                    <a:lnTo>
                      <a:pt x="20434" y="11912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11" name="object 667">
                <a:extLst>
                  <a:ext uri="{FF2B5EF4-FFF2-40B4-BE49-F238E27FC236}">
                    <a16:creationId xmlns:a16="http://schemas.microsoft.com/office/drawing/2014/main" id="{76C7EC9F-ED35-42C3-8793-15BA9235942F}"/>
                  </a:ext>
                </a:extLst>
              </p:cNvPr>
              <p:cNvSpPr/>
              <p:nvPr/>
            </p:nvSpPr>
            <p:spPr>
              <a:xfrm>
                <a:off x="1907476" y="3562299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242" y="2286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12" name="object 668">
                <a:extLst>
                  <a:ext uri="{FF2B5EF4-FFF2-40B4-BE49-F238E27FC236}">
                    <a16:creationId xmlns:a16="http://schemas.microsoft.com/office/drawing/2014/main" id="{1BD0C38D-2179-4F1D-A8F0-AC45884A953D}"/>
                  </a:ext>
                </a:extLst>
              </p:cNvPr>
              <p:cNvSpPr/>
              <p:nvPr/>
            </p:nvSpPr>
            <p:spPr>
              <a:xfrm>
                <a:off x="1909813" y="3560965"/>
                <a:ext cx="7632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06">
                    <a:moveTo>
                      <a:pt x="7632" y="10655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13" name="object 669">
                <a:extLst>
                  <a:ext uri="{FF2B5EF4-FFF2-40B4-BE49-F238E27FC236}">
                    <a16:creationId xmlns:a16="http://schemas.microsoft.com/office/drawing/2014/main" id="{45832CD1-22CB-420B-BAD7-7950707C5130}"/>
                  </a:ext>
                </a:extLst>
              </p:cNvPr>
              <p:cNvSpPr/>
              <p:nvPr/>
            </p:nvSpPr>
            <p:spPr>
              <a:xfrm>
                <a:off x="1874393" y="3538334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29470" y="51117"/>
                    </a:lnTo>
                    <a:lnTo>
                      <a:pt x="124921" y="37803"/>
                    </a:lnTo>
                    <a:lnTo>
                      <a:pt x="117761" y="25952"/>
                    </a:lnTo>
                    <a:lnTo>
                      <a:pt x="108336" y="15913"/>
                    </a:lnTo>
                    <a:lnTo>
                      <a:pt x="96993" y="8032"/>
                    </a:lnTo>
                    <a:lnTo>
                      <a:pt x="84077" y="2660"/>
                    </a:lnTo>
                    <a:lnTo>
                      <a:pt x="69933" y="145"/>
                    </a:lnTo>
                    <a:lnTo>
                      <a:pt x="65531" y="0"/>
                    </a:lnTo>
                    <a:lnTo>
                      <a:pt x="51089" y="1596"/>
                    </a:lnTo>
                    <a:lnTo>
                      <a:pt x="37771" y="6153"/>
                    </a:lnTo>
                    <a:lnTo>
                      <a:pt x="25923" y="13322"/>
                    </a:lnTo>
                    <a:lnTo>
                      <a:pt x="15890" y="22755"/>
                    </a:lnTo>
                    <a:lnTo>
                      <a:pt x="8019" y="34102"/>
                    </a:lnTo>
                    <a:lnTo>
                      <a:pt x="2655" y="47016"/>
                    </a:lnTo>
                    <a:lnTo>
                      <a:pt x="145" y="61148"/>
                    </a:lnTo>
                    <a:lnTo>
                      <a:pt x="0" y="65544"/>
                    </a:lnTo>
                    <a:lnTo>
                      <a:pt x="1593" y="79984"/>
                    </a:lnTo>
                    <a:lnTo>
                      <a:pt x="6144" y="93302"/>
                    </a:lnTo>
                    <a:lnTo>
                      <a:pt x="13305" y="105151"/>
                    </a:lnTo>
                    <a:lnTo>
                      <a:pt x="22731" y="115185"/>
                    </a:lnTo>
                    <a:lnTo>
                      <a:pt x="34076" y="123057"/>
                    </a:lnTo>
                    <a:lnTo>
                      <a:pt x="46994" y="128422"/>
                    </a:lnTo>
                    <a:lnTo>
                      <a:pt x="61140" y="130932"/>
                    </a:lnTo>
                    <a:lnTo>
                      <a:pt x="65531" y="131076"/>
                    </a:lnTo>
                    <a:lnTo>
                      <a:pt x="79975" y="129482"/>
                    </a:lnTo>
                    <a:lnTo>
                      <a:pt x="93294" y="124930"/>
                    </a:lnTo>
                    <a:lnTo>
                      <a:pt x="105143" y="117767"/>
                    </a:lnTo>
                    <a:lnTo>
                      <a:pt x="115176" y="108340"/>
                    </a:lnTo>
                    <a:lnTo>
                      <a:pt x="123047" y="96994"/>
                    </a:lnTo>
                    <a:lnTo>
                      <a:pt x="128410" y="84077"/>
                    </a:lnTo>
                    <a:lnTo>
                      <a:pt x="130919" y="69934"/>
                    </a:lnTo>
                    <a:lnTo>
                      <a:pt x="131063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14" name="object 670">
                <a:extLst>
                  <a:ext uri="{FF2B5EF4-FFF2-40B4-BE49-F238E27FC236}">
                    <a16:creationId xmlns:a16="http://schemas.microsoft.com/office/drawing/2014/main" id="{88667417-032D-45C6-8889-150C7C059D6A}"/>
                  </a:ext>
                </a:extLst>
              </p:cNvPr>
              <p:cNvSpPr/>
              <p:nvPr/>
            </p:nvSpPr>
            <p:spPr>
              <a:xfrm>
                <a:off x="2186279" y="3526434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481"/>
                    </a:moveTo>
                    <a:lnTo>
                      <a:pt x="130932" y="69872"/>
                    </a:lnTo>
                    <a:lnTo>
                      <a:pt x="128422" y="84018"/>
                    </a:lnTo>
                    <a:lnTo>
                      <a:pt x="123057" y="96936"/>
                    </a:lnTo>
                    <a:lnTo>
                      <a:pt x="115185" y="108281"/>
                    </a:lnTo>
                    <a:lnTo>
                      <a:pt x="105151" y="117707"/>
                    </a:lnTo>
                    <a:lnTo>
                      <a:pt x="93302" y="124869"/>
                    </a:lnTo>
                    <a:lnTo>
                      <a:pt x="79984" y="129419"/>
                    </a:lnTo>
                    <a:lnTo>
                      <a:pt x="65544" y="131013"/>
                    </a:lnTo>
                    <a:lnTo>
                      <a:pt x="61148" y="130868"/>
                    </a:lnTo>
                    <a:lnTo>
                      <a:pt x="47016" y="128357"/>
                    </a:lnTo>
                    <a:lnTo>
                      <a:pt x="34102" y="122993"/>
                    </a:lnTo>
                    <a:lnTo>
                      <a:pt x="22755" y="115122"/>
                    </a:lnTo>
                    <a:lnTo>
                      <a:pt x="13322" y="105089"/>
                    </a:lnTo>
                    <a:lnTo>
                      <a:pt x="6153" y="93241"/>
                    </a:lnTo>
                    <a:lnTo>
                      <a:pt x="1596" y="79923"/>
                    </a:lnTo>
                    <a:lnTo>
                      <a:pt x="0" y="65481"/>
                    </a:lnTo>
                    <a:lnTo>
                      <a:pt x="142" y="61125"/>
                    </a:lnTo>
                    <a:lnTo>
                      <a:pt x="2651" y="46990"/>
                    </a:lnTo>
                    <a:lnTo>
                      <a:pt x="8019" y="34077"/>
                    </a:lnTo>
                    <a:lnTo>
                      <a:pt x="15899" y="22735"/>
                    </a:lnTo>
                    <a:lnTo>
                      <a:pt x="25940" y="13309"/>
                    </a:lnTo>
                    <a:lnTo>
                      <a:pt x="37794" y="6146"/>
                    </a:lnTo>
                    <a:lnTo>
                      <a:pt x="51111" y="1594"/>
                    </a:lnTo>
                    <a:lnTo>
                      <a:pt x="65544" y="0"/>
                    </a:lnTo>
                    <a:lnTo>
                      <a:pt x="69895" y="141"/>
                    </a:lnTo>
                    <a:lnTo>
                      <a:pt x="84045" y="2643"/>
                    </a:lnTo>
                    <a:lnTo>
                      <a:pt x="96970" y="8001"/>
                    </a:lnTo>
                    <a:lnTo>
                      <a:pt x="108323" y="15868"/>
                    </a:lnTo>
                    <a:lnTo>
                      <a:pt x="117757" y="25896"/>
                    </a:lnTo>
                    <a:lnTo>
                      <a:pt x="124925" y="37739"/>
                    </a:lnTo>
                    <a:lnTo>
                      <a:pt x="129481" y="51050"/>
                    </a:lnTo>
                    <a:lnTo>
                      <a:pt x="131076" y="6548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15" name="object 671">
                <a:extLst>
                  <a:ext uri="{FF2B5EF4-FFF2-40B4-BE49-F238E27FC236}">
                    <a16:creationId xmlns:a16="http://schemas.microsoft.com/office/drawing/2014/main" id="{EBAB23E9-F76B-43D9-87A7-2B64482D1A01}"/>
                  </a:ext>
                </a:extLst>
              </p:cNvPr>
              <p:cNvSpPr/>
              <p:nvPr/>
            </p:nvSpPr>
            <p:spPr>
              <a:xfrm>
                <a:off x="2241156" y="3602634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086" y="50901"/>
                    </a:lnTo>
                    <a:lnTo>
                      <a:pt x="10668" y="50901"/>
                    </a:lnTo>
                    <a:lnTo>
                      <a:pt x="24658" y="49299"/>
                    </a:lnTo>
                    <a:lnTo>
                      <a:pt x="37584" y="44717"/>
                    </a:lnTo>
                    <a:lnTo>
                      <a:pt x="49048" y="37490"/>
                    </a:lnTo>
                    <a:lnTo>
                      <a:pt x="58648" y="27955"/>
                    </a:lnTo>
                    <a:lnTo>
                      <a:pt x="65987" y="16446"/>
                    </a:lnTo>
                    <a:lnTo>
                      <a:pt x="70664" y="330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16" name="object 672">
                <a:extLst>
                  <a:ext uri="{FF2B5EF4-FFF2-40B4-BE49-F238E27FC236}">
                    <a16:creationId xmlns:a16="http://schemas.microsoft.com/office/drawing/2014/main" id="{50FD6E96-AC6D-48E3-B93B-2940869199A5}"/>
                  </a:ext>
                </a:extLst>
              </p:cNvPr>
              <p:cNvSpPr/>
              <p:nvPr/>
            </p:nvSpPr>
            <p:spPr>
              <a:xfrm>
                <a:off x="2256777" y="3616032"/>
                <a:ext cx="4673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32689">
                    <a:moveTo>
                      <a:pt x="0" y="32689"/>
                    </a:moveTo>
                    <a:lnTo>
                      <a:pt x="13133" y="29980"/>
                    </a:lnTo>
                    <a:lnTo>
                      <a:pt x="25064" y="24388"/>
                    </a:lnTo>
                    <a:lnTo>
                      <a:pt x="35359" y="16233"/>
                    </a:lnTo>
                    <a:lnTo>
                      <a:pt x="43585" y="5831"/>
                    </a:lnTo>
                    <a:lnTo>
                      <a:pt x="467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17" name="object 673">
                <a:extLst>
                  <a:ext uri="{FF2B5EF4-FFF2-40B4-BE49-F238E27FC236}">
                    <a16:creationId xmlns:a16="http://schemas.microsoft.com/office/drawing/2014/main" id="{757FD690-D1D9-4BBE-B7C2-E88D4B450F32}"/>
                  </a:ext>
                </a:extLst>
              </p:cNvPr>
              <p:cNvSpPr/>
              <p:nvPr/>
            </p:nvSpPr>
            <p:spPr>
              <a:xfrm>
                <a:off x="2273693" y="3628580"/>
                <a:ext cx="14731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61">
                    <a:moveTo>
                      <a:pt x="0" y="10261"/>
                    </a:moveTo>
                    <a:lnTo>
                      <a:pt x="5511" y="7734"/>
                    </a:lnTo>
                    <a:lnTo>
                      <a:pt x="10464" y="4216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18" name="object 674">
                <a:extLst>
                  <a:ext uri="{FF2B5EF4-FFF2-40B4-BE49-F238E27FC236}">
                    <a16:creationId xmlns:a16="http://schemas.microsoft.com/office/drawing/2014/main" id="{E4C9DD32-49C4-46A1-9191-85D4A953F716}"/>
                  </a:ext>
                </a:extLst>
              </p:cNvPr>
              <p:cNvSpPr/>
              <p:nvPr/>
            </p:nvSpPr>
            <p:spPr>
              <a:xfrm>
                <a:off x="2214765" y="3544442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22" y="0"/>
                    </a:moveTo>
                    <a:lnTo>
                      <a:pt x="20485" y="11849"/>
                    </a:lnTo>
                    <a:lnTo>
                      <a:pt x="16319" y="13792"/>
                    </a:lnTo>
                    <a:lnTo>
                      <a:pt x="12496" y="16471"/>
                    </a:lnTo>
                    <a:lnTo>
                      <a:pt x="9271" y="19697"/>
                    </a:lnTo>
                    <a:lnTo>
                      <a:pt x="0" y="10414"/>
                    </a:lnTo>
                    <a:lnTo>
                      <a:pt x="4305" y="6096"/>
                    </a:lnTo>
                    <a:lnTo>
                      <a:pt x="9372" y="2578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19" name="object 675">
                <a:extLst>
                  <a:ext uri="{FF2B5EF4-FFF2-40B4-BE49-F238E27FC236}">
                    <a16:creationId xmlns:a16="http://schemas.microsoft.com/office/drawing/2014/main" id="{6A6A9791-6D82-4D25-B0FC-6AF6D8C20879}"/>
                  </a:ext>
                </a:extLst>
              </p:cNvPr>
              <p:cNvSpPr/>
              <p:nvPr/>
            </p:nvSpPr>
            <p:spPr>
              <a:xfrm>
                <a:off x="2214765" y="3544442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22" y="0"/>
                    </a:moveTo>
                    <a:lnTo>
                      <a:pt x="9372" y="2578"/>
                    </a:lnTo>
                    <a:lnTo>
                      <a:pt x="4305" y="6096"/>
                    </a:lnTo>
                    <a:lnTo>
                      <a:pt x="0" y="10414"/>
                    </a:lnTo>
                    <a:lnTo>
                      <a:pt x="9271" y="19697"/>
                    </a:lnTo>
                    <a:lnTo>
                      <a:pt x="12496" y="16471"/>
                    </a:lnTo>
                    <a:lnTo>
                      <a:pt x="16319" y="13792"/>
                    </a:lnTo>
                    <a:lnTo>
                      <a:pt x="20485" y="11849"/>
                    </a:lnTo>
                    <a:lnTo>
                      <a:pt x="14922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20" name="object 676">
                <a:extLst>
                  <a:ext uri="{FF2B5EF4-FFF2-40B4-BE49-F238E27FC236}">
                    <a16:creationId xmlns:a16="http://schemas.microsoft.com/office/drawing/2014/main" id="{E38B1DEC-DFA8-407A-B168-AEAA7E1A1380}"/>
                  </a:ext>
                </a:extLst>
              </p:cNvPr>
              <p:cNvSpPr/>
              <p:nvPr/>
            </p:nvSpPr>
            <p:spPr>
              <a:xfrm>
                <a:off x="2219426" y="3550348"/>
                <a:ext cx="13042" cy="9169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69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71" y="5359"/>
                    </a:lnTo>
                    <a:lnTo>
                      <a:pt x="0" y="9169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21" name="object 677">
                <a:extLst>
                  <a:ext uri="{FF2B5EF4-FFF2-40B4-BE49-F238E27FC236}">
                    <a16:creationId xmlns:a16="http://schemas.microsoft.com/office/drawing/2014/main" id="{5F2CB165-828F-4E69-A942-B2EC989F8A17}"/>
                  </a:ext>
                </a:extLst>
              </p:cNvPr>
              <p:cNvSpPr/>
              <p:nvPr/>
            </p:nvSpPr>
            <p:spPr>
              <a:xfrm>
                <a:off x="2221712" y="3549002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667"/>
                    </a:moveTo>
                    <a:lnTo>
                      <a:pt x="3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22" name="object 678">
                <a:extLst>
                  <a:ext uri="{FF2B5EF4-FFF2-40B4-BE49-F238E27FC236}">
                    <a16:creationId xmlns:a16="http://schemas.microsoft.com/office/drawing/2014/main" id="{97A7FB92-E8DA-4788-9A52-8EA8F5C77EF3}"/>
                  </a:ext>
                </a:extLst>
              </p:cNvPr>
              <p:cNvSpPr/>
              <p:nvPr/>
            </p:nvSpPr>
            <p:spPr>
              <a:xfrm>
                <a:off x="2186279" y="3526434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481"/>
                    </a:moveTo>
                    <a:lnTo>
                      <a:pt x="129481" y="51050"/>
                    </a:lnTo>
                    <a:lnTo>
                      <a:pt x="124925" y="37739"/>
                    </a:lnTo>
                    <a:lnTo>
                      <a:pt x="117757" y="25896"/>
                    </a:lnTo>
                    <a:lnTo>
                      <a:pt x="108323" y="15868"/>
                    </a:lnTo>
                    <a:lnTo>
                      <a:pt x="96970" y="8001"/>
                    </a:lnTo>
                    <a:lnTo>
                      <a:pt x="84045" y="2643"/>
                    </a:lnTo>
                    <a:lnTo>
                      <a:pt x="69895" y="141"/>
                    </a:lnTo>
                    <a:lnTo>
                      <a:pt x="65544" y="0"/>
                    </a:lnTo>
                    <a:lnTo>
                      <a:pt x="51111" y="1594"/>
                    </a:lnTo>
                    <a:lnTo>
                      <a:pt x="37794" y="6146"/>
                    </a:lnTo>
                    <a:lnTo>
                      <a:pt x="25940" y="13309"/>
                    </a:lnTo>
                    <a:lnTo>
                      <a:pt x="15899" y="22735"/>
                    </a:lnTo>
                    <a:lnTo>
                      <a:pt x="8019" y="34077"/>
                    </a:lnTo>
                    <a:lnTo>
                      <a:pt x="2651" y="46990"/>
                    </a:lnTo>
                    <a:lnTo>
                      <a:pt x="142" y="61125"/>
                    </a:lnTo>
                    <a:lnTo>
                      <a:pt x="0" y="65481"/>
                    </a:lnTo>
                    <a:lnTo>
                      <a:pt x="1596" y="79923"/>
                    </a:lnTo>
                    <a:lnTo>
                      <a:pt x="6153" y="93241"/>
                    </a:lnTo>
                    <a:lnTo>
                      <a:pt x="13322" y="105089"/>
                    </a:lnTo>
                    <a:lnTo>
                      <a:pt x="22755" y="115122"/>
                    </a:lnTo>
                    <a:lnTo>
                      <a:pt x="34102" y="122993"/>
                    </a:lnTo>
                    <a:lnTo>
                      <a:pt x="47016" y="128357"/>
                    </a:lnTo>
                    <a:lnTo>
                      <a:pt x="61148" y="130868"/>
                    </a:lnTo>
                    <a:lnTo>
                      <a:pt x="65544" y="131013"/>
                    </a:lnTo>
                    <a:lnTo>
                      <a:pt x="79984" y="129419"/>
                    </a:lnTo>
                    <a:lnTo>
                      <a:pt x="93302" y="124869"/>
                    </a:lnTo>
                    <a:lnTo>
                      <a:pt x="105151" y="117707"/>
                    </a:lnTo>
                    <a:lnTo>
                      <a:pt x="115185" y="108281"/>
                    </a:lnTo>
                    <a:lnTo>
                      <a:pt x="123057" y="96936"/>
                    </a:lnTo>
                    <a:lnTo>
                      <a:pt x="128422" y="84018"/>
                    </a:lnTo>
                    <a:lnTo>
                      <a:pt x="130932" y="69872"/>
                    </a:lnTo>
                    <a:lnTo>
                      <a:pt x="131076" y="6548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23" name="object 680">
                <a:extLst>
                  <a:ext uri="{FF2B5EF4-FFF2-40B4-BE49-F238E27FC236}">
                    <a16:creationId xmlns:a16="http://schemas.microsoft.com/office/drawing/2014/main" id="{5A5F666D-C5B9-400F-8298-BB00244C08A7}"/>
                  </a:ext>
                </a:extLst>
              </p:cNvPr>
              <p:cNvSpPr/>
              <p:nvPr/>
            </p:nvSpPr>
            <p:spPr>
              <a:xfrm>
                <a:off x="2345436" y="3863136"/>
                <a:ext cx="71335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888">
                    <a:moveTo>
                      <a:pt x="0" y="49949"/>
                    </a:moveTo>
                    <a:lnTo>
                      <a:pt x="3467" y="50545"/>
                    </a:lnTo>
                    <a:lnTo>
                      <a:pt x="7086" y="50888"/>
                    </a:lnTo>
                    <a:lnTo>
                      <a:pt x="10668" y="50888"/>
                    </a:lnTo>
                    <a:lnTo>
                      <a:pt x="24639" y="49287"/>
                    </a:lnTo>
                    <a:lnTo>
                      <a:pt x="37554" y="44706"/>
                    </a:lnTo>
                    <a:lnTo>
                      <a:pt x="49013" y="37481"/>
                    </a:lnTo>
                    <a:lnTo>
                      <a:pt x="58617" y="27947"/>
                    </a:lnTo>
                    <a:lnTo>
                      <a:pt x="65966" y="16439"/>
                    </a:lnTo>
                    <a:lnTo>
                      <a:pt x="70660" y="3291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24" name="object 681">
                <a:extLst>
                  <a:ext uri="{FF2B5EF4-FFF2-40B4-BE49-F238E27FC236}">
                    <a16:creationId xmlns:a16="http://schemas.microsoft.com/office/drawing/2014/main" id="{1A1E1643-BB8F-4481-A9C3-57E4C5EBCCFE}"/>
                  </a:ext>
                </a:extLst>
              </p:cNvPr>
              <p:cNvSpPr/>
              <p:nvPr/>
            </p:nvSpPr>
            <p:spPr>
              <a:xfrm>
                <a:off x="2361057" y="3876522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65"/>
                    </a:lnTo>
                    <a:lnTo>
                      <a:pt x="25043" y="24373"/>
                    </a:lnTo>
                    <a:lnTo>
                      <a:pt x="35347" y="16224"/>
                    </a:lnTo>
                    <a:lnTo>
                      <a:pt x="43584" y="5829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25" name="object 682">
                <a:extLst>
                  <a:ext uri="{FF2B5EF4-FFF2-40B4-BE49-F238E27FC236}">
                    <a16:creationId xmlns:a16="http://schemas.microsoft.com/office/drawing/2014/main" id="{02E2E123-93D1-4EAD-92F9-8EA4197FD9C9}"/>
                  </a:ext>
                </a:extLst>
              </p:cNvPr>
              <p:cNvSpPr/>
              <p:nvPr/>
            </p:nvSpPr>
            <p:spPr>
              <a:xfrm>
                <a:off x="2377973" y="3889032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61" y="7785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26" name="object 683">
                <a:extLst>
                  <a:ext uri="{FF2B5EF4-FFF2-40B4-BE49-F238E27FC236}">
                    <a16:creationId xmlns:a16="http://schemas.microsoft.com/office/drawing/2014/main" id="{EAD5758C-BD36-4E95-AF6B-9C234D88BBB3}"/>
                  </a:ext>
                </a:extLst>
              </p:cNvPr>
              <p:cNvSpPr/>
              <p:nvPr/>
            </p:nvSpPr>
            <p:spPr>
              <a:xfrm>
                <a:off x="2319045" y="3804894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871" y="0"/>
                    </a:moveTo>
                    <a:lnTo>
                      <a:pt x="20434" y="11899"/>
                    </a:lnTo>
                    <a:lnTo>
                      <a:pt x="16268" y="13842"/>
                    </a:lnTo>
                    <a:lnTo>
                      <a:pt x="12496" y="16471"/>
                    </a:lnTo>
                    <a:lnTo>
                      <a:pt x="9270" y="19735"/>
                    </a:lnTo>
                    <a:lnTo>
                      <a:pt x="0" y="10464"/>
                    </a:lnTo>
                    <a:lnTo>
                      <a:pt x="4305" y="6146"/>
                    </a:lnTo>
                    <a:lnTo>
                      <a:pt x="9372" y="2578"/>
                    </a:lnTo>
                    <a:lnTo>
                      <a:pt x="1487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27" name="object 684">
                <a:extLst>
                  <a:ext uri="{FF2B5EF4-FFF2-40B4-BE49-F238E27FC236}">
                    <a16:creationId xmlns:a16="http://schemas.microsoft.com/office/drawing/2014/main" id="{CF8BC881-8093-47E7-8B50-8B2C7E5981BA}"/>
                  </a:ext>
                </a:extLst>
              </p:cNvPr>
              <p:cNvSpPr/>
              <p:nvPr/>
            </p:nvSpPr>
            <p:spPr>
              <a:xfrm>
                <a:off x="2319045" y="3804894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871" y="0"/>
                    </a:moveTo>
                    <a:lnTo>
                      <a:pt x="9372" y="2578"/>
                    </a:lnTo>
                    <a:lnTo>
                      <a:pt x="4305" y="6146"/>
                    </a:lnTo>
                    <a:lnTo>
                      <a:pt x="0" y="10464"/>
                    </a:lnTo>
                    <a:lnTo>
                      <a:pt x="9270" y="19735"/>
                    </a:lnTo>
                    <a:lnTo>
                      <a:pt x="12496" y="16471"/>
                    </a:lnTo>
                    <a:lnTo>
                      <a:pt x="16268" y="13842"/>
                    </a:lnTo>
                    <a:lnTo>
                      <a:pt x="20434" y="11899"/>
                    </a:lnTo>
                    <a:lnTo>
                      <a:pt x="14871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28" name="object 685">
                <a:extLst>
                  <a:ext uri="{FF2B5EF4-FFF2-40B4-BE49-F238E27FC236}">
                    <a16:creationId xmlns:a16="http://schemas.microsoft.com/office/drawing/2014/main" id="{E7E292CA-0A1A-4853-AD4F-5AA70A40F734}"/>
                  </a:ext>
                </a:extLst>
              </p:cNvPr>
              <p:cNvSpPr/>
              <p:nvPr/>
            </p:nvSpPr>
            <p:spPr>
              <a:xfrm>
                <a:off x="2323655" y="3810838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229" y="2235"/>
                    </a:lnTo>
                    <a:lnTo>
                      <a:pt x="3822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29" name="object 686">
                <a:extLst>
                  <a:ext uri="{FF2B5EF4-FFF2-40B4-BE49-F238E27FC236}">
                    <a16:creationId xmlns:a16="http://schemas.microsoft.com/office/drawing/2014/main" id="{9642CA49-D182-47C7-9F8B-ED442E266BBC}"/>
                  </a:ext>
                </a:extLst>
              </p:cNvPr>
              <p:cNvSpPr/>
              <p:nvPr/>
            </p:nvSpPr>
            <p:spPr>
              <a:xfrm>
                <a:off x="2325941" y="3809504"/>
                <a:ext cx="7683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0718">
                    <a:moveTo>
                      <a:pt x="7683" y="10667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30" name="object 687">
                <a:extLst>
                  <a:ext uri="{FF2B5EF4-FFF2-40B4-BE49-F238E27FC236}">
                    <a16:creationId xmlns:a16="http://schemas.microsoft.com/office/drawing/2014/main" id="{35A6B5CD-0142-443A-8404-F0A1482A8B9D}"/>
                  </a:ext>
                </a:extLst>
              </p:cNvPr>
              <p:cNvSpPr/>
              <p:nvPr/>
            </p:nvSpPr>
            <p:spPr>
              <a:xfrm>
                <a:off x="2290559" y="3786886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29482" y="51088"/>
                    </a:lnTo>
                    <a:lnTo>
                      <a:pt x="124930" y="37769"/>
                    </a:lnTo>
                    <a:lnTo>
                      <a:pt x="117767" y="25920"/>
                    </a:lnTo>
                    <a:lnTo>
                      <a:pt x="108340" y="15887"/>
                    </a:lnTo>
                    <a:lnTo>
                      <a:pt x="96994" y="8016"/>
                    </a:lnTo>
                    <a:lnTo>
                      <a:pt x="84077" y="2653"/>
                    </a:lnTo>
                    <a:lnTo>
                      <a:pt x="69934" y="144"/>
                    </a:lnTo>
                    <a:lnTo>
                      <a:pt x="65544" y="0"/>
                    </a:lnTo>
                    <a:lnTo>
                      <a:pt x="51117" y="1593"/>
                    </a:lnTo>
                    <a:lnTo>
                      <a:pt x="37803" y="6142"/>
                    </a:lnTo>
                    <a:lnTo>
                      <a:pt x="25952" y="13302"/>
                    </a:lnTo>
                    <a:lnTo>
                      <a:pt x="15913" y="22727"/>
                    </a:lnTo>
                    <a:lnTo>
                      <a:pt x="8032" y="34070"/>
                    </a:lnTo>
                    <a:lnTo>
                      <a:pt x="2660" y="46986"/>
                    </a:lnTo>
                    <a:lnTo>
                      <a:pt x="145" y="61130"/>
                    </a:lnTo>
                    <a:lnTo>
                      <a:pt x="0" y="65531"/>
                    </a:lnTo>
                    <a:lnTo>
                      <a:pt x="1596" y="79958"/>
                    </a:lnTo>
                    <a:lnTo>
                      <a:pt x="6153" y="93270"/>
                    </a:lnTo>
                    <a:lnTo>
                      <a:pt x="13322" y="105119"/>
                    </a:lnTo>
                    <a:lnTo>
                      <a:pt x="22755" y="115156"/>
                    </a:lnTo>
                    <a:lnTo>
                      <a:pt x="34102" y="123034"/>
                    </a:lnTo>
                    <a:lnTo>
                      <a:pt x="47016" y="128404"/>
                    </a:lnTo>
                    <a:lnTo>
                      <a:pt x="61148" y="130918"/>
                    </a:lnTo>
                    <a:lnTo>
                      <a:pt x="65544" y="131063"/>
                    </a:lnTo>
                    <a:lnTo>
                      <a:pt x="79984" y="129467"/>
                    </a:lnTo>
                    <a:lnTo>
                      <a:pt x="93302" y="124911"/>
                    </a:lnTo>
                    <a:lnTo>
                      <a:pt x="105151" y="117743"/>
                    </a:lnTo>
                    <a:lnTo>
                      <a:pt x="115185" y="108311"/>
                    </a:lnTo>
                    <a:lnTo>
                      <a:pt x="123057" y="96964"/>
                    </a:lnTo>
                    <a:lnTo>
                      <a:pt x="128422" y="84050"/>
                    </a:lnTo>
                    <a:lnTo>
                      <a:pt x="130932" y="69917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31" name="object 688">
                <a:extLst>
                  <a:ext uri="{FF2B5EF4-FFF2-40B4-BE49-F238E27FC236}">
                    <a16:creationId xmlns:a16="http://schemas.microsoft.com/office/drawing/2014/main" id="{E9FAD6C4-E8D2-4731-B43B-331066351F1D}"/>
                  </a:ext>
                </a:extLst>
              </p:cNvPr>
              <p:cNvSpPr/>
              <p:nvPr/>
            </p:nvSpPr>
            <p:spPr>
              <a:xfrm>
                <a:off x="1698625" y="3797693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31"/>
                    </a:moveTo>
                    <a:lnTo>
                      <a:pt x="130918" y="69927"/>
                    </a:lnTo>
                    <a:lnTo>
                      <a:pt x="128408" y="84059"/>
                    </a:lnTo>
                    <a:lnTo>
                      <a:pt x="123044" y="96973"/>
                    </a:lnTo>
                    <a:lnTo>
                      <a:pt x="115173" y="108321"/>
                    </a:lnTo>
                    <a:lnTo>
                      <a:pt x="105140" y="117753"/>
                    </a:lnTo>
                    <a:lnTo>
                      <a:pt x="93292" y="124923"/>
                    </a:lnTo>
                    <a:lnTo>
                      <a:pt x="79974" y="129480"/>
                    </a:lnTo>
                    <a:lnTo>
                      <a:pt x="65531" y="131076"/>
                    </a:lnTo>
                    <a:lnTo>
                      <a:pt x="61136" y="130931"/>
                    </a:lnTo>
                    <a:lnTo>
                      <a:pt x="47005" y="128415"/>
                    </a:lnTo>
                    <a:lnTo>
                      <a:pt x="34093" y="123043"/>
                    </a:lnTo>
                    <a:lnTo>
                      <a:pt x="22748" y="115163"/>
                    </a:lnTo>
                    <a:lnTo>
                      <a:pt x="13318" y="105123"/>
                    </a:lnTo>
                    <a:lnTo>
                      <a:pt x="6151" y="93272"/>
                    </a:lnTo>
                    <a:lnTo>
                      <a:pt x="1595" y="79959"/>
                    </a:lnTo>
                    <a:lnTo>
                      <a:pt x="0" y="65531"/>
                    </a:lnTo>
                    <a:lnTo>
                      <a:pt x="144" y="61141"/>
                    </a:lnTo>
                    <a:lnTo>
                      <a:pt x="2657" y="46999"/>
                    </a:lnTo>
                    <a:lnTo>
                      <a:pt x="8026" y="34082"/>
                    </a:lnTo>
                    <a:lnTo>
                      <a:pt x="15904" y="22736"/>
                    </a:lnTo>
                    <a:lnTo>
                      <a:pt x="25941" y="13309"/>
                    </a:lnTo>
                    <a:lnTo>
                      <a:pt x="37791" y="6146"/>
                    </a:lnTo>
                    <a:lnTo>
                      <a:pt x="51103" y="1594"/>
                    </a:lnTo>
                    <a:lnTo>
                      <a:pt x="65531" y="0"/>
                    </a:lnTo>
                    <a:lnTo>
                      <a:pt x="69923" y="144"/>
                    </a:lnTo>
                    <a:lnTo>
                      <a:pt x="84069" y="2654"/>
                    </a:lnTo>
                    <a:lnTo>
                      <a:pt x="96987" y="8018"/>
                    </a:lnTo>
                    <a:lnTo>
                      <a:pt x="108332" y="15891"/>
                    </a:lnTo>
                    <a:lnTo>
                      <a:pt x="117758" y="25925"/>
                    </a:lnTo>
                    <a:lnTo>
                      <a:pt x="124919" y="37774"/>
                    </a:lnTo>
                    <a:lnTo>
                      <a:pt x="129470" y="51092"/>
                    </a:lnTo>
                    <a:lnTo>
                      <a:pt x="131063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32" name="object 689">
                <a:extLst>
                  <a:ext uri="{FF2B5EF4-FFF2-40B4-BE49-F238E27FC236}">
                    <a16:creationId xmlns:a16="http://schemas.microsoft.com/office/drawing/2014/main" id="{D7CF9416-1D8E-41AF-9D8C-BBBCF9193387}"/>
                  </a:ext>
                </a:extLst>
              </p:cNvPr>
              <p:cNvSpPr/>
              <p:nvPr/>
            </p:nvSpPr>
            <p:spPr>
              <a:xfrm>
                <a:off x="1753438" y="3873893"/>
                <a:ext cx="71399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99" h="50901">
                    <a:moveTo>
                      <a:pt x="0" y="50012"/>
                    </a:moveTo>
                    <a:lnTo>
                      <a:pt x="3530" y="50609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708" y="49304"/>
                    </a:lnTo>
                    <a:lnTo>
                      <a:pt x="37628" y="44732"/>
                    </a:lnTo>
                    <a:lnTo>
                      <a:pt x="49083" y="37516"/>
                    </a:lnTo>
                    <a:lnTo>
                      <a:pt x="58679" y="27988"/>
                    </a:lnTo>
                    <a:lnTo>
                      <a:pt x="66022" y="16478"/>
                    </a:lnTo>
                    <a:lnTo>
                      <a:pt x="70718" y="3317"/>
                    </a:lnTo>
                    <a:lnTo>
                      <a:pt x="71399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33" name="object 690">
                <a:extLst>
                  <a:ext uri="{FF2B5EF4-FFF2-40B4-BE49-F238E27FC236}">
                    <a16:creationId xmlns:a16="http://schemas.microsoft.com/office/drawing/2014/main" id="{71B4E940-AC43-45D7-B107-77A962B955E1}"/>
                  </a:ext>
                </a:extLst>
              </p:cNvPr>
              <p:cNvSpPr/>
              <p:nvPr/>
            </p:nvSpPr>
            <p:spPr>
              <a:xfrm>
                <a:off x="1769122" y="3887292"/>
                <a:ext cx="46723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689">
                    <a:moveTo>
                      <a:pt x="0" y="32689"/>
                    </a:moveTo>
                    <a:lnTo>
                      <a:pt x="13110" y="29979"/>
                    </a:lnTo>
                    <a:lnTo>
                      <a:pt x="25041" y="24386"/>
                    </a:lnTo>
                    <a:lnTo>
                      <a:pt x="35346" y="16227"/>
                    </a:lnTo>
                    <a:lnTo>
                      <a:pt x="43580" y="5822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34" name="object 691">
                <a:extLst>
                  <a:ext uri="{FF2B5EF4-FFF2-40B4-BE49-F238E27FC236}">
                    <a16:creationId xmlns:a16="http://schemas.microsoft.com/office/drawing/2014/main" id="{DCBB2668-BF8D-4058-97CD-520B7D256034}"/>
                  </a:ext>
                </a:extLst>
              </p:cNvPr>
              <p:cNvSpPr/>
              <p:nvPr/>
            </p:nvSpPr>
            <p:spPr>
              <a:xfrm>
                <a:off x="1786039" y="3899839"/>
                <a:ext cx="14731" cy="10274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74">
                    <a:moveTo>
                      <a:pt x="0" y="10274"/>
                    </a:moveTo>
                    <a:lnTo>
                      <a:pt x="5448" y="7747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35" name="object 692">
                <a:extLst>
                  <a:ext uri="{FF2B5EF4-FFF2-40B4-BE49-F238E27FC236}">
                    <a16:creationId xmlns:a16="http://schemas.microsoft.com/office/drawing/2014/main" id="{6EF4CB28-A0B5-41C6-9485-831D96253BDB}"/>
                  </a:ext>
                </a:extLst>
              </p:cNvPr>
              <p:cNvSpPr/>
              <p:nvPr/>
            </p:nvSpPr>
            <p:spPr>
              <a:xfrm>
                <a:off x="1727098" y="3815702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884" y="0"/>
                    </a:moveTo>
                    <a:lnTo>
                      <a:pt x="20447" y="11861"/>
                    </a:lnTo>
                    <a:lnTo>
                      <a:pt x="16268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26"/>
                    </a:lnTo>
                    <a:lnTo>
                      <a:pt x="4318" y="6108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36" name="object 693">
                <a:extLst>
                  <a:ext uri="{FF2B5EF4-FFF2-40B4-BE49-F238E27FC236}">
                    <a16:creationId xmlns:a16="http://schemas.microsoft.com/office/drawing/2014/main" id="{732A84AB-7E34-4202-A5FA-1FEDC00B23B0}"/>
                  </a:ext>
                </a:extLst>
              </p:cNvPr>
              <p:cNvSpPr/>
              <p:nvPr/>
            </p:nvSpPr>
            <p:spPr>
              <a:xfrm>
                <a:off x="1727098" y="3815702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18" y="6108"/>
                    </a:lnTo>
                    <a:lnTo>
                      <a:pt x="0" y="10426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268" y="13792"/>
                    </a:lnTo>
                    <a:lnTo>
                      <a:pt x="20447" y="11861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37" name="object 694">
                <a:extLst>
                  <a:ext uri="{FF2B5EF4-FFF2-40B4-BE49-F238E27FC236}">
                    <a16:creationId xmlns:a16="http://schemas.microsoft.com/office/drawing/2014/main" id="{795C988E-D2C3-47F4-A24C-858A748C112B}"/>
                  </a:ext>
                </a:extLst>
              </p:cNvPr>
              <p:cNvSpPr/>
              <p:nvPr/>
            </p:nvSpPr>
            <p:spPr>
              <a:xfrm>
                <a:off x="1731708" y="3821607"/>
                <a:ext cx="13055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82">
                    <a:moveTo>
                      <a:pt x="13055" y="0"/>
                    </a:moveTo>
                    <a:lnTo>
                      <a:pt x="8242" y="2286"/>
                    </a:lnTo>
                    <a:lnTo>
                      <a:pt x="3771" y="5410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38" name="object 695">
                <a:extLst>
                  <a:ext uri="{FF2B5EF4-FFF2-40B4-BE49-F238E27FC236}">
                    <a16:creationId xmlns:a16="http://schemas.microsoft.com/office/drawing/2014/main" id="{CC84CD30-D20C-4687-BE18-773DD4CC7E94}"/>
                  </a:ext>
                </a:extLst>
              </p:cNvPr>
              <p:cNvSpPr/>
              <p:nvPr/>
            </p:nvSpPr>
            <p:spPr>
              <a:xfrm>
                <a:off x="1733994" y="3820274"/>
                <a:ext cx="7696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06">
                    <a:moveTo>
                      <a:pt x="7696" y="10706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39" name="object 696">
                <a:extLst>
                  <a:ext uri="{FF2B5EF4-FFF2-40B4-BE49-F238E27FC236}">
                    <a16:creationId xmlns:a16="http://schemas.microsoft.com/office/drawing/2014/main" id="{5316F006-23B2-4F59-A61B-25371FB05E62}"/>
                  </a:ext>
                </a:extLst>
              </p:cNvPr>
              <p:cNvSpPr/>
              <p:nvPr/>
            </p:nvSpPr>
            <p:spPr>
              <a:xfrm>
                <a:off x="1698625" y="3797693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31"/>
                    </a:moveTo>
                    <a:lnTo>
                      <a:pt x="129470" y="51092"/>
                    </a:lnTo>
                    <a:lnTo>
                      <a:pt x="124919" y="37774"/>
                    </a:lnTo>
                    <a:lnTo>
                      <a:pt x="117758" y="25925"/>
                    </a:lnTo>
                    <a:lnTo>
                      <a:pt x="108332" y="15891"/>
                    </a:lnTo>
                    <a:lnTo>
                      <a:pt x="96987" y="8018"/>
                    </a:lnTo>
                    <a:lnTo>
                      <a:pt x="84069" y="2654"/>
                    </a:lnTo>
                    <a:lnTo>
                      <a:pt x="69923" y="144"/>
                    </a:lnTo>
                    <a:lnTo>
                      <a:pt x="65531" y="0"/>
                    </a:lnTo>
                    <a:lnTo>
                      <a:pt x="51103" y="1594"/>
                    </a:lnTo>
                    <a:lnTo>
                      <a:pt x="37791" y="6146"/>
                    </a:lnTo>
                    <a:lnTo>
                      <a:pt x="25941" y="13309"/>
                    </a:lnTo>
                    <a:lnTo>
                      <a:pt x="15904" y="22736"/>
                    </a:lnTo>
                    <a:lnTo>
                      <a:pt x="8026" y="34082"/>
                    </a:lnTo>
                    <a:lnTo>
                      <a:pt x="2657" y="46999"/>
                    </a:lnTo>
                    <a:lnTo>
                      <a:pt x="144" y="61141"/>
                    </a:lnTo>
                    <a:lnTo>
                      <a:pt x="0" y="65531"/>
                    </a:lnTo>
                    <a:lnTo>
                      <a:pt x="1595" y="79959"/>
                    </a:lnTo>
                    <a:lnTo>
                      <a:pt x="6151" y="93272"/>
                    </a:lnTo>
                    <a:lnTo>
                      <a:pt x="13318" y="105123"/>
                    </a:lnTo>
                    <a:lnTo>
                      <a:pt x="22748" y="115163"/>
                    </a:lnTo>
                    <a:lnTo>
                      <a:pt x="34093" y="123043"/>
                    </a:lnTo>
                    <a:lnTo>
                      <a:pt x="47005" y="128415"/>
                    </a:lnTo>
                    <a:lnTo>
                      <a:pt x="61136" y="130931"/>
                    </a:lnTo>
                    <a:lnTo>
                      <a:pt x="65531" y="131076"/>
                    </a:lnTo>
                    <a:lnTo>
                      <a:pt x="79974" y="129480"/>
                    </a:lnTo>
                    <a:lnTo>
                      <a:pt x="93292" y="124923"/>
                    </a:lnTo>
                    <a:lnTo>
                      <a:pt x="105140" y="117753"/>
                    </a:lnTo>
                    <a:lnTo>
                      <a:pt x="115173" y="108321"/>
                    </a:lnTo>
                    <a:lnTo>
                      <a:pt x="123044" y="96973"/>
                    </a:lnTo>
                    <a:lnTo>
                      <a:pt x="128408" y="84059"/>
                    </a:lnTo>
                    <a:lnTo>
                      <a:pt x="130918" y="69927"/>
                    </a:lnTo>
                    <a:lnTo>
                      <a:pt x="131063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40" name="object 698">
                <a:extLst>
                  <a:ext uri="{FF2B5EF4-FFF2-40B4-BE49-F238E27FC236}">
                    <a16:creationId xmlns:a16="http://schemas.microsoft.com/office/drawing/2014/main" id="{8BDD4E83-B255-4DD6-84A1-9BCE75087065}"/>
                  </a:ext>
                </a:extLst>
              </p:cNvPr>
              <p:cNvSpPr/>
              <p:nvPr/>
            </p:nvSpPr>
            <p:spPr>
              <a:xfrm>
                <a:off x="1881987" y="4080421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546"/>
                    </a:lnTo>
                    <a:lnTo>
                      <a:pt x="7086" y="50901"/>
                    </a:lnTo>
                    <a:lnTo>
                      <a:pt x="10706" y="50901"/>
                    </a:lnTo>
                    <a:lnTo>
                      <a:pt x="24678" y="49300"/>
                    </a:lnTo>
                    <a:lnTo>
                      <a:pt x="37592" y="44719"/>
                    </a:lnTo>
                    <a:lnTo>
                      <a:pt x="49050" y="37494"/>
                    </a:lnTo>
                    <a:lnTo>
                      <a:pt x="58654" y="27960"/>
                    </a:lnTo>
                    <a:lnTo>
                      <a:pt x="66005" y="16454"/>
                    </a:lnTo>
                    <a:lnTo>
                      <a:pt x="70706" y="331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41" name="object 699">
                <a:extLst>
                  <a:ext uri="{FF2B5EF4-FFF2-40B4-BE49-F238E27FC236}">
                    <a16:creationId xmlns:a16="http://schemas.microsoft.com/office/drawing/2014/main" id="{13F5D8FB-937D-4784-B837-B12680E22BB1}"/>
                  </a:ext>
                </a:extLst>
              </p:cNvPr>
              <p:cNvSpPr/>
              <p:nvPr/>
            </p:nvSpPr>
            <p:spPr>
              <a:xfrm>
                <a:off x="1897659" y="4093819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56"/>
                    </a:lnTo>
                    <a:lnTo>
                      <a:pt x="25055" y="24357"/>
                    </a:lnTo>
                    <a:lnTo>
                      <a:pt x="35353" y="16201"/>
                    </a:lnTo>
                    <a:lnTo>
                      <a:pt x="43568" y="5796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42" name="object 700">
                <a:extLst>
                  <a:ext uri="{FF2B5EF4-FFF2-40B4-BE49-F238E27FC236}">
                    <a16:creationId xmlns:a16="http://schemas.microsoft.com/office/drawing/2014/main" id="{4067795A-E096-40BF-9513-922F7F409E33}"/>
                  </a:ext>
                </a:extLst>
              </p:cNvPr>
              <p:cNvSpPr/>
              <p:nvPr/>
            </p:nvSpPr>
            <p:spPr>
              <a:xfrm>
                <a:off x="1914575" y="4106316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61" y="7785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43" name="object 701">
                <a:extLst>
                  <a:ext uri="{FF2B5EF4-FFF2-40B4-BE49-F238E27FC236}">
                    <a16:creationId xmlns:a16="http://schemas.microsoft.com/office/drawing/2014/main" id="{98E63924-3005-4A10-87AC-48F5DEF85DA9}"/>
                  </a:ext>
                </a:extLst>
              </p:cNvPr>
              <p:cNvSpPr/>
              <p:nvPr/>
            </p:nvSpPr>
            <p:spPr>
              <a:xfrm>
                <a:off x="1855584" y="4022229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20497" y="11861"/>
                    </a:lnTo>
                    <a:lnTo>
                      <a:pt x="16332" y="13792"/>
                    </a:lnTo>
                    <a:lnTo>
                      <a:pt x="12560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8" y="6095"/>
                    </a:lnTo>
                    <a:lnTo>
                      <a:pt x="9385" y="2527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44" name="object 702">
                <a:extLst>
                  <a:ext uri="{FF2B5EF4-FFF2-40B4-BE49-F238E27FC236}">
                    <a16:creationId xmlns:a16="http://schemas.microsoft.com/office/drawing/2014/main" id="{B338BD8D-6FD7-4ED2-9535-26F16E22413A}"/>
                  </a:ext>
                </a:extLst>
              </p:cNvPr>
              <p:cNvSpPr/>
              <p:nvPr/>
            </p:nvSpPr>
            <p:spPr>
              <a:xfrm>
                <a:off x="1855584" y="4022229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9385" y="2527"/>
                    </a:lnTo>
                    <a:lnTo>
                      <a:pt x="4318" y="6095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60" y="16471"/>
                    </a:lnTo>
                    <a:lnTo>
                      <a:pt x="16332" y="13792"/>
                    </a:lnTo>
                    <a:lnTo>
                      <a:pt x="20497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45" name="object 703">
                <a:extLst>
                  <a:ext uri="{FF2B5EF4-FFF2-40B4-BE49-F238E27FC236}">
                    <a16:creationId xmlns:a16="http://schemas.microsoft.com/office/drawing/2014/main" id="{7BA874F0-6B9B-4D6E-A5E3-50BB9D3083A4}"/>
                  </a:ext>
                </a:extLst>
              </p:cNvPr>
              <p:cNvSpPr/>
              <p:nvPr/>
            </p:nvSpPr>
            <p:spPr>
              <a:xfrm>
                <a:off x="1860257" y="4028135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59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46" name="object 704">
                <a:extLst>
                  <a:ext uri="{FF2B5EF4-FFF2-40B4-BE49-F238E27FC236}">
                    <a16:creationId xmlns:a16="http://schemas.microsoft.com/office/drawing/2014/main" id="{955D5A90-F5AC-4F7E-BF64-6BC30FA5E252}"/>
                  </a:ext>
                </a:extLst>
              </p:cNvPr>
              <p:cNvSpPr/>
              <p:nvPr/>
            </p:nvSpPr>
            <p:spPr>
              <a:xfrm>
                <a:off x="1862531" y="4026789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66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47" name="object 705">
                <a:extLst>
                  <a:ext uri="{FF2B5EF4-FFF2-40B4-BE49-F238E27FC236}">
                    <a16:creationId xmlns:a16="http://schemas.microsoft.com/office/drawing/2014/main" id="{330BA087-CB4A-40DC-B903-588952B94DF8}"/>
                  </a:ext>
                </a:extLst>
              </p:cNvPr>
              <p:cNvSpPr/>
              <p:nvPr/>
            </p:nvSpPr>
            <p:spPr>
              <a:xfrm>
                <a:off x="1827161" y="4004170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2"/>
                    </a:moveTo>
                    <a:lnTo>
                      <a:pt x="129467" y="51107"/>
                    </a:lnTo>
                    <a:lnTo>
                      <a:pt x="124911" y="37796"/>
                    </a:lnTo>
                    <a:lnTo>
                      <a:pt x="117743" y="25947"/>
                    </a:lnTo>
                    <a:lnTo>
                      <a:pt x="108311" y="15908"/>
                    </a:lnTo>
                    <a:lnTo>
                      <a:pt x="96964" y="8029"/>
                    </a:lnTo>
                    <a:lnTo>
                      <a:pt x="84050" y="2658"/>
                    </a:lnTo>
                    <a:lnTo>
                      <a:pt x="69917" y="144"/>
                    </a:lnTo>
                    <a:lnTo>
                      <a:pt x="65531" y="0"/>
                    </a:lnTo>
                    <a:lnTo>
                      <a:pt x="51092" y="1596"/>
                    </a:lnTo>
                    <a:lnTo>
                      <a:pt x="37774" y="6154"/>
                    </a:lnTo>
                    <a:lnTo>
                      <a:pt x="25925" y="13324"/>
                    </a:lnTo>
                    <a:lnTo>
                      <a:pt x="15891" y="22757"/>
                    </a:lnTo>
                    <a:lnTo>
                      <a:pt x="8018" y="34104"/>
                    </a:lnTo>
                    <a:lnTo>
                      <a:pt x="2654" y="47017"/>
                    </a:lnTo>
                    <a:lnTo>
                      <a:pt x="144" y="61147"/>
                    </a:lnTo>
                    <a:lnTo>
                      <a:pt x="0" y="65532"/>
                    </a:lnTo>
                    <a:lnTo>
                      <a:pt x="1594" y="79975"/>
                    </a:lnTo>
                    <a:lnTo>
                      <a:pt x="6146" y="93294"/>
                    </a:lnTo>
                    <a:lnTo>
                      <a:pt x="13309" y="105143"/>
                    </a:lnTo>
                    <a:lnTo>
                      <a:pt x="22736" y="115176"/>
                    </a:lnTo>
                    <a:lnTo>
                      <a:pt x="34082" y="123047"/>
                    </a:lnTo>
                    <a:lnTo>
                      <a:pt x="46999" y="128410"/>
                    </a:lnTo>
                    <a:lnTo>
                      <a:pt x="61141" y="130919"/>
                    </a:lnTo>
                    <a:lnTo>
                      <a:pt x="65531" y="131063"/>
                    </a:lnTo>
                    <a:lnTo>
                      <a:pt x="79960" y="129470"/>
                    </a:lnTo>
                    <a:lnTo>
                      <a:pt x="93272" y="124919"/>
                    </a:lnTo>
                    <a:lnTo>
                      <a:pt x="105122" y="117758"/>
                    </a:lnTo>
                    <a:lnTo>
                      <a:pt x="115159" y="108332"/>
                    </a:lnTo>
                    <a:lnTo>
                      <a:pt x="123037" y="96987"/>
                    </a:lnTo>
                    <a:lnTo>
                      <a:pt x="128406" y="84069"/>
                    </a:lnTo>
                    <a:lnTo>
                      <a:pt x="130919" y="69923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48" name="object 706">
                <a:extLst>
                  <a:ext uri="{FF2B5EF4-FFF2-40B4-BE49-F238E27FC236}">
                    <a16:creationId xmlns:a16="http://schemas.microsoft.com/office/drawing/2014/main" id="{26ADF8B1-D6B3-4F4C-B429-7B8E8375A44A}"/>
                  </a:ext>
                </a:extLst>
              </p:cNvPr>
              <p:cNvSpPr/>
              <p:nvPr/>
            </p:nvSpPr>
            <p:spPr>
              <a:xfrm>
                <a:off x="3339846" y="2218829"/>
                <a:ext cx="80378" cy="58394"/>
              </a:xfrm>
              <a:custGeom>
                <a:avLst/>
                <a:gdLst/>
                <a:ahLst/>
                <a:cxnLst/>
                <a:rect l="l" t="t" r="r" b="b"/>
                <a:pathLst>
                  <a:path w="80378" h="58394">
                    <a:moveTo>
                      <a:pt x="80378" y="0"/>
                    </a:moveTo>
                    <a:lnTo>
                      <a:pt x="0" y="58394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49" name="object 707">
                <a:extLst>
                  <a:ext uri="{FF2B5EF4-FFF2-40B4-BE49-F238E27FC236}">
                    <a16:creationId xmlns:a16="http://schemas.microsoft.com/office/drawing/2014/main" id="{B0F1F0AB-D3F4-400D-B6A8-3B0FE18FCF7D}"/>
                  </a:ext>
                </a:extLst>
              </p:cNvPr>
              <p:cNvSpPr/>
              <p:nvPr/>
            </p:nvSpPr>
            <p:spPr>
              <a:xfrm>
                <a:off x="3307854" y="2167877"/>
                <a:ext cx="66522" cy="73825"/>
              </a:xfrm>
              <a:custGeom>
                <a:avLst/>
                <a:gdLst/>
                <a:ahLst/>
                <a:cxnLst/>
                <a:rect l="l" t="t" r="r" b="b"/>
                <a:pathLst>
                  <a:path w="66522" h="73825">
                    <a:moveTo>
                      <a:pt x="66522" y="0"/>
                    </a:moveTo>
                    <a:lnTo>
                      <a:pt x="0" y="73825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50" name="object 708">
                <a:extLst>
                  <a:ext uri="{FF2B5EF4-FFF2-40B4-BE49-F238E27FC236}">
                    <a16:creationId xmlns:a16="http://schemas.microsoft.com/office/drawing/2014/main" id="{1CF88561-0980-4805-9430-A3452420F01F}"/>
                  </a:ext>
                </a:extLst>
              </p:cNvPr>
              <p:cNvSpPr/>
              <p:nvPr/>
            </p:nvSpPr>
            <p:spPr>
              <a:xfrm>
                <a:off x="3269259" y="2127504"/>
                <a:ext cx="49606" cy="86118"/>
              </a:xfrm>
              <a:custGeom>
                <a:avLst/>
                <a:gdLst/>
                <a:ahLst/>
                <a:cxnLst/>
                <a:rect l="l" t="t" r="r" b="b"/>
                <a:pathLst>
                  <a:path w="49606" h="86118">
                    <a:moveTo>
                      <a:pt x="49606" y="0"/>
                    </a:moveTo>
                    <a:lnTo>
                      <a:pt x="0" y="86118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51" name="object 709">
                <a:extLst>
                  <a:ext uri="{FF2B5EF4-FFF2-40B4-BE49-F238E27FC236}">
                    <a16:creationId xmlns:a16="http://schemas.microsoft.com/office/drawing/2014/main" id="{30A005C3-73E3-4B19-8C0B-96CB634285C0}"/>
                  </a:ext>
                </a:extLst>
              </p:cNvPr>
              <p:cNvSpPr/>
              <p:nvPr/>
            </p:nvSpPr>
            <p:spPr>
              <a:xfrm>
                <a:off x="3225546" y="2099665"/>
                <a:ext cx="30708" cy="94513"/>
              </a:xfrm>
              <a:custGeom>
                <a:avLst/>
                <a:gdLst/>
                <a:ahLst/>
                <a:cxnLst/>
                <a:rect l="l" t="t" r="r" b="b"/>
                <a:pathLst>
                  <a:path w="30708" h="94513">
                    <a:moveTo>
                      <a:pt x="30708" y="0"/>
                    </a:moveTo>
                    <a:lnTo>
                      <a:pt x="0" y="94513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52" name="object 710">
                <a:extLst>
                  <a:ext uri="{FF2B5EF4-FFF2-40B4-BE49-F238E27FC236}">
                    <a16:creationId xmlns:a16="http://schemas.microsoft.com/office/drawing/2014/main" id="{606FDA18-561C-464E-B266-813AC7701CBE}"/>
                  </a:ext>
                </a:extLst>
              </p:cNvPr>
              <p:cNvSpPr/>
              <p:nvPr/>
            </p:nvSpPr>
            <p:spPr>
              <a:xfrm>
                <a:off x="3178924" y="2085479"/>
                <a:ext cx="10312" cy="98767"/>
              </a:xfrm>
              <a:custGeom>
                <a:avLst/>
                <a:gdLst/>
                <a:ahLst/>
                <a:cxnLst/>
                <a:rect l="l" t="t" r="r" b="b"/>
                <a:pathLst>
                  <a:path w="10312" h="98767">
                    <a:moveTo>
                      <a:pt x="10312" y="0"/>
                    </a:moveTo>
                    <a:lnTo>
                      <a:pt x="0" y="98767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53" name="object 711">
                <a:extLst>
                  <a:ext uri="{FF2B5EF4-FFF2-40B4-BE49-F238E27FC236}">
                    <a16:creationId xmlns:a16="http://schemas.microsoft.com/office/drawing/2014/main" id="{9E635420-704A-42BD-96A2-0DF4DA9EC7E4}"/>
                  </a:ext>
                </a:extLst>
              </p:cNvPr>
              <p:cNvSpPr/>
              <p:nvPr/>
            </p:nvSpPr>
            <p:spPr>
              <a:xfrm>
                <a:off x="3120771" y="2085479"/>
                <a:ext cx="10274" cy="98767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98767">
                    <a:moveTo>
                      <a:pt x="0" y="0"/>
                    </a:moveTo>
                    <a:lnTo>
                      <a:pt x="10274" y="98767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54" name="object 712">
                <a:extLst>
                  <a:ext uri="{FF2B5EF4-FFF2-40B4-BE49-F238E27FC236}">
                    <a16:creationId xmlns:a16="http://schemas.microsoft.com/office/drawing/2014/main" id="{CF7892FF-E7DD-4810-8D2A-3FC0CB605E74}"/>
                  </a:ext>
                </a:extLst>
              </p:cNvPr>
              <p:cNvSpPr/>
              <p:nvPr/>
            </p:nvSpPr>
            <p:spPr>
              <a:xfrm>
                <a:off x="3053702" y="2099665"/>
                <a:ext cx="30759" cy="94513"/>
              </a:xfrm>
              <a:custGeom>
                <a:avLst/>
                <a:gdLst/>
                <a:ahLst/>
                <a:cxnLst/>
                <a:rect l="l" t="t" r="r" b="b"/>
                <a:pathLst>
                  <a:path w="30759" h="94513">
                    <a:moveTo>
                      <a:pt x="0" y="0"/>
                    </a:moveTo>
                    <a:lnTo>
                      <a:pt x="30759" y="94513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55" name="object 713">
                <a:extLst>
                  <a:ext uri="{FF2B5EF4-FFF2-40B4-BE49-F238E27FC236}">
                    <a16:creationId xmlns:a16="http://schemas.microsoft.com/office/drawing/2014/main" id="{F462A05B-6EA3-44E3-95A8-9E028EC3DE8D}"/>
                  </a:ext>
                </a:extLst>
              </p:cNvPr>
              <p:cNvSpPr/>
              <p:nvPr/>
            </p:nvSpPr>
            <p:spPr>
              <a:xfrm>
                <a:off x="2991104" y="2127504"/>
                <a:ext cx="49656" cy="86118"/>
              </a:xfrm>
              <a:custGeom>
                <a:avLst/>
                <a:gdLst/>
                <a:ahLst/>
                <a:cxnLst/>
                <a:rect l="l" t="t" r="r" b="b"/>
                <a:pathLst>
                  <a:path w="49656" h="86118">
                    <a:moveTo>
                      <a:pt x="0" y="0"/>
                    </a:moveTo>
                    <a:lnTo>
                      <a:pt x="49656" y="86118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56" name="object 714">
                <a:extLst>
                  <a:ext uri="{FF2B5EF4-FFF2-40B4-BE49-F238E27FC236}">
                    <a16:creationId xmlns:a16="http://schemas.microsoft.com/office/drawing/2014/main" id="{05BE1D59-CB36-414C-96E5-F6237E4DFAEA}"/>
                  </a:ext>
                </a:extLst>
              </p:cNvPr>
              <p:cNvSpPr/>
              <p:nvPr/>
            </p:nvSpPr>
            <p:spPr>
              <a:xfrm>
                <a:off x="2935579" y="2167877"/>
                <a:ext cx="66586" cy="73825"/>
              </a:xfrm>
              <a:custGeom>
                <a:avLst/>
                <a:gdLst/>
                <a:ahLst/>
                <a:cxnLst/>
                <a:rect l="l" t="t" r="r" b="b"/>
                <a:pathLst>
                  <a:path w="66586" h="73825">
                    <a:moveTo>
                      <a:pt x="0" y="0"/>
                    </a:moveTo>
                    <a:lnTo>
                      <a:pt x="66586" y="73825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57" name="object 715">
                <a:extLst>
                  <a:ext uri="{FF2B5EF4-FFF2-40B4-BE49-F238E27FC236}">
                    <a16:creationId xmlns:a16="http://schemas.microsoft.com/office/drawing/2014/main" id="{B0BCAA70-6BA9-4E7A-BD75-686C64FBF8D8}"/>
                  </a:ext>
                </a:extLst>
              </p:cNvPr>
              <p:cNvSpPr/>
              <p:nvPr/>
            </p:nvSpPr>
            <p:spPr>
              <a:xfrm>
                <a:off x="2889745" y="2218829"/>
                <a:ext cx="80416" cy="58394"/>
              </a:xfrm>
              <a:custGeom>
                <a:avLst/>
                <a:gdLst/>
                <a:ahLst/>
                <a:cxnLst/>
                <a:rect l="l" t="t" r="r" b="b"/>
                <a:pathLst>
                  <a:path w="80416" h="58394">
                    <a:moveTo>
                      <a:pt x="0" y="0"/>
                    </a:moveTo>
                    <a:lnTo>
                      <a:pt x="80416" y="58394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58" name="object 716">
                <a:extLst>
                  <a:ext uri="{FF2B5EF4-FFF2-40B4-BE49-F238E27FC236}">
                    <a16:creationId xmlns:a16="http://schemas.microsoft.com/office/drawing/2014/main" id="{28171C25-C910-45AC-B7AC-89CFD5BECF25}"/>
                  </a:ext>
                </a:extLst>
              </p:cNvPr>
              <p:cNvSpPr/>
              <p:nvPr/>
            </p:nvSpPr>
            <p:spPr>
              <a:xfrm>
                <a:off x="2855468" y="2278113"/>
                <a:ext cx="90779" cy="40386"/>
              </a:xfrm>
              <a:custGeom>
                <a:avLst/>
                <a:gdLst/>
                <a:ahLst/>
                <a:cxnLst/>
                <a:rect l="l" t="t" r="r" b="b"/>
                <a:pathLst>
                  <a:path w="90779" h="40386">
                    <a:moveTo>
                      <a:pt x="0" y="0"/>
                    </a:moveTo>
                    <a:lnTo>
                      <a:pt x="90779" y="40385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59" name="object 717">
                <a:extLst>
                  <a:ext uri="{FF2B5EF4-FFF2-40B4-BE49-F238E27FC236}">
                    <a16:creationId xmlns:a16="http://schemas.microsoft.com/office/drawing/2014/main" id="{5C2F62A5-FEEA-403A-9E00-E803A46DE3D3}"/>
                  </a:ext>
                </a:extLst>
              </p:cNvPr>
              <p:cNvSpPr/>
              <p:nvPr/>
            </p:nvSpPr>
            <p:spPr>
              <a:xfrm>
                <a:off x="2834284" y="2343302"/>
                <a:ext cx="97231" cy="20688"/>
              </a:xfrm>
              <a:custGeom>
                <a:avLst/>
                <a:gdLst/>
                <a:ahLst/>
                <a:cxnLst/>
                <a:rect l="l" t="t" r="r" b="b"/>
                <a:pathLst>
                  <a:path w="97231" h="20688">
                    <a:moveTo>
                      <a:pt x="0" y="0"/>
                    </a:moveTo>
                    <a:lnTo>
                      <a:pt x="97231" y="20688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60" name="object 718">
                <a:extLst>
                  <a:ext uri="{FF2B5EF4-FFF2-40B4-BE49-F238E27FC236}">
                    <a16:creationId xmlns:a16="http://schemas.microsoft.com/office/drawing/2014/main" id="{1551AB3A-1917-4693-8C5B-DD20CD5A689C}"/>
                  </a:ext>
                </a:extLst>
              </p:cNvPr>
              <p:cNvSpPr/>
              <p:nvPr/>
            </p:nvSpPr>
            <p:spPr>
              <a:xfrm>
                <a:off x="2931464" y="2183015"/>
                <a:ext cx="408292" cy="180975"/>
              </a:xfrm>
              <a:custGeom>
                <a:avLst/>
                <a:gdLst/>
                <a:ahLst/>
                <a:cxnLst/>
                <a:rect l="l" t="t" r="r" b="b"/>
                <a:pathLst>
                  <a:path w="408292" h="180975">
                    <a:moveTo>
                      <a:pt x="408292" y="94157"/>
                    </a:moveTo>
                    <a:lnTo>
                      <a:pt x="391388" y="73533"/>
                    </a:lnTo>
                    <a:lnTo>
                      <a:pt x="372402" y="55201"/>
                    </a:lnTo>
                    <a:lnTo>
                      <a:pt x="351569" y="39280"/>
                    </a:lnTo>
                    <a:lnTo>
                      <a:pt x="329126" y="25890"/>
                    </a:lnTo>
                    <a:lnTo>
                      <a:pt x="305305" y="15151"/>
                    </a:lnTo>
                    <a:lnTo>
                      <a:pt x="280343" y="7184"/>
                    </a:lnTo>
                    <a:lnTo>
                      <a:pt x="254474" y="2108"/>
                    </a:lnTo>
                    <a:lnTo>
                      <a:pt x="227934" y="43"/>
                    </a:lnTo>
                    <a:lnTo>
                      <a:pt x="223494" y="0"/>
                    </a:lnTo>
                    <a:lnTo>
                      <a:pt x="207427" y="560"/>
                    </a:lnTo>
                    <a:lnTo>
                      <a:pt x="191622" y="2218"/>
                    </a:lnTo>
                    <a:lnTo>
                      <a:pt x="176123" y="4939"/>
                    </a:lnTo>
                    <a:lnTo>
                      <a:pt x="160970" y="8691"/>
                    </a:lnTo>
                    <a:lnTo>
                      <a:pt x="146207" y="13437"/>
                    </a:lnTo>
                    <a:lnTo>
                      <a:pt x="131875" y="19146"/>
                    </a:lnTo>
                    <a:lnTo>
                      <a:pt x="118015" y="25782"/>
                    </a:lnTo>
                    <a:lnTo>
                      <a:pt x="104671" y="33312"/>
                    </a:lnTo>
                    <a:lnTo>
                      <a:pt x="91884" y="41701"/>
                    </a:lnTo>
                    <a:lnTo>
                      <a:pt x="79695" y="50915"/>
                    </a:lnTo>
                    <a:lnTo>
                      <a:pt x="68148" y="60921"/>
                    </a:lnTo>
                    <a:lnTo>
                      <a:pt x="57284" y="71685"/>
                    </a:lnTo>
                    <a:lnTo>
                      <a:pt x="47144" y="83172"/>
                    </a:lnTo>
                    <a:lnTo>
                      <a:pt x="37772" y="95348"/>
                    </a:lnTo>
                    <a:lnTo>
                      <a:pt x="29209" y="108179"/>
                    </a:lnTo>
                    <a:lnTo>
                      <a:pt x="21497" y="121632"/>
                    </a:lnTo>
                    <a:lnTo>
                      <a:pt x="14678" y="135672"/>
                    </a:lnTo>
                    <a:lnTo>
                      <a:pt x="8794" y="150265"/>
                    </a:lnTo>
                    <a:lnTo>
                      <a:pt x="3887" y="165377"/>
                    </a:lnTo>
                    <a:lnTo>
                      <a:pt x="0" y="180975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61" name="object 719">
                <a:extLst>
                  <a:ext uri="{FF2B5EF4-FFF2-40B4-BE49-F238E27FC236}">
                    <a16:creationId xmlns:a16="http://schemas.microsoft.com/office/drawing/2014/main" id="{88A3B8D0-87C7-4C21-84DF-70301EC84502}"/>
                  </a:ext>
                </a:extLst>
              </p:cNvPr>
              <p:cNvSpPr/>
              <p:nvPr/>
            </p:nvSpPr>
            <p:spPr>
              <a:xfrm>
                <a:off x="3339846" y="2223490"/>
                <a:ext cx="73926" cy="53733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33">
                    <a:moveTo>
                      <a:pt x="73926" y="0"/>
                    </a:moveTo>
                    <a:lnTo>
                      <a:pt x="0" y="53733"/>
                    </a:lnTo>
                  </a:path>
                </a:pathLst>
              </a:custGeom>
              <a:ln w="1396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62" name="object 720">
                <a:extLst>
                  <a:ext uri="{FF2B5EF4-FFF2-40B4-BE49-F238E27FC236}">
                    <a16:creationId xmlns:a16="http://schemas.microsoft.com/office/drawing/2014/main" id="{7BA3610C-42DA-4BA4-8CEC-510623FBD007}"/>
                  </a:ext>
                </a:extLst>
              </p:cNvPr>
              <p:cNvSpPr/>
              <p:nvPr/>
            </p:nvSpPr>
            <p:spPr>
              <a:xfrm>
                <a:off x="3307854" y="2173731"/>
                <a:ext cx="61213" cy="67970"/>
              </a:xfrm>
              <a:custGeom>
                <a:avLst/>
                <a:gdLst/>
                <a:ahLst/>
                <a:cxnLst/>
                <a:rect l="l" t="t" r="r" b="b"/>
                <a:pathLst>
                  <a:path w="61213" h="67970">
                    <a:moveTo>
                      <a:pt x="61213" y="0"/>
                    </a:moveTo>
                    <a:lnTo>
                      <a:pt x="0" y="6797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63" name="object 721">
                <a:extLst>
                  <a:ext uri="{FF2B5EF4-FFF2-40B4-BE49-F238E27FC236}">
                    <a16:creationId xmlns:a16="http://schemas.microsoft.com/office/drawing/2014/main" id="{79D58AD5-148E-42BE-A2F2-3A982F706F2F}"/>
                  </a:ext>
                </a:extLst>
              </p:cNvPr>
              <p:cNvSpPr/>
              <p:nvPr/>
            </p:nvSpPr>
            <p:spPr>
              <a:xfrm>
                <a:off x="3269259" y="2134489"/>
                <a:ext cx="45694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45694" h="79133">
                    <a:moveTo>
                      <a:pt x="45694" y="0"/>
                    </a:moveTo>
                    <a:lnTo>
                      <a:pt x="0" y="791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64" name="object 722">
                <a:extLst>
                  <a:ext uri="{FF2B5EF4-FFF2-40B4-BE49-F238E27FC236}">
                    <a16:creationId xmlns:a16="http://schemas.microsoft.com/office/drawing/2014/main" id="{B4616A1A-2D5C-40A8-8077-F304E140EDBD}"/>
                  </a:ext>
                </a:extLst>
              </p:cNvPr>
              <p:cNvSpPr/>
              <p:nvPr/>
            </p:nvSpPr>
            <p:spPr>
              <a:xfrm>
                <a:off x="3225546" y="2107311"/>
                <a:ext cx="2833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28333" h="86868">
                    <a:moveTo>
                      <a:pt x="28333" y="0"/>
                    </a:moveTo>
                    <a:lnTo>
                      <a:pt x="0" y="86868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65" name="object 723">
                <a:extLst>
                  <a:ext uri="{FF2B5EF4-FFF2-40B4-BE49-F238E27FC236}">
                    <a16:creationId xmlns:a16="http://schemas.microsoft.com/office/drawing/2014/main" id="{9580ABF4-3D69-45B5-AF0E-2553634463F1}"/>
                  </a:ext>
                </a:extLst>
              </p:cNvPr>
              <p:cNvSpPr/>
              <p:nvPr/>
            </p:nvSpPr>
            <p:spPr>
              <a:xfrm>
                <a:off x="3178924" y="2093315"/>
                <a:ext cx="9525" cy="9093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931">
                    <a:moveTo>
                      <a:pt x="9525" y="0"/>
                    </a:moveTo>
                    <a:lnTo>
                      <a:pt x="0" y="90932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66" name="object 724">
                <a:extLst>
                  <a:ext uri="{FF2B5EF4-FFF2-40B4-BE49-F238E27FC236}">
                    <a16:creationId xmlns:a16="http://schemas.microsoft.com/office/drawing/2014/main" id="{FF9FE802-2B2F-430E-9D67-A241EE6430A5}"/>
                  </a:ext>
                </a:extLst>
              </p:cNvPr>
              <p:cNvSpPr/>
              <p:nvPr/>
            </p:nvSpPr>
            <p:spPr>
              <a:xfrm>
                <a:off x="3121520" y="2093315"/>
                <a:ext cx="9525" cy="9093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931">
                    <a:moveTo>
                      <a:pt x="0" y="0"/>
                    </a:moveTo>
                    <a:lnTo>
                      <a:pt x="9525" y="90932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67" name="object 725">
                <a:extLst>
                  <a:ext uri="{FF2B5EF4-FFF2-40B4-BE49-F238E27FC236}">
                    <a16:creationId xmlns:a16="http://schemas.microsoft.com/office/drawing/2014/main" id="{C7C5B7F2-0EFF-4FA9-A653-7CC634E0780E}"/>
                  </a:ext>
                </a:extLst>
              </p:cNvPr>
              <p:cNvSpPr/>
              <p:nvPr/>
            </p:nvSpPr>
            <p:spPr>
              <a:xfrm>
                <a:off x="3056140" y="2107311"/>
                <a:ext cx="28321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28321" h="86868">
                    <a:moveTo>
                      <a:pt x="0" y="0"/>
                    </a:moveTo>
                    <a:lnTo>
                      <a:pt x="28321" y="86868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68" name="object 726">
                <a:extLst>
                  <a:ext uri="{FF2B5EF4-FFF2-40B4-BE49-F238E27FC236}">
                    <a16:creationId xmlns:a16="http://schemas.microsoft.com/office/drawing/2014/main" id="{9F134CEE-CA65-4846-AD1C-7CD42692BD80}"/>
                  </a:ext>
                </a:extLst>
              </p:cNvPr>
              <p:cNvSpPr/>
              <p:nvPr/>
            </p:nvSpPr>
            <p:spPr>
              <a:xfrm>
                <a:off x="2995015" y="2134489"/>
                <a:ext cx="45745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45745" h="79133">
                    <a:moveTo>
                      <a:pt x="0" y="0"/>
                    </a:moveTo>
                    <a:lnTo>
                      <a:pt x="45745" y="791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69" name="object 727">
                <a:extLst>
                  <a:ext uri="{FF2B5EF4-FFF2-40B4-BE49-F238E27FC236}">
                    <a16:creationId xmlns:a16="http://schemas.microsoft.com/office/drawing/2014/main" id="{53D5FCD6-F187-4A9E-8134-10FF741EA00B}"/>
                  </a:ext>
                </a:extLst>
              </p:cNvPr>
              <p:cNvSpPr/>
              <p:nvPr/>
            </p:nvSpPr>
            <p:spPr>
              <a:xfrm>
                <a:off x="2940939" y="2173731"/>
                <a:ext cx="61226" cy="67970"/>
              </a:xfrm>
              <a:custGeom>
                <a:avLst/>
                <a:gdLst/>
                <a:ahLst/>
                <a:cxnLst/>
                <a:rect l="l" t="t" r="r" b="b"/>
                <a:pathLst>
                  <a:path w="61226" h="67970">
                    <a:moveTo>
                      <a:pt x="0" y="0"/>
                    </a:moveTo>
                    <a:lnTo>
                      <a:pt x="61226" y="6797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70" name="object 728">
                <a:extLst>
                  <a:ext uri="{FF2B5EF4-FFF2-40B4-BE49-F238E27FC236}">
                    <a16:creationId xmlns:a16="http://schemas.microsoft.com/office/drawing/2014/main" id="{2C91E3C8-77FB-42F6-95E8-70A348FC8B56}"/>
                  </a:ext>
                </a:extLst>
              </p:cNvPr>
              <p:cNvSpPr/>
              <p:nvPr/>
            </p:nvSpPr>
            <p:spPr>
              <a:xfrm>
                <a:off x="2896247" y="2223490"/>
                <a:ext cx="73914" cy="53733"/>
              </a:xfrm>
              <a:custGeom>
                <a:avLst/>
                <a:gdLst/>
                <a:ahLst/>
                <a:cxnLst/>
                <a:rect l="l" t="t" r="r" b="b"/>
                <a:pathLst>
                  <a:path w="73914" h="53733">
                    <a:moveTo>
                      <a:pt x="0" y="0"/>
                    </a:moveTo>
                    <a:lnTo>
                      <a:pt x="73914" y="537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71" name="object 729">
                <a:extLst>
                  <a:ext uri="{FF2B5EF4-FFF2-40B4-BE49-F238E27FC236}">
                    <a16:creationId xmlns:a16="http://schemas.microsoft.com/office/drawing/2014/main" id="{000B99F0-4FE3-4D74-95D2-0F180768D6E9}"/>
                  </a:ext>
                </a:extLst>
              </p:cNvPr>
              <p:cNvSpPr/>
              <p:nvPr/>
            </p:nvSpPr>
            <p:spPr>
              <a:xfrm>
                <a:off x="2862859" y="2281440"/>
                <a:ext cx="83388" cy="37058"/>
              </a:xfrm>
              <a:custGeom>
                <a:avLst/>
                <a:gdLst/>
                <a:ahLst/>
                <a:cxnLst/>
                <a:rect l="l" t="t" r="r" b="b"/>
                <a:pathLst>
                  <a:path w="83388" h="37058">
                    <a:moveTo>
                      <a:pt x="0" y="0"/>
                    </a:moveTo>
                    <a:lnTo>
                      <a:pt x="83388" y="37058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72" name="object 730">
                <a:extLst>
                  <a:ext uri="{FF2B5EF4-FFF2-40B4-BE49-F238E27FC236}">
                    <a16:creationId xmlns:a16="http://schemas.microsoft.com/office/drawing/2014/main" id="{38742212-22E7-4153-872F-DB07C4E2D866}"/>
                  </a:ext>
                </a:extLst>
              </p:cNvPr>
              <p:cNvSpPr/>
              <p:nvPr/>
            </p:nvSpPr>
            <p:spPr>
              <a:xfrm>
                <a:off x="2842120" y="2344940"/>
                <a:ext cx="8939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9395" h="19050">
                    <a:moveTo>
                      <a:pt x="0" y="0"/>
                    </a:moveTo>
                    <a:lnTo>
                      <a:pt x="89395" y="1905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73" name="object 731">
                <a:extLst>
                  <a:ext uri="{FF2B5EF4-FFF2-40B4-BE49-F238E27FC236}">
                    <a16:creationId xmlns:a16="http://schemas.microsoft.com/office/drawing/2014/main" id="{56FD354B-1E5C-44BD-99AC-542CE2509399}"/>
                  </a:ext>
                </a:extLst>
              </p:cNvPr>
              <p:cNvSpPr/>
              <p:nvPr/>
            </p:nvSpPr>
            <p:spPr>
              <a:xfrm>
                <a:off x="2931464" y="2183015"/>
                <a:ext cx="408292" cy="180975"/>
              </a:xfrm>
              <a:custGeom>
                <a:avLst/>
                <a:gdLst/>
                <a:ahLst/>
                <a:cxnLst/>
                <a:rect l="l" t="t" r="r" b="b"/>
                <a:pathLst>
                  <a:path w="408292" h="180975">
                    <a:moveTo>
                      <a:pt x="408292" y="94157"/>
                    </a:moveTo>
                    <a:lnTo>
                      <a:pt x="391388" y="73533"/>
                    </a:lnTo>
                    <a:lnTo>
                      <a:pt x="372402" y="55201"/>
                    </a:lnTo>
                    <a:lnTo>
                      <a:pt x="351569" y="39280"/>
                    </a:lnTo>
                    <a:lnTo>
                      <a:pt x="329126" y="25890"/>
                    </a:lnTo>
                    <a:lnTo>
                      <a:pt x="305305" y="15151"/>
                    </a:lnTo>
                    <a:lnTo>
                      <a:pt x="280343" y="7184"/>
                    </a:lnTo>
                    <a:lnTo>
                      <a:pt x="254474" y="2108"/>
                    </a:lnTo>
                    <a:lnTo>
                      <a:pt x="227934" y="43"/>
                    </a:lnTo>
                    <a:lnTo>
                      <a:pt x="223494" y="0"/>
                    </a:lnTo>
                    <a:lnTo>
                      <a:pt x="207427" y="560"/>
                    </a:lnTo>
                    <a:lnTo>
                      <a:pt x="191622" y="2218"/>
                    </a:lnTo>
                    <a:lnTo>
                      <a:pt x="176123" y="4939"/>
                    </a:lnTo>
                    <a:lnTo>
                      <a:pt x="160970" y="8691"/>
                    </a:lnTo>
                    <a:lnTo>
                      <a:pt x="146207" y="13437"/>
                    </a:lnTo>
                    <a:lnTo>
                      <a:pt x="131875" y="19146"/>
                    </a:lnTo>
                    <a:lnTo>
                      <a:pt x="118015" y="25782"/>
                    </a:lnTo>
                    <a:lnTo>
                      <a:pt x="104671" y="33312"/>
                    </a:lnTo>
                    <a:lnTo>
                      <a:pt x="91884" y="41701"/>
                    </a:lnTo>
                    <a:lnTo>
                      <a:pt x="79695" y="50915"/>
                    </a:lnTo>
                    <a:lnTo>
                      <a:pt x="68148" y="60921"/>
                    </a:lnTo>
                    <a:lnTo>
                      <a:pt x="57284" y="71685"/>
                    </a:lnTo>
                    <a:lnTo>
                      <a:pt x="47144" y="83172"/>
                    </a:lnTo>
                    <a:lnTo>
                      <a:pt x="37772" y="95348"/>
                    </a:lnTo>
                    <a:lnTo>
                      <a:pt x="29209" y="108179"/>
                    </a:lnTo>
                    <a:lnTo>
                      <a:pt x="21497" y="121632"/>
                    </a:lnTo>
                    <a:lnTo>
                      <a:pt x="14678" y="135672"/>
                    </a:lnTo>
                    <a:lnTo>
                      <a:pt x="8794" y="150265"/>
                    </a:lnTo>
                    <a:lnTo>
                      <a:pt x="3887" y="165377"/>
                    </a:lnTo>
                    <a:lnTo>
                      <a:pt x="0" y="180975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74" name="object 732">
                <a:extLst>
                  <a:ext uri="{FF2B5EF4-FFF2-40B4-BE49-F238E27FC236}">
                    <a16:creationId xmlns:a16="http://schemas.microsoft.com/office/drawing/2014/main" id="{61F88639-C84F-48A4-AFAE-178CEF36E98D}"/>
                  </a:ext>
                </a:extLst>
              </p:cNvPr>
              <p:cNvSpPr/>
              <p:nvPr/>
            </p:nvSpPr>
            <p:spPr>
              <a:xfrm>
                <a:off x="2727820" y="1984375"/>
                <a:ext cx="854227" cy="854227"/>
              </a:xfrm>
              <a:custGeom>
                <a:avLst/>
                <a:gdLst/>
                <a:ahLst/>
                <a:cxnLst/>
                <a:rect l="l" t="t" r="r" b="b"/>
                <a:pathLst>
                  <a:path w="854227" h="854227">
                    <a:moveTo>
                      <a:pt x="854227" y="427088"/>
                    </a:moveTo>
                    <a:lnTo>
                      <a:pt x="852811" y="392065"/>
                    </a:lnTo>
                    <a:lnTo>
                      <a:pt x="848636" y="357820"/>
                    </a:lnTo>
                    <a:lnTo>
                      <a:pt x="841813" y="324465"/>
                    </a:lnTo>
                    <a:lnTo>
                      <a:pt x="832450" y="292108"/>
                    </a:lnTo>
                    <a:lnTo>
                      <a:pt x="820659" y="260861"/>
                    </a:lnTo>
                    <a:lnTo>
                      <a:pt x="806549" y="230832"/>
                    </a:lnTo>
                    <a:lnTo>
                      <a:pt x="790231" y="202132"/>
                    </a:lnTo>
                    <a:lnTo>
                      <a:pt x="771813" y="174870"/>
                    </a:lnTo>
                    <a:lnTo>
                      <a:pt x="751407" y="149158"/>
                    </a:lnTo>
                    <a:lnTo>
                      <a:pt x="729122" y="125104"/>
                    </a:lnTo>
                    <a:lnTo>
                      <a:pt x="705069" y="102819"/>
                    </a:lnTo>
                    <a:lnTo>
                      <a:pt x="679356" y="82413"/>
                    </a:lnTo>
                    <a:lnTo>
                      <a:pt x="652095" y="63996"/>
                    </a:lnTo>
                    <a:lnTo>
                      <a:pt x="623395" y="47677"/>
                    </a:lnTo>
                    <a:lnTo>
                      <a:pt x="593366" y="33567"/>
                    </a:lnTo>
                    <a:lnTo>
                      <a:pt x="562118" y="21776"/>
                    </a:lnTo>
                    <a:lnTo>
                      <a:pt x="529761" y="12414"/>
                    </a:lnTo>
                    <a:lnTo>
                      <a:pt x="496406" y="5590"/>
                    </a:lnTo>
                    <a:lnTo>
                      <a:pt x="462162" y="1416"/>
                    </a:lnTo>
                    <a:lnTo>
                      <a:pt x="427139" y="0"/>
                    </a:lnTo>
                    <a:lnTo>
                      <a:pt x="392108" y="1416"/>
                    </a:lnTo>
                    <a:lnTo>
                      <a:pt x="357857" y="5590"/>
                    </a:lnTo>
                    <a:lnTo>
                      <a:pt x="324496" y="12414"/>
                    </a:lnTo>
                    <a:lnTo>
                      <a:pt x="292134" y="21776"/>
                    </a:lnTo>
                    <a:lnTo>
                      <a:pt x="260882" y="33567"/>
                    </a:lnTo>
                    <a:lnTo>
                      <a:pt x="230849" y="47677"/>
                    </a:lnTo>
                    <a:lnTo>
                      <a:pt x="202146" y="63996"/>
                    </a:lnTo>
                    <a:lnTo>
                      <a:pt x="174881" y="82413"/>
                    </a:lnTo>
                    <a:lnTo>
                      <a:pt x="149166" y="102819"/>
                    </a:lnTo>
                    <a:lnTo>
                      <a:pt x="125110" y="125104"/>
                    </a:lnTo>
                    <a:lnTo>
                      <a:pt x="102824" y="149158"/>
                    </a:lnTo>
                    <a:lnTo>
                      <a:pt x="82416" y="174870"/>
                    </a:lnTo>
                    <a:lnTo>
                      <a:pt x="63998" y="202132"/>
                    </a:lnTo>
                    <a:lnTo>
                      <a:pt x="47678" y="230832"/>
                    </a:lnTo>
                    <a:lnTo>
                      <a:pt x="33568" y="260861"/>
                    </a:lnTo>
                    <a:lnTo>
                      <a:pt x="21777" y="292108"/>
                    </a:lnTo>
                    <a:lnTo>
                      <a:pt x="12414" y="324465"/>
                    </a:lnTo>
                    <a:lnTo>
                      <a:pt x="5590" y="357820"/>
                    </a:lnTo>
                    <a:lnTo>
                      <a:pt x="1416" y="392065"/>
                    </a:lnTo>
                    <a:lnTo>
                      <a:pt x="0" y="427088"/>
                    </a:lnTo>
                    <a:lnTo>
                      <a:pt x="1416" y="462118"/>
                    </a:lnTo>
                    <a:lnTo>
                      <a:pt x="5590" y="496369"/>
                    </a:lnTo>
                    <a:lnTo>
                      <a:pt x="12414" y="529730"/>
                    </a:lnTo>
                    <a:lnTo>
                      <a:pt x="21777" y="562092"/>
                    </a:lnTo>
                    <a:lnTo>
                      <a:pt x="33568" y="593344"/>
                    </a:lnTo>
                    <a:lnTo>
                      <a:pt x="47678" y="623377"/>
                    </a:lnTo>
                    <a:lnTo>
                      <a:pt x="63998" y="652081"/>
                    </a:lnTo>
                    <a:lnTo>
                      <a:pt x="82416" y="679345"/>
                    </a:lnTo>
                    <a:lnTo>
                      <a:pt x="102824" y="705060"/>
                    </a:lnTo>
                    <a:lnTo>
                      <a:pt x="125110" y="729116"/>
                    </a:lnTo>
                    <a:lnTo>
                      <a:pt x="149166" y="751403"/>
                    </a:lnTo>
                    <a:lnTo>
                      <a:pt x="174881" y="771810"/>
                    </a:lnTo>
                    <a:lnTo>
                      <a:pt x="202146" y="790229"/>
                    </a:lnTo>
                    <a:lnTo>
                      <a:pt x="230849" y="806548"/>
                    </a:lnTo>
                    <a:lnTo>
                      <a:pt x="260882" y="820658"/>
                    </a:lnTo>
                    <a:lnTo>
                      <a:pt x="292134" y="832450"/>
                    </a:lnTo>
                    <a:lnTo>
                      <a:pt x="324496" y="841812"/>
                    </a:lnTo>
                    <a:lnTo>
                      <a:pt x="357857" y="848636"/>
                    </a:lnTo>
                    <a:lnTo>
                      <a:pt x="392108" y="852811"/>
                    </a:lnTo>
                    <a:lnTo>
                      <a:pt x="427139" y="854227"/>
                    </a:lnTo>
                    <a:lnTo>
                      <a:pt x="462162" y="852811"/>
                    </a:lnTo>
                    <a:lnTo>
                      <a:pt x="496406" y="848636"/>
                    </a:lnTo>
                    <a:lnTo>
                      <a:pt x="529761" y="841812"/>
                    </a:lnTo>
                    <a:lnTo>
                      <a:pt x="562118" y="832450"/>
                    </a:lnTo>
                    <a:lnTo>
                      <a:pt x="593366" y="820658"/>
                    </a:lnTo>
                    <a:lnTo>
                      <a:pt x="623395" y="806548"/>
                    </a:lnTo>
                    <a:lnTo>
                      <a:pt x="652095" y="790229"/>
                    </a:lnTo>
                    <a:lnTo>
                      <a:pt x="679356" y="771810"/>
                    </a:lnTo>
                    <a:lnTo>
                      <a:pt x="705069" y="751403"/>
                    </a:lnTo>
                    <a:lnTo>
                      <a:pt x="729122" y="729116"/>
                    </a:lnTo>
                    <a:lnTo>
                      <a:pt x="751407" y="705060"/>
                    </a:lnTo>
                    <a:lnTo>
                      <a:pt x="771813" y="679345"/>
                    </a:lnTo>
                    <a:lnTo>
                      <a:pt x="790231" y="652081"/>
                    </a:lnTo>
                    <a:lnTo>
                      <a:pt x="806549" y="623377"/>
                    </a:lnTo>
                    <a:lnTo>
                      <a:pt x="820659" y="593344"/>
                    </a:lnTo>
                    <a:lnTo>
                      <a:pt x="832450" y="562092"/>
                    </a:lnTo>
                    <a:lnTo>
                      <a:pt x="841813" y="529730"/>
                    </a:lnTo>
                    <a:lnTo>
                      <a:pt x="848636" y="496369"/>
                    </a:lnTo>
                    <a:lnTo>
                      <a:pt x="852811" y="462118"/>
                    </a:lnTo>
                    <a:lnTo>
                      <a:pt x="854227" y="427088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75" name="object 733">
                <a:extLst>
                  <a:ext uri="{FF2B5EF4-FFF2-40B4-BE49-F238E27FC236}">
                    <a16:creationId xmlns:a16="http://schemas.microsoft.com/office/drawing/2014/main" id="{831C2431-B92B-4CF7-8878-A494B74884FF}"/>
                  </a:ext>
                </a:extLst>
              </p:cNvPr>
              <p:cNvSpPr/>
              <p:nvPr/>
            </p:nvSpPr>
            <p:spPr>
              <a:xfrm>
                <a:off x="2093861" y="1665884"/>
                <a:ext cx="994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99415">
                    <a:moveTo>
                      <a:pt x="99415" y="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76" name="object 734">
                <a:extLst>
                  <a:ext uri="{FF2B5EF4-FFF2-40B4-BE49-F238E27FC236}">
                    <a16:creationId xmlns:a16="http://schemas.microsoft.com/office/drawing/2014/main" id="{B11EBFEC-DB51-416B-BA37-61DD108F4817}"/>
                  </a:ext>
                </a:extLst>
              </p:cNvPr>
              <p:cNvSpPr/>
              <p:nvPr/>
            </p:nvSpPr>
            <p:spPr>
              <a:xfrm>
                <a:off x="2088895" y="1597672"/>
                <a:ext cx="97294" cy="20688"/>
              </a:xfrm>
              <a:custGeom>
                <a:avLst/>
                <a:gdLst/>
                <a:ahLst/>
                <a:cxnLst/>
                <a:rect l="l" t="t" r="r" b="b"/>
                <a:pathLst>
                  <a:path w="97294" h="20688">
                    <a:moveTo>
                      <a:pt x="97294" y="0"/>
                    </a:moveTo>
                    <a:lnTo>
                      <a:pt x="0" y="20688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77" name="object 735">
                <a:extLst>
                  <a:ext uri="{FF2B5EF4-FFF2-40B4-BE49-F238E27FC236}">
                    <a16:creationId xmlns:a16="http://schemas.microsoft.com/office/drawing/2014/main" id="{74B352C9-32FE-4E28-A7E4-6F37760052FA}"/>
                  </a:ext>
                </a:extLst>
              </p:cNvPr>
              <p:cNvSpPr/>
              <p:nvPr/>
            </p:nvSpPr>
            <p:spPr>
              <a:xfrm>
                <a:off x="2074164" y="1532534"/>
                <a:ext cx="90792" cy="40386"/>
              </a:xfrm>
              <a:custGeom>
                <a:avLst/>
                <a:gdLst/>
                <a:ahLst/>
                <a:cxnLst/>
                <a:rect l="l" t="t" r="r" b="b"/>
                <a:pathLst>
                  <a:path w="90792" h="40386">
                    <a:moveTo>
                      <a:pt x="90792" y="0"/>
                    </a:moveTo>
                    <a:lnTo>
                      <a:pt x="0" y="40385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78" name="object 736">
                <a:extLst>
                  <a:ext uri="{FF2B5EF4-FFF2-40B4-BE49-F238E27FC236}">
                    <a16:creationId xmlns:a16="http://schemas.microsoft.com/office/drawing/2014/main" id="{D3FE65BE-3BCA-4B91-A5BB-93B8362D4838}"/>
                  </a:ext>
                </a:extLst>
              </p:cNvPr>
              <p:cNvSpPr/>
              <p:nvPr/>
            </p:nvSpPr>
            <p:spPr>
              <a:xfrm>
                <a:off x="2050300" y="1473200"/>
                <a:ext cx="80378" cy="58445"/>
              </a:xfrm>
              <a:custGeom>
                <a:avLst/>
                <a:gdLst/>
                <a:ahLst/>
                <a:cxnLst/>
                <a:rect l="l" t="t" r="r" b="b"/>
                <a:pathLst>
                  <a:path w="80378" h="58445">
                    <a:moveTo>
                      <a:pt x="80378" y="0"/>
                    </a:moveTo>
                    <a:lnTo>
                      <a:pt x="0" y="58445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79" name="object 737">
                <a:extLst>
                  <a:ext uri="{FF2B5EF4-FFF2-40B4-BE49-F238E27FC236}">
                    <a16:creationId xmlns:a16="http://schemas.microsoft.com/office/drawing/2014/main" id="{77200BDE-15F9-4108-AE4A-9B4F405CB6D2}"/>
                  </a:ext>
                </a:extLst>
              </p:cNvPr>
              <p:cNvSpPr/>
              <p:nvPr/>
            </p:nvSpPr>
            <p:spPr>
              <a:xfrm>
                <a:off x="2018309" y="1422247"/>
                <a:ext cx="66522" cy="73825"/>
              </a:xfrm>
              <a:custGeom>
                <a:avLst/>
                <a:gdLst/>
                <a:ahLst/>
                <a:cxnLst/>
                <a:rect l="l" t="t" r="r" b="b"/>
                <a:pathLst>
                  <a:path w="66522" h="73825">
                    <a:moveTo>
                      <a:pt x="66522" y="0"/>
                    </a:moveTo>
                    <a:lnTo>
                      <a:pt x="0" y="73825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80" name="object 738">
                <a:extLst>
                  <a:ext uri="{FF2B5EF4-FFF2-40B4-BE49-F238E27FC236}">
                    <a16:creationId xmlns:a16="http://schemas.microsoft.com/office/drawing/2014/main" id="{EE1021EB-B720-4426-BF49-119F6A9E1AB9}"/>
                  </a:ext>
                </a:extLst>
              </p:cNvPr>
              <p:cNvSpPr/>
              <p:nvPr/>
            </p:nvSpPr>
            <p:spPr>
              <a:xfrm>
                <a:off x="1979663" y="1382014"/>
                <a:ext cx="49656" cy="85979"/>
              </a:xfrm>
              <a:custGeom>
                <a:avLst/>
                <a:gdLst/>
                <a:ahLst/>
                <a:cxnLst/>
                <a:rect l="l" t="t" r="r" b="b"/>
                <a:pathLst>
                  <a:path w="49656" h="85979">
                    <a:moveTo>
                      <a:pt x="49656" y="0"/>
                    </a:moveTo>
                    <a:lnTo>
                      <a:pt x="0" y="85979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81" name="object 739">
                <a:extLst>
                  <a:ext uri="{FF2B5EF4-FFF2-40B4-BE49-F238E27FC236}">
                    <a16:creationId xmlns:a16="http://schemas.microsoft.com/office/drawing/2014/main" id="{30BBCC9D-9B2B-4A91-8686-24688708B7FA}"/>
                  </a:ext>
                </a:extLst>
              </p:cNvPr>
              <p:cNvSpPr/>
              <p:nvPr/>
            </p:nvSpPr>
            <p:spPr>
              <a:xfrm>
                <a:off x="1936000" y="1354086"/>
                <a:ext cx="30708" cy="94462"/>
              </a:xfrm>
              <a:custGeom>
                <a:avLst/>
                <a:gdLst/>
                <a:ahLst/>
                <a:cxnLst/>
                <a:rect l="l" t="t" r="r" b="b"/>
                <a:pathLst>
                  <a:path w="30708" h="94462">
                    <a:moveTo>
                      <a:pt x="30708" y="0"/>
                    </a:moveTo>
                    <a:lnTo>
                      <a:pt x="0" y="94462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82" name="object 740">
                <a:extLst>
                  <a:ext uri="{FF2B5EF4-FFF2-40B4-BE49-F238E27FC236}">
                    <a16:creationId xmlns:a16="http://schemas.microsoft.com/office/drawing/2014/main" id="{7FCAF491-CB31-4B94-8BAF-9EDB4CBCA780}"/>
                  </a:ext>
                </a:extLst>
              </p:cNvPr>
              <p:cNvSpPr/>
              <p:nvPr/>
            </p:nvSpPr>
            <p:spPr>
              <a:xfrm>
                <a:off x="1979663" y="1863725"/>
                <a:ext cx="49656" cy="86118"/>
              </a:xfrm>
              <a:custGeom>
                <a:avLst/>
                <a:gdLst/>
                <a:ahLst/>
                <a:cxnLst/>
                <a:rect l="l" t="t" r="r" b="b"/>
                <a:pathLst>
                  <a:path w="49656" h="86118">
                    <a:moveTo>
                      <a:pt x="49656" y="86118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83" name="object 741">
                <a:extLst>
                  <a:ext uri="{FF2B5EF4-FFF2-40B4-BE49-F238E27FC236}">
                    <a16:creationId xmlns:a16="http://schemas.microsoft.com/office/drawing/2014/main" id="{CD8DB4B0-0883-4F98-B80E-D502281FFD49}"/>
                  </a:ext>
                </a:extLst>
              </p:cNvPr>
              <p:cNvSpPr/>
              <p:nvPr/>
            </p:nvSpPr>
            <p:spPr>
              <a:xfrm>
                <a:off x="2018309" y="1835645"/>
                <a:ext cx="66522" cy="73914"/>
              </a:xfrm>
              <a:custGeom>
                <a:avLst/>
                <a:gdLst/>
                <a:ahLst/>
                <a:cxnLst/>
                <a:rect l="l" t="t" r="r" b="b"/>
                <a:pathLst>
                  <a:path w="66522" h="73914">
                    <a:moveTo>
                      <a:pt x="66522" y="73914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84" name="object 742">
                <a:extLst>
                  <a:ext uri="{FF2B5EF4-FFF2-40B4-BE49-F238E27FC236}">
                    <a16:creationId xmlns:a16="http://schemas.microsoft.com/office/drawing/2014/main" id="{6B1D5801-2EEF-4F67-AD3C-9B59032218CB}"/>
                  </a:ext>
                </a:extLst>
              </p:cNvPr>
              <p:cNvSpPr/>
              <p:nvPr/>
            </p:nvSpPr>
            <p:spPr>
              <a:xfrm>
                <a:off x="2050300" y="1800225"/>
                <a:ext cx="80378" cy="58445"/>
              </a:xfrm>
              <a:custGeom>
                <a:avLst/>
                <a:gdLst/>
                <a:ahLst/>
                <a:cxnLst/>
                <a:rect l="l" t="t" r="r" b="b"/>
                <a:pathLst>
                  <a:path w="80378" h="58445">
                    <a:moveTo>
                      <a:pt x="80378" y="58445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85" name="object 743">
                <a:extLst>
                  <a:ext uri="{FF2B5EF4-FFF2-40B4-BE49-F238E27FC236}">
                    <a16:creationId xmlns:a16="http://schemas.microsoft.com/office/drawing/2014/main" id="{C109F3B9-354F-4B1B-887D-C7581DE5278B}"/>
                  </a:ext>
                </a:extLst>
              </p:cNvPr>
              <p:cNvSpPr/>
              <p:nvPr/>
            </p:nvSpPr>
            <p:spPr>
              <a:xfrm>
                <a:off x="2074164" y="1758797"/>
                <a:ext cx="90792" cy="40436"/>
              </a:xfrm>
              <a:custGeom>
                <a:avLst/>
                <a:gdLst/>
                <a:ahLst/>
                <a:cxnLst/>
                <a:rect l="l" t="t" r="r" b="b"/>
                <a:pathLst>
                  <a:path w="90792" h="40436">
                    <a:moveTo>
                      <a:pt x="90792" y="40436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86" name="object 744">
                <a:extLst>
                  <a:ext uri="{FF2B5EF4-FFF2-40B4-BE49-F238E27FC236}">
                    <a16:creationId xmlns:a16="http://schemas.microsoft.com/office/drawing/2014/main" id="{153B77F4-8894-4F1A-A6CA-5702B9986D82}"/>
                  </a:ext>
                </a:extLst>
              </p:cNvPr>
              <p:cNvSpPr/>
              <p:nvPr/>
            </p:nvSpPr>
            <p:spPr>
              <a:xfrm>
                <a:off x="2088895" y="1713356"/>
                <a:ext cx="97294" cy="20688"/>
              </a:xfrm>
              <a:custGeom>
                <a:avLst/>
                <a:gdLst/>
                <a:ahLst/>
                <a:cxnLst/>
                <a:rect l="l" t="t" r="r" b="b"/>
                <a:pathLst>
                  <a:path w="97294" h="20688">
                    <a:moveTo>
                      <a:pt x="97294" y="20688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87" name="object 745">
                <a:extLst>
                  <a:ext uri="{FF2B5EF4-FFF2-40B4-BE49-F238E27FC236}">
                    <a16:creationId xmlns:a16="http://schemas.microsoft.com/office/drawing/2014/main" id="{104DE799-263A-4859-A4DB-98C15954D98A}"/>
                  </a:ext>
                </a:extLst>
              </p:cNvPr>
              <p:cNvSpPr/>
              <p:nvPr/>
            </p:nvSpPr>
            <p:spPr>
              <a:xfrm>
                <a:off x="1935962" y="1448587"/>
                <a:ext cx="157899" cy="415137"/>
              </a:xfrm>
              <a:custGeom>
                <a:avLst/>
                <a:gdLst/>
                <a:ahLst/>
                <a:cxnLst/>
                <a:rect l="l" t="t" r="r" b="b"/>
                <a:pathLst>
                  <a:path w="157899" h="415137">
                    <a:moveTo>
                      <a:pt x="43649" y="415137"/>
                    </a:moveTo>
                    <a:lnTo>
                      <a:pt x="66198" y="400276"/>
                    </a:lnTo>
                    <a:lnTo>
                      <a:pt x="86599" y="383084"/>
                    </a:lnTo>
                    <a:lnTo>
                      <a:pt x="104718" y="363796"/>
                    </a:lnTo>
                    <a:lnTo>
                      <a:pt x="120418" y="342646"/>
                    </a:lnTo>
                    <a:lnTo>
                      <a:pt x="133564" y="319868"/>
                    </a:lnTo>
                    <a:lnTo>
                      <a:pt x="144020" y="295695"/>
                    </a:lnTo>
                    <a:lnTo>
                      <a:pt x="151652" y="270361"/>
                    </a:lnTo>
                    <a:lnTo>
                      <a:pt x="156323" y="244100"/>
                    </a:lnTo>
                    <a:lnTo>
                      <a:pt x="157899" y="217296"/>
                    </a:lnTo>
                    <a:lnTo>
                      <a:pt x="157425" y="202541"/>
                    </a:lnTo>
                    <a:lnTo>
                      <a:pt x="156020" y="187988"/>
                    </a:lnTo>
                    <a:lnTo>
                      <a:pt x="153709" y="173672"/>
                    </a:lnTo>
                    <a:lnTo>
                      <a:pt x="150516" y="159627"/>
                    </a:lnTo>
                    <a:lnTo>
                      <a:pt x="146468" y="145889"/>
                    </a:lnTo>
                    <a:lnTo>
                      <a:pt x="141588" y="132492"/>
                    </a:lnTo>
                    <a:lnTo>
                      <a:pt x="135902" y="119469"/>
                    </a:lnTo>
                    <a:lnTo>
                      <a:pt x="129436" y="106856"/>
                    </a:lnTo>
                    <a:lnTo>
                      <a:pt x="122212" y="94687"/>
                    </a:lnTo>
                    <a:lnTo>
                      <a:pt x="114258" y="82997"/>
                    </a:lnTo>
                    <a:lnTo>
                      <a:pt x="105598" y="71820"/>
                    </a:lnTo>
                    <a:lnTo>
                      <a:pt x="96256" y="61190"/>
                    </a:lnTo>
                    <a:lnTo>
                      <a:pt x="86258" y="51142"/>
                    </a:lnTo>
                    <a:lnTo>
                      <a:pt x="75629" y="41711"/>
                    </a:lnTo>
                    <a:lnTo>
                      <a:pt x="64394" y="32931"/>
                    </a:lnTo>
                    <a:lnTo>
                      <a:pt x="52578" y="24836"/>
                    </a:lnTo>
                    <a:lnTo>
                      <a:pt x="40205" y="17461"/>
                    </a:lnTo>
                    <a:lnTo>
                      <a:pt x="27301" y="10840"/>
                    </a:lnTo>
                    <a:lnTo>
                      <a:pt x="13891" y="5008"/>
                    </a:ln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88" name="object 746">
                <a:extLst>
                  <a:ext uri="{FF2B5EF4-FFF2-40B4-BE49-F238E27FC236}">
                    <a16:creationId xmlns:a16="http://schemas.microsoft.com/office/drawing/2014/main" id="{165BB52A-17AB-4801-A4A9-56E4C3077E09}"/>
                  </a:ext>
                </a:extLst>
              </p:cNvPr>
              <p:cNvSpPr/>
              <p:nvPr/>
            </p:nvSpPr>
            <p:spPr>
              <a:xfrm>
                <a:off x="2093861" y="1665884"/>
                <a:ext cx="91427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27">
                    <a:moveTo>
                      <a:pt x="91427" y="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89" name="object 747">
                <a:extLst>
                  <a:ext uri="{FF2B5EF4-FFF2-40B4-BE49-F238E27FC236}">
                    <a16:creationId xmlns:a16="http://schemas.microsoft.com/office/drawing/2014/main" id="{20B424F3-5259-4290-A66F-F3E95ABDD3E2}"/>
                  </a:ext>
                </a:extLst>
              </p:cNvPr>
              <p:cNvSpPr/>
              <p:nvPr/>
            </p:nvSpPr>
            <p:spPr>
              <a:xfrm>
                <a:off x="2088895" y="1599450"/>
                <a:ext cx="89408" cy="18910"/>
              </a:xfrm>
              <a:custGeom>
                <a:avLst/>
                <a:gdLst/>
                <a:ahLst/>
                <a:cxnLst/>
                <a:rect l="l" t="t" r="r" b="b"/>
                <a:pathLst>
                  <a:path w="89408" h="18910">
                    <a:moveTo>
                      <a:pt x="89408" y="0"/>
                    </a:moveTo>
                    <a:lnTo>
                      <a:pt x="0" y="1891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90" name="object 748">
                <a:extLst>
                  <a:ext uri="{FF2B5EF4-FFF2-40B4-BE49-F238E27FC236}">
                    <a16:creationId xmlns:a16="http://schemas.microsoft.com/office/drawing/2014/main" id="{7B0580FB-48C2-4619-BF8D-D349E82FD871}"/>
                  </a:ext>
                </a:extLst>
              </p:cNvPr>
              <p:cNvSpPr/>
              <p:nvPr/>
            </p:nvSpPr>
            <p:spPr>
              <a:xfrm>
                <a:off x="2074164" y="1535811"/>
                <a:ext cx="83451" cy="37109"/>
              </a:xfrm>
              <a:custGeom>
                <a:avLst/>
                <a:gdLst/>
                <a:ahLst/>
                <a:cxnLst/>
                <a:rect l="l" t="t" r="r" b="b"/>
                <a:pathLst>
                  <a:path w="83451" h="37109">
                    <a:moveTo>
                      <a:pt x="83451" y="0"/>
                    </a:moveTo>
                    <a:lnTo>
                      <a:pt x="0" y="37109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91" name="object 749">
                <a:extLst>
                  <a:ext uri="{FF2B5EF4-FFF2-40B4-BE49-F238E27FC236}">
                    <a16:creationId xmlns:a16="http://schemas.microsoft.com/office/drawing/2014/main" id="{04094230-61CB-4891-9C80-4E1FECDF432A}"/>
                  </a:ext>
                </a:extLst>
              </p:cNvPr>
              <p:cNvSpPr/>
              <p:nvPr/>
            </p:nvSpPr>
            <p:spPr>
              <a:xfrm>
                <a:off x="2050300" y="1477911"/>
                <a:ext cx="73926" cy="53733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33">
                    <a:moveTo>
                      <a:pt x="73926" y="0"/>
                    </a:moveTo>
                    <a:lnTo>
                      <a:pt x="0" y="537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92" name="object 750">
                <a:extLst>
                  <a:ext uri="{FF2B5EF4-FFF2-40B4-BE49-F238E27FC236}">
                    <a16:creationId xmlns:a16="http://schemas.microsoft.com/office/drawing/2014/main" id="{CE5F030C-5C52-4C89-9BCE-FC743B8B9FF6}"/>
                  </a:ext>
                </a:extLst>
              </p:cNvPr>
              <p:cNvSpPr/>
              <p:nvPr/>
            </p:nvSpPr>
            <p:spPr>
              <a:xfrm>
                <a:off x="2018309" y="1428254"/>
                <a:ext cx="61163" cy="67818"/>
              </a:xfrm>
              <a:custGeom>
                <a:avLst/>
                <a:gdLst/>
                <a:ahLst/>
                <a:cxnLst/>
                <a:rect l="l" t="t" r="r" b="b"/>
                <a:pathLst>
                  <a:path w="61163" h="67818">
                    <a:moveTo>
                      <a:pt x="61163" y="0"/>
                    </a:moveTo>
                    <a:lnTo>
                      <a:pt x="0" y="6781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93" name="object 751">
                <a:extLst>
                  <a:ext uri="{FF2B5EF4-FFF2-40B4-BE49-F238E27FC236}">
                    <a16:creationId xmlns:a16="http://schemas.microsoft.com/office/drawing/2014/main" id="{EFEDB654-C752-4CB2-B2A2-9F6EF105AD18}"/>
                  </a:ext>
                </a:extLst>
              </p:cNvPr>
              <p:cNvSpPr/>
              <p:nvPr/>
            </p:nvSpPr>
            <p:spPr>
              <a:xfrm>
                <a:off x="1979663" y="1388859"/>
                <a:ext cx="45732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45732" h="79133">
                    <a:moveTo>
                      <a:pt x="45732" y="0"/>
                    </a:moveTo>
                    <a:lnTo>
                      <a:pt x="0" y="791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94" name="object 752">
                <a:extLst>
                  <a:ext uri="{FF2B5EF4-FFF2-40B4-BE49-F238E27FC236}">
                    <a16:creationId xmlns:a16="http://schemas.microsoft.com/office/drawing/2014/main" id="{440CB08E-7886-483D-AA09-9DD20C8DB06A}"/>
                  </a:ext>
                </a:extLst>
              </p:cNvPr>
              <p:cNvSpPr/>
              <p:nvPr/>
            </p:nvSpPr>
            <p:spPr>
              <a:xfrm>
                <a:off x="1936000" y="1361681"/>
                <a:ext cx="2833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28333" h="86868">
                    <a:moveTo>
                      <a:pt x="28333" y="0"/>
                    </a:moveTo>
                    <a:lnTo>
                      <a:pt x="0" y="86868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95" name="object 753">
                <a:extLst>
                  <a:ext uri="{FF2B5EF4-FFF2-40B4-BE49-F238E27FC236}">
                    <a16:creationId xmlns:a16="http://schemas.microsoft.com/office/drawing/2014/main" id="{863B21FC-7ED9-4E62-94D2-114A1800757F}"/>
                  </a:ext>
                </a:extLst>
              </p:cNvPr>
              <p:cNvSpPr/>
              <p:nvPr/>
            </p:nvSpPr>
            <p:spPr>
              <a:xfrm>
                <a:off x="1979663" y="1863725"/>
                <a:ext cx="45732" cy="79120"/>
              </a:xfrm>
              <a:custGeom>
                <a:avLst/>
                <a:gdLst/>
                <a:ahLst/>
                <a:cxnLst/>
                <a:rect l="l" t="t" r="r" b="b"/>
                <a:pathLst>
                  <a:path w="45732" h="79120">
                    <a:moveTo>
                      <a:pt x="45732" y="7912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96" name="object 754">
                <a:extLst>
                  <a:ext uri="{FF2B5EF4-FFF2-40B4-BE49-F238E27FC236}">
                    <a16:creationId xmlns:a16="http://schemas.microsoft.com/office/drawing/2014/main" id="{20A8A533-2535-4755-ADB7-B8C00FBEDF2A}"/>
                  </a:ext>
                </a:extLst>
              </p:cNvPr>
              <p:cNvSpPr/>
              <p:nvPr/>
            </p:nvSpPr>
            <p:spPr>
              <a:xfrm>
                <a:off x="2018309" y="1835645"/>
                <a:ext cx="61163" cy="67970"/>
              </a:xfrm>
              <a:custGeom>
                <a:avLst/>
                <a:gdLst/>
                <a:ahLst/>
                <a:cxnLst/>
                <a:rect l="l" t="t" r="r" b="b"/>
                <a:pathLst>
                  <a:path w="61163" h="67970">
                    <a:moveTo>
                      <a:pt x="61163" y="6797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97" name="object 755">
                <a:extLst>
                  <a:ext uri="{FF2B5EF4-FFF2-40B4-BE49-F238E27FC236}">
                    <a16:creationId xmlns:a16="http://schemas.microsoft.com/office/drawing/2014/main" id="{218BC0D0-3FFF-41F2-BD85-4C6FADB96026}"/>
                  </a:ext>
                </a:extLst>
              </p:cNvPr>
              <p:cNvSpPr/>
              <p:nvPr/>
            </p:nvSpPr>
            <p:spPr>
              <a:xfrm>
                <a:off x="2050300" y="1800225"/>
                <a:ext cx="73926" cy="53720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20">
                    <a:moveTo>
                      <a:pt x="73926" y="5372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98" name="object 756">
                <a:extLst>
                  <a:ext uri="{FF2B5EF4-FFF2-40B4-BE49-F238E27FC236}">
                    <a16:creationId xmlns:a16="http://schemas.microsoft.com/office/drawing/2014/main" id="{CC40F3B4-4EA4-4EF9-919E-6CA925019961}"/>
                  </a:ext>
                </a:extLst>
              </p:cNvPr>
              <p:cNvSpPr/>
              <p:nvPr/>
            </p:nvSpPr>
            <p:spPr>
              <a:xfrm>
                <a:off x="2074164" y="1758797"/>
                <a:ext cx="83451" cy="37261"/>
              </a:xfrm>
              <a:custGeom>
                <a:avLst/>
                <a:gdLst/>
                <a:ahLst/>
                <a:cxnLst/>
                <a:rect l="l" t="t" r="r" b="b"/>
                <a:pathLst>
                  <a:path w="83451" h="37261">
                    <a:moveTo>
                      <a:pt x="83451" y="37261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99" name="object 757">
                <a:extLst>
                  <a:ext uri="{FF2B5EF4-FFF2-40B4-BE49-F238E27FC236}">
                    <a16:creationId xmlns:a16="http://schemas.microsoft.com/office/drawing/2014/main" id="{C8224DDC-D155-4B94-ACDD-3C429518C520}"/>
                  </a:ext>
                </a:extLst>
              </p:cNvPr>
              <p:cNvSpPr/>
              <p:nvPr/>
            </p:nvSpPr>
            <p:spPr>
              <a:xfrm>
                <a:off x="2088895" y="1713356"/>
                <a:ext cx="89408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9408" h="19050">
                    <a:moveTo>
                      <a:pt x="89408" y="1905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00" name="object 758">
                <a:extLst>
                  <a:ext uri="{FF2B5EF4-FFF2-40B4-BE49-F238E27FC236}">
                    <a16:creationId xmlns:a16="http://schemas.microsoft.com/office/drawing/2014/main" id="{42BC4D86-3A2D-42F1-A066-505E06BF56EE}"/>
                  </a:ext>
                </a:extLst>
              </p:cNvPr>
              <p:cNvSpPr/>
              <p:nvPr/>
            </p:nvSpPr>
            <p:spPr>
              <a:xfrm>
                <a:off x="1935962" y="1448587"/>
                <a:ext cx="157899" cy="415137"/>
              </a:xfrm>
              <a:custGeom>
                <a:avLst/>
                <a:gdLst/>
                <a:ahLst/>
                <a:cxnLst/>
                <a:rect l="l" t="t" r="r" b="b"/>
                <a:pathLst>
                  <a:path w="157899" h="415137">
                    <a:moveTo>
                      <a:pt x="43649" y="415137"/>
                    </a:moveTo>
                    <a:lnTo>
                      <a:pt x="66198" y="400276"/>
                    </a:lnTo>
                    <a:lnTo>
                      <a:pt x="86599" y="383084"/>
                    </a:lnTo>
                    <a:lnTo>
                      <a:pt x="104718" y="363796"/>
                    </a:lnTo>
                    <a:lnTo>
                      <a:pt x="120418" y="342646"/>
                    </a:lnTo>
                    <a:lnTo>
                      <a:pt x="133564" y="319868"/>
                    </a:lnTo>
                    <a:lnTo>
                      <a:pt x="144020" y="295695"/>
                    </a:lnTo>
                    <a:lnTo>
                      <a:pt x="151652" y="270361"/>
                    </a:lnTo>
                    <a:lnTo>
                      <a:pt x="156323" y="244100"/>
                    </a:lnTo>
                    <a:lnTo>
                      <a:pt x="157899" y="217296"/>
                    </a:lnTo>
                    <a:lnTo>
                      <a:pt x="157425" y="202541"/>
                    </a:lnTo>
                    <a:lnTo>
                      <a:pt x="156020" y="187988"/>
                    </a:lnTo>
                    <a:lnTo>
                      <a:pt x="153709" y="173672"/>
                    </a:lnTo>
                    <a:lnTo>
                      <a:pt x="150516" y="159627"/>
                    </a:lnTo>
                    <a:lnTo>
                      <a:pt x="146468" y="145889"/>
                    </a:lnTo>
                    <a:lnTo>
                      <a:pt x="141588" y="132492"/>
                    </a:lnTo>
                    <a:lnTo>
                      <a:pt x="135902" y="119469"/>
                    </a:lnTo>
                    <a:lnTo>
                      <a:pt x="129436" y="106856"/>
                    </a:lnTo>
                    <a:lnTo>
                      <a:pt x="122212" y="94687"/>
                    </a:lnTo>
                    <a:lnTo>
                      <a:pt x="114258" y="82997"/>
                    </a:lnTo>
                    <a:lnTo>
                      <a:pt x="105598" y="71820"/>
                    </a:lnTo>
                    <a:lnTo>
                      <a:pt x="96256" y="61190"/>
                    </a:lnTo>
                    <a:lnTo>
                      <a:pt x="86258" y="51142"/>
                    </a:lnTo>
                    <a:lnTo>
                      <a:pt x="75629" y="41711"/>
                    </a:lnTo>
                    <a:lnTo>
                      <a:pt x="64394" y="32931"/>
                    </a:lnTo>
                    <a:lnTo>
                      <a:pt x="52578" y="24836"/>
                    </a:lnTo>
                    <a:lnTo>
                      <a:pt x="40205" y="17461"/>
                    </a:lnTo>
                    <a:lnTo>
                      <a:pt x="27301" y="10840"/>
                    </a:lnTo>
                    <a:lnTo>
                      <a:pt x="13891" y="5008"/>
                    </a:ln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01" name="object 759">
                <a:extLst>
                  <a:ext uri="{FF2B5EF4-FFF2-40B4-BE49-F238E27FC236}">
                    <a16:creationId xmlns:a16="http://schemas.microsoft.com/office/drawing/2014/main" id="{EB1B933C-A4E1-4BCC-93FD-37767163A5D8}"/>
                  </a:ext>
                </a:extLst>
              </p:cNvPr>
              <p:cNvSpPr/>
              <p:nvPr/>
            </p:nvSpPr>
            <p:spPr>
              <a:xfrm>
                <a:off x="1438275" y="1238745"/>
                <a:ext cx="854227" cy="854227"/>
              </a:xfrm>
              <a:custGeom>
                <a:avLst/>
                <a:gdLst/>
                <a:ahLst/>
                <a:cxnLst/>
                <a:rect l="l" t="t" r="r" b="b"/>
                <a:pathLst>
                  <a:path w="854227" h="854227">
                    <a:moveTo>
                      <a:pt x="854227" y="427139"/>
                    </a:moveTo>
                    <a:lnTo>
                      <a:pt x="852811" y="392108"/>
                    </a:lnTo>
                    <a:lnTo>
                      <a:pt x="848636" y="357857"/>
                    </a:lnTo>
                    <a:lnTo>
                      <a:pt x="841812" y="324496"/>
                    </a:lnTo>
                    <a:lnTo>
                      <a:pt x="832450" y="292134"/>
                    </a:lnTo>
                    <a:lnTo>
                      <a:pt x="820658" y="260882"/>
                    </a:lnTo>
                    <a:lnTo>
                      <a:pt x="806548" y="230849"/>
                    </a:lnTo>
                    <a:lnTo>
                      <a:pt x="790229" y="202146"/>
                    </a:lnTo>
                    <a:lnTo>
                      <a:pt x="771810" y="174881"/>
                    </a:lnTo>
                    <a:lnTo>
                      <a:pt x="751403" y="149166"/>
                    </a:lnTo>
                    <a:lnTo>
                      <a:pt x="729116" y="125110"/>
                    </a:lnTo>
                    <a:lnTo>
                      <a:pt x="705060" y="102824"/>
                    </a:lnTo>
                    <a:lnTo>
                      <a:pt x="679345" y="82416"/>
                    </a:lnTo>
                    <a:lnTo>
                      <a:pt x="652081" y="63998"/>
                    </a:lnTo>
                    <a:lnTo>
                      <a:pt x="623377" y="47678"/>
                    </a:lnTo>
                    <a:lnTo>
                      <a:pt x="593344" y="33568"/>
                    </a:lnTo>
                    <a:lnTo>
                      <a:pt x="562092" y="21777"/>
                    </a:lnTo>
                    <a:lnTo>
                      <a:pt x="529730" y="12414"/>
                    </a:lnTo>
                    <a:lnTo>
                      <a:pt x="496369" y="5590"/>
                    </a:lnTo>
                    <a:lnTo>
                      <a:pt x="462118" y="1416"/>
                    </a:lnTo>
                    <a:lnTo>
                      <a:pt x="427088" y="0"/>
                    </a:lnTo>
                    <a:lnTo>
                      <a:pt x="392065" y="1416"/>
                    </a:lnTo>
                    <a:lnTo>
                      <a:pt x="357820" y="5590"/>
                    </a:lnTo>
                    <a:lnTo>
                      <a:pt x="324465" y="12414"/>
                    </a:lnTo>
                    <a:lnTo>
                      <a:pt x="292108" y="21777"/>
                    </a:lnTo>
                    <a:lnTo>
                      <a:pt x="260861" y="33568"/>
                    </a:lnTo>
                    <a:lnTo>
                      <a:pt x="230832" y="47678"/>
                    </a:lnTo>
                    <a:lnTo>
                      <a:pt x="202132" y="63998"/>
                    </a:lnTo>
                    <a:lnTo>
                      <a:pt x="174870" y="82416"/>
                    </a:lnTo>
                    <a:lnTo>
                      <a:pt x="149158" y="102824"/>
                    </a:lnTo>
                    <a:lnTo>
                      <a:pt x="125104" y="125110"/>
                    </a:lnTo>
                    <a:lnTo>
                      <a:pt x="102819" y="149166"/>
                    </a:lnTo>
                    <a:lnTo>
                      <a:pt x="82413" y="174881"/>
                    </a:lnTo>
                    <a:lnTo>
                      <a:pt x="63996" y="202146"/>
                    </a:lnTo>
                    <a:lnTo>
                      <a:pt x="47677" y="230849"/>
                    </a:lnTo>
                    <a:lnTo>
                      <a:pt x="33567" y="260882"/>
                    </a:lnTo>
                    <a:lnTo>
                      <a:pt x="21776" y="292134"/>
                    </a:lnTo>
                    <a:lnTo>
                      <a:pt x="12414" y="324496"/>
                    </a:lnTo>
                    <a:lnTo>
                      <a:pt x="5590" y="357857"/>
                    </a:lnTo>
                    <a:lnTo>
                      <a:pt x="1416" y="392108"/>
                    </a:lnTo>
                    <a:lnTo>
                      <a:pt x="0" y="427139"/>
                    </a:lnTo>
                    <a:lnTo>
                      <a:pt x="1416" y="462162"/>
                    </a:lnTo>
                    <a:lnTo>
                      <a:pt x="5590" y="496406"/>
                    </a:lnTo>
                    <a:lnTo>
                      <a:pt x="12414" y="529761"/>
                    </a:lnTo>
                    <a:lnTo>
                      <a:pt x="21776" y="562118"/>
                    </a:lnTo>
                    <a:lnTo>
                      <a:pt x="33567" y="593366"/>
                    </a:lnTo>
                    <a:lnTo>
                      <a:pt x="47677" y="623395"/>
                    </a:lnTo>
                    <a:lnTo>
                      <a:pt x="63996" y="652095"/>
                    </a:lnTo>
                    <a:lnTo>
                      <a:pt x="82413" y="679356"/>
                    </a:lnTo>
                    <a:lnTo>
                      <a:pt x="102819" y="705069"/>
                    </a:lnTo>
                    <a:lnTo>
                      <a:pt x="125104" y="729122"/>
                    </a:lnTo>
                    <a:lnTo>
                      <a:pt x="149158" y="751407"/>
                    </a:lnTo>
                    <a:lnTo>
                      <a:pt x="174870" y="771813"/>
                    </a:lnTo>
                    <a:lnTo>
                      <a:pt x="202132" y="790231"/>
                    </a:lnTo>
                    <a:lnTo>
                      <a:pt x="230832" y="806549"/>
                    </a:lnTo>
                    <a:lnTo>
                      <a:pt x="260861" y="820659"/>
                    </a:lnTo>
                    <a:lnTo>
                      <a:pt x="292108" y="832450"/>
                    </a:lnTo>
                    <a:lnTo>
                      <a:pt x="324465" y="841813"/>
                    </a:lnTo>
                    <a:lnTo>
                      <a:pt x="357820" y="848636"/>
                    </a:lnTo>
                    <a:lnTo>
                      <a:pt x="392065" y="852811"/>
                    </a:lnTo>
                    <a:lnTo>
                      <a:pt x="427088" y="854227"/>
                    </a:lnTo>
                    <a:lnTo>
                      <a:pt x="462118" y="852811"/>
                    </a:lnTo>
                    <a:lnTo>
                      <a:pt x="496369" y="848636"/>
                    </a:lnTo>
                    <a:lnTo>
                      <a:pt x="529730" y="841813"/>
                    </a:lnTo>
                    <a:lnTo>
                      <a:pt x="562092" y="832450"/>
                    </a:lnTo>
                    <a:lnTo>
                      <a:pt x="593344" y="820659"/>
                    </a:lnTo>
                    <a:lnTo>
                      <a:pt x="623377" y="806549"/>
                    </a:lnTo>
                    <a:lnTo>
                      <a:pt x="652081" y="790231"/>
                    </a:lnTo>
                    <a:lnTo>
                      <a:pt x="679345" y="771813"/>
                    </a:lnTo>
                    <a:lnTo>
                      <a:pt x="705060" y="751407"/>
                    </a:lnTo>
                    <a:lnTo>
                      <a:pt x="729116" y="729122"/>
                    </a:lnTo>
                    <a:lnTo>
                      <a:pt x="751403" y="705069"/>
                    </a:lnTo>
                    <a:lnTo>
                      <a:pt x="771810" y="679356"/>
                    </a:lnTo>
                    <a:lnTo>
                      <a:pt x="790229" y="652095"/>
                    </a:lnTo>
                    <a:lnTo>
                      <a:pt x="806548" y="623395"/>
                    </a:lnTo>
                    <a:lnTo>
                      <a:pt x="820658" y="593366"/>
                    </a:lnTo>
                    <a:lnTo>
                      <a:pt x="832450" y="562118"/>
                    </a:lnTo>
                    <a:lnTo>
                      <a:pt x="841812" y="529761"/>
                    </a:lnTo>
                    <a:lnTo>
                      <a:pt x="848636" y="496406"/>
                    </a:lnTo>
                    <a:lnTo>
                      <a:pt x="852811" y="462162"/>
                    </a:lnTo>
                    <a:lnTo>
                      <a:pt x="854227" y="427139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02" name="object 760">
                <a:extLst>
                  <a:ext uri="{FF2B5EF4-FFF2-40B4-BE49-F238E27FC236}">
                    <a16:creationId xmlns:a16="http://schemas.microsoft.com/office/drawing/2014/main" id="{2D4221A4-A33A-4368-8120-67F9C1314E1F}"/>
                  </a:ext>
                </a:extLst>
              </p:cNvPr>
              <p:cNvSpPr/>
              <p:nvPr/>
            </p:nvSpPr>
            <p:spPr>
              <a:xfrm>
                <a:off x="2084095" y="972438"/>
                <a:ext cx="61213" cy="67919"/>
              </a:xfrm>
              <a:custGeom>
                <a:avLst/>
                <a:gdLst/>
                <a:ahLst/>
                <a:cxnLst/>
                <a:rect l="l" t="t" r="r" b="b"/>
                <a:pathLst>
                  <a:path w="61213" h="67919">
                    <a:moveTo>
                      <a:pt x="0" y="67919"/>
                    </a:moveTo>
                    <a:lnTo>
                      <a:pt x="61213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03" name="object 761">
                <a:extLst>
                  <a:ext uri="{FF2B5EF4-FFF2-40B4-BE49-F238E27FC236}">
                    <a16:creationId xmlns:a16="http://schemas.microsoft.com/office/drawing/2014/main" id="{02265CF3-1B95-485C-AB7F-ADC28FAD62F6}"/>
                  </a:ext>
                </a:extLst>
              </p:cNvPr>
              <p:cNvSpPr/>
              <p:nvPr/>
            </p:nvSpPr>
            <p:spPr>
              <a:xfrm>
                <a:off x="2138159" y="1000518"/>
                <a:ext cx="45745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45745" h="79133">
                    <a:moveTo>
                      <a:pt x="0" y="79133"/>
                    </a:moveTo>
                    <a:lnTo>
                      <a:pt x="45745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04" name="object 762">
                <a:extLst>
                  <a:ext uri="{FF2B5EF4-FFF2-40B4-BE49-F238E27FC236}">
                    <a16:creationId xmlns:a16="http://schemas.microsoft.com/office/drawing/2014/main" id="{DF2837F4-FE56-49FE-9D99-E5F2180C2F34}"/>
                  </a:ext>
                </a:extLst>
              </p:cNvPr>
              <p:cNvSpPr/>
              <p:nvPr/>
            </p:nvSpPr>
            <p:spPr>
              <a:xfrm>
                <a:off x="2199284" y="1019924"/>
                <a:ext cx="28270" cy="87007"/>
              </a:xfrm>
              <a:custGeom>
                <a:avLst/>
                <a:gdLst/>
                <a:ahLst/>
                <a:cxnLst/>
                <a:rect l="l" t="t" r="r" b="b"/>
                <a:pathLst>
                  <a:path w="28270" h="87007">
                    <a:moveTo>
                      <a:pt x="0" y="87007"/>
                    </a:moveTo>
                    <a:lnTo>
                      <a:pt x="2827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05" name="object 763">
                <a:extLst>
                  <a:ext uri="{FF2B5EF4-FFF2-40B4-BE49-F238E27FC236}">
                    <a16:creationId xmlns:a16="http://schemas.microsoft.com/office/drawing/2014/main" id="{1796F0B2-6B7C-4F4C-8D0A-0FDF18CE50C3}"/>
                  </a:ext>
                </a:extLst>
              </p:cNvPr>
              <p:cNvSpPr/>
              <p:nvPr/>
            </p:nvSpPr>
            <p:spPr>
              <a:xfrm>
                <a:off x="2264664" y="1029843"/>
                <a:ext cx="9626" cy="90931"/>
              </a:xfrm>
              <a:custGeom>
                <a:avLst/>
                <a:gdLst/>
                <a:ahLst/>
                <a:cxnLst/>
                <a:rect l="l" t="t" r="r" b="b"/>
                <a:pathLst>
                  <a:path w="9626" h="90931">
                    <a:moveTo>
                      <a:pt x="0" y="90931"/>
                    </a:moveTo>
                    <a:lnTo>
                      <a:pt x="9626" y="0"/>
                    </a:lnTo>
                  </a:path>
                </a:pathLst>
              </a:custGeom>
              <a:ln w="1396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06" name="object 764">
                <a:extLst>
                  <a:ext uri="{FF2B5EF4-FFF2-40B4-BE49-F238E27FC236}">
                    <a16:creationId xmlns:a16="http://schemas.microsoft.com/office/drawing/2014/main" id="{28BC9CB8-AD22-476C-8AC2-5113AA11B2CB}"/>
                  </a:ext>
                </a:extLst>
              </p:cNvPr>
              <p:cNvSpPr/>
              <p:nvPr/>
            </p:nvSpPr>
            <p:spPr>
              <a:xfrm>
                <a:off x="2322068" y="1029843"/>
                <a:ext cx="9525" cy="9093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931">
                    <a:moveTo>
                      <a:pt x="9525" y="90931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07" name="object 765">
                <a:extLst>
                  <a:ext uri="{FF2B5EF4-FFF2-40B4-BE49-F238E27FC236}">
                    <a16:creationId xmlns:a16="http://schemas.microsoft.com/office/drawing/2014/main" id="{A8E54011-F75C-4D3A-8AF3-200BAAF89217}"/>
                  </a:ext>
                </a:extLst>
              </p:cNvPr>
              <p:cNvSpPr/>
              <p:nvPr/>
            </p:nvSpPr>
            <p:spPr>
              <a:xfrm>
                <a:off x="2368702" y="1019924"/>
                <a:ext cx="28270" cy="87007"/>
              </a:xfrm>
              <a:custGeom>
                <a:avLst/>
                <a:gdLst/>
                <a:ahLst/>
                <a:cxnLst/>
                <a:rect l="l" t="t" r="r" b="b"/>
                <a:pathLst>
                  <a:path w="28270" h="87007">
                    <a:moveTo>
                      <a:pt x="28270" y="87007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08" name="object 766">
                <a:extLst>
                  <a:ext uri="{FF2B5EF4-FFF2-40B4-BE49-F238E27FC236}">
                    <a16:creationId xmlns:a16="http://schemas.microsoft.com/office/drawing/2014/main" id="{AFDEF207-C2BF-491A-A524-BC153B63F597}"/>
                  </a:ext>
                </a:extLst>
              </p:cNvPr>
              <p:cNvSpPr/>
              <p:nvPr/>
            </p:nvSpPr>
            <p:spPr>
              <a:xfrm>
                <a:off x="2412352" y="1000518"/>
                <a:ext cx="45745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45745" h="79133">
                    <a:moveTo>
                      <a:pt x="45745" y="79133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09" name="object 767">
                <a:extLst>
                  <a:ext uri="{FF2B5EF4-FFF2-40B4-BE49-F238E27FC236}">
                    <a16:creationId xmlns:a16="http://schemas.microsoft.com/office/drawing/2014/main" id="{5868CB11-10A9-458E-AEDC-33C723DBB4AE}"/>
                  </a:ext>
                </a:extLst>
              </p:cNvPr>
              <p:cNvSpPr/>
              <p:nvPr/>
            </p:nvSpPr>
            <p:spPr>
              <a:xfrm>
                <a:off x="2450947" y="972438"/>
                <a:ext cx="61226" cy="67919"/>
              </a:xfrm>
              <a:custGeom>
                <a:avLst/>
                <a:gdLst/>
                <a:ahLst/>
                <a:cxnLst/>
                <a:rect l="l" t="t" r="r" b="b"/>
                <a:pathLst>
                  <a:path w="61226" h="67919">
                    <a:moveTo>
                      <a:pt x="61226" y="67919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10" name="object 768">
                <a:extLst>
                  <a:ext uri="{FF2B5EF4-FFF2-40B4-BE49-F238E27FC236}">
                    <a16:creationId xmlns:a16="http://schemas.microsoft.com/office/drawing/2014/main" id="{1FC7EB4E-CC99-49A2-8601-0A1317C9EE6D}"/>
                  </a:ext>
                </a:extLst>
              </p:cNvPr>
              <p:cNvSpPr/>
              <p:nvPr/>
            </p:nvSpPr>
            <p:spPr>
              <a:xfrm>
                <a:off x="2483002" y="937018"/>
                <a:ext cx="73863" cy="53733"/>
              </a:xfrm>
              <a:custGeom>
                <a:avLst/>
                <a:gdLst/>
                <a:ahLst/>
                <a:cxnLst/>
                <a:rect l="l" t="t" r="r" b="b"/>
                <a:pathLst>
                  <a:path w="73863" h="53733">
                    <a:moveTo>
                      <a:pt x="73863" y="53733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11" name="object 769">
                <a:extLst>
                  <a:ext uri="{FF2B5EF4-FFF2-40B4-BE49-F238E27FC236}">
                    <a16:creationId xmlns:a16="http://schemas.microsoft.com/office/drawing/2014/main" id="{D9C1163D-5F7B-452F-B344-2C7E59432632}"/>
                  </a:ext>
                </a:extLst>
              </p:cNvPr>
              <p:cNvSpPr/>
              <p:nvPr/>
            </p:nvSpPr>
            <p:spPr>
              <a:xfrm>
                <a:off x="2506865" y="895603"/>
                <a:ext cx="83439" cy="37198"/>
              </a:xfrm>
              <a:custGeom>
                <a:avLst/>
                <a:gdLst/>
                <a:ahLst/>
                <a:cxnLst/>
                <a:rect l="l" t="t" r="r" b="b"/>
                <a:pathLst>
                  <a:path w="83439" h="37198">
                    <a:moveTo>
                      <a:pt x="83439" y="37198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12" name="object 770">
                <a:extLst>
                  <a:ext uri="{FF2B5EF4-FFF2-40B4-BE49-F238E27FC236}">
                    <a16:creationId xmlns:a16="http://schemas.microsoft.com/office/drawing/2014/main" id="{67741E8A-25ED-4191-BFE5-2D38784DBD66}"/>
                  </a:ext>
                </a:extLst>
              </p:cNvPr>
              <p:cNvSpPr/>
              <p:nvPr/>
            </p:nvSpPr>
            <p:spPr>
              <a:xfrm>
                <a:off x="2145309" y="895553"/>
                <a:ext cx="361607" cy="135572"/>
              </a:xfrm>
              <a:custGeom>
                <a:avLst/>
                <a:gdLst/>
                <a:ahLst/>
                <a:cxnLst/>
                <a:rect l="l" t="t" r="r" b="b"/>
                <a:pathLst>
                  <a:path w="361607" h="135572">
                    <a:moveTo>
                      <a:pt x="0" y="76885"/>
                    </a:moveTo>
                    <a:lnTo>
                      <a:pt x="9985" y="85364"/>
                    </a:lnTo>
                    <a:lnTo>
                      <a:pt x="20392" y="93223"/>
                    </a:lnTo>
                    <a:lnTo>
                      <a:pt x="31190" y="100453"/>
                    </a:lnTo>
                    <a:lnTo>
                      <a:pt x="42352" y="107041"/>
                    </a:lnTo>
                    <a:lnTo>
                      <a:pt x="53847" y="112976"/>
                    </a:lnTo>
                    <a:lnTo>
                      <a:pt x="65645" y="118246"/>
                    </a:lnTo>
                    <a:lnTo>
                      <a:pt x="77718" y="122841"/>
                    </a:lnTo>
                    <a:lnTo>
                      <a:pt x="90036" y="126748"/>
                    </a:lnTo>
                    <a:lnTo>
                      <a:pt x="102569" y="129956"/>
                    </a:lnTo>
                    <a:lnTo>
                      <a:pt x="115288" y="132453"/>
                    </a:lnTo>
                    <a:lnTo>
                      <a:pt x="128165" y="134229"/>
                    </a:lnTo>
                    <a:lnTo>
                      <a:pt x="141168" y="135271"/>
                    </a:lnTo>
                    <a:lnTo>
                      <a:pt x="152895" y="135572"/>
                    </a:lnTo>
                    <a:lnTo>
                      <a:pt x="166637" y="135160"/>
                    </a:lnTo>
                    <a:lnTo>
                      <a:pt x="180218" y="133937"/>
                    </a:lnTo>
                    <a:lnTo>
                      <a:pt x="193609" y="131922"/>
                    </a:lnTo>
                    <a:lnTo>
                      <a:pt x="206779" y="129134"/>
                    </a:lnTo>
                    <a:lnTo>
                      <a:pt x="219701" y="125592"/>
                    </a:lnTo>
                    <a:lnTo>
                      <a:pt x="232344" y="121315"/>
                    </a:lnTo>
                    <a:lnTo>
                      <a:pt x="244680" y="116322"/>
                    </a:lnTo>
                    <a:lnTo>
                      <a:pt x="256680" y="110631"/>
                    </a:lnTo>
                    <a:lnTo>
                      <a:pt x="268314" y="104263"/>
                    </a:lnTo>
                    <a:lnTo>
                      <a:pt x="279553" y="97235"/>
                    </a:lnTo>
                    <a:lnTo>
                      <a:pt x="290368" y="89567"/>
                    </a:lnTo>
                    <a:lnTo>
                      <a:pt x="300730" y="81277"/>
                    </a:lnTo>
                    <a:lnTo>
                      <a:pt x="310610" y="72385"/>
                    </a:lnTo>
                    <a:lnTo>
                      <a:pt x="319978" y="62910"/>
                    </a:lnTo>
                    <a:lnTo>
                      <a:pt x="328806" y="52871"/>
                    </a:lnTo>
                    <a:lnTo>
                      <a:pt x="337064" y="42286"/>
                    </a:lnTo>
                    <a:lnTo>
                      <a:pt x="344723" y="31175"/>
                    </a:lnTo>
                    <a:lnTo>
                      <a:pt x="351754" y="19556"/>
                    </a:lnTo>
                    <a:lnTo>
                      <a:pt x="358128" y="7449"/>
                    </a:lnTo>
                    <a:lnTo>
                      <a:pt x="361607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13" name="object 771">
                <a:extLst>
                  <a:ext uri="{FF2B5EF4-FFF2-40B4-BE49-F238E27FC236}">
                    <a16:creationId xmlns:a16="http://schemas.microsoft.com/office/drawing/2014/main" id="{0D129AFF-DF79-40FF-8E65-59D763B43DCB}"/>
                  </a:ext>
                </a:extLst>
              </p:cNvPr>
              <p:cNvSpPr/>
              <p:nvPr/>
            </p:nvSpPr>
            <p:spPr>
              <a:xfrm>
                <a:off x="3862832" y="4091190"/>
                <a:ext cx="45745" cy="79120"/>
              </a:xfrm>
              <a:custGeom>
                <a:avLst/>
                <a:gdLst/>
                <a:ahLst/>
                <a:cxnLst/>
                <a:rect l="l" t="t" r="r" b="b"/>
                <a:pathLst>
                  <a:path w="45745" h="79120">
                    <a:moveTo>
                      <a:pt x="45745" y="0"/>
                    </a:moveTo>
                    <a:lnTo>
                      <a:pt x="0" y="7912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14" name="object 772">
                <a:extLst>
                  <a:ext uri="{FF2B5EF4-FFF2-40B4-BE49-F238E27FC236}">
                    <a16:creationId xmlns:a16="http://schemas.microsoft.com/office/drawing/2014/main" id="{0FA7FE4B-8DF0-46DA-8B66-1BF36EF6C413}"/>
                  </a:ext>
                </a:extLst>
              </p:cNvPr>
              <p:cNvSpPr/>
              <p:nvPr/>
            </p:nvSpPr>
            <p:spPr>
              <a:xfrm>
                <a:off x="3819271" y="4064000"/>
                <a:ext cx="28181" cy="86867"/>
              </a:xfrm>
              <a:custGeom>
                <a:avLst/>
                <a:gdLst/>
                <a:ahLst/>
                <a:cxnLst/>
                <a:rect l="l" t="t" r="r" b="b"/>
                <a:pathLst>
                  <a:path w="28181" h="86867">
                    <a:moveTo>
                      <a:pt x="28181" y="0"/>
                    </a:moveTo>
                    <a:lnTo>
                      <a:pt x="0" y="86867"/>
                    </a:lnTo>
                  </a:path>
                </a:pathLst>
              </a:custGeom>
              <a:ln w="1396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15" name="object 773">
                <a:extLst>
                  <a:ext uri="{FF2B5EF4-FFF2-40B4-BE49-F238E27FC236}">
                    <a16:creationId xmlns:a16="http://schemas.microsoft.com/office/drawing/2014/main" id="{87B55B33-E670-412A-B532-4A8D95FBB57F}"/>
                  </a:ext>
                </a:extLst>
              </p:cNvPr>
              <p:cNvSpPr/>
              <p:nvPr/>
            </p:nvSpPr>
            <p:spPr>
              <a:xfrm>
                <a:off x="3772547" y="4050004"/>
                <a:ext cx="9525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944">
                    <a:moveTo>
                      <a:pt x="9525" y="0"/>
                    </a:moveTo>
                    <a:lnTo>
                      <a:pt x="0" y="90944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16" name="object 774">
                <a:extLst>
                  <a:ext uri="{FF2B5EF4-FFF2-40B4-BE49-F238E27FC236}">
                    <a16:creationId xmlns:a16="http://schemas.microsoft.com/office/drawing/2014/main" id="{62F62193-759F-40D1-A5DF-685EBA38CE0D}"/>
                  </a:ext>
                </a:extLst>
              </p:cNvPr>
              <p:cNvSpPr/>
              <p:nvPr/>
            </p:nvSpPr>
            <p:spPr>
              <a:xfrm>
                <a:off x="3715143" y="4050004"/>
                <a:ext cx="9626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9626" h="90944">
                    <a:moveTo>
                      <a:pt x="0" y="0"/>
                    </a:moveTo>
                    <a:lnTo>
                      <a:pt x="9626" y="90944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17" name="object 775">
                <a:extLst>
                  <a:ext uri="{FF2B5EF4-FFF2-40B4-BE49-F238E27FC236}">
                    <a16:creationId xmlns:a16="http://schemas.microsoft.com/office/drawing/2014/main" id="{6CCDF3B4-5C02-451C-8ACA-C5AB24F707B8}"/>
                  </a:ext>
                </a:extLst>
              </p:cNvPr>
              <p:cNvSpPr/>
              <p:nvPr/>
            </p:nvSpPr>
            <p:spPr>
              <a:xfrm>
                <a:off x="3649713" y="4064000"/>
                <a:ext cx="28320" cy="86867"/>
              </a:xfrm>
              <a:custGeom>
                <a:avLst/>
                <a:gdLst/>
                <a:ahLst/>
                <a:cxnLst/>
                <a:rect l="l" t="t" r="r" b="b"/>
                <a:pathLst>
                  <a:path w="28320" h="86867">
                    <a:moveTo>
                      <a:pt x="0" y="0"/>
                    </a:moveTo>
                    <a:lnTo>
                      <a:pt x="28320" y="8686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18" name="object 776">
                <a:extLst>
                  <a:ext uri="{FF2B5EF4-FFF2-40B4-BE49-F238E27FC236}">
                    <a16:creationId xmlns:a16="http://schemas.microsoft.com/office/drawing/2014/main" id="{89038C84-EC1E-46F0-B9FD-FAB13D7918D6}"/>
                  </a:ext>
                </a:extLst>
              </p:cNvPr>
              <p:cNvSpPr/>
              <p:nvPr/>
            </p:nvSpPr>
            <p:spPr>
              <a:xfrm>
                <a:off x="3588639" y="4091190"/>
                <a:ext cx="45745" cy="79120"/>
              </a:xfrm>
              <a:custGeom>
                <a:avLst/>
                <a:gdLst/>
                <a:ahLst/>
                <a:cxnLst/>
                <a:rect l="l" t="t" r="r" b="b"/>
                <a:pathLst>
                  <a:path w="45745" h="79120">
                    <a:moveTo>
                      <a:pt x="0" y="0"/>
                    </a:moveTo>
                    <a:lnTo>
                      <a:pt x="45745" y="7912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19" name="object 777">
                <a:extLst>
                  <a:ext uri="{FF2B5EF4-FFF2-40B4-BE49-F238E27FC236}">
                    <a16:creationId xmlns:a16="http://schemas.microsoft.com/office/drawing/2014/main" id="{2AD340A5-ADBB-4CBD-AE69-494F698033F1}"/>
                  </a:ext>
                </a:extLst>
              </p:cNvPr>
              <p:cNvSpPr/>
              <p:nvPr/>
            </p:nvSpPr>
            <p:spPr>
              <a:xfrm>
                <a:off x="3534524" y="4130421"/>
                <a:ext cx="61213" cy="67919"/>
              </a:xfrm>
              <a:custGeom>
                <a:avLst/>
                <a:gdLst/>
                <a:ahLst/>
                <a:cxnLst/>
                <a:rect l="l" t="t" r="r" b="b"/>
                <a:pathLst>
                  <a:path w="61213" h="67919">
                    <a:moveTo>
                      <a:pt x="0" y="0"/>
                    </a:moveTo>
                    <a:lnTo>
                      <a:pt x="61213" y="67919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20" name="object 778">
                <a:extLst>
                  <a:ext uri="{FF2B5EF4-FFF2-40B4-BE49-F238E27FC236}">
                    <a16:creationId xmlns:a16="http://schemas.microsoft.com/office/drawing/2014/main" id="{190AFDA8-1B26-4B8B-9356-44C9F0F4E79A}"/>
                  </a:ext>
                </a:extLst>
              </p:cNvPr>
              <p:cNvSpPr/>
              <p:nvPr/>
            </p:nvSpPr>
            <p:spPr>
              <a:xfrm>
                <a:off x="3489820" y="4180179"/>
                <a:ext cx="73913" cy="53733"/>
              </a:xfrm>
              <a:custGeom>
                <a:avLst/>
                <a:gdLst/>
                <a:ahLst/>
                <a:cxnLst/>
                <a:rect l="l" t="t" r="r" b="b"/>
                <a:pathLst>
                  <a:path w="73913" h="53733">
                    <a:moveTo>
                      <a:pt x="0" y="0"/>
                    </a:moveTo>
                    <a:lnTo>
                      <a:pt x="73913" y="537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21" name="object 779">
                <a:extLst>
                  <a:ext uri="{FF2B5EF4-FFF2-40B4-BE49-F238E27FC236}">
                    <a16:creationId xmlns:a16="http://schemas.microsoft.com/office/drawing/2014/main" id="{B7F31AB8-FDC6-4383-9AB2-B4753836B722}"/>
                  </a:ext>
                </a:extLst>
              </p:cNvPr>
              <p:cNvSpPr/>
              <p:nvPr/>
            </p:nvSpPr>
            <p:spPr>
              <a:xfrm>
                <a:off x="3456432" y="4238129"/>
                <a:ext cx="83438" cy="37058"/>
              </a:xfrm>
              <a:custGeom>
                <a:avLst/>
                <a:gdLst/>
                <a:ahLst/>
                <a:cxnLst/>
                <a:rect l="l" t="t" r="r" b="b"/>
                <a:pathLst>
                  <a:path w="83438" h="37058">
                    <a:moveTo>
                      <a:pt x="0" y="0"/>
                    </a:moveTo>
                    <a:lnTo>
                      <a:pt x="83438" y="37058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22" name="object 780">
                <a:extLst>
                  <a:ext uri="{FF2B5EF4-FFF2-40B4-BE49-F238E27FC236}">
                    <a16:creationId xmlns:a16="http://schemas.microsoft.com/office/drawing/2014/main" id="{D6E6A869-18EF-404D-99A1-F80879DF805E}"/>
                  </a:ext>
                </a:extLst>
              </p:cNvPr>
              <p:cNvSpPr/>
              <p:nvPr/>
            </p:nvSpPr>
            <p:spPr>
              <a:xfrm>
                <a:off x="3435743" y="4301629"/>
                <a:ext cx="8939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9395" h="19050">
                    <a:moveTo>
                      <a:pt x="0" y="0"/>
                    </a:moveTo>
                    <a:lnTo>
                      <a:pt x="89395" y="1905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23" name="object 781">
                <a:extLst>
                  <a:ext uri="{FF2B5EF4-FFF2-40B4-BE49-F238E27FC236}">
                    <a16:creationId xmlns:a16="http://schemas.microsoft.com/office/drawing/2014/main" id="{791F44D6-981C-4A1A-8FEF-5418691791F4}"/>
                  </a:ext>
                </a:extLst>
              </p:cNvPr>
              <p:cNvSpPr/>
              <p:nvPr/>
            </p:nvSpPr>
            <p:spPr>
              <a:xfrm>
                <a:off x="3428746" y="4368152"/>
                <a:ext cx="914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39">
                    <a:moveTo>
                      <a:pt x="0" y="0"/>
                    </a:moveTo>
                    <a:lnTo>
                      <a:pt x="91439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24" name="object 782">
                <a:extLst>
                  <a:ext uri="{FF2B5EF4-FFF2-40B4-BE49-F238E27FC236}">
                    <a16:creationId xmlns:a16="http://schemas.microsoft.com/office/drawing/2014/main" id="{CEEB6A21-A930-4461-B2EC-6F3B699198EA}"/>
                  </a:ext>
                </a:extLst>
              </p:cNvPr>
              <p:cNvSpPr/>
              <p:nvPr/>
            </p:nvSpPr>
            <p:spPr>
              <a:xfrm>
                <a:off x="3520186" y="4139704"/>
                <a:ext cx="342696" cy="228447"/>
              </a:xfrm>
              <a:custGeom>
                <a:avLst/>
                <a:gdLst/>
                <a:ahLst/>
                <a:cxnLst/>
                <a:rect l="l" t="t" r="r" b="b"/>
                <a:pathLst>
                  <a:path w="342696" h="228447">
                    <a:moveTo>
                      <a:pt x="342696" y="30606"/>
                    </a:moveTo>
                    <a:lnTo>
                      <a:pt x="331350" y="24465"/>
                    </a:lnTo>
                    <a:lnTo>
                      <a:pt x="319710" y="18993"/>
                    </a:lnTo>
                    <a:lnTo>
                      <a:pt x="307806" y="14198"/>
                    </a:lnTo>
                    <a:lnTo>
                      <a:pt x="295667" y="10086"/>
                    </a:lnTo>
                    <a:lnTo>
                      <a:pt x="283323" y="6666"/>
                    </a:lnTo>
                    <a:lnTo>
                      <a:pt x="270804" y="3944"/>
                    </a:lnTo>
                    <a:lnTo>
                      <a:pt x="258139" y="1926"/>
                    </a:lnTo>
                    <a:lnTo>
                      <a:pt x="245358" y="621"/>
                    </a:lnTo>
                    <a:lnTo>
                      <a:pt x="232491" y="34"/>
                    </a:lnTo>
                    <a:lnTo>
                      <a:pt x="228498" y="0"/>
                    </a:lnTo>
                    <a:lnTo>
                      <a:pt x="209755" y="757"/>
                    </a:lnTo>
                    <a:lnTo>
                      <a:pt x="191430" y="2990"/>
                    </a:lnTo>
                    <a:lnTo>
                      <a:pt x="173582" y="6640"/>
                    </a:lnTo>
                    <a:lnTo>
                      <a:pt x="156268" y="11648"/>
                    </a:lnTo>
                    <a:lnTo>
                      <a:pt x="139549" y="17955"/>
                    </a:lnTo>
                    <a:lnTo>
                      <a:pt x="123482" y="25502"/>
                    </a:lnTo>
                    <a:lnTo>
                      <a:pt x="108127" y="34231"/>
                    </a:lnTo>
                    <a:lnTo>
                      <a:pt x="93543" y="44082"/>
                    </a:lnTo>
                    <a:lnTo>
                      <a:pt x="79787" y="54997"/>
                    </a:lnTo>
                    <a:lnTo>
                      <a:pt x="66919" y="66917"/>
                    </a:lnTo>
                    <a:lnTo>
                      <a:pt x="54998" y="79784"/>
                    </a:lnTo>
                    <a:lnTo>
                      <a:pt x="44082" y="93537"/>
                    </a:lnTo>
                    <a:lnTo>
                      <a:pt x="34230" y="108119"/>
                    </a:lnTo>
                    <a:lnTo>
                      <a:pt x="25501" y="123471"/>
                    </a:lnTo>
                    <a:lnTo>
                      <a:pt x="17954" y="139533"/>
                    </a:lnTo>
                    <a:lnTo>
                      <a:pt x="11647" y="156247"/>
                    </a:lnTo>
                    <a:lnTo>
                      <a:pt x="6639" y="173555"/>
                    </a:lnTo>
                    <a:lnTo>
                      <a:pt x="2990" y="191396"/>
                    </a:lnTo>
                    <a:lnTo>
                      <a:pt x="757" y="209713"/>
                    </a:lnTo>
                    <a:lnTo>
                      <a:pt x="0" y="22844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25" name="object 68">
                <a:extLst>
                  <a:ext uri="{FF2B5EF4-FFF2-40B4-BE49-F238E27FC236}">
                    <a16:creationId xmlns:a16="http://schemas.microsoft.com/office/drawing/2014/main" id="{A9A58DAF-EA74-479C-8B87-A824F04B1CF1}"/>
                  </a:ext>
                </a:extLst>
              </p:cNvPr>
              <p:cNvSpPr/>
              <p:nvPr/>
            </p:nvSpPr>
            <p:spPr>
              <a:xfrm>
                <a:off x="2560929" y="1434846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44"/>
                    </a:moveTo>
                    <a:lnTo>
                      <a:pt x="130932" y="69929"/>
                    </a:lnTo>
                    <a:lnTo>
                      <a:pt x="128422" y="84058"/>
                    </a:lnTo>
                    <a:lnTo>
                      <a:pt x="123057" y="96971"/>
                    </a:lnTo>
                    <a:lnTo>
                      <a:pt x="115185" y="108319"/>
                    </a:lnTo>
                    <a:lnTo>
                      <a:pt x="105151" y="117752"/>
                    </a:lnTo>
                    <a:lnTo>
                      <a:pt x="93302" y="124922"/>
                    </a:lnTo>
                    <a:lnTo>
                      <a:pt x="79984" y="129479"/>
                    </a:lnTo>
                    <a:lnTo>
                      <a:pt x="65544" y="131076"/>
                    </a:lnTo>
                    <a:lnTo>
                      <a:pt x="61148" y="130931"/>
                    </a:lnTo>
                    <a:lnTo>
                      <a:pt x="47016" y="128415"/>
                    </a:lnTo>
                    <a:lnTo>
                      <a:pt x="34102" y="123044"/>
                    </a:lnTo>
                    <a:lnTo>
                      <a:pt x="22755" y="115164"/>
                    </a:lnTo>
                    <a:lnTo>
                      <a:pt x="13322" y="105126"/>
                    </a:lnTo>
                    <a:lnTo>
                      <a:pt x="6153" y="93277"/>
                    </a:lnTo>
                    <a:lnTo>
                      <a:pt x="1596" y="79967"/>
                    </a:lnTo>
                    <a:lnTo>
                      <a:pt x="0" y="65544"/>
                    </a:lnTo>
                    <a:lnTo>
                      <a:pt x="146" y="61133"/>
                    </a:lnTo>
                    <a:lnTo>
                      <a:pt x="2663" y="46990"/>
                    </a:lnTo>
                    <a:lnTo>
                      <a:pt x="8036" y="34074"/>
                    </a:lnTo>
                    <a:lnTo>
                      <a:pt x="15916" y="22730"/>
                    </a:lnTo>
                    <a:lnTo>
                      <a:pt x="25956" y="13305"/>
                    </a:lnTo>
                    <a:lnTo>
                      <a:pt x="37806" y="6144"/>
                    </a:lnTo>
                    <a:lnTo>
                      <a:pt x="51118" y="1593"/>
                    </a:lnTo>
                    <a:lnTo>
                      <a:pt x="65544" y="0"/>
                    </a:lnTo>
                    <a:lnTo>
                      <a:pt x="69944" y="145"/>
                    </a:lnTo>
                    <a:lnTo>
                      <a:pt x="84085" y="2656"/>
                    </a:lnTo>
                    <a:lnTo>
                      <a:pt x="97000" y="8022"/>
                    </a:lnTo>
                    <a:lnTo>
                      <a:pt x="108344" y="15896"/>
                    </a:lnTo>
                    <a:lnTo>
                      <a:pt x="117770" y="25931"/>
                    </a:lnTo>
                    <a:lnTo>
                      <a:pt x="124931" y="37781"/>
                    </a:lnTo>
                    <a:lnTo>
                      <a:pt x="129482" y="51101"/>
                    </a:lnTo>
                    <a:lnTo>
                      <a:pt x="131076" y="65544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26" name="object 201">
                <a:extLst>
                  <a:ext uri="{FF2B5EF4-FFF2-40B4-BE49-F238E27FC236}">
                    <a16:creationId xmlns:a16="http://schemas.microsoft.com/office/drawing/2014/main" id="{42249A55-23F2-4A41-B71C-194C0A17929E}"/>
                  </a:ext>
                </a:extLst>
              </p:cNvPr>
              <p:cNvSpPr/>
              <p:nvPr/>
            </p:nvSpPr>
            <p:spPr>
              <a:xfrm>
                <a:off x="2302370" y="2373020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2"/>
                    </a:moveTo>
                    <a:lnTo>
                      <a:pt x="130919" y="69916"/>
                    </a:lnTo>
                    <a:lnTo>
                      <a:pt x="128410" y="84046"/>
                    </a:lnTo>
                    <a:lnTo>
                      <a:pt x="123047" y="96959"/>
                    </a:lnTo>
                    <a:lnTo>
                      <a:pt x="115176" y="108306"/>
                    </a:lnTo>
                    <a:lnTo>
                      <a:pt x="105143" y="117739"/>
                    </a:lnTo>
                    <a:lnTo>
                      <a:pt x="93294" y="124909"/>
                    </a:lnTo>
                    <a:lnTo>
                      <a:pt x="79975" y="129467"/>
                    </a:lnTo>
                    <a:lnTo>
                      <a:pt x="65532" y="131064"/>
                    </a:lnTo>
                    <a:lnTo>
                      <a:pt x="61147" y="130919"/>
                    </a:lnTo>
                    <a:lnTo>
                      <a:pt x="47017" y="128405"/>
                    </a:lnTo>
                    <a:lnTo>
                      <a:pt x="34104" y="123034"/>
                    </a:lnTo>
                    <a:lnTo>
                      <a:pt x="22757" y="115155"/>
                    </a:lnTo>
                    <a:lnTo>
                      <a:pt x="13324" y="105116"/>
                    </a:lnTo>
                    <a:lnTo>
                      <a:pt x="6154" y="93267"/>
                    </a:lnTo>
                    <a:lnTo>
                      <a:pt x="1596" y="79956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8" y="46994"/>
                    </a:lnTo>
                    <a:lnTo>
                      <a:pt x="8029" y="34076"/>
                    </a:lnTo>
                    <a:lnTo>
                      <a:pt x="15908" y="22731"/>
                    </a:lnTo>
                    <a:lnTo>
                      <a:pt x="25947" y="13305"/>
                    </a:lnTo>
                    <a:lnTo>
                      <a:pt x="37796" y="6144"/>
                    </a:lnTo>
                    <a:lnTo>
                      <a:pt x="51107" y="1593"/>
                    </a:lnTo>
                    <a:lnTo>
                      <a:pt x="65532" y="0"/>
                    </a:lnTo>
                    <a:lnTo>
                      <a:pt x="69923" y="144"/>
                    </a:lnTo>
                    <a:lnTo>
                      <a:pt x="84069" y="2653"/>
                    </a:lnTo>
                    <a:lnTo>
                      <a:pt x="96987" y="8016"/>
                    </a:lnTo>
                    <a:lnTo>
                      <a:pt x="108332" y="15887"/>
                    </a:lnTo>
                    <a:lnTo>
                      <a:pt x="117758" y="25920"/>
                    </a:lnTo>
                    <a:lnTo>
                      <a:pt x="124919" y="37769"/>
                    </a:lnTo>
                    <a:lnTo>
                      <a:pt x="129470" y="51088"/>
                    </a:lnTo>
                    <a:lnTo>
                      <a:pt x="131064" y="65532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27" name="object 324">
                <a:extLst>
                  <a:ext uri="{FF2B5EF4-FFF2-40B4-BE49-F238E27FC236}">
                    <a16:creationId xmlns:a16="http://schemas.microsoft.com/office/drawing/2014/main" id="{2B28880D-DCAA-408E-9F0A-ADC4A7F20EB2}"/>
                  </a:ext>
                </a:extLst>
              </p:cNvPr>
              <p:cNvSpPr/>
              <p:nvPr/>
            </p:nvSpPr>
            <p:spPr>
              <a:xfrm>
                <a:off x="3108718" y="3326650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44"/>
                    </a:moveTo>
                    <a:lnTo>
                      <a:pt x="130931" y="69939"/>
                    </a:lnTo>
                    <a:lnTo>
                      <a:pt x="128415" y="84066"/>
                    </a:lnTo>
                    <a:lnTo>
                      <a:pt x="123043" y="96977"/>
                    </a:lnTo>
                    <a:lnTo>
                      <a:pt x="115163" y="108323"/>
                    </a:lnTo>
                    <a:lnTo>
                      <a:pt x="105123" y="117754"/>
                    </a:lnTo>
                    <a:lnTo>
                      <a:pt x="93272" y="124923"/>
                    </a:lnTo>
                    <a:lnTo>
                      <a:pt x="79959" y="129480"/>
                    </a:lnTo>
                    <a:lnTo>
                      <a:pt x="65531" y="131076"/>
                    </a:lnTo>
                    <a:lnTo>
                      <a:pt x="61141" y="130931"/>
                    </a:lnTo>
                    <a:lnTo>
                      <a:pt x="46999" y="128418"/>
                    </a:lnTo>
                    <a:lnTo>
                      <a:pt x="34082" y="123047"/>
                    </a:lnTo>
                    <a:lnTo>
                      <a:pt x="22736" y="115168"/>
                    </a:lnTo>
                    <a:lnTo>
                      <a:pt x="13309" y="105129"/>
                    </a:lnTo>
                    <a:lnTo>
                      <a:pt x="6146" y="93280"/>
                    </a:lnTo>
                    <a:lnTo>
                      <a:pt x="1594" y="79968"/>
                    </a:lnTo>
                    <a:lnTo>
                      <a:pt x="0" y="65544"/>
                    </a:lnTo>
                    <a:lnTo>
                      <a:pt x="145" y="61143"/>
                    </a:lnTo>
                    <a:lnTo>
                      <a:pt x="2656" y="46998"/>
                    </a:lnTo>
                    <a:lnTo>
                      <a:pt x="8022" y="34080"/>
                    </a:lnTo>
                    <a:lnTo>
                      <a:pt x="15894" y="22734"/>
                    </a:lnTo>
                    <a:lnTo>
                      <a:pt x="25928" y="13307"/>
                    </a:lnTo>
                    <a:lnTo>
                      <a:pt x="37777" y="6145"/>
                    </a:lnTo>
                    <a:lnTo>
                      <a:pt x="51093" y="1594"/>
                    </a:lnTo>
                    <a:lnTo>
                      <a:pt x="65531" y="0"/>
                    </a:lnTo>
                    <a:lnTo>
                      <a:pt x="69937" y="145"/>
                    </a:lnTo>
                    <a:lnTo>
                      <a:pt x="84067" y="2659"/>
                    </a:lnTo>
                    <a:lnTo>
                      <a:pt x="96979" y="8025"/>
                    </a:lnTo>
                    <a:lnTo>
                      <a:pt x="108325" y="15899"/>
                    </a:lnTo>
                    <a:lnTo>
                      <a:pt x="117756" y="25934"/>
                    </a:lnTo>
                    <a:lnTo>
                      <a:pt x="124924" y="37784"/>
                    </a:lnTo>
                    <a:lnTo>
                      <a:pt x="129480" y="51103"/>
                    </a:lnTo>
                    <a:lnTo>
                      <a:pt x="131076" y="65544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28" name="object 358">
                <a:extLst>
                  <a:ext uri="{FF2B5EF4-FFF2-40B4-BE49-F238E27FC236}">
                    <a16:creationId xmlns:a16="http://schemas.microsoft.com/office/drawing/2014/main" id="{33E756BB-6380-4099-97BA-326047320DFC}"/>
                  </a:ext>
                </a:extLst>
              </p:cNvPr>
              <p:cNvSpPr/>
              <p:nvPr/>
            </p:nvSpPr>
            <p:spPr>
              <a:xfrm>
                <a:off x="3590531" y="3564775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30919" y="69929"/>
                    </a:lnTo>
                    <a:lnTo>
                      <a:pt x="128409" y="84058"/>
                    </a:lnTo>
                    <a:lnTo>
                      <a:pt x="123045" y="96971"/>
                    </a:lnTo>
                    <a:lnTo>
                      <a:pt x="115172" y="108319"/>
                    </a:lnTo>
                    <a:lnTo>
                      <a:pt x="105138" y="117752"/>
                    </a:lnTo>
                    <a:lnTo>
                      <a:pt x="93289" y="124922"/>
                    </a:lnTo>
                    <a:lnTo>
                      <a:pt x="79971" y="129479"/>
                    </a:lnTo>
                    <a:lnTo>
                      <a:pt x="65532" y="131076"/>
                    </a:lnTo>
                    <a:lnTo>
                      <a:pt x="61146" y="130931"/>
                    </a:lnTo>
                    <a:lnTo>
                      <a:pt x="47013" y="128418"/>
                    </a:lnTo>
                    <a:lnTo>
                      <a:pt x="34099" y="123047"/>
                    </a:lnTo>
                    <a:lnTo>
                      <a:pt x="22752" y="115168"/>
                    </a:lnTo>
                    <a:lnTo>
                      <a:pt x="13320" y="105129"/>
                    </a:lnTo>
                    <a:lnTo>
                      <a:pt x="6152" y="93280"/>
                    </a:lnTo>
                    <a:lnTo>
                      <a:pt x="1596" y="79968"/>
                    </a:lnTo>
                    <a:lnTo>
                      <a:pt x="0" y="65544"/>
                    </a:lnTo>
                    <a:lnTo>
                      <a:pt x="145" y="61143"/>
                    </a:lnTo>
                    <a:lnTo>
                      <a:pt x="2659" y="46998"/>
                    </a:lnTo>
                    <a:lnTo>
                      <a:pt x="8029" y="34080"/>
                    </a:lnTo>
                    <a:lnTo>
                      <a:pt x="15907" y="22734"/>
                    </a:lnTo>
                    <a:lnTo>
                      <a:pt x="25944" y="13307"/>
                    </a:lnTo>
                    <a:lnTo>
                      <a:pt x="37793" y="6145"/>
                    </a:lnTo>
                    <a:lnTo>
                      <a:pt x="51105" y="1594"/>
                    </a:lnTo>
                    <a:lnTo>
                      <a:pt x="65532" y="0"/>
                    </a:lnTo>
                    <a:lnTo>
                      <a:pt x="69932" y="145"/>
                    </a:lnTo>
                    <a:lnTo>
                      <a:pt x="84072" y="2656"/>
                    </a:lnTo>
                    <a:lnTo>
                      <a:pt x="96987" y="8022"/>
                    </a:lnTo>
                    <a:lnTo>
                      <a:pt x="108331" y="15896"/>
                    </a:lnTo>
                    <a:lnTo>
                      <a:pt x="117757" y="25931"/>
                    </a:lnTo>
                    <a:lnTo>
                      <a:pt x="124918" y="37781"/>
                    </a:lnTo>
                    <a:lnTo>
                      <a:pt x="129470" y="51101"/>
                    </a:lnTo>
                    <a:lnTo>
                      <a:pt x="131063" y="65544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29" name="object 367">
                <a:extLst>
                  <a:ext uri="{FF2B5EF4-FFF2-40B4-BE49-F238E27FC236}">
                    <a16:creationId xmlns:a16="http://schemas.microsoft.com/office/drawing/2014/main" id="{F4D8C935-4E78-4AD7-8F11-4250ADF1AC3E}"/>
                  </a:ext>
                </a:extLst>
              </p:cNvPr>
              <p:cNvSpPr/>
              <p:nvPr/>
            </p:nvSpPr>
            <p:spPr>
              <a:xfrm>
                <a:off x="3217418" y="3831971"/>
                <a:ext cx="131064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76">
                    <a:moveTo>
                      <a:pt x="131064" y="65544"/>
                    </a:moveTo>
                    <a:lnTo>
                      <a:pt x="130919" y="69929"/>
                    </a:lnTo>
                    <a:lnTo>
                      <a:pt x="128410" y="84058"/>
                    </a:lnTo>
                    <a:lnTo>
                      <a:pt x="123047" y="96971"/>
                    </a:lnTo>
                    <a:lnTo>
                      <a:pt x="115176" y="108319"/>
                    </a:lnTo>
                    <a:lnTo>
                      <a:pt x="105143" y="117752"/>
                    </a:lnTo>
                    <a:lnTo>
                      <a:pt x="93294" y="124922"/>
                    </a:lnTo>
                    <a:lnTo>
                      <a:pt x="79975" y="129479"/>
                    </a:lnTo>
                    <a:lnTo>
                      <a:pt x="65531" y="131076"/>
                    </a:lnTo>
                    <a:lnTo>
                      <a:pt x="61140" y="130931"/>
                    </a:lnTo>
                    <a:lnTo>
                      <a:pt x="46994" y="128418"/>
                    </a:lnTo>
                    <a:lnTo>
                      <a:pt x="34076" y="123047"/>
                    </a:lnTo>
                    <a:lnTo>
                      <a:pt x="22731" y="115168"/>
                    </a:lnTo>
                    <a:lnTo>
                      <a:pt x="13305" y="105129"/>
                    </a:lnTo>
                    <a:lnTo>
                      <a:pt x="6144" y="93280"/>
                    </a:lnTo>
                    <a:lnTo>
                      <a:pt x="1593" y="79968"/>
                    </a:lnTo>
                    <a:lnTo>
                      <a:pt x="0" y="65544"/>
                    </a:lnTo>
                    <a:lnTo>
                      <a:pt x="145" y="61143"/>
                    </a:lnTo>
                    <a:lnTo>
                      <a:pt x="2655" y="46998"/>
                    </a:lnTo>
                    <a:lnTo>
                      <a:pt x="8019" y="34080"/>
                    </a:lnTo>
                    <a:lnTo>
                      <a:pt x="15890" y="22734"/>
                    </a:lnTo>
                    <a:lnTo>
                      <a:pt x="25923" y="13307"/>
                    </a:lnTo>
                    <a:lnTo>
                      <a:pt x="37771" y="6145"/>
                    </a:lnTo>
                    <a:lnTo>
                      <a:pt x="51089" y="1594"/>
                    </a:lnTo>
                    <a:lnTo>
                      <a:pt x="65531" y="0"/>
                    </a:lnTo>
                    <a:lnTo>
                      <a:pt x="69933" y="145"/>
                    </a:lnTo>
                    <a:lnTo>
                      <a:pt x="84077" y="2656"/>
                    </a:lnTo>
                    <a:lnTo>
                      <a:pt x="96993" y="8022"/>
                    </a:lnTo>
                    <a:lnTo>
                      <a:pt x="108336" y="15896"/>
                    </a:lnTo>
                    <a:lnTo>
                      <a:pt x="117761" y="25931"/>
                    </a:lnTo>
                    <a:lnTo>
                      <a:pt x="124921" y="37781"/>
                    </a:lnTo>
                    <a:lnTo>
                      <a:pt x="129470" y="51101"/>
                    </a:lnTo>
                    <a:lnTo>
                      <a:pt x="131064" y="65544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30" name="object 392">
                <a:extLst>
                  <a:ext uri="{FF2B5EF4-FFF2-40B4-BE49-F238E27FC236}">
                    <a16:creationId xmlns:a16="http://schemas.microsoft.com/office/drawing/2014/main" id="{CED74E0C-8B13-4513-9041-2A9B382090B2}"/>
                  </a:ext>
                </a:extLst>
              </p:cNvPr>
              <p:cNvSpPr/>
              <p:nvPr/>
            </p:nvSpPr>
            <p:spPr>
              <a:xfrm>
                <a:off x="2817609" y="4047134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481"/>
                    </a:moveTo>
                    <a:lnTo>
                      <a:pt x="130932" y="69872"/>
                    </a:lnTo>
                    <a:lnTo>
                      <a:pt x="128422" y="84018"/>
                    </a:lnTo>
                    <a:lnTo>
                      <a:pt x="123057" y="96936"/>
                    </a:lnTo>
                    <a:lnTo>
                      <a:pt x="115185" y="108281"/>
                    </a:lnTo>
                    <a:lnTo>
                      <a:pt x="105151" y="117707"/>
                    </a:lnTo>
                    <a:lnTo>
                      <a:pt x="93302" y="124869"/>
                    </a:lnTo>
                    <a:lnTo>
                      <a:pt x="79984" y="129419"/>
                    </a:lnTo>
                    <a:lnTo>
                      <a:pt x="65544" y="131013"/>
                    </a:lnTo>
                    <a:lnTo>
                      <a:pt x="61148" y="130868"/>
                    </a:lnTo>
                    <a:lnTo>
                      <a:pt x="47016" y="128357"/>
                    </a:lnTo>
                    <a:lnTo>
                      <a:pt x="34102" y="122993"/>
                    </a:lnTo>
                    <a:lnTo>
                      <a:pt x="22755" y="115122"/>
                    </a:lnTo>
                    <a:lnTo>
                      <a:pt x="13322" y="105089"/>
                    </a:lnTo>
                    <a:lnTo>
                      <a:pt x="6153" y="93241"/>
                    </a:lnTo>
                    <a:lnTo>
                      <a:pt x="1596" y="79923"/>
                    </a:lnTo>
                    <a:lnTo>
                      <a:pt x="0" y="65481"/>
                    </a:lnTo>
                    <a:lnTo>
                      <a:pt x="142" y="61125"/>
                    </a:lnTo>
                    <a:lnTo>
                      <a:pt x="2651" y="46990"/>
                    </a:lnTo>
                    <a:lnTo>
                      <a:pt x="8019" y="34077"/>
                    </a:lnTo>
                    <a:lnTo>
                      <a:pt x="15899" y="22735"/>
                    </a:lnTo>
                    <a:lnTo>
                      <a:pt x="25940" y="13309"/>
                    </a:lnTo>
                    <a:lnTo>
                      <a:pt x="37794" y="6146"/>
                    </a:lnTo>
                    <a:lnTo>
                      <a:pt x="51111" y="1594"/>
                    </a:lnTo>
                    <a:lnTo>
                      <a:pt x="65544" y="0"/>
                    </a:lnTo>
                    <a:lnTo>
                      <a:pt x="69895" y="141"/>
                    </a:lnTo>
                    <a:lnTo>
                      <a:pt x="84045" y="2643"/>
                    </a:lnTo>
                    <a:lnTo>
                      <a:pt x="96970" y="8001"/>
                    </a:lnTo>
                    <a:lnTo>
                      <a:pt x="108323" y="15868"/>
                    </a:lnTo>
                    <a:lnTo>
                      <a:pt x="117757" y="25896"/>
                    </a:lnTo>
                    <a:lnTo>
                      <a:pt x="124925" y="37739"/>
                    </a:lnTo>
                    <a:lnTo>
                      <a:pt x="129481" y="51050"/>
                    </a:lnTo>
                    <a:lnTo>
                      <a:pt x="131076" y="65481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31" name="object 401">
                <a:extLst>
                  <a:ext uri="{FF2B5EF4-FFF2-40B4-BE49-F238E27FC236}">
                    <a16:creationId xmlns:a16="http://schemas.microsoft.com/office/drawing/2014/main" id="{9718067D-815E-47A9-A7D6-7587CCC7207C}"/>
                  </a:ext>
                </a:extLst>
              </p:cNvPr>
              <p:cNvSpPr/>
              <p:nvPr/>
            </p:nvSpPr>
            <p:spPr>
              <a:xfrm>
                <a:off x="4412996" y="2862059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44"/>
                    </a:moveTo>
                    <a:lnTo>
                      <a:pt x="130931" y="69934"/>
                    </a:lnTo>
                    <a:lnTo>
                      <a:pt x="128418" y="84077"/>
                    </a:lnTo>
                    <a:lnTo>
                      <a:pt x="123047" y="96994"/>
                    </a:lnTo>
                    <a:lnTo>
                      <a:pt x="115168" y="108340"/>
                    </a:lnTo>
                    <a:lnTo>
                      <a:pt x="105129" y="117767"/>
                    </a:lnTo>
                    <a:lnTo>
                      <a:pt x="93280" y="124930"/>
                    </a:lnTo>
                    <a:lnTo>
                      <a:pt x="79968" y="129482"/>
                    </a:lnTo>
                    <a:lnTo>
                      <a:pt x="65544" y="131076"/>
                    </a:lnTo>
                    <a:lnTo>
                      <a:pt x="61143" y="130931"/>
                    </a:lnTo>
                    <a:lnTo>
                      <a:pt x="46998" y="128419"/>
                    </a:lnTo>
                    <a:lnTo>
                      <a:pt x="34080" y="123054"/>
                    </a:lnTo>
                    <a:lnTo>
                      <a:pt x="22734" y="115181"/>
                    </a:lnTo>
                    <a:lnTo>
                      <a:pt x="13307" y="105148"/>
                    </a:lnTo>
                    <a:lnTo>
                      <a:pt x="6145" y="93299"/>
                    </a:lnTo>
                    <a:lnTo>
                      <a:pt x="1594" y="79983"/>
                    </a:lnTo>
                    <a:lnTo>
                      <a:pt x="0" y="65544"/>
                    </a:lnTo>
                    <a:lnTo>
                      <a:pt x="145" y="61138"/>
                    </a:lnTo>
                    <a:lnTo>
                      <a:pt x="2659" y="47009"/>
                    </a:lnTo>
                    <a:lnTo>
                      <a:pt x="8025" y="34097"/>
                    </a:lnTo>
                    <a:lnTo>
                      <a:pt x="15899" y="22751"/>
                    </a:lnTo>
                    <a:lnTo>
                      <a:pt x="25934" y="13320"/>
                    </a:lnTo>
                    <a:lnTo>
                      <a:pt x="37784" y="6152"/>
                    </a:lnTo>
                    <a:lnTo>
                      <a:pt x="51103" y="1596"/>
                    </a:lnTo>
                    <a:lnTo>
                      <a:pt x="65544" y="0"/>
                    </a:lnTo>
                    <a:lnTo>
                      <a:pt x="69939" y="145"/>
                    </a:lnTo>
                    <a:lnTo>
                      <a:pt x="84066" y="2660"/>
                    </a:lnTo>
                    <a:lnTo>
                      <a:pt x="96977" y="8032"/>
                    </a:lnTo>
                    <a:lnTo>
                      <a:pt x="108323" y="15913"/>
                    </a:lnTo>
                    <a:lnTo>
                      <a:pt x="117754" y="25952"/>
                    </a:lnTo>
                    <a:lnTo>
                      <a:pt x="124923" y="37803"/>
                    </a:lnTo>
                    <a:lnTo>
                      <a:pt x="129480" y="51117"/>
                    </a:lnTo>
                    <a:lnTo>
                      <a:pt x="131076" y="65544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32" name="object 454">
                <a:extLst>
                  <a:ext uri="{FF2B5EF4-FFF2-40B4-BE49-F238E27FC236}">
                    <a16:creationId xmlns:a16="http://schemas.microsoft.com/office/drawing/2014/main" id="{D89D0EB1-3745-430C-A02E-B5D0DBF4B70C}"/>
                  </a:ext>
                </a:extLst>
              </p:cNvPr>
              <p:cNvSpPr/>
              <p:nvPr/>
            </p:nvSpPr>
            <p:spPr>
              <a:xfrm>
                <a:off x="4541786" y="3892054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1"/>
                    </a:moveTo>
                    <a:lnTo>
                      <a:pt x="130919" y="69917"/>
                    </a:lnTo>
                    <a:lnTo>
                      <a:pt x="128406" y="84050"/>
                    </a:lnTo>
                    <a:lnTo>
                      <a:pt x="123037" y="96964"/>
                    </a:lnTo>
                    <a:lnTo>
                      <a:pt x="115159" y="108311"/>
                    </a:lnTo>
                    <a:lnTo>
                      <a:pt x="105122" y="117743"/>
                    </a:lnTo>
                    <a:lnTo>
                      <a:pt x="93272" y="124911"/>
                    </a:lnTo>
                    <a:lnTo>
                      <a:pt x="79960" y="129467"/>
                    </a:lnTo>
                    <a:lnTo>
                      <a:pt x="65532" y="131063"/>
                    </a:lnTo>
                    <a:lnTo>
                      <a:pt x="61141" y="130919"/>
                    </a:lnTo>
                    <a:lnTo>
                      <a:pt x="46999" y="128406"/>
                    </a:lnTo>
                    <a:lnTo>
                      <a:pt x="34082" y="123037"/>
                    </a:lnTo>
                    <a:lnTo>
                      <a:pt x="22736" y="115159"/>
                    </a:lnTo>
                    <a:lnTo>
                      <a:pt x="13309" y="105122"/>
                    </a:lnTo>
                    <a:lnTo>
                      <a:pt x="6146" y="93272"/>
                    </a:lnTo>
                    <a:lnTo>
                      <a:pt x="1594" y="79960"/>
                    </a:lnTo>
                    <a:lnTo>
                      <a:pt x="0" y="65531"/>
                    </a:lnTo>
                    <a:lnTo>
                      <a:pt x="144" y="61141"/>
                    </a:lnTo>
                    <a:lnTo>
                      <a:pt x="2654" y="46999"/>
                    </a:lnTo>
                    <a:lnTo>
                      <a:pt x="8018" y="34082"/>
                    </a:lnTo>
                    <a:lnTo>
                      <a:pt x="15891" y="22736"/>
                    </a:lnTo>
                    <a:lnTo>
                      <a:pt x="25925" y="13309"/>
                    </a:lnTo>
                    <a:lnTo>
                      <a:pt x="37774" y="6146"/>
                    </a:lnTo>
                    <a:lnTo>
                      <a:pt x="51092" y="1594"/>
                    </a:lnTo>
                    <a:lnTo>
                      <a:pt x="65532" y="0"/>
                    </a:lnTo>
                    <a:lnTo>
                      <a:pt x="69917" y="144"/>
                    </a:lnTo>
                    <a:lnTo>
                      <a:pt x="84050" y="2654"/>
                    </a:lnTo>
                    <a:lnTo>
                      <a:pt x="96964" y="8018"/>
                    </a:lnTo>
                    <a:lnTo>
                      <a:pt x="108311" y="15891"/>
                    </a:lnTo>
                    <a:lnTo>
                      <a:pt x="117743" y="25925"/>
                    </a:lnTo>
                    <a:lnTo>
                      <a:pt x="124911" y="37774"/>
                    </a:lnTo>
                    <a:lnTo>
                      <a:pt x="129467" y="51092"/>
                    </a:lnTo>
                    <a:lnTo>
                      <a:pt x="131063" y="65531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33" name="object 463">
                <a:extLst>
                  <a:ext uri="{FF2B5EF4-FFF2-40B4-BE49-F238E27FC236}">
                    <a16:creationId xmlns:a16="http://schemas.microsoft.com/office/drawing/2014/main" id="{522AFE59-DFCB-450C-B41A-24DFA37F90D5}"/>
                  </a:ext>
                </a:extLst>
              </p:cNvPr>
              <p:cNvSpPr/>
              <p:nvPr/>
            </p:nvSpPr>
            <p:spPr>
              <a:xfrm>
                <a:off x="4121797" y="3881640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1"/>
                    </a:moveTo>
                    <a:lnTo>
                      <a:pt x="130919" y="69916"/>
                    </a:lnTo>
                    <a:lnTo>
                      <a:pt x="128406" y="84046"/>
                    </a:lnTo>
                    <a:lnTo>
                      <a:pt x="123037" y="96959"/>
                    </a:lnTo>
                    <a:lnTo>
                      <a:pt x="115159" y="108306"/>
                    </a:lnTo>
                    <a:lnTo>
                      <a:pt x="105122" y="117739"/>
                    </a:lnTo>
                    <a:lnTo>
                      <a:pt x="93272" y="124909"/>
                    </a:lnTo>
                    <a:lnTo>
                      <a:pt x="79960" y="129467"/>
                    </a:lnTo>
                    <a:lnTo>
                      <a:pt x="65532" y="131063"/>
                    </a:lnTo>
                    <a:lnTo>
                      <a:pt x="61140" y="130919"/>
                    </a:lnTo>
                    <a:lnTo>
                      <a:pt x="46994" y="128405"/>
                    </a:lnTo>
                    <a:lnTo>
                      <a:pt x="34076" y="123034"/>
                    </a:lnTo>
                    <a:lnTo>
                      <a:pt x="22731" y="115155"/>
                    </a:lnTo>
                    <a:lnTo>
                      <a:pt x="13305" y="105116"/>
                    </a:lnTo>
                    <a:lnTo>
                      <a:pt x="6144" y="93267"/>
                    </a:lnTo>
                    <a:lnTo>
                      <a:pt x="1593" y="79956"/>
                    </a:lnTo>
                    <a:lnTo>
                      <a:pt x="0" y="65531"/>
                    </a:lnTo>
                    <a:lnTo>
                      <a:pt x="144" y="61140"/>
                    </a:lnTo>
                    <a:lnTo>
                      <a:pt x="2653" y="46994"/>
                    </a:lnTo>
                    <a:lnTo>
                      <a:pt x="8016" y="34076"/>
                    </a:lnTo>
                    <a:lnTo>
                      <a:pt x="15887" y="22731"/>
                    </a:lnTo>
                    <a:lnTo>
                      <a:pt x="25920" y="13305"/>
                    </a:lnTo>
                    <a:lnTo>
                      <a:pt x="37769" y="6144"/>
                    </a:lnTo>
                    <a:lnTo>
                      <a:pt x="51088" y="1593"/>
                    </a:lnTo>
                    <a:lnTo>
                      <a:pt x="65532" y="0"/>
                    </a:lnTo>
                    <a:lnTo>
                      <a:pt x="69917" y="144"/>
                    </a:lnTo>
                    <a:lnTo>
                      <a:pt x="84050" y="2653"/>
                    </a:lnTo>
                    <a:lnTo>
                      <a:pt x="96964" y="8016"/>
                    </a:lnTo>
                    <a:lnTo>
                      <a:pt x="108311" y="15887"/>
                    </a:lnTo>
                    <a:lnTo>
                      <a:pt x="117743" y="25920"/>
                    </a:lnTo>
                    <a:lnTo>
                      <a:pt x="124911" y="37769"/>
                    </a:lnTo>
                    <a:lnTo>
                      <a:pt x="129467" y="51088"/>
                    </a:lnTo>
                    <a:lnTo>
                      <a:pt x="131063" y="6553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34" name="object 483">
                <a:extLst>
                  <a:ext uri="{FF2B5EF4-FFF2-40B4-BE49-F238E27FC236}">
                    <a16:creationId xmlns:a16="http://schemas.microsoft.com/office/drawing/2014/main" id="{5203DAAF-30A9-4176-BB52-87BF91EF3D0A}"/>
                  </a:ext>
                </a:extLst>
              </p:cNvPr>
              <p:cNvSpPr/>
              <p:nvPr/>
            </p:nvSpPr>
            <p:spPr>
              <a:xfrm>
                <a:off x="5215534" y="3055594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56"/>
                    </a:lnTo>
                    <a:lnTo>
                      <a:pt x="25055" y="24357"/>
                    </a:lnTo>
                    <a:lnTo>
                      <a:pt x="35353" y="16201"/>
                    </a:lnTo>
                    <a:lnTo>
                      <a:pt x="43568" y="5796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35" name="object 490">
                <a:extLst>
                  <a:ext uri="{FF2B5EF4-FFF2-40B4-BE49-F238E27FC236}">
                    <a16:creationId xmlns:a16="http://schemas.microsoft.com/office/drawing/2014/main" id="{AB3F83A3-6616-4C18-BB5B-6052D8A137E0}"/>
                  </a:ext>
                </a:extLst>
              </p:cNvPr>
              <p:cNvSpPr/>
              <p:nvPr/>
            </p:nvSpPr>
            <p:spPr>
              <a:xfrm>
                <a:off x="3779240" y="5405488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1"/>
                    </a:moveTo>
                    <a:lnTo>
                      <a:pt x="130919" y="69923"/>
                    </a:lnTo>
                    <a:lnTo>
                      <a:pt x="128410" y="84069"/>
                    </a:lnTo>
                    <a:lnTo>
                      <a:pt x="123047" y="96987"/>
                    </a:lnTo>
                    <a:lnTo>
                      <a:pt x="115176" y="108332"/>
                    </a:lnTo>
                    <a:lnTo>
                      <a:pt x="105143" y="117758"/>
                    </a:lnTo>
                    <a:lnTo>
                      <a:pt x="93294" y="124919"/>
                    </a:lnTo>
                    <a:lnTo>
                      <a:pt x="79975" y="129470"/>
                    </a:lnTo>
                    <a:lnTo>
                      <a:pt x="65532" y="131063"/>
                    </a:lnTo>
                    <a:lnTo>
                      <a:pt x="61147" y="130919"/>
                    </a:lnTo>
                    <a:lnTo>
                      <a:pt x="47017" y="128410"/>
                    </a:lnTo>
                    <a:lnTo>
                      <a:pt x="34104" y="123047"/>
                    </a:lnTo>
                    <a:lnTo>
                      <a:pt x="22757" y="115176"/>
                    </a:lnTo>
                    <a:lnTo>
                      <a:pt x="13324" y="105143"/>
                    </a:lnTo>
                    <a:lnTo>
                      <a:pt x="6154" y="93294"/>
                    </a:lnTo>
                    <a:lnTo>
                      <a:pt x="1596" y="79975"/>
                    </a:lnTo>
                    <a:lnTo>
                      <a:pt x="0" y="65531"/>
                    </a:lnTo>
                    <a:lnTo>
                      <a:pt x="144" y="61146"/>
                    </a:lnTo>
                    <a:lnTo>
                      <a:pt x="2658" y="47013"/>
                    </a:lnTo>
                    <a:lnTo>
                      <a:pt x="8029" y="34099"/>
                    </a:lnTo>
                    <a:lnTo>
                      <a:pt x="15908" y="22752"/>
                    </a:lnTo>
                    <a:lnTo>
                      <a:pt x="25947" y="13320"/>
                    </a:lnTo>
                    <a:lnTo>
                      <a:pt x="37796" y="6152"/>
                    </a:lnTo>
                    <a:lnTo>
                      <a:pt x="51107" y="1596"/>
                    </a:lnTo>
                    <a:lnTo>
                      <a:pt x="65532" y="0"/>
                    </a:lnTo>
                    <a:lnTo>
                      <a:pt x="69923" y="144"/>
                    </a:lnTo>
                    <a:lnTo>
                      <a:pt x="84069" y="2657"/>
                    </a:lnTo>
                    <a:lnTo>
                      <a:pt x="96987" y="8026"/>
                    </a:lnTo>
                    <a:lnTo>
                      <a:pt x="108332" y="15904"/>
                    </a:lnTo>
                    <a:lnTo>
                      <a:pt x="117758" y="25941"/>
                    </a:lnTo>
                    <a:lnTo>
                      <a:pt x="124919" y="37791"/>
                    </a:lnTo>
                    <a:lnTo>
                      <a:pt x="129470" y="51103"/>
                    </a:lnTo>
                    <a:lnTo>
                      <a:pt x="131064" y="6553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36" name="object 553">
                <a:extLst>
                  <a:ext uri="{FF2B5EF4-FFF2-40B4-BE49-F238E27FC236}">
                    <a16:creationId xmlns:a16="http://schemas.microsoft.com/office/drawing/2014/main" id="{335E1F84-8031-4273-8F57-7C6AFEE40B48}"/>
                  </a:ext>
                </a:extLst>
              </p:cNvPr>
              <p:cNvSpPr/>
              <p:nvPr/>
            </p:nvSpPr>
            <p:spPr>
              <a:xfrm>
                <a:off x="3066656" y="4452493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30919" y="69923"/>
                    </a:lnTo>
                    <a:lnTo>
                      <a:pt x="128409" y="84069"/>
                    </a:lnTo>
                    <a:lnTo>
                      <a:pt x="123045" y="96987"/>
                    </a:lnTo>
                    <a:lnTo>
                      <a:pt x="115172" y="108332"/>
                    </a:lnTo>
                    <a:lnTo>
                      <a:pt x="105138" y="117758"/>
                    </a:lnTo>
                    <a:lnTo>
                      <a:pt x="93289" y="124919"/>
                    </a:lnTo>
                    <a:lnTo>
                      <a:pt x="79971" y="129470"/>
                    </a:lnTo>
                    <a:lnTo>
                      <a:pt x="65531" y="131064"/>
                    </a:lnTo>
                    <a:lnTo>
                      <a:pt x="61146" y="130919"/>
                    </a:lnTo>
                    <a:lnTo>
                      <a:pt x="47013" y="128410"/>
                    </a:lnTo>
                    <a:lnTo>
                      <a:pt x="34099" y="123047"/>
                    </a:lnTo>
                    <a:lnTo>
                      <a:pt x="22752" y="115176"/>
                    </a:lnTo>
                    <a:lnTo>
                      <a:pt x="13320" y="105143"/>
                    </a:lnTo>
                    <a:lnTo>
                      <a:pt x="6152" y="93294"/>
                    </a:lnTo>
                    <a:lnTo>
                      <a:pt x="1596" y="79975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7" y="46994"/>
                    </a:lnTo>
                    <a:lnTo>
                      <a:pt x="8026" y="34076"/>
                    </a:lnTo>
                    <a:lnTo>
                      <a:pt x="15904" y="22731"/>
                    </a:lnTo>
                    <a:lnTo>
                      <a:pt x="25941" y="13305"/>
                    </a:lnTo>
                    <a:lnTo>
                      <a:pt x="37791" y="6144"/>
                    </a:lnTo>
                    <a:lnTo>
                      <a:pt x="51103" y="1593"/>
                    </a:lnTo>
                    <a:lnTo>
                      <a:pt x="65531" y="0"/>
                    </a:lnTo>
                    <a:lnTo>
                      <a:pt x="69922" y="144"/>
                    </a:lnTo>
                    <a:lnTo>
                      <a:pt x="84064" y="2653"/>
                    </a:lnTo>
                    <a:lnTo>
                      <a:pt x="96981" y="8016"/>
                    </a:lnTo>
                    <a:lnTo>
                      <a:pt x="108327" y="15887"/>
                    </a:lnTo>
                    <a:lnTo>
                      <a:pt x="117754" y="25920"/>
                    </a:lnTo>
                    <a:lnTo>
                      <a:pt x="124917" y="37769"/>
                    </a:lnTo>
                    <a:lnTo>
                      <a:pt x="129469" y="51088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37" name="object 589">
                <a:extLst>
                  <a:ext uri="{FF2B5EF4-FFF2-40B4-BE49-F238E27FC236}">
                    <a16:creationId xmlns:a16="http://schemas.microsoft.com/office/drawing/2014/main" id="{DBF7F2A8-E13D-4B84-9E10-7CD20842B1FB}"/>
                  </a:ext>
                </a:extLst>
              </p:cNvPr>
              <p:cNvSpPr/>
              <p:nvPr/>
            </p:nvSpPr>
            <p:spPr>
              <a:xfrm>
                <a:off x="3946271" y="5920727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30931" y="69933"/>
                    </a:lnTo>
                    <a:lnTo>
                      <a:pt x="128415" y="84078"/>
                    </a:lnTo>
                    <a:lnTo>
                      <a:pt x="123044" y="96996"/>
                    </a:lnTo>
                    <a:lnTo>
                      <a:pt x="115164" y="108342"/>
                    </a:lnTo>
                    <a:lnTo>
                      <a:pt x="105126" y="117769"/>
                    </a:lnTo>
                    <a:lnTo>
                      <a:pt x="93277" y="124931"/>
                    </a:lnTo>
                    <a:lnTo>
                      <a:pt x="79967" y="129482"/>
                    </a:lnTo>
                    <a:lnTo>
                      <a:pt x="65544" y="131076"/>
                    </a:lnTo>
                    <a:lnTo>
                      <a:pt x="61133" y="130930"/>
                    </a:lnTo>
                    <a:lnTo>
                      <a:pt x="46990" y="128417"/>
                    </a:lnTo>
                    <a:lnTo>
                      <a:pt x="34074" y="123050"/>
                    </a:lnTo>
                    <a:lnTo>
                      <a:pt x="22730" y="115177"/>
                    </a:lnTo>
                    <a:lnTo>
                      <a:pt x="13305" y="105142"/>
                    </a:lnTo>
                    <a:lnTo>
                      <a:pt x="6144" y="93292"/>
                    </a:lnTo>
                    <a:lnTo>
                      <a:pt x="1593" y="79973"/>
                    </a:lnTo>
                    <a:lnTo>
                      <a:pt x="0" y="65531"/>
                    </a:lnTo>
                    <a:lnTo>
                      <a:pt x="145" y="61137"/>
                    </a:lnTo>
                    <a:lnTo>
                      <a:pt x="2656" y="47009"/>
                    </a:lnTo>
                    <a:lnTo>
                      <a:pt x="8022" y="34098"/>
                    </a:lnTo>
                    <a:lnTo>
                      <a:pt x="15896" y="22753"/>
                    </a:lnTo>
                    <a:lnTo>
                      <a:pt x="25931" y="13321"/>
                    </a:lnTo>
                    <a:lnTo>
                      <a:pt x="37781" y="6153"/>
                    </a:lnTo>
                    <a:lnTo>
                      <a:pt x="51101" y="1596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8"/>
                    </a:lnTo>
                    <a:lnTo>
                      <a:pt x="96971" y="8029"/>
                    </a:lnTo>
                    <a:lnTo>
                      <a:pt x="108319" y="15908"/>
                    </a:lnTo>
                    <a:lnTo>
                      <a:pt x="117752" y="25947"/>
                    </a:lnTo>
                    <a:lnTo>
                      <a:pt x="124922" y="37796"/>
                    </a:lnTo>
                    <a:lnTo>
                      <a:pt x="129479" y="51107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38" name="object 598">
                <a:extLst>
                  <a:ext uri="{FF2B5EF4-FFF2-40B4-BE49-F238E27FC236}">
                    <a16:creationId xmlns:a16="http://schemas.microsoft.com/office/drawing/2014/main" id="{0CE57018-80CE-4963-86C1-634CAD0DDB66}"/>
                  </a:ext>
                </a:extLst>
              </p:cNvPr>
              <p:cNvSpPr/>
              <p:nvPr/>
            </p:nvSpPr>
            <p:spPr>
              <a:xfrm>
                <a:off x="2662246" y="4445845"/>
                <a:ext cx="1530178" cy="1713804"/>
              </a:xfrm>
              <a:custGeom>
                <a:avLst/>
                <a:gdLst/>
                <a:ahLst/>
                <a:cxnLst/>
                <a:rect l="l" t="t" r="r" b="b"/>
                <a:pathLst>
                  <a:path w="1530178" h="1713804">
                    <a:moveTo>
                      <a:pt x="94153" y="57300"/>
                    </a:moveTo>
                    <a:lnTo>
                      <a:pt x="66207" y="85263"/>
                    </a:lnTo>
                    <a:lnTo>
                      <a:pt x="43267" y="117827"/>
                    </a:lnTo>
                    <a:lnTo>
                      <a:pt x="25255" y="154706"/>
                    </a:lnTo>
                    <a:lnTo>
                      <a:pt x="12091" y="195617"/>
                    </a:lnTo>
                    <a:lnTo>
                      <a:pt x="3699" y="240272"/>
                    </a:lnTo>
                    <a:lnTo>
                      <a:pt x="0" y="288387"/>
                    </a:lnTo>
                    <a:lnTo>
                      <a:pt x="915" y="339677"/>
                    </a:lnTo>
                    <a:lnTo>
                      <a:pt x="6368" y="393857"/>
                    </a:lnTo>
                    <a:lnTo>
                      <a:pt x="16279" y="450641"/>
                    </a:lnTo>
                    <a:lnTo>
                      <a:pt x="30572" y="509744"/>
                    </a:lnTo>
                    <a:lnTo>
                      <a:pt x="49167" y="570881"/>
                    </a:lnTo>
                    <a:lnTo>
                      <a:pt x="71987" y="633767"/>
                    </a:lnTo>
                    <a:lnTo>
                      <a:pt x="98953" y="698116"/>
                    </a:lnTo>
                    <a:lnTo>
                      <a:pt x="129988" y="763644"/>
                    </a:lnTo>
                    <a:lnTo>
                      <a:pt x="165013" y="830064"/>
                    </a:lnTo>
                    <a:lnTo>
                      <a:pt x="203951" y="897092"/>
                    </a:lnTo>
                    <a:lnTo>
                      <a:pt x="246723" y="964443"/>
                    </a:lnTo>
                    <a:lnTo>
                      <a:pt x="293251" y="1031831"/>
                    </a:lnTo>
                    <a:lnTo>
                      <a:pt x="343458" y="1098971"/>
                    </a:lnTo>
                    <a:lnTo>
                      <a:pt x="397264" y="1165579"/>
                    </a:lnTo>
                    <a:lnTo>
                      <a:pt x="453515" y="1230129"/>
                    </a:lnTo>
                    <a:lnTo>
                      <a:pt x="510916" y="1291227"/>
                    </a:lnTo>
                    <a:lnTo>
                      <a:pt x="569200" y="1348745"/>
                    </a:lnTo>
                    <a:lnTo>
                      <a:pt x="628099" y="1402559"/>
                    </a:lnTo>
                    <a:lnTo>
                      <a:pt x="687347" y="1452541"/>
                    </a:lnTo>
                    <a:lnTo>
                      <a:pt x="746676" y="1498565"/>
                    </a:lnTo>
                    <a:lnTo>
                      <a:pt x="805818" y="1540504"/>
                    </a:lnTo>
                    <a:lnTo>
                      <a:pt x="864507" y="1578232"/>
                    </a:lnTo>
                    <a:lnTo>
                      <a:pt x="922474" y="1611623"/>
                    </a:lnTo>
                    <a:lnTo>
                      <a:pt x="979452" y="1640550"/>
                    </a:lnTo>
                    <a:lnTo>
                      <a:pt x="1035174" y="1664887"/>
                    </a:lnTo>
                    <a:lnTo>
                      <a:pt x="1089373" y="1684507"/>
                    </a:lnTo>
                    <a:lnTo>
                      <a:pt x="1141781" y="1699284"/>
                    </a:lnTo>
                    <a:lnTo>
                      <a:pt x="1192131" y="1709092"/>
                    </a:lnTo>
                    <a:lnTo>
                      <a:pt x="1240155" y="1713804"/>
                    </a:lnTo>
                    <a:lnTo>
                      <a:pt x="1285586" y="1713294"/>
                    </a:lnTo>
                    <a:lnTo>
                      <a:pt x="1328157" y="1707435"/>
                    </a:lnTo>
                    <a:lnTo>
                      <a:pt x="1367600" y="1696100"/>
                    </a:lnTo>
                    <a:lnTo>
                      <a:pt x="1403648" y="1679165"/>
                    </a:lnTo>
                    <a:lnTo>
                      <a:pt x="1436033" y="1656501"/>
                    </a:lnTo>
                    <a:lnTo>
                      <a:pt x="1463976" y="1628537"/>
                    </a:lnTo>
                    <a:lnTo>
                      <a:pt x="1486914" y="1595974"/>
                    </a:lnTo>
                    <a:lnTo>
                      <a:pt x="1504925" y="1559095"/>
                    </a:lnTo>
                    <a:lnTo>
                      <a:pt x="1518088" y="1518186"/>
                    </a:lnTo>
                    <a:lnTo>
                      <a:pt x="1526480" y="1473533"/>
                    </a:lnTo>
                    <a:lnTo>
                      <a:pt x="1530178" y="1425420"/>
                    </a:lnTo>
                    <a:lnTo>
                      <a:pt x="1529263" y="1374133"/>
                    </a:lnTo>
                    <a:lnTo>
                      <a:pt x="1523810" y="1319957"/>
                    </a:lnTo>
                    <a:lnTo>
                      <a:pt x="1513899" y="1263177"/>
                    </a:lnTo>
                    <a:lnTo>
                      <a:pt x="1499607" y="1204078"/>
                    </a:lnTo>
                    <a:lnTo>
                      <a:pt x="1481013" y="1142946"/>
                    </a:lnTo>
                    <a:lnTo>
                      <a:pt x="1458194" y="1080065"/>
                    </a:lnTo>
                    <a:lnTo>
                      <a:pt x="1431228" y="1015720"/>
                    </a:lnTo>
                    <a:lnTo>
                      <a:pt x="1400195" y="950197"/>
                    </a:lnTo>
                    <a:lnTo>
                      <a:pt x="1365170" y="883781"/>
                    </a:lnTo>
                    <a:lnTo>
                      <a:pt x="1326234" y="816757"/>
                    </a:lnTo>
                    <a:lnTo>
                      <a:pt x="1283463" y="749410"/>
                    </a:lnTo>
                    <a:lnTo>
                      <a:pt x="1236935" y="682026"/>
                    </a:lnTo>
                    <a:lnTo>
                      <a:pt x="1186730" y="614889"/>
                    </a:lnTo>
                    <a:lnTo>
                      <a:pt x="1132924" y="548285"/>
                    </a:lnTo>
                    <a:lnTo>
                      <a:pt x="1076678" y="483725"/>
                    </a:lnTo>
                    <a:lnTo>
                      <a:pt x="1019281" y="422618"/>
                    </a:lnTo>
                    <a:lnTo>
                      <a:pt x="961001" y="365092"/>
                    </a:lnTo>
                    <a:lnTo>
                      <a:pt x="902105" y="311272"/>
                    </a:lnTo>
                    <a:lnTo>
                      <a:pt x="842860" y="261284"/>
                    </a:lnTo>
                    <a:lnTo>
                      <a:pt x="783534" y="215256"/>
                    </a:lnTo>
                    <a:lnTo>
                      <a:pt x="724394" y="173313"/>
                    </a:lnTo>
                    <a:lnTo>
                      <a:pt x="665707" y="135581"/>
                    </a:lnTo>
                    <a:lnTo>
                      <a:pt x="607741" y="102188"/>
                    </a:lnTo>
                    <a:lnTo>
                      <a:pt x="550764" y="73258"/>
                    </a:lnTo>
                    <a:lnTo>
                      <a:pt x="495041" y="48920"/>
                    </a:lnTo>
                    <a:lnTo>
                      <a:pt x="440842" y="29298"/>
                    </a:lnTo>
                    <a:lnTo>
                      <a:pt x="388433" y="14520"/>
                    </a:lnTo>
                    <a:lnTo>
                      <a:pt x="338081" y="4712"/>
                    </a:lnTo>
                    <a:lnTo>
                      <a:pt x="290054" y="0"/>
                    </a:lnTo>
                    <a:lnTo>
                      <a:pt x="244620" y="509"/>
                    </a:lnTo>
                    <a:lnTo>
                      <a:pt x="202045" y="6368"/>
                    </a:lnTo>
                    <a:lnTo>
                      <a:pt x="162598" y="17702"/>
                    </a:lnTo>
                    <a:lnTo>
                      <a:pt x="126544" y="34637"/>
                    </a:lnTo>
                    <a:lnTo>
                      <a:pt x="94153" y="57300"/>
                    </a:lnTo>
                  </a:path>
                </a:pathLst>
              </a:custGeom>
              <a:ln w="211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39" name="object 652">
                <a:extLst>
                  <a:ext uri="{FF2B5EF4-FFF2-40B4-BE49-F238E27FC236}">
                    <a16:creationId xmlns:a16="http://schemas.microsoft.com/office/drawing/2014/main" id="{70E7EB77-8835-4518-95AF-6D01953D3876}"/>
                  </a:ext>
                </a:extLst>
              </p:cNvPr>
              <p:cNvSpPr/>
              <p:nvPr/>
            </p:nvSpPr>
            <p:spPr>
              <a:xfrm>
                <a:off x="1689989" y="3306965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30931" y="69926"/>
                    </a:lnTo>
                    <a:lnTo>
                      <a:pt x="128415" y="84054"/>
                    </a:lnTo>
                    <a:lnTo>
                      <a:pt x="123043" y="96965"/>
                    </a:lnTo>
                    <a:lnTo>
                      <a:pt x="115163" y="108310"/>
                    </a:lnTo>
                    <a:lnTo>
                      <a:pt x="105123" y="117742"/>
                    </a:lnTo>
                    <a:lnTo>
                      <a:pt x="93272" y="124910"/>
                    </a:lnTo>
                    <a:lnTo>
                      <a:pt x="79959" y="129467"/>
                    </a:lnTo>
                    <a:lnTo>
                      <a:pt x="65531" y="131063"/>
                    </a:lnTo>
                    <a:lnTo>
                      <a:pt x="61141" y="130919"/>
                    </a:lnTo>
                    <a:lnTo>
                      <a:pt x="46999" y="128405"/>
                    </a:lnTo>
                    <a:lnTo>
                      <a:pt x="34082" y="123034"/>
                    </a:lnTo>
                    <a:lnTo>
                      <a:pt x="22736" y="115155"/>
                    </a:lnTo>
                    <a:lnTo>
                      <a:pt x="13309" y="105116"/>
                    </a:lnTo>
                    <a:lnTo>
                      <a:pt x="6146" y="93267"/>
                    </a:lnTo>
                    <a:lnTo>
                      <a:pt x="1594" y="79956"/>
                    </a:lnTo>
                    <a:lnTo>
                      <a:pt x="0" y="65531"/>
                    </a:lnTo>
                    <a:lnTo>
                      <a:pt x="144" y="61140"/>
                    </a:lnTo>
                    <a:lnTo>
                      <a:pt x="2654" y="46994"/>
                    </a:lnTo>
                    <a:lnTo>
                      <a:pt x="8018" y="34076"/>
                    </a:lnTo>
                    <a:lnTo>
                      <a:pt x="15891" y="22731"/>
                    </a:lnTo>
                    <a:lnTo>
                      <a:pt x="25925" y="13305"/>
                    </a:lnTo>
                    <a:lnTo>
                      <a:pt x="37774" y="6144"/>
                    </a:lnTo>
                    <a:lnTo>
                      <a:pt x="51092" y="1593"/>
                    </a:lnTo>
                    <a:lnTo>
                      <a:pt x="65531" y="0"/>
                    </a:lnTo>
                    <a:lnTo>
                      <a:pt x="69927" y="145"/>
                    </a:lnTo>
                    <a:lnTo>
                      <a:pt x="84059" y="2655"/>
                    </a:lnTo>
                    <a:lnTo>
                      <a:pt x="96973" y="8019"/>
                    </a:lnTo>
                    <a:lnTo>
                      <a:pt x="108321" y="15890"/>
                    </a:lnTo>
                    <a:lnTo>
                      <a:pt x="117753" y="25923"/>
                    </a:lnTo>
                    <a:lnTo>
                      <a:pt x="124923" y="37771"/>
                    </a:lnTo>
                    <a:lnTo>
                      <a:pt x="129480" y="51089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40" name="object 679">
                <a:extLst>
                  <a:ext uri="{FF2B5EF4-FFF2-40B4-BE49-F238E27FC236}">
                    <a16:creationId xmlns:a16="http://schemas.microsoft.com/office/drawing/2014/main" id="{08CF7498-DFEE-401E-A838-28A1E44BC348}"/>
                  </a:ext>
                </a:extLst>
              </p:cNvPr>
              <p:cNvSpPr/>
              <p:nvPr/>
            </p:nvSpPr>
            <p:spPr>
              <a:xfrm>
                <a:off x="2290559" y="3786886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30932" y="69917"/>
                    </a:lnTo>
                    <a:lnTo>
                      <a:pt x="128422" y="84050"/>
                    </a:lnTo>
                    <a:lnTo>
                      <a:pt x="123057" y="96964"/>
                    </a:lnTo>
                    <a:lnTo>
                      <a:pt x="115185" y="108311"/>
                    </a:lnTo>
                    <a:lnTo>
                      <a:pt x="105151" y="117743"/>
                    </a:lnTo>
                    <a:lnTo>
                      <a:pt x="93302" y="124911"/>
                    </a:lnTo>
                    <a:lnTo>
                      <a:pt x="79984" y="129467"/>
                    </a:lnTo>
                    <a:lnTo>
                      <a:pt x="65544" y="131063"/>
                    </a:lnTo>
                    <a:lnTo>
                      <a:pt x="61148" y="130918"/>
                    </a:lnTo>
                    <a:lnTo>
                      <a:pt x="47016" y="128404"/>
                    </a:lnTo>
                    <a:lnTo>
                      <a:pt x="34102" y="123034"/>
                    </a:lnTo>
                    <a:lnTo>
                      <a:pt x="22755" y="115156"/>
                    </a:lnTo>
                    <a:lnTo>
                      <a:pt x="13322" y="105119"/>
                    </a:lnTo>
                    <a:lnTo>
                      <a:pt x="6153" y="93270"/>
                    </a:lnTo>
                    <a:lnTo>
                      <a:pt x="1596" y="79958"/>
                    </a:lnTo>
                    <a:lnTo>
                      <a:pt x="0" y="65531"/>
                    </a:lnTo>
                    <a:lnTo>
                      <a:pt x="145" y="61130"/>
                    </a:lnTo>
                    <a:lnTo>
                      <a:pt x="2660" y="46986"/>
                    </a:lnTo>
                    <a:lnTo>
                      <a:pt x="8032" y="34070"/>
                    </a:lnTo>
                    <a:lnTo>
                      <a:pt x="15913" y="22727"/>
                    </a:lnTo>
                    <a:lnTo>
                      <a:pt x="25952" y="13302"/>
                    </a:lnTo>
                    <a:lnTo>
                      <a:pt x="37803" y="6142"/>
                    </a:lnTo>
                    <a:lnTo>
                      <a:pt x="51117" y="1593"/>
                    </a:lnTo>
                    <a:lnTo>
                      <a:pt x="65544" y="0"/>
                    </a:lnTo>
                    <a:lnTo>
                      <a:pt x="69934" y="144"/>
                    </a:lnTo>
                    <a:lnTo>
                      <a:pt x="84077" y="2653"/>
                    </a:lnTo>
                    <a:lnTo>
                      <a:pt x="96994" y="8016"/>
                    </a:lnTo>
                    <a:lnTo>
                      <a:pt x="108340" y="15887"/>
                    </a:lnTo>
                    <a:lnTo>
                      <a:pt x="117767" y="25920"/>
                    </a:lnTo>
                    <a:lnTo>
                      <a:pt x="124930" y="37769"/>
                    </a:lnTo>
                    <a:lnTo>
                      <a:pt x="129482" y="51088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41" name="object 697">
                <a:extLst>
                  <a:ext uri="{FF2B5EF4-FFF2-40B4-BE49-F238E27FC236}">
                    <a16:creationId xmlns:a16="http://schemas.microsoft.com/office/drawing/2014/main" id="{51778F6C-4766-485A-8058-F5A6792039AA}"/>
                  </a:ext>
                </a:extLst>
              </p:cNvPr>
              <p:cNvSpPr/>
              <p:nvPr/>
            </p:nvSpPr>
            <p:spPr>
              <a:xfrm>
                <a:off x="1827161" y="4004170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2"/>
                    </a:moveTo>
                    <a:lnTo>
                      <a:pt x="130919" y="69923"/>
                    </a:lnTo>
                    <a:lnTo>
                      <a:pt x="128406" y="84069"/>
                    </a:lnTo>
                    <a:lnTo>
                      <a:pt x="123037" y="96987"/>
                    </a:lnTo>
                    <a:lnTo>
                      <a:pt x="115159" y="108332"/>
                    </a:lnTo>
                    <a:lnTo>
                      <a:pt x="105122" y="117758"/>
                    </a:lnTo>
                    <a:lnTo>
                      <a:pt x="93272" y="124919"/>
                    </a:lnTo>
                    <a:lnTo>
                      <a:pt x="79960" y="129470"/>
                    </a:lnTo>
                    <a:lnTo>
                      <a:pt x="65531" y="131063"/>
                    </a:lnTo>
                    <a:lnTo>
                      <a:pt x="61141" y="130919"/>
                    </a:lnTo>
                    <a:lnTo>
                      <a:pt x="46999" y="128410"/>
                    </a:lnTo>
                    <a:lnTo>
                      <a:pt x="34082" y="123047"/>
                    </a:lnTo>
                    <a:lnTo>
                      <a:pt x="22736" y="115176"/>
                    </a:lnTo>
                    <a:lnTo>
                      <a:pt x="13309" y="105143"/>
                    </a:lnTo>
                    <a:lnTo>
                      <a:pt x="6146" y="93294"/>
                    </a:lnTo>
                    <a:lnTo>
                      <a:pt x="1594" y="79975"/>
                    </a:lnTo>
                    <a:lnTo>
                      <a:pt x="0" y="65532"/>
                    </a:lnTo>
                    <a:lnTo>
                      <a:pt x="144" y="61147"/>
                    </a:lnTo>
                    <a:lnTo>
                      <a:pt x="2654" y="47017"/>
                    </a:lnTo>
                    <a:lnTo>
                      <a:pt x="8018" y="34104"/>
                    </a:lnTo>
                    <a:lnTo>
                      <a:pt x="15891" y="22757"/>
                    </a:lnTo>
                    <a:lnTo>
                      <a:pt x="25925" y="13324"/>
                    </a:lnTo>
                    <a:lnTo>
                      <a:pt x="37774" y="6154"/>
                    </a:lnTo>
                    <a:lnTo>
                      <a:pt x="51092" y="1596"/>
                    </a:lnTo>
                    <a:lnTo>
                      <a:pt x="65531" y="0"/>
                    </a:lnTo>
                    <a:lnTo>
                      <a:pt x="69917" y="144"/>
                    </a:lnTo>
                    <a:lnTo>
                      <a:pt x="84050" y="2658"/>
                    </a:lnTo>
                    <a:lnTo>
                      <a:pt x="96964" y="8029"/>
                    </a:lnTo>
                    <a:lnTo>
                      <a:pt x="108311" y="15908"/>
                    </a:lnTo>
                    <a:lnTo>
                      <a:pt x="117743" y="25947"/>
                    </a:lnTo>
                    <a:lnTo>
                      <a:pt x="124911" y="37796"/>
                    </a:lnTo>
                    <a:lnTo>
                      <a:pt x="129467" y="51107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42" name="object 481">
                <a:extLst>
                  <a:ext uri="{FF2B5EF4-FFF2-40B4-BE49-F238E27FC236}">
                    <a16:creationId xmlns:a16="http://schemas.microsoft.com/office/drawing/2014/main" id="{7BDBD05C-4C39-4949-8DBC-3EE158B04429}"/>
                  </a:ext>
                </a:extLst>
              </p:cNvPr>
              <p:cNvSpPr/>
              <p:nvPr/>
            </p:nvSpPr>
            <p:spPr>
              <a:xfrm>
                <a:off x="5145036" y="2965945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30919" y="69923"/>
                    </a:lnTo>
                    <a:lnTo>
                      <a:pt x="128406" y="84069"/>
                    </a:lnTo>
                    <a:lnTo>
                      <a:pt x="123037" y="96987"/>
                    </a:lnTo>
                    <a:lnTo>
                      <a:pt x="115159" y="108332"/>
                    </a:lnTo>
                    <a:lnTo>
                      <a:pt x="105122" y="117758"/>
                    </a:lnTo>
                    <a:lnTo>
                      <a:pt x="93272" y="124919"/>
                    </a:lnTo>
                    <a:lnTo>
                      <a:pt x="79960" y="129470"/>
                    </a:lnTo>
                    <a:lnTo>
                      <a:pt x="65532" y="131064"/>
                    </a:lnTo>
                    <a:lnTo>
                      <a:pt x="61141" y="130919"/>
                    </a:lnTo>
                    <a:lnTo>
                      <a:pt x="46999" y="128410"/>
                    </a:lnTo>
                    <a:lnTo>
                      <a:pt x="34082" y="123047"/>
                    </a:lnTo>
                    <a:lnTo>
                      <a:pt x="22736" y="115176"/>
                    </a:lnTo>
                    <a:lnTo>
                      <a:pt x="13309" y="105143"/>
                    </a:lnTo>
                    <a:lnTo>
                      <a:pt x="6146" y="93294"/>
                    </a:lnTo>
                    <a:lnTo>
                      <a:pt x="1594" y="79975"/>
                    </a:lnTo>
                    <a:lnTo>
                      <a:pt x="0" y="65532"/>
                    </a:lnTo>
                    <a:lnTo>
                      <a:pt x="144" y="61147"/>
                    </a:lnTo>
                    <a:lnTo>
                      <a:pt x="2654" y="47017"/>
                    </a:lnTo>
                    <a:lnTo>
                      <a:pt x="8018" y="34104"/>
                    </a:lnTo>
                    <a:lnTo>
                      <a:pt x="15891" y="22757"/>
                    </a:lnTo>
                    <a:lnTo>
                      <a:pt x="25925" y="13324"/>
                    </a:lnTo>
                    <a:lnTo>
                      <a:pt x="37774" y="6154"/>
                    </a:lnTo>
                    <a:lnTo>
                      <a:pt x="51092" y="1596"/>
                    </a:lnTo>
                    <a:lnTo>
                      <a:pt x="65532" y="0"/>
                    </a:lnTo>
                    <a:lnTo>
                      <a:pt x="69917" y="144"/>
                    </a:lnTo>
                    <a:lnTo>
                      <a:pt x="84050" y="2658"/>
                    </a:lnTo>
                    <a:lnTo>
                      <a:pt x="96964" y="8029"/>
                    </a:lnTo>
                    <a:lnTo>
                      <a:pt x="108311" y="15908"/>
                    </a:lnTo>
                    <a:lnTo>
                      <a:pt x="117743" y="25947"/>
                    </a:lnTo>
                    <a:lnTo>
                      <a:pt x="124911" y="37796"/>
                    </a:lnTo>
                    <a:lnTo>
                      <a:pt x="129467" y="51107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262D7CC4-8C43-45A1-BA1D-42FADD642078}"/>
                </a:ext>
              </a:extLst>
            </p:cNvPr>
            <p:cNvGrpSpPr/>
            <p:nvPr/>
          </p:nvGrpSpPr>
          <p:grpSpPr>
            <a:xfrm>
              <a:off x="138228" y="1382757"/>
              <a:ext cx="5181369" cy="5200590"/>
              <a:chOff x="247881" y="620757"/>
              <a:chExt cx="5181369" cy="5200590"/>
            </a:xfrm>
          </p:grpSpPr>
          <p:sp>
            <p:nvSpPr>
              <p:cNvPr id="6361" name="TextBox 6360">
                <a:extLst>
                  <a:ext uri="{FF2B5EF4-FFF2-40B4-BE49-F238E27FC236}">
                    <a16:creationId xmlns:a16="http://schemas.microsoft.com/office/drawing/2014/main" id="{78B7DEE3-A787-480B-893A-13CA4D71B869}"/>
                  </a:ext>
                </a:extLst>
              </p:cNvPr>
              <p:cNvSpPr txBox="1"/>
              <p:nvPr/>
            </p:nvSpPr>
            <p:spPr>
              <a:xfrm>
                <a:off x="1271819" y="620757"/>
                <a:ext cx="10239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Val339</a:t>
                </a:r>
                <a:endParaRPr lang="zh-CN" altLang="en-US" sz="2000" dirty="0"/>
              </a:p>
            </p:txBody>
          </p:sp>
          <p:sp>
            <p:nvSpPr>
              <p:cNvPr id="6362" name="TextBox 6361">
                <a:extLst>
                  <a:ext uri="{FF2B5EF4-FFF2-40B4-BE49-F238E27FC236}">
                    <a16:creationId xmlns:a16="http://schemas.microsoft.com/office/drawing/2014/main" id="{DC603823-65E3-46EE-96D1-FC15BB609666}"/>
                  </a:ext>
                </a:extLst>
              </p:cNvPr>
              <p:cNvSpPr txBox="1"/>
              <p:nvPr/>
            </p:nvSpPr>
            <p:spPr>
              <a:xfrm>
                <a:off x="759850" y="1492294"/>
                <a:ext cx="10239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Ile341</a:t>
                </a:r>
                <a:endParaRPr lang="zh-CN" altLang="en-US" sz="2000" dirty="0"/>
              </a:p>
            </p:txBody>
          </p:sp>
          <p:sp>
            <p:nvSpPr>
              <p:cNvPr id="6363" name="TextBox 6362">
                <a:extLst>
                  <a:ext uri="{FF2B5EF4-FFF2-40B4-BE49-F238E27FC236}">
                    <a16:creationId xmlns:a16="http://schemas.microsoft.com/office/drawing/2014/main" id="{54BFDFF2-D9E7-4658-923E-A9045A2A16A5}"/>
                  </a:ext>
                </a:extLst>
              </p:cNvPr>
              <p:cNvSpPr txBox="1"/>
              <p:nvPr/>
            </p:nvSpPr>
            <p:spPr>
              <a:xfrm>
                <a:off x="472314" y="2363832"/>
                <a:ext cx="115768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Cys285</a:t>
                </a:r>
                <a:endParaRPr lang="zh-CN" altLang="en-US" sz="2000" dirty="0"/>
              </a:p>
            </p:txBody>
          </p:sp>
          <p:sp>
            <p:nvSpPr>
              <p:cNvPr id="6364" name="TextBox 6363">
                <a:extLst>
                  <a:ext uri="{FF2B5EF4-FFF2-40B4-BE49-F238E27FC236}">
                    <a16:creationId xmlns:a16="http://schemas.microsoft.com/office/drawing/2014/main" id="{53428806-E7F4-4D87-8494-1DD2A1F6F61F}"/>
                  </a:ext>
                </a:extLst>
              </p:cNvPr>
              <p:cNvSpPr txBox="1"/>
              <p:nvPr/>
            </p:nvSpPr>
            <p:spPr>
              <a:xfrm>
                <a:off x="247881" y="3469285"/>
                <a:ext cx="10239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solidFill>
                      <a:srgbClr val="1A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Ser289</a:t>
                </a:r>
                <a:endParaRPr lang="zh-CN" altLang="en-US" sz="2000" dirty="0">
                  <a:solidFill>
                    <a:srgbClr val="1A8000"/>
                  </a:solidFill>
                </a:endParaRPr>
              </a:p>
            </p:txBody>
          </p:sp>
          <p:sp>
            <p:nvSpPr>
              <p:cNvPr id="6365" name="TextBox 6364">
                <a:extLst>
                  <a:ext uri="{FF2B5EF4-FFF2-40B4-BE49-F238E27FC236}">
                    <a16:creationId xmlns:a16="http://schemas.microsoft.com/office/drawing/2014/main" id="{11CE0EA0-A78A-46A4-9F57-B215FA2E8BA0}"/>
                  </a:ext>
                </a:extLst>
              </p:cNvPr>
              <p:cNvSpPr txBox="1"/>
              <p:nvPr/>
            </p:nvSpPr>
            <p:spPr>
              <a:xfrm>
                <a:off x="1584159" y="5421237"/>
                <a:ext cx="10239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solidFill>
                      <a:srgbClr val="1A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Tyr473</a:t>
                </a:r>
                <a:endParaRPr lang="zh-CN" altLang="en-US" sz="2000" dirty="0">
                  <a:solidFill>
                    <a:srgbClr val="1A8000"/>
                  </a:solidFill>
                </a:endParaRPr>
              </a:p>
            </p:txBody>
          </p:sp>
          <p:sp>
            <p:nvSpPr>
              <p:cNvPr id="6366" name="TextBox 6365">
                <a:extLst>
                  <a:ext uri="{FF2B5EF4-FFF2-40B4-BE49-F238E27FC236}">
                    <a16:creationId xmlns:a16="http://schemas.microsoft.com/office/drawing/2014/main" id="{87FA2785-E838-4EF1-8A96-76BEFE4D1509}"/>
                  </a:ext>
                </a:extLst>
              </p:cNvPr>
              <p:cNvSpPr txBox="1"/>
              <p:nvPr/>
            </p:nvSpPr>
            <p:spPr>
              <a:xfrm>
                <a:off x="3116561" y="4166964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Phe363</a:t>
                </a:r>
                <a:endParaRPr lang="zh-CN" altLang="en-US" sz="2000" dirty="0"/>
              </a:p>
            </p:txBody>
          </p:sp>
          <p:sp>
            <p:nvSpPr>
              <p:cNvPr id="6367" name="TextBox 6366">
                <a:extLst>
                  <a:ext uri="{FF2B5EF4-FFF2-40B4-BE49-F238E27FC236}">
                    <a16:creationId xmlns:a16="http://schemas.microsoft.com/office/drawing/2014/main" id="{61DF442A-CA44-46CC-A255-D756282AA3BC}"/>
                  </a:ext>
                </a:extLst>
              </p:cNvPr>
              <p:cNvSpPr txBox="1"/>
              <p:nvPr/>
            </p:nvSpPr>
            <p:spPr>
              <a:xfrm>
                <a:off x="4210050" y="3374965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solidFill>
                      <a:srgbClr val="1A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Gln286</a:t>
                </a:r>
                <a:endParaRPr lang="zh-CN" altLang="en-US" sz="2000" dirty="0">
                  <a:solidFill>
                    <a:srgbClr val="1A8000"/>
                  </a:solidFill>
                </a:endParaRPr>
              </a:p>
            </p:txBody>
          </p:sp>
          <p:sp>
            <p:nvSpPr>
              <p:cNvPr id="6368" name="TextBox 6367">
                <a:extLst>
                  <a:ext uri="{FF2B5EF4-FFF2-40B4-BE49-F238E27FC236}">
                    <a16:creationId xmlns:a16="http://schemas.microsoft.com/office/drawing/2014/main" id="{F324E69B-619D-4F85-A799-D4AB8807ABCF}"/>
                  </a:ext>
                </a:extLst>
              </p:cNvPr>
              <p:cNvSpPr txBox="1"/>
              <p:nvPr/>
            </p:nvSpPr>
            <p:spPr>
              <a:xfrm>
                <a:off x="2990850" y="2630971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Leu330</a:t>
                </a:r>
                <a:endParaRPr lang="zh-CN" altLang="en-US" sz="2000" dirty="0"/>
              </a:p>
            </p:txBody>
          </p:sp>
          <p:sp>
            <p:nvSpPr>
              <p:cNvPr id="6369" name="TextBox 6368">
                <a:extLst>
                  <a:ext uri="{FF2B5EF4-FFF2-40B4-BE49-F238E27FC236}">
                    <a16:creationId xmlns:a16="http://schemas.microsoft.com/office/drawing/2014/main" id="{6BF47CD0-3014-48F0-8951-5D336481A5A1}"/>
                  </a:ext>
                </a:extLst>
              </p:cNvPr>
              <p:cNvSpPr txBox="1"/>
              <p:nvPr/>
            </p:nvSpPr>
            <p:spPr>
              <a:xfrm>
                <a:off x="2163994" y="2363832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Gly284</a:t>
                </a:r>
                <a:endParaRPr lang="zh-CN" altLang="en-US" sz="2000" dirty="0"/>
              </a:p>
            </p:txBody>
          </p:sp>
          <p:sp>
            <p:nvSpPr>
              <p:cNvPr id="6370" name="TextBox 6369">
                <a:extLst>
                  <a:ext uri="{FF2B5EF4-FFF2-40B4-BE49-F238E27FC236}">
                    <a16:creationId xmlns:a16="http://schemas.microsoft.com/office/drawing/2014/main" id="{19C93E93-23E8-40C4-BE4F-66F5B6085057}"/>
                  </a:ext>
                </a:extLst>
              </p:cNvPr>
              <p:cNvSpPr txBox="1"/>
              <p:nvPr/>
            </p:nvSpPr>
            <p:spPr>
              <a:xfrm>
                <a:off x="1543050" y="4006850"/>
                <a:ext cx="10239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solidFill>
                      <a:srgbClr val="1A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2.97</a:t>
                </a:r>
                <a:endParaRPr lang="zh-CN" altLang="en-US" sz="2000" dirty="0">
                  <a:solidFill>
                    <a:srgbClr val="1A8000"/>
                  </a:solidFill>
                </a:endParaRPr>
              </a:p>
            </p:txBody>
          </p:sp>
          <p:sp>
            <p:nvSpPr>
              <p:cNvPr id="6371" name="TextBox 6370">
                <a:extLst>
                  <a:ext uri="{FF2B5EF4-FFF2-40B4-BE49-F238E27FC236}">
                    <a16:creationId xmlns:a16="http://schemas.microsoft.com/office/drawing/2014/main" id="{3ED6BAE8-5206-4A28-87EA-55AA9312A6FC}"/>
                  </a:ext>
                </a:extLst>
              </p:cNvPr>
              <p:cNvSpPr txBox="1"/>
              <p:nvPr/>
            </p:nvSpPr>
            <p:spPr>
              <a:xfrm>
                <a:off x="2092623" y="4112882"/>
                <a:ext cx="10239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solidFill>
                      <a:srgbClr val="1A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3.02</a:t>
                </a:r>
                <a:endParaRPr lang="zh-CN" altLang="en-US" sz="2000" dirty="0">
                  <a:solidFill>
                    <a:srgbClr val="1A8000"/>
                  </a:solidFill>
                </a:endParaRPr>
              </a:p>
            </p:txBody>
          </p:sp>
          <p:sp>
            <p:nvSpPr>
              <p:cNvPr id="6372" name="TextBox 6371">
                <a:extLst>
                  <a:ext uri="{FF2B5EF4-FFF2-40B4-BE49-F238E27FC236}">
                    <a16:creationId xmlns:a16="http://schemas.microsoft.com/office/drawing/2014/main" id="{2D771B36-F0AA-40A8-BBDB-E3774D02D3DD}"/>
                  </a:ext>
                </a:extLst>
              </p:cNvPr>
              <p:cNvSpPr txBox="1"/>
              <p:nvPr/>
            </p:nvSpPr>
            <p:spPr>
              <a:xfrm>
                <a:off x="3276831" y="3469285"/>
                <a:ext cx="10239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solidFill>
                      <a:srgbClr val="1A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3.12</a:t>
                </a:r>
                <a:endParaRPr lang="zh-CN" altLang="en-US" sz="2000" dirty="0">
                  <a:solidFill>
                    <a:srgbClr val="1A8000"/>
                  </a:solidFill>
                </a:endParaRPr>
              </a:p>
            </p:txBody>
          </p:sp>
        </p:grpSp>
        <p:sp>
          <p:nvSpPr>
            <p:cNvPr id="6360" name="TextBox 6359">
              <a:extLst>
                <a:ext uri="{FF2B5EF4-FFF2-40B4-BE49-F238E27FC236}">
                  <a16:creationId xmlns:a16="http://schemas.microsoft.com/office/drawing/2014/main" id="{096E51D9-6ABB-478C-9D94-30934BE4FA64}"/>
                </a:ext>
              </a:extLst>
            </p:cNvPr>
            <p:cNvSpPr txBox="1"/>
            <p:nvPr/>
          </p:nvSpPr>
          <p:spPr>
            <a:xfrm>
              <a:off x="214197" y="95885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43" name="Group 7142">
            <a:extLst>
              <a:ext uri="{FF2B5EF4-FFF2-40B4-BE49-F238E27FC236}">
                <a16:creationId xmlns:a16="http://schemas.microsoft.com/office/drawing/2014/main" id="{9901D2A3-B5A7-41C5-8B5C-0D37C813C671}"/>
              </a:ext>
            </a:extLst>
          </p:cNvPr>
          <p:cNvGrpSpPr/>
          <p:nvPr/>
        </p:nvGrpSpPr>
        <p:grpSpPr>
          <a:xfrm>
            <a:off x="9032563" y="6089976"/>
            <a:ext cx="4527238" cy="6016617"/>
            <a:chOff x="6040634" y="958850"/>
            <a:chExt cx="4527238" cy="6016617"/>
          </a:xfrm>
        </p:grpSpPr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E97BB9B6-D5F2-4BC3-8B95-46E23B97392A}"/>
                </a:ext>
              </a:extLst>
            </p:cNvPr>
            <p:cNvGrpSpPr/>
            <p:nvPr/>
          </p:nvGrpSpPr>
          <p:grpSpPr>
            <a:xfrm>
              <a:off x="6713918" y="1568450"/>
              <a:ext cx="2855405" cy="5407017"/>
              <a:chOff x="5810745" y="752627"/>
              <a:chExt cx="2855405" cy="5407017"/>
            </a:xfrm>
          </p:grpSpPr>
          <p:sp>
            <p:nvSpPr>
              <p:cNvPr id="7155" name="object 783">
                <a:extLst>
                  <a:ext uri="{FF2B5EF4-FFF2-40B4-BE49-F238E27FC236}">
                    <a16:creationId xmlns:a16="http://schemas.microsoft.com/office/drawing/2014/main" id="{E5291A4F-46FA-41E9-8426-4D3BA9139C98}"/>
                  </a:ext>
                </a:extLst>
              </p:cNvPr>
              <p:cNvSpPr/>
              <p:nvPr/>
            </p:nvSpPr>
            <p:spPr>
              <a:xfrm>
                <a:off x="7594600" y="3898900"/>
                <a:ext cx="152400" cy="6223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622300">
                    <a:moveTo>
                      <a:pt x="0" y="622300"/>
                    </a:moveTo>
                    <a:lnTo>
                      <a:pt x="152400" y="0"/>
                    </a:lnTo>
                  </a:path>
                </a:pathLst>
              </a:custGeom>
              <a:ln w="19050">
                <a:solidFill>
                  <a:srgbClr val="1A8000"/>
                </a:solidFill>
                <a:prstDash val="dash"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56" name="object 785">
                <a:extLst>
                  <a:ext uri="{FF2B5EF4-FFF2-40B4-BE49-F238E27FC236}">
                    <a16:creationId xmlns:a16="http://schemas.microsoft.com/office/drawing/2014/main" id="{EE8E475E-FFA5-416E-A87B-DE4D5F5C12E5}"/>
                  </a:ext>
                </a:extLst>
              </p:cNvPr>
              <p:cNvSpPr/>
              <p:nvPr/>
            </p:nvSpPr>
            <p:spPr>
              <a:xfrm>
                <a:off x="8229600" y="5981700"/>
                <a:ext cx="254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54000" h="12700">
                    <a:moveTo>
                      <a:pt x="254000" y="127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57" name="object 786">
                <a:extLst>
                  <a:ext uri="{FF2B5EF4-FFF2-40B4-BE49-F238E27FC236}">
                    <a16:creationId xmlns:a16="http://schemas.microsoft.com/office/drawing/2014/main" id="{E2343CBD-5328-4987-A021-4E143A312653}"/>
                  </a:ext>
                </a:extLst>
              </p:cNvPr>
              <p:cNvSpPr/>
              <p:nvPr/>
            </p:nvSpPr>
            <p:spPr>
              <a:xfrm>
                <a:off x="7429500" y="4978400"/>
                <a:ext cx="508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66700">
                    <a:moveTo>
                      <a:pt x="50800" y="2667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58" name="object 787">
                <a:extLst>
                  <a:ext uri="{FF2B5EF4-FFF2-40B4-BE49-F238E27FC236}">
                    <a16:creationId xmlns:a16="http://schemas.microsoft.com/office/drawing/2014/main" id="{51E05A50-A6D2-4929-B34F-BBD395315C52}"/>
                  </a:ext>
                </a:extLst>
              </p:cNvPr>
              <p:cNvSpPr/>
              <p:nvPr/>
            </p:nvSpPr>
            <p:spPr>
              <a:xfrm>
                <a:off x="7429500" y="4787900"/>
                <a:ext cx="2159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215900" h="190500">
                    <a:moveTo>
                      <a:pt x="0" y="190500"/>
                    </a:moveTo>
                    <a:lnTo>
                      <a:pt x="21590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59" name="object 788">
                <a:extLst>
                  <a:ext uri="{FF2B5EF4-FFF2-40B4-BE49-F238E27FC236}">
                    <a16:creationId xmlns:a16="http://schemas.microsoft.com/office/drawing/2014/main" id="{3485ECF7-8849-44F0-A011-B0A4C1946011}"/>
                  </a:ext>
                </a:extLst>
              </p:cNvPr>
              <p:cNvSpPr/>
              <p:nvPr/>
            </p:nvSpPr>
            <p:spPr>
              <a:xfrm>
                <a:off x="7594600" y="4521200"/>
                <a:ext cx="508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66700">
                    <a:moveTo>
                      <a:pt x="0" y="0"/>
                    </a:moveTo>
                    <a:lnTo>
                      <a:pt x="50800" y="2667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60" name="object 789">
                <a:extLst>
                  <a:ext uri="{FF2B5EF4-FFF2-40B4-BE49-F238E27FC236}">
                    <a16:creationId xmlns:a16="http://schemas.microsoft.com/office/drawing/2014/main" id="{5D9FCEBD-326B-4805-991E-3E479F80E8F7}"/>
                  </a:ext>
                </a:extLst>
              </p:cNvPr>
              <p:cNvSpPr/>
              <p:nvPr/>
            </p:nvSpPr>
            <p:spPr>
              <a:xfrm>
                <a:off x="7645400" y="4787900"/>
                <a:ext cx="279400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79400" h="101600">
                    <a:moveTo>
                      <a:pt x="0" y="0"/>
                    </a:moveTo>
                    <a:lnTo>
                      <a:pt x="279400" y="1016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61" name="object 790">
                <a:extLst>
                  <a:ext uri="{FF2B5EF4-FFF2-40B4-BE49-F238E27FC236}">
                    <a16:creationId xmlns:a16="http://schemas.microsoft.com/office/drawing/2014/main" id="{2643FB8F-8736-434D-B150-5D9D459A843E}"/>
                  </a:ext>
                </a:extLst>
              </p:cNvPr>
              <p:cNvSpPr/>
              <p:nvPr/>
            </p:nvSpPr>
            <p:spPr>
              <a:xfrm>
                <a:off x="7924800" y="4889500"/>
                <a:ext cx="381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266700">
                    <a:moveTo>
                      <a:pt x="0" y="0"/>
                    </a:moveTo>
                    <a:lnTo>
                      <a:pt x="38100" y="2667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62" name="object 791">
                <a:extLst>
                  <a:ext uri="{FF2B5EF4-FFF2-40B4-BE49-F238E27FC236}">
                    <a16:creationId xmlns:a16="http://schemas.microsoft.com/office/drawing/2014/main" id="{66376D7D-A1D2-4358-8E08-56FA85CF3F07}"/>
                  </a:ext>
                </a:extLst>
              </p:cNvPr>
              <p:cNvSpPr/>
              <p:nvPr/>
            </p:nvSpPr>
            <p:spPr>
              <a:xfrm>
                <a:off x="7480300" y="5245100"/>
                <a:ext cx="266700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101600">
                    <a:moveTo>
                      <a:pt x="0" y="0"/>
                    </a:moveTo>
                    <a:lnTo>
                      <a:pt x="266700" y="1016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63" name="object 792">
                <a:extLst>
                  <a:ext uri="{FF2B5EF4-FFF2-40B4-BE49-F238E27FC236}">
                    <a16:creationId xmlns:a16="http://schemas.microsoft.com/office/drawing/2014/main" id="{DB722C9A-8535-4AD9-A22C-B0A3CC38BB9A}"/>
                  </a:ext>
                </a:extLst>
              </p:cNvPr>
              <p:cNvSpPr/>
              <p:nvPr/>
            </p:nvSpPr>
            <p:spPr>
              <a:xfrm>
                <a:off x="7747000" y="5156200"/>
                <a:ext cx="2159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215900" h="190500">
                    <a:moveTo>
                      <a:pt x="215900" y="0"/>
                    </a:moveTo>
                    <a:lnTo>
                      <a:pt x="0" y="1905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64" name="object 793">
                <a:extLst>
                  <a:ext uri="{FF2B5EF4-FFF2-40B4-BE49-F238E27FC236}">
                    <a16:creationId xmlns:a16="http://schemas.microsoft.com/office/drawing/2014/main" id="{D5CD8A28-05ED-4B73-8F00-45204575C11B}"/>
                  </a:ext>
                </a:extLst>
              </p:cNvPr>
              <p:cNvSpPr/>
              <p:nvPr/>
            </p:nvSpPr>
            <p:spPr>
              <a:xfrm>
                <a:off x="7747000" y="5346700"/>
                <a:ext cx="63500" cy="2921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292100">
                    <a:moveTo>
                      <a:pt x="0" y="0"/>
                    </a:moveTo>
                    <a:lnTo>
                      <a:pt x="63500" y="2921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65" name="object 794">
                <a:extLst>
                  <a:ext uri="{FF2B5EF4-FFF2-40B4-BE49-F238E27FC236}">
                    <a16:creationId xmlns:a16="http://schemas.microsoft.com/office/drawing/2014/main" id="{1BD7D503-7069-4859-944A-5C8A5AB45D88}"/>
                  </a:ext>
                </a:extLst>
              </p:cNvPr>
              <p:cNvSpPr/>
              <p:nvPr/>
            </p:nvSpPr>
            <p:spPr>
              <a:xfrm>
                <a:off x="8115300" y="5689600"/>
                <a:ext cx="114300" cy="292100"/>
              </a:xfrm>
              <a:custGeom>
                <a:avLst/>
                <a:gdLst/>
                <a:ahLst/>
                <a:cxnLst/>
                <a:rect l="l" t="t" r="r" b="b"/>
                <a:pathLst>
                  <a:path w="114300" h="292100">
                    <a:moveTo>
                      <a:pt x="114300" y="2921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66" name="object 795">
                <a:extLst>
                  <a:ext uri="{FF2B5EF4-FFF2-40B4-BE49-F238E27FC236}">
                    <a16:creationId xmlns:a16="http://schemas.microsoft.com/office/drawing/2014/main" id="{8B8D0F8A-4E65-4D05-822E-EF8E5612C603}"/>
                  </a:ext>
                </a:extLst>
              </p:cNvPr>
              <p:cNvSpPr/>
              <p:nvPr/>
            </p:nvSpPr>
            <p:spPr>
              <a:xfrm>
                <a:off x="7810500" y="5638800"/>
                <a:ext cx="3048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50800">
                    <a:moveTo>
                      <a:pt x="0" y="0"/>
                    </a:moveTo>
                    <a:lnTo>
                      <a:pt x="304800" y="508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67" name="object 796">
                <a:extLst>
                  <a:ext uri="{FF2B5EF4-FFF2-40B4-BE49-F238E27FC236}">
                    <a16:creationId xmlns:a16="http://schemas.microsoft.com/office/drawing/2014/main" id="{E2EB263C-8867-480A-B9D5-2CCDFE6D9C1B}"/>
                  </a:ext>
                </a:extLst>
              </p:cNvPr>
              <p:cNvSpPr/>
              <p:nvPr/>
            </p:nvSpPr>
            <p:spPr>
              <a:xfrm>
                <a:off x="8115300" y="5473700"/>
                <a:ext cx="19050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190500" h="215900">
                    <a:moveTo>
                      <a:pt x="0" y="215900"/>
                    </a:moveTo>
                    <a:lnTo>
                      <a:pt x="19050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68" name="object 797">
                <a:extLst>
                  <a:ext uri="{FF2B5EF4-FFF2-40B4-BE49-F238E27FC236}">
                    <a16:creationId xmlns:a16="http://schemas.microsoft.com/office/drawing/2014/main" id="{FF78DA0B-1C77-4FFD-BF35-97B28D3E3CD2}"/>
                  </a:ext>
                </a:extLst>
              </p:cNvPr>
              <p:cNvSpPr/>
              <p:nvPr/>
            </p:nvSpPr>
            <p:spPr>
              <a:xfrm>
                <a:off x="7353300" y="3911600"/>
                <a:ext cx="12700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3200">
                    <a:moveTo>
                      <a:pt x="0" y="203200"/>
                    </a:moveTo>
                    <a:lnTo>
                      <a:pt x="1270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69" name="object 798">
                <a:extLst>
                  <a:ext uri="{FF2B5EF4-FFF2-40B4-BE49-F238E27FC236}">
                    <a16:creationId xmlns:a16="http://schemas.microsoft.com/office/drawing/2014/main" id="{701231AE-4438-4380-B879-989902402684}"/>
                  </a:ext>
                </a:extLst>
              </p:cNvPr>
              <p:cNvSpPr/>
              <p:nvPr/>
            </p:nvSpPr>
            <p:spPr>
              <a:xfrm>
                <a:off x="7480300" y="3898900"/>
                <a:ext cx="266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12700">
                    <a:moveTo>
                      <a:pt x="0" y="12700"/>
                    </a:moveTo>
                    <a:lnTo>
                      <a:pt x="2667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70" name="object 799">
                <a:extLst>
                  <a:ext uri="{FF2B5EF4-FFF2-40B4-BE49-F238E27FC236}">
                    <a16:creationId xmlns:a16="http://schemas.microsoft.com/office/drawing/2014/main" id="{E2C2B90C-FD0C-4110-85CE-E8D344403A0B}"/>
                  </a:ext>
                </a:extLst>
              </p:cNvPr>
              <p:cNvSpPr/>
              <p:nvPr/>
            </p:nvSpPr>
            <p:spPr>
              <a:xfrm>
                <a:off x="7747000" y="3670300"/>
                <a:ext cx="1397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39700" h="228600">
                    <a:moveTo>
                      <a:pt x="0" y="228600"/>
                    </a:moveTo>
                    <a:lnTo>
                      <a:pt x="1397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71" name="object 800">
                <a:extLst>
                  <a:ext uri="{FF2B5EF4-FFF2-40B4-BE49-F238E27FC236}">
                    <a16:creationId xmlns:a16="http://schemas.microsoft.com/office/drawing/2014/main" id="{14499C10-3AB6-447C-B34B-35BB72099237}"/>
                  </a:ext>
                </a:extLst>
              </p:cNvPr>
              <p:cNvSpPr/>
              <p:nvPr/>
            </p:nvSpPr>
            <p:spPr>
              <a:xfrm>
                <a:off x="7886700" y="3632200"/>
                <a:ext cx="2413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41300" h="38100">
                    <a:moveTo>
                      <a:pt x="241300" y="0"/>
                    </a:moveTo>
                    <a:lnTo>
                      <a:pt x="0" y="3810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72" name="object 801">
                <a:extLst>
                  <a:ext uri="{FF2B5EF4-FFF2-40B4-BE49-F238E27FC236}">
                    <a16:creationId xmlns:a16="http://schemas.microsoft.com/office/drawing/2014/main" id="{F9ECA8A1-9C38-4993-9E91-DF956203E7C7}"/>
                  </a:ext>
                </a:extLst>
              </p:cNvPr>
              <p:cNvSpPr/>
              <p:nvPr/>
            </p:nvSpPr>
            <p:spPr>
              <a:xfrm>
                <a:off x="7645400" y="3403600"/>
                <a:ext cx="2413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241300" h="266700">
                    <a:moveTo>
                      <a:pt x="241300" y="2667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73" name="object 802">
                <a:extLst>
                  <a:ext uri="{FF2B5EF4-FFF2-40B4-BE49-F238E27FC236}">
                    <a16:creationId xmlns:a16="http://schemas.microsoft.com/office/drawing/2014/main" id="{1FC812E7-807D-4703-8D9D-C5A578A333F0}"/>
                  </a:ext>
                </a:extLst>
              </p:cNvPr>
              <p:cNvSpPr/>
              <p:nvPr/>
            </p:nvSpPr>
            <p:spPr>
              <a:xfrm>
                <a:off x="7353300" y="3632200"/>
                <a:ext cx="1270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9400">
                    <a:moveTo>
                      <a:pt x="127000" y="2794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74" name="object 803">
                <a:extLst>
                  <a:ext uri="{FF2B5EF4-FFF2-40B4-BE49-F238E27FC236}">
                    <a16:creationId xmlns:a16="http://schemas.microsoft.com/office/drawing/2014/main" id="{66982265-1ED2-4552-8CA4-C92412F781D7}"/>
                  </a:ext>
                </a:extLst>
              </p:cNvPr>
              <p:cNvSpPr/>
              <p:nvPr/>
            </p:nvSpPr>
            <p:spPr>
              <a:xfrm>
                <a:off x="7353300" y="3403600"/>
                <a:ext cx="2921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292100" h="228600">
                    <a:moveTo>
                      <a:pt x="292100" y="0"/>
                    </a:moveTo>
                    <a:lnTo>
                      <a:pt x="0" y="22860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75" name="object 804">
                <a:extLst>
                  <a:ext uri="{FF2B5EF4-FFF2-40B4-BE49-F238E27FC236}">
                    <a16:creationId xmlns:a16="http://schemas.microsoft.com/office/drawing/2014/main" id="{F4EBB2D8-079E-4B25-83C8-F25700B5F95E}"/>
                  </a:ext>
                </a:extLst>
              </p:cNvPr>
              <p:cNvSpPr/>
              <p:nvPr/>
            </p:nvSpPr>
            <p:spPr>
              <a:xfrm>
                <a:off x="7048500" y="3556000"/>
                <a:ext cx="3048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76200">
                    <a:moveTo>
                      <a:pt x="304800" y="762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76" name="object 805">
                <a:extLst>
                  <a:ext uri="{FF2B5EF4-FFF2-40B4-BE49-F238E27FC236}">
                    <a16:creationId xmlns:a16="http://schemas.microsoft.com/office/drawing/2014/main" id="{D9CD1699-D3F8-400F-B0CD-B300601850A4}"/>
                  </a:ext>
                </a:extLst>
              </p:cNvPr>
              <p:cNvSpPr/>
              <p:nvPr/>
            </p:nvSpPr>
            <p:spPr>
              <a:xfrm>
                <a:off x="6985000" y="3263900"/>
                <a:ext cx="63500" cy="2921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292100">
                    <a:moveTo>
                      <a:pt x="63500" y="2921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77" name="object 806">
                <a:extLst>
                  <a:ext uri="{FF2B5EF4-FFF2-40B4-BE49-F238E27FC236}">
                    <a16:creationId xmlns:a16="http://schemas.microsoft.com/office/drawing/2014/main" id="{12B99F49-CB7F-4053-BA8C-FA6EA3E98977}"/>
                  </a:ext>
                </a:extLst>
              </p:cNvPr>
              <p:cNvSpPr/>
              <p:nvPr/>
            </p:nvSpPr>
            <p:spPr>
              <a:xfrm>
                <a:off x="6731000" y="3175000"/>
                <a:ext cx="254000" cy="88900"/>
              </a:xfrm>
              <a:custGeom>
                <a:avLst/>
                <a:gdLst/>
                <a:ahLst/>
                <a:cxnLst/>
                <a:rect l="l" t="t" r="r" b="b"/>
                <a:pathLst>
                  <a:path w="254000" h="88900">
                    <a:moveTo>
                      <a:pt x="254000" y="889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78" name="object 807">
                <a:extLst>
                  <a:ext uri="{FF2B5EF4-FFF2-40B4-BE49-F238E27FC236}">
                    <a16:creationId xmlns:a16="http://schemas.microsoft.com/office/drawing/2014/main" id="{8E6DC76D-70DD-466E-8716-26375B3569A9}"/>
                  </a:ext>
                </a:extLst>
              </p:cNvPr>
              <p:cNvSpPr/>
              <p:nvPr/>
            </p:nvSpPr>
            <p:spPr>
              <a:xfrm>
                <a:off x="6680200" y="2895600"/>
                <a:ext cx="508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79400">
                    <a:moveTo>
                      <a:pt x="50800" y="2794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79" name="object 808">
                <a:extLst>
                  <a:ext uri="{FF2B5EF4-FFF2-40B4-BE49-F238E27FC236}">
                    <a16:creationId xmlns:a16="http://schemas.microsoft.com/office/drawing/2014/main" id="{51990068-4420-43B1-868F-DE17B8E693E0}"/>
                  </a:ext>
                </a:extLst>
              </p:cNvPr>
              <p:cNvSpPr/>
              <p:nvPr/>
            </p:nvSpPr>
            <p:spPr>
              <a:xfrm>
                <a:off x="6985000" y="3073400"/>
                <a:ext cx="2032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190500">
                    <a:moveTo>
                      <a:pt x="0" y="190500"/>
                    </a:moveTo>
                    <a:lnTo>
                      <a:pt x="2032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80" name="object 809">
                <a:extLst>
                  <a:ext uri="{FF2B5EF4-FFF2-40B4-BE49-F238E27FC236}">
                    <a16:creationId xmlns:a16="http://schemas.microsoft.com/office/drawing/2014/main" id="{2B84DB54-D772-4074-9176-F2C431C82A81}"/>
                  </a:ext>
                </a:extLst>
              </p:cNvPr>
              <p:cNvSpPr/>
              <p:nvPr/>
            </p:nvSpPr>
            <p:spPr>
              <a:xfrm>
                <a:off x="7150100" y="2806700"/>
                <a:ext cx="381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266700">
                    <a:moveTo>
                      <a:pt x="38100" y="2667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81" name="object 810">
                <a:extLst>
                  <a:ext uri="{FF2B5EF4-FFF2-40B4-BE49-F238E27FC236}">
                    <a16:creationId xmlns:a16="http://schemas.microsoft.com/office/drawing/2014/main" id="{E8853625-08F3-414E-9759-D4FD670B9C55}"/>
                  </a:ext>
                </a:extLst>
              </p:cNvPr>
              <p:cNvSpPr/>
              <p:nvPr/>
            </p:nvSpPr>
            <p:spPr>
              <a:xfrm>
                <a:off x="6680200" y="2717800"/>
                <a:ext cx="203200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177800">
                    <a:moveTo>
                      <a:pt x="0" y="177800"/>
                    </a:moveTo>
                    <a:lnTo>
                      <a:pt x="2032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82" name="object 811">
                <a:extLst>
                  <a:ext uri="{FF2B5EF4-FFF2-40B4-BE49-F238E27FC236}">
                    <a16:creationId xmlns:a16="http://schemas.microsoft.com/office/drawing/2014/main" id="{3B197746-CCC4-4940-89E9-EFC99B0A8B1D}"/>
                  </a:ext>
                </a:extLst>
              </p:cNvPr>
              <p:cNvSpPr/>
              <p:nvPr/>
            </p:nvSpPr>
            <p:spPr>
              <a:xfrm>
                <a:off x="6883400" y="2717800"/>
                <a:ext cx="266700" cy="8890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88900">
                    <a:moveTo>
                      <a:pt x="266700" y="889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83" name="object 812">
                <a:extLst>
                  <a:ext uri="{FF2B5EF4-FFF2-40B4-BE49-F238E27FC236}">
                    <a16:creationId xmlns:a16="http://schemas.microsoft.com/office/drawing/2014/main" id="{123AC983-52C7-479F-9323-55A6EC0E472F}"/>
                  </a:ext>
                </a:extLst>
              </p:cNvPr>
              <p:cNvSpPr/>
              <p:nvPr/>
            </p:nvSpPr>
            <p:spPr>
              <a:xfrm>
                <a:off x="6832600" y="2451100"/>
                <a:ext cx="508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66700">
                    <a:moveTo>
                      <a:pt x="50800" y="2667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84" name="object 813">
                <a:extLst>
                  <a:ext uri="{FF2B5EF4-FFF2-40B4-BE49-F238E27FC236}">
                    <a16:creationId xmlns:a16="http://schemas.microsoft.com/office/drawing/2014/main" id="{86FDAC8A-09D2-452A-9FAE-1338CEFCB650}"/>
                  </a:ext>
                </a:extLst>
              </p:cNvPr>
              <p:cNvSpPr/>
              <p:nvPr/>
            </p:nvSpPr>
            <p:spPr>
              <a:xfrm>
                <a:off x="6832600" y="2247900"/>
                <a:ext cx="21590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215900" h="203200">
                    <a:moveTo>
                      <a:pt x="0" y="203200"/>
                    </a:moveTo>
                    <a:lnTo>
                      <a:pt x="2159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85" name="object 814">
                <a:extLst>
                  <a:ext uri="{FF2B5EF4-FFF2-40B4-BE49-F238E27FC236}">
                    <a16:creationId xmlns:a16="http://schemas.microsoft.com/office/drawing/2014/main" id="{10DF7FF9-6553-4369-A788-106EEAEEB6D5}"/>
                  </a:ext>
                </a:extLst>
              </p:cNvPr>
              <p:cNvSpPr/>
              <p:nvPr/>
            </p:nvSpPr>
            <p:spPr>
              <a:xfrm>
                <a:off x="6921500" y="1968500"/>
                <a:ext cx="1270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9400">
                    <a:moveTo>
                      <a:pt x="127000" y="2794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86" name="object 815">
                <a:extLst>
                  <a:ext uri="{FF2B5EF4-FFF2-40B4-BE49-F238E27FC236}">
                    <a16:creationId xmlns:a16="http://schemas.microsoft.com/office/drawing/2014/main" id="{24DE21E6-DD7D-4DE7-B5F0-ED7C28902DB0}"/>
                  </a:ext>
                </a:extLst>
              </p:cNvPr>
              <p:cNvSpPr/>
              <p:nvPr/>
            </p:nvSpPr>
            <p:spPr>
              <a:xfrm>
                <a:off x="6921500" y="1765300"/>
                <a:ext cx="22860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203200">
                    <a:moveTo>
                      <a:pt x="0" y="203200"/>
                    </a:moveTo>
                    <a:lnTo>
                      <a:pt x="2286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87" name="object 816">
                <a:extLst>
                  <a:ext uri="{FF2B5EF4-FFF2-40B4-BE49-F238E27FC236}">
                    <a16:creationId xmlns:a16="http://schemas.microsoft.com/office/drawing/2014/main" id="{A6B45D62-B08C-49DA-B43B-51A0806F451A}"/>
                  </a:ext>
                </a:extLst>
              </p:cNvPr>
              <p:cNvSpPr/>
              <p:nvPr/>
            </p:nvSpPr>
            <p:spPr>
              <a:xfrm>
                <a:off x="7150100" y="1765300"/>
                <a:ext cx="266700" cy="8890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88900">
                    <a:moveTo>
                      <a:pt x="0" y="0"/>
                    </a:moveTo>
                    <a:lnTo>
                      <a:pt x="266700" y="8890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88" name="object 817">
                <a:extLst>
                  <a:ext uri="{FF2B5EF4-FFF2-40B4-BE49-F238E27FC236}">
                    <a16:creationId xmlns:a16="http://schemas.microsoft.com/office/drawing/2014/main" id="{A82FF42E-A6BC-4D5E-8E5C-A7F1DDC9CF49}"/>
                  </a:ext>
                </a:extLst>
              </p:cNvPr>
              <p:cNvSpPr/>
              <p:nvPr/>
            </p:nvSpPr>
            <p:spPr>
              <a:xfrm>
                <a:off x="7416800" y="1663700"/>
                <a:ext cx="2032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190500">
                    <a:moveTo>
                      <a:pt x="0" y="190500"/>
                    </a:moveTo>
                    <a:lnTo>
                      <a:pt x="2032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89" name="object 818">
                <a:extLst>
                  <a:ext uri="{FF2B5EF4-FFF2-40B4-BE49-F238E27FC236}">
                    <a16:creationId xmlns:a16="http://schemas.microsoft.com/office/drawing/2014/main" id="{1BB4C684-E21E-435C-89AF-CD2566A70073}"/>
                  </a:ext>
                </a:extLst>
              </p:cNvPr>
              <p:cNvSpPr/>
              <p:nvPr/>
            </p:nvSpPr>
            <p:spPr>
              <a:xfrm>
                <a:off x="7772400" y="1193800"/>
                <a:ext cx="292100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92100" h="101600">
                    <a:moveTo>
                      <a:pt x="292100" y="1016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90" name="object 819">
                <a:extLst>
                  <a:ext uri="{FF2B5EF4-FFF2-40B4-BE49-F238E27FC236}">
                    <a16:creationId xmlns:a16="http://schemas.microsoft.com/office/drawing/2014/main" id="{D6DAA361-AD63-4CAD-B967-79895C766A58}"/>
                  </a:ext>
                </a:extLst>
              </p:cNvPr>
              <p:cNvSpPr/>
              <p:nvPr/>
            </p:nvSpPr>
            <p:spPr>
              <a:xfrm>
                <a:off x="7556500" y="1397000"/>
                <a:ext cx="635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266700">
                    <a:moveTo>
                      <a:pt x="63500" y="2667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91" name="object 820">
                <a:extLst>
                  <a:ext uri="{FF2B5EF4-FFF2-40B4-BE49-F238E27FC236}">
                    <a16:creationId xmlns:a16="http://schemas.microsoft.com/office/drawing/2014/main" id="{EE1881AC-2745-4DE2-86E3-F5C921EEC6EA}"/>
                  </a:ext>
                </a:extLst>
              </p:cNvPr>
              <p:cNvSpPr/>
              <p:nvPr/>
            </p:nvSpPr>
            <p:spPr>
              <a:xfrm>
                <a:off x="7556500" y="1193800"/>
                <a:ext cx="21590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215900" h="203200">
                    <a:moveTo>
                      <a:pt x="215900" y="0"/>
                    </a:moveTo>
                    <a:lnTo>
                      <a:pt x="0" y="20320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92" name="object 821">
                <a:extLst>
                  <a:ext uri="{FF2B5EF4-FFF2-40B4-BE49-F238E27FC236}">
                    <a16:creationId xmlns:a16="http://schemas.microsoft.com/office/drawing/2014/main" id="{E7C4F4B9-53A5-432C-A8F7-706D90F2CF01}"/>
                  </a:ext>
                </a:extLst>
              </p:cNvPr>
              <p:cNvSpPr/>
              <p:nvPr/>
            </p:nvSpPr>
            <p:spPr>
              <a:xfrm>
                <a:off x="7289800" y="1320800"/>
                <a:ext cx="2667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76200">
                    <a:moveTo>
                      <a:pt x="266700" y="762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93" name="object 822">
                <a:extLst>
                  <a:ext uri="{FF2B5EF4-FFF2-40B4-BE49-F238E27FC236}">
                    <a16:creationId xmlns:a16="http://schemas.microsoft.com/office/drawing/2014/main" id="{2FD40D3D-27F2-42DB-9B99-48E476DBC570}"/>
                  </a:ext>
                </a:extLst>
              </p:cNvPr>
              <p:cNvSpPr/>
              <p:nvPr/>
            </p:nvSpPr>
            <p:spPr>
              <a:xfrm>
                <a:off x="7099300" y="1511300"/>
                <a:ext cx="50800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54000">
                    <a:moveTo>
                      <a:pt x="50800" y="2540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94" name="object 823">
                <a:extLst>
                  <a:ext uri="{FF2B5EF4-FFF2-40B4-BE49-F238E27FC236}">
                    <a16:creationId xmlns:a16="http://schemas.microsoft.com/office/drawing/2014/main" id="{F69A478D-646A-4F86-A030-E61EF48D115A}"/>
                  </a:ext>
                </a:extLst>
              </p:cNvPr>
              <p:cNvSpPr/>
              <p:nvPr/>
            </p:nvSpPr>
            <p:spPr>
              <a:xfrm>
                <a:off x="7099300" y="1320800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90500" h="190500">
                    <a:moveTo>
                      <a:pt x="190500" y="0"/>
                    </a:moveTo>
                    <a:lnTo>
                      <a:pt x="0" y="19050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95" name="object 825">
                <a:extLst>
                  <a:ext uri="{FF2B5EF4-FFF2-40B4-BE49-F238E27FC236}">
                    <a16:creationId xmlns:a16="http://schemas.microsoft.com/office/drawing/2014/main" id="{4D65EE6D-431A-4C2B-9801-509E6E868FB4}"/>
                  </a:ext>
                </a:extLst>
              </p:cNvPr>
              <p:cNvSpPr/>
              <p:nvPr/>
            </p:nvSpPr>
            <p:spPr>
              <a:xfrm>
                <a:off x="7089482" y="1511046"/>
                <a:ext cx="71386" cy="50952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52">
                    <a:moveTo>
                      <a:pt x="0" y="50012"/>
                    </a:moveTo>
                    <a:lnTo>
                      <a:pt x="3517" y="50609"/>
                    </a:lnTo>
                    <a:lnTo>
                      <a:pt x="7137" y="50952"/>
                    </a:lnTo>
                    <a:lnTo>
                      <a:pt x="10706" y="50952"/>
                    </a:lnTo>
                    <a:lnTo>
                      <a:pt x="24673" y="49352"/>
                    </a:lnTo>
                    <a:lnTo>
                      <a:pt x="37585" y="44775"/>
                    </a:lnTo>
                    <a:lnTo>
                      <a:pt x="49042" y="37554"/>
                    </a:lnTo>
                    <a:lnTo>
                      <a:pt x="58645" y="28021"/>
                    </a:lnTo>
                    <a:lnTo>
                      <a:pt x="65997" y="16509"/>
                    </a:lnTo>
                    <a:lnTo>
                      <a:pt x="70699" y="335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96" name="object 826">
                <a:extLst>
                  <a:ext uri="{FF2B5EF4-FFF2-40B4-BE49-F238E27FC236}">
                    <a16:creationId xmlns:a16="http://schemas.microsoft.com/office/drawing/2014/main" id="{9288BDAD-9337-4C85-ABC8-7A1FD05FD9B7}"/>
                  </a:ext>
                </a:extLst>
              </p:cNvPr>
              <p:cNvSpPr/>
              <p:nvPr/>
            </p:nvSpPr>
            <p:spPr>
              <a:xfrm>
                <a:off x="7105154" y="1524444"/>
                <a:ext cx="46735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32740">
                    <a:moveTo>
                      <a:pt x="0" y="32740"/>
                    </a:moveTo>
                    <a:lnTo>
                      <a:pt x="13106" y="30017"/>
                    </a:lnTo>
                    <a:lnTo>
                      <a:pt x="25031" y="24426"/>
                    </a:lnTo>
                    <a:lnTo>
                      <a:pt x="35333" y="16274"/>
                    </a:lnTo>
                    <a:lnTo>
                      <a:pt x="43569" y="5868"/>
                    </a:lnTo>
                    <a:lnTo>
                      <a:pt x="467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97" name="object 827">
                <a:extLst>
                  <a:ext uri="{FF2B5EF4-FFF2-40B4-BE49-F238E27FC236}">
                    <a16:creationId xmlns:a16="http://schemas.microsoft.com/office/drawing/2014/main" id="{E3D06A81-8CA4-411D-9CA5-ABD151F1B1BA}"/>
                  </a:ext>
                </a:extLst>
              </p:cNvPr>
              <p:cNvSpPr/>
              <p:nvPr/>
            </p:nvSpPr>
            <p:spPr>
              <a:xfrm>
                <a:off x="7122071" y="1536992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60" y="7746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98" name="object 828">
                <a:extLst>
                  <a:ext uri="{FF2B5EF4-FFF2-40B4-BE49-F238E27FC236}">
                    <a16:creationId xmlns:a16="http://schemas.microsoft.com/office/drawing/2014/main" id="{BC7981DA-1C3E-41AE-A3B3-A2EAD93F1B15}"/>
                  </a:ext>
                </a:extLst>
              </p:cNvPr>
              <p:cNvSpPr/>
              <p:nvPr/>
            </p:nvSpPr>
            <p:spPr>
              <a:xfrm>
                <a:off x="7063130" y="1452854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884" y="0"/>
                    </a:moveTo>
                    <a:lnTo>
                      <a:pt x="20446" y="11912"/>
                    </a:lnTo>
                    <a:lnTo>
                      <a:pt x="16281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77"/>
                    </a:lnTo>
                    <a:lnTo>
                      <a:pt x="4317" y="6159"/>
                    </a:lnTo>
                    <a:lnTo>
                      <a:pt x="9385" y="2590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99" name="object 829">
                <a:extLst>
                  <a:ext uri="{FF2B5EF4-FFF2-40B4-BE49-F238E27FC236}">
                    <a16:creationId xmlns:a16="http://schemas.microsoft.com/office/drawing/2014/main" id="{6FA839C0-772D-48F2-97CE-F94733159BE8}"/>
                  </a:ext>
                </a:extLst>
              </p:cNvPr>
              <p:cNvSpPr/>
              <p:nvPr/>
            </p:nvSpPr>
            <p:spPr>
              <a:xfrm>
                <a:off x="7063130" y="1452854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884" y="0"/>
                    </a:moveTo>
                    <a:lnTo>
                      <a:pt x="9385" y="2590"/>
                    </a:lnTo>
                    <a:lnTo>
                      <a:pt x="4317" y="6159"/>
                    </a:lnTo>
                    <a:lnTo>
                      <a:pt x="0" y="10477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281" y="13792"/>
                    </a:lnTo>
                    <a:lnTo>
                      <a:pt x="20446" y="11912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00" name="object 830">
                <a:extLst>
                  <a:ext uri="{FF2B5EF4-FFF2-40B4-BE49-F238E27FC236}">
                    <a16:creationId xmlns:a16="http://schemas.microsoft.com/office/drawing/2014/main" id="{41182BFA-CC21-48B1-B9C4-178C7A9291A7}"/>
                  </a:ext>
                </a:extLst>
              </p:cNvPr>
              <p:cNvSpPr/>
              <p:nvPr/>
            </p:nvSpPr>
            <p:spPr>
              <a:xfrm>
                <a:off x="7067753" y="1458810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35"/>
                    </a:lnTo>
                    <a:lnTo>
                      <a:pt x="3759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01" name="object 831">
                <a:extLst>
                  <a:ext uri="{FF2B5EF4-FFF2-40B4-BE49-F238E27FC236}">
                    <a16:creationId xmlns:a16="http://schemas.microsoft.com/office/drawing/2014/main" id="{58C66363-8D09-4D12-B99B-E1E236D9C39A}"/>
                  </a:ext>
                </a:extLst>
              </p:cNvPr>
              <p:cNvSpPr/>
              <p:nvPr/>
            </p:nvSpPr>
            <p:spPr>
              <a:xfrm>
                <a:off x="7070026" y="1457426"/>
                <a:ext cx="7696" cy="10756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56">
                    <a:moveTo>
                      <a:pt x="7696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02" name="object 832">
                <a:extLst>
                  <a:ext uri="{FF2B5EF4-FFF2-40B4-BE49-F238E27FC236}">
                    <a16:creationId xmlns:a16="http://schemas.microsoft.com/office/drawing/2014/main" id="{B40B16A0-D07A-47E2-8A58-24AAA7921FA3}"/>
                  </a:ext>
                </a:extLst>
              </p:cNvPr>
              <p:cNvSpPr/>
              <p:nvPr/>
            </p:nvSpPr>
            <p:spPr>
              <a:xfrm>
                <a:off x="7034657" y="1434846"/>
                <a:ext cx="131064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76">
                    <a:moveTo>
                      <a:pt x="131064" y="65544"/>
                    </a:moveTo>
                    <a:lnTo>
                      <a:pt x="129470" y="51101"/>
                    </a:lnTo>
                    <a:lnTo>
                      <a:pt x="124921" y="37781"/>
                    </a:lnTo>
                    <a:lnTo>
                      <a:pt x="117761" y="25931"/>
                    </a:lnTo>
                    <a:lnTo>
                      <a:pt x="108336" y="15896"/>
                    </a:lnTo>
                    <a:lnTo>
                      <a:pt x="96993" y="8022"/>
                    </a:lnTo>
                    <a:lnTo>
                      <a:pt x="84077" y="2656"/>
                    </a:lnTo>
                    <a:lnTo>
                      <a:pt x="69933" y="145"/>
                    </a:lnTo>
                    <a:lnTo>
                      <a:pt x="65532" y="0"/>
                    </a:lnTo>
                    <a:lnTo>
                      <a:pt x="51093" y="1594"/>
                    </a:lnTo>
                    <a:lnTo>
                      <a:pt x="37777" y="6145"/>
                    </a:lnTo>
                    <a:lnTo>
                      <a:pt x="25928" y="13307"/>
                    </a:lnTo>
                    <a:lnTo>
                      <a:pt x="15894" y="22734"/>
                    </a:lnTo>
                    <a:lnTo>
                      <a:pt x="8022" y="34080"/>
                    </a:lnTo>
                    <a:lnTo>
                      <a:pt x="2656" y="46998"/>
                    </a:lnTo>
                    <a:lnTo>
                      <a:pt x="145" y="61143"/>
                    </a:lnTo>
                    <a:lnTo>
                      <a:pt x="0" y="65544"/>
                    </a:lnTo>
                    <a:lnTo>
                      <a:pt x="1594" y="79968"/>
                    </a:lnTo>
                    <a:lnTo>
                      <a:pt x="6146" y="93280"/>
                    </a:lnTo>
                    <a:lnTo>
                      <a:pt x="13309" y="105129"/>
                    </a:lnTo>
                    <a:lnTo>
                      <a:pt x="22736" y="115168"/>
                    </a:lnTo>
                    <a:lnTo>
                      <a:pt x="34082" y="123047"/>
                    </a:lnTo>
                    <a:lnTo>
                      <a:pt x="46999" y="128418"/>
                    </a:lnTo>
                    <a:lnTo>
                      <a:pt x="61141" y="130931"/>
                    </a:lnTo>
                    <a:lnTo>
                      <a:pt x="65532" y="131076"/>
                    </a:lnTo>
                    <a:lnTo>
                      <a:pt x="79975" y="129479"/>
                    </a:lnTo>
                    <a:lnTo>
                      <a:pt x="93294" y="124922"/>
                    </a:lnTo>
                    <a:lnTo>
                      <a:pt x="105143" y="117752"/>
                    </a:lnTo>
                    <a:lnTo>
                      <a:pt x="115176" y="108319"/>
                    </a:lnTo>
                    <a:lnTo>
                      <a:pt x="123047" y="96971"/>
                    </a:lnTo>
                    <a:lnTo>
                      <a:pt x="128410" y="84058"/>
                    </a:lnTo>
                    <a:lnTo>
                      <a:pt x="130919" y="69929"/>
                    </a:lnTo>
                    <a:lnTo>
                      <a:pt x="131064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03" name="object 833">
                <a:extLst>
                  <a:ext uri="{FF2B5EF4-FFF2-40B4-BE49-F238E27FC236}">
                    <a16:creationId xmlns:a16="http://schemas.microsoft.com/office/drawing/2014/main" id="{697226CF-7E5F-483D-B8AE-809A8AB735F8}"/>
                  </a:ext>
                </a:extLst>
              </p:cNvPr>
              <p:cNvSpPr/>
              <p:nvPr/>
            </p:nvSpPr>
            <p:spPr>
              <a:xfrm>
                <a:off x="7229729" y="1251343"/>
                <a:ext cx="131064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76">
                    <a:moveTo>
                      <a:pt x="131064" y="65531"/>
                    </a:moveTo>
                    <a:lnTo>
                      <a:pt x="130918" y="69927"/>
                    </a:lnTo>
                    <a:lnTo>
                      <a:pt x="128407" y="84059"/>
                    </a:lnTo>
                    <a:lnTo>
                      <a:pt x="123041" y="96973"/>
                    </a:lnTo>
                    <a:lnTo>
                      <a:pt x="115169" y="108321"/>
                    </a:lnTo>
                    <a:lnTo>
                      <a:pt x="105135" y="117753"/>
                    </a:lnTo>
                    <a:lnTo>
                      <a:pt x="93286" y="124923"/>
                    </a:lnTo>
                    <a:lnTo>
                      <a:pt x="79970" y="129480"/>
                    </a:lnTo>
                    <a:lnTo>
                      <a:pt x="65531" y="131076"/>
                    </a:lnTo>
                    <a:lnTo>
                      <a:pt x="61130" y="130931"/>
                    </a:lnTo>
                    <a:lnTo>
                      <a:pt x="46986" y="128415"/>
                    </a:lnTo>
                    <a:lnTo>
                      <a:pt x="34070" y="123043"/>
                    </a:lnTo>
                    <a:lnTo>
                      <a:pt x="22727" y="115163"/>
                    </a:lnTo>
                    <a:lnTo>
                      <a:pt x="13302" y="105123"/>
                    </a:lnTo>
                    <a:lnTo>
                      <a:pt x="6142" y="93272"/>
                    </a:lnTo>
                    <a:lnTo>
                      <a:pt x="1593" y="79959"/>
                    </a:lnTo>
                    <a:lnTo>
                      <a:pt x="0" y="65531"/>
                    </a:lnTo>
                    <a:lnTo>
                      <a:pt x="144" y="61141"/>
                    </a:lnTo>
                    <a:lnTo>
                      <a:pt x="2653" y="46999"/>
                    </a:lnTo>
                    <a:lnTo>
                      <a:pt x="8016" y="34082"/>
                    </a:lnTo>
                    <a:lnTo>
                      <a:pt x="15887" y="22736"/>
                    </a:lnTo>
                    <a:lnTo>
                      <a:pt x="25920" y="13309"/>
                    </a:lnTo>
                    <a:lnTo>
                      <a:pt x="37769" y="6146"/>
                    </a:lnTo>
                    <a:lnTo>
                      <a:pt x="51088" y="1594"/>
                    </a:lnTo>
                    <a:lnTo>
                      <a:pt x="65531" y="0"/>
                    </a:lnTo>
                    <a:lnTo>
                      <a:pt x="69922" y="144"/>
                    </a:lnTo>
                    <a:lnTo>
                      <a:pt x="84064" y="2654"/>
                    </a:lnTo>
                    <a:lnTo>
                      <a:pt x="96981" y="8018"/>
                    </a:lnTo>
                    <a:lnTo>
                      <a:pt x="108327" y="15891"/>
                    </a:lnTo>
                    <a:lnTo>
                      <a:pt x="117754" y="25925"/>
                    </a:lnTo>
                    <a:lnTo>
                      <a:pt x="124917" y="37774"/>
                    </a:lnTo>
                    <a:lnTo>
                      <a:pt x="129469" y="51092"/>
                    </a:lnTo>
                    <a:lnTo>
                      <a:pt x="131064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04" name="object 834">
                <a:extLst>
                  <a:ext uri="{FF2B5EF4-FFF2-40B4-BE49-F238E27FC236}">
                    <a16:creationId xmlns:a16="http://schemas.microsoft.com/office/drawing/2014/main" id="{7EFE44F1-4C63-448F-B66B-1494A54249E6}"/>
                  </a:ext>
                </a:extLst>
              </p:cNvPr>
              <p:cNvSpPr/>
              <p:nvPr/>
            </p:nvSpPr>
            <p:spPr>
              <a:xfrm>
                <a:off x="7284593" y="1327543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50012"/>
                    </a:moveTo>
                    <a:lnTo>
                      <a:pt x="3517" y="50609"/>
                    </a:lnTo>
                    <a:lnTo>
                      <a:pt x="7086" y="50901"/>
                    </a:lnTo>
                    <a:lnTo>
                      <a:pt x="10667" y="50901"/>
                    </a:lnTo>
                    <a:lnTo>
                      <a:pt x="24655" y="49303"/>
                    </a:lnTo>
                    <a:lnTo>
                      <a:pt x="37574" y="44730"/>
                    </a:lnTo>
                    <a:lnTo>
                      <a:pt x="49029" y="37513"/>
                    </a:lnTo>
                    <a:lnTo>
                      <a:pt x="58626" y="27983"/>
                    </a:lnTo>
                    <a:lnTo>
                      <a:pt x="65967" y="16471"/>
                    </a:lnTo>
                    <a:lnTo>
                      <a:pt x="70659" y="3307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05" name="object 835">
                <a:extLst>
                  <a:ext uri="{FF2B5EF4-FFF2-40B4-BE49-F238E27FC236}">
                    <a16:creationId xmlns:a16="http://schemas.microsoft.com/office/drawing/2014/main" id="{8AE35CAA-208C-4035-AB5D-BEE5B1DFEBC5}"/>
                  </a:ext>
                </a:extLst>
              </p:cNvPr>
              <p:cNvSpPr/>
              <p:nvPr/>
            </p:nvSpPr>
            <p:spPr>
              <a:xfrm>
                <a:off x="7300214" y="1340942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77"/>
                    </a:lnTo>
                    <a:lnTo>
                      <a:pt x="25055" y="24378"/>
                    </a:lnTo>
                    <a:lnTo>
                      <a:pt x="35353" y="16212"/>
                    </a:lnTo>
                    <a:lnTo>
                      <a:pt x="43568" y="5797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06" name="object 836">
                <a:extLst>
                  <a:ext uri="{FF2B5EF4-FFF2-40B4-BE49-F238E27FC236}">
                    <a16:creationId xmlns:a16="http://schemas.microsoft.com/office/drawing/2014/main" id="{8C237792-FBC5-4357-AEB1-B365E5EDBF87}"/>
                  </a:ext>
                </a:extLst>
              </p:cNvPr>
              <p:cNvSpPr/>
              <p:nvPr/>
            </p:nvSpPr>
            <p:spPr>
              <a:xfrm>
                <a:off x="7317130" y="1353489"/>
                <a:ext cx="14731" cy="10274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74">
                    <a:moveTo>
                      <a:pt x="0" y="10274"/>
                    </a:moveTo>
                    <a:lnTo>
                      <a:pt x="5511" y="7746"/>
                    </a:lnTo>
                    <a:lnTo>
                      <a:pt x="10477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07" name="object 837">
                <a:extLst>
                  <a:ext uri="{FF2B5EF4-FFF2-40B4-BE49-F238E27FC236}">
                    <a16:creationId xmlns:a16="http://schemas.microsoft.com/office/drawing/2014/main" id="{312BE28B-3501-466D-8767-12DCF2E85487}"/>
                  </a:ext>
                </a:extLst>
              </p:cNvPr>
              <p:cNvSpPr/>
              <p:nvPr/>
            </p:nvSpPr>
            <p:spPr>
              <a:xfrm>
                <a:off x="7258202" y="1269352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35" y="0"/>
                    </a:moveTo>
                    <a:lnTo>
                      <a:pt x="20434" y="11861"/>
                    </a:lnTo>
                    <a:lnTo>
                      <a:pt x="16319" y="13792"/>
                    </a:lnTo>
                    <a:lnTo>
                      <a:pt x="12496" y="16471"/>
                    </a:lnTo>
                    <a:lnTo>
                      <a:pt x="9271" y="19697"/>
                    </a:lnTo>
                    <a:lnTo>
                      <a:pt x="0" y="10426"/>
                    </a:lnTo>
                    <a:lnTo>
                      <a:pt x="4318" y="6108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08" name="object 838">
                <a:extLst>
                  <a:ext uri="{FF2B5EF4-FFF2-40B4-BE49-F238E27FC236}">
                    <a16:creationId xmlns:a16="http://schemas.microsoft.com/office/drawing/2014/main" id="{DC3B11B7-4589-415D-B3AE-FFDB4358E070}"/>
                  </a:ext>
                </a:extLst>
              </p:cNvPr>
              <p:cNvSpPr/>
              <p:nvPr/>
            </p:nvSpPr>
            <p:spPr>
              <a:xfrm>
                <a:off x="7258202" y="1269352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8" y="6108"/>
                    </a:lnTo>
                    <a:lnTo>
                      <a:pt x="0" y="10426"/>
                    </a:lnTo>
                    <a:lnTo>
                      <a:pt x="9271" y="19697"/>
                    </a:lnTo>
                    <a:lnTo>
                      <a:pt x="12496" y="16471"/>
                    </a:lnTo>
                    <a:lnTo>
                      <a:pt x="16319" y="13792"/>
                    </a:lnTo>
                    <a:lnTo>
                      <a:pt x="20434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09" name="object 839">
                <a:extLst>
                  <a:ext uri="{FF2B5EF4-FFF2-40B4-BE49-F238E27FC236}">
                    <a16:creationId xmlns:a16="http://schemas.microsoft.com/office/drawing/2014/main" id="{6061540E-0C3D-4DE7-923C-098E1AAF636E}"/>
                  </a:ext>
                </a:extLst>
              </p:cNvPr>
              <p:cNvSpPr/>
              <p:nvPr/>
            </p:nvSpPr>
            <p:spPr>
              <a:xfrm>
                <a:off x="7262812" y="1275257"/>
                <a:ext cx="13042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82">
                    <a:moveTo>
                      <a:pt x="13042" y="0"/>
                    </a:moveTo>
                    <a:lnTo>
                      <a:pt x="8229" y="2286"/>
                    </a:lnTo>
                    <a:lnTo>
                      <a:pt x="3771" y="5410"/>
                    </a:lnTo>
                    <a:lnTo>
                      <a:pt x="0" y="9182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10" name="object 840">
                <a:extLst>
                  <a:ext uri="{FF2B5EF4-FFF2-40B4-BE49-F238E27FC236}">
                    <a16:creationId xmlns:a16="http://schemas.microsoft.com/office/drawing/2014/main" id="{21723CB6-F00C-4172-971A-CB6DF058B958}"/>
                  </a:ext>
                </a:extLst>
              </p:cNvPr>
              <p:cNvSpPr/>
              <p:nvPr/>
            </p:nvSpPr>
            <p:spPr>
              <a:xfrm>
                <a:off x="7265098" y="1273924"/>
                <a:ext cx="7683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0706">
                    <a:moveTo>
                      <a:pt x="7683" y="10706"/>
                    </a:moveTo>
                    <a:lnTo>
                      <a:pt x="88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11" name="object 841">
                <a:extLst>
                  <a:ext uri="{FF2B5EF4-FFF2-40B4-BE49-F238E27FC236}">
                    <a16:creationId xmlns:a16="http://schemas.microsoft.com/office/drawing/2014/main" id="{994BFEB1-FF3D-41C2-A243-AE6EAF29774D}"/>
                  </a:ext>
                </a:extLst>
              </p:cNvPr>
              <p:cNvSpPr/>
              <p:nvPr/>
            </p:nvSpPr>
            <p:spPr>
              <a:xfrm>
                <a:off x="7229729" y="1251343"/>
                <a:ext cx="131064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76">
                    <a:moveTo>
                      <a:pt x="131064" y="65531"/>
                    </a:moveTo>
                    <a:lnTo>
                      <a:pt x="129469" y="51092"/>
                    </a:lnTo>
                    <a:lnTo>
                      <a:pt x="124917" y="37774"/>
                    </a:lnTo>
                    <a:lnTo>
                      <a:pt x="117754" y="25925"/>
                    </a:lnTo>
                    <a:lnTo>
                      <a:pt x="108327" y="15891"/>
                    </a:lnTo>
                    <a:lnTo>
                      <a:pt x="96981" y="8018"/>
                    </a:lnTo>
                    <a:lnTo>
                      <a:pt x="84064" y="2654"/>
                    </a:lnTo>
                    <a:lnTo>
                      <a:pt x="69922" y="144"/>
                    </a:lnTo>
                    <a:lnTo>
                      <a:pt x="65531" y="0"/>
                    </a:lnTo>
                    <a:lnTo>
                      <a:pt x="51088" y="1594"/>
                    </a:lnTo>
                    <a:lnTo>
                      <a:pt x="37769" y="6146"/>
                    </a:lnTo>
                    <a:lnTo>
                      <a:pt x="25920" y="13309"/>
                    </a:lnTo>
                    <a:lnTo>
                      <a:pt x="15887" y="22736"/>
                    </a:lnTo>
                    <a:lnTo>
                      <a:pt x="8016" y="34082"/>
                    </a:lnTo>
                    <a:lnTo>
                      <a:pt x="2653" y="46999"/>
                    </a:lnTo>
                    <a:lnTo>
                      <a:pt x="144" y="61141"/>
                    </a:lnTo>
                    <a:lnTo>
                      <a:pt x="0" y="65531"/>
                    </a:lnTo>
                    <a:lnTo>
                      <a:pt x="1593" y="79959"/>
                    </a:lnTo>
                    <a:lnTo>
                      <a:pt x="6142" y="93272"/>
                    </a:lnTo>
                    <a:lnTo>
                      <a:pt x="13302" y="105123"/>
                    </a:lnTo>
                    <a:lnTo>
                      <a:pt x="22727" y="115163"/>
                    </a:lnTo>
                    <a:lnTo>
                      <a:pt x="34070" y="123043"/>
                    </a:lnTo>
                    <a:lnTo>
                      <a:pt x="46986" y="128415"/>
                    </a:lnTo>
                    <a:lnTo>
                      <a:pt x="61130" y="130931"/>
                    </a:lnTo>
                    <a:lnTo>
                      <a:pt x="65531" y="131076"/>
                    </a:lnTo>
                    <a:lnTo>
                      <a:pt x="79970" y="129480"/>
                    </a:lnTo>
                    <a:lnTo>
                      <a:pt x="93286" y="124923"/>
                    </a:lnTo>
                    <a:lnTo>
                      <a:pt x="105135" y="117753"/>
                    </a:lnTo>
                    <a:lnTo>
                      <a:pt x="115169" y="108321"/>
                    </a:lnTo>
                    <a:lnTo>
                      <a:pt x="123041" y="96973"/>
                    </a:lnTo>
                    <a:lnTo>
                      <a:pt x="128407" y="84059"/>
                    </a:lnTo>
                    <a:lnTo>
                      <a:pt x="130918" y="69927"/>
                    </a:lnTo>
                    <a:lnTo>
                      <a:pt x="131064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12" name="object 842">
                <a:extLst>
                  <a:ext uri="{FF2B5EF4-FFF2-40B4-BE49-F238E27FC236}">
                    <a16:creationId xmlns:a16="http://schemas.microsoft.com/office/drawing/2014/main" id="{8ACEFEA6-BC4C-4A64-A00E-461A43742D2E}"/>
                  </a:ext>
                </a:extLst>
              </p:cNvPr>
              <p:cNvSpPr/>
              <p:nvPr/>
            </p:nvSpPr>
            <p:spPr>
              <a:xfrm>
                <a:off x="7210425" y="1255166"/>
                <a:ext cx="21234" cy="15481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481">
                    <a:moveTo>
                      <a:pt x="0" y="0"/>
                    </a:moveTo>
                    <a:lnTo>
                      <a:pt x="21234" y="1548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13" name="object 843">
                <a:extLst>
                  <a:ext uri="{FF2B5EF4-FFF2-40B4-BE49-F238E27FC236}">
                    <a16:creationId xmlns:a16="http://schemas.microsoft.com/office/drawing/2014/main" id="{3686AB33-C05F-4B5E-A922-BEA48DBECB78}"/>
                  </a:ext>
                </a:extLst>
              </p:cNvPr>
              <p:cNvSpPr/>
              <p:nvPr/>
            </p:nvSpPr>
            <p:spPr>
              <a:xfrm>
                <a:off x="7195439" y="1284338"/>
                <a:ext cx="25006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5006" h="8140">
                    <a:moveTo>
                      <a:pt x="0" y="0"/>
                    </a:moveTo>
                    <a:lnTo>
                      <a:pt x="25006" y="814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14" name="object 844">
                <a:extLst>
                  <a:ext uri="{FF2B5EF4-FFF2-40B4-BE49-F238E27FC236}">
                    <a16:creationId xmlns:a16="http://schemas.microsoft.com/office/drawing/2014/main" id="{93F0BBE8-B254-4C65-9470-C04A8EEC181F}"/>
                  </a:ext>
                </a:extLst>
              </p:cNvPr>
              <p:cNvSpPr/>
              <p:nvPr/>
            </p:nvSpPr>
            <p:spPr>
              <a:xfrm>
                <a:off x="7190384" y="1316875"/>
                <a:ext cx="26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36">
                    <a:moveTo>
                      <a:pt x="0" y="0"/>
                    </a:moveTo>
                    <a:lnTo>
                      <a:pt x="26136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15" name="object 845">
                <a:extLst>
                  <a:ext uri="{FF2B5EF4-FFF2-40B4-BE49-F238E27FC236}">
                    <a16:creationId xmlns:a16="http://schemas.microsoft.com/office/drawing/2014/main" id="{FEF3D738-2738-430F-B0EE-ACD4C3E5DAAB}"/>
                  </a:ext>
                </a:extLst>
              </p:cNvPr>
              <p:cNvSpPr/>
              <p:nvPr/>
            </p:nvSpPr>
            <p:spPr>
              <a:xfrm>
                <a:off x="7195439" y="1341145"/>
                <a:ext cx="25006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25006" h="8077">
                    <a:moveTo>
                      <a:pt x="0" y="8077"/>
                    </a:moveTo>
                    <a:lnTo>
                      <a:pt x="25006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16" name="object 846">
                <a:extLst>
                  <a:ext uri="{FF2B5EF4-FFF2-40B4-BE49-F238E27FC236}">
                    <a16:creationId xmlns:a16="http://schemas.microsoft.com/office/drawing/2014/main" id="{91275BDB-E3C6-41FE-892F-4887AC55C8CA}"/>
                  </a:ext>
                </a:extLst>
              </p:cNvPr>
              <p:cNvSpPr/>
              <p:nvPr/>
            </p:nvSpPr>
            <p:spPr>
              <a:xfrm>
                <a:off x="7210425" y="1363065"/>
                <a:ext cx="21234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79">
                    <a:moveTo>
                      <a:pt x="0" y="15379"/>
                    </a:moveTo>
                    <a:lnTo>
                      <a:pt x="21234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17" name="object 847">
                <a:extLst>
                  <a:ext uri="{FF2B5EF4-FFF2-40B4-BE49-F238E27FC236}">
                    <a16:creationId xmlns:a16="http://schemas.microsoft.com/office/drawing/2014/main" id="{B7542C70-1EA9-4DCF-9A9E-751A2BF364F9}"/>
                  </a:ext>
                </a:extLst>
              </p:cNvPr>
              <p:cNvSpPr/>
              <p:nvPr/>
            </p:nvSpPr>
            <p:spPr>
              <a:xfrm>
                <a:off x="7233539" y="1380477"/>
                <a:ext cx="15481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234">
                    <a:moveTo>
                      <a:pt x="0" y="21234"/>
                    </a:moveTo>
                    <a:lnTo>
                      <a:pt x="15481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18" name="object 848">
                <a:extLst>
                  <a:ext uri="{FF2B5EF4-FFF2-40B4-BE49-F238E27FC236}">
                    <a16:creationId xmlns:a16="http://schemas.microsoft.com/office/drawing/2014/main" id="{559A568C-C10D-4876-BA61-EB4EF60A4A3D}"/>
                  </a:ext>
                </a:extLst>
              </p:cNvPr>
              <p:cNvSpPr/>
              <p:nvPr/>
            </p:nvSpPr>
            <p:spPr>
              <a:xfrm>
                <a:off x="7262863" y="1391640"/>
                <a:ext cx="8039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24904">
                    <a:moveTo>
                      <a:pt x="0" y="24904"/>
                    </a:moveTo>
                    <a:lnTo>
                      <a:pt x="8039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19" name="object 849">
                <a:extLst>
                  <a:ext uri="{FF2B5EF4-FFF2-40B4-BE49-F238E27FC236}">
                    <a16:creationId xmlns:a16="http://schemas.microsoft.com/office/drawing/2014/main" id="{D2277C55-9B8D-423D-8F08-6348DCC23E3B}"/>
                  </a:ext>
                </a:extLst>
              </p:cNvPr>
              <p:cNvSpPr/>
              <p:nvPr/>
            </p:nvSpPr>
            <p:spPr>
              <a:xfrm>
                <a:off x="7493889" y="1331315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30931" y="69933"/>
                    </a:lnTo>
                    <a:lnTo>
                      <a:pt x="128415" y="84077"/>
                    </a:lnTo>
                    <a:lnTo>
                      <a:pt x="123043" y="96993"/>
                    </a:lnTo>
                    <a:lnTo>
                      <a:pt x="115163" y="108336"/>
                    </a:lnTo>
                    <a:lnTo>
                      <a:pt x="105123" y="117761"/>
                    </a:lnTo>
                    <a:lnTo>
                      <a:pt x="93272" y="124921"/>
                    </a:lnTo>
                    <a:lnTo>
                      <a:pt x="79959" y="129470"/>
                    </a:lnTo>
                    <a:lnTo>
                      <a:pt x="65531" y="131064"/>
                    </a:lnTo>
                    <a:lnTo>
                      <a:pt x="61141" y="130919"/>
                    </a:lnTo>
                    <a:lnTo>
                      <a:pt x="46999" y="128410"/>
                    </a:lnTo>
                    <a:lnTo>
                      <a:pt x="34082" y="123047"/>
                    </a:lnTo>
                    <a:lnTo>
                      <a:pt x="22736" y="115176"/>
                    </a:lnTo>
                    <a:lnTo>
                      <a:pt x="13309" y="105143"/>
                    </a:lnTo>
                    <a:lnTo>
                      <a:pt x="6146" y="93294"/>
                    </a:lnTo>
                    <a:lnTo>
                      <a:pt x="1594" y="79975"/>
                    </a:lnTo>
                    <a:lnTo>
                      <a:pt x="0" y="65532"/>
                    </a:lnTo>
                    <a:lnTo>
                      <a:pt x="144" y="61147"/>
                    </a:lnTo>
                    <a:lnTo>
                      <a:pt x="2654" y="47017"/>
                    </a:lnTo>
                    <a:lnTo>
                      <a:pt x="8018" y="34104"/>
                    </a:lnTo>
                    <a:lnTo>
                      <a:pt x="15891" y="22757"/>
                    </a:lnTo>
                    <a:lnTo>
                      <a:pt x="25925" y="13324"/>
                    </a:lnTo>
                    <a:lnTo>
                      <a:pt x="37774" y="6154"/>
                    </a:lnTo>
                    <a:lnTo>
                      <a:pt x="51092" y="1596"/>
                    </a:lnTo>
                    <a:lnTo>
                      <a:pt x="65531" y="0"/>
                    </a:lnTo>
                    <a:lnTo>
                      <a:pt x="69927" y="145"/>
                    </a:lnTo>
                    <a:lnTo>
                      <a:pt x="84059" y="2660"/>
                    </a:lnTo>
                    <a:lnTo>
                      <a:pt x="96973" y="8032"/>
                    </a:lnTo>
                    <a:lnTo>
                      <a:pt x="108321" y="15911"/>
                    </a:lnTo>
                    <a:lnTo>
                      <a:pt x="117753" y="25950"/>
                    </a:lnTo>
                    <a:lnTo>
                      <a:pt x="124923" y="37799"/>
                    </a:lnTo>
                    <a:lnTo>
                      <a:pt x="129480" y="51109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20" name="object 850">
                <a:extLst>
                  <a:ext uri="{FF2B5EF4-FFF2-40B4-BE49-F238E27FC236}">
                    <a16:creationId xmlns:a16="http://schemas.microsoft.com/office/drawing/2014/main" id="{0C8E3336-D1EA-4309-B8AB-F59991878008}"/>
                  </a:ext>
                </a:extLst>
              </p:cNvPr>
              <p:cNvSpPr/>
              <p:nvPr/>
            </p:nvSpPr>
            <p:spPr>
              <a:xfrm>
                <a:off x="7548714" y="1407566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596"/>
                    </a:lnTo>
                    <a:lnTo>
                      <a:pt x="7137" y="50901"/>
                    </a:lnTo>
                    <a:lnTo>
                      <a:pt x="10706" y="50901"/>
                    </a:lnTo>
                    <a:lnTo>
                      <a:pt x="24696" y="49300"/>
                    </a:lnTo>
                    <a:lnTo>
                      <a:pt x="37617" y="44719"/>
                    </a:lnTo>
                    <a:lnTo>
                      <a:pt x="49074" y="37494"/>
                    </a:lnTo>
                    <a:lnTo>
                      <a:pt x="58672" y="27960"/>
                    </a:lnTo>
                    <a:lnTo>
                      <a:pt x="66014" y="16454"/>
                    </a:lnTo>
                    <a:lnTo>
                      <a:pt x="70707" y="331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21" name="object 851">
                <a:extLst>
                  <a:ext uri="{FF2B5EF4-FFF2-40B4-BE49-F238E27FC236}">
                    <a16:creationId xmlns:a16="http://schemas.microsoft.com/office/drawing/2014/main" id="{ABE819FC-F228-49A4-AA70-67F59AA77D73}"/>
                  </a:ext>
                </a:extLst>
              </p:cNvPr>
              <p:cNvSpPr/>
              <p:nvPr/>
            </p:nvSpPr>
            <p:spPr>
              <a:xfrm>
                <a:off x="7564386" y="1420964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77"/>
                    </a:lnTo>
                    <a:lnTo>
                      <a:pt x="25055" y="24378"/>
                    </a:lnTo>
                    <a:lnTo>
                      <a:pt x="35353" y="16212"/>
                    </a:lnTo>
                    <a:lnTo>
                      <a:pt x="43568" y="5797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22" name="object 852">
                <a:extLst>
                  <a:ext uri="{FF2B5EF4-FFF2-40B4-BE49-F238E27FC236}">
                    <a16:creationId xmlns:a16="http://schemas.microsoft.com/office/drawing/2014/main" id="{A5BE3B61-38F7-4533-867C-FEEEA8070F92}"/>
                  </a:ext>
                </a:extLst>
              </p:cNvPr>
              <p:cNvSpPr/>
              <p:nvPr/>
            </p:nvSpPr>
            <p:spPr>
              <a:xfrm>
                <a:off x="7581303" y="1433461"/>
                <a:ext cx="14732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25">
                    <a:moveTo>
                      <a:pt x="0" y="10325"/>
                    </a:moveTo>
                    <a:lnTo>
                      <a:pt x="5461" y="7785"/>
                    </a:lnTo>
                    <a:lnTo>
                      <a:pt x="10464" y="4318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23" name="object 853">
                <a:extLst>
                  <a:ext uri="{FF2B5EF4-FFF2-40B4-BE49-F238E27FC236}">
                    <a16:creationId xmlns:a16="http://schemas.microsoft.com/office/drawing/2014/main" id="{3E42DCEE-4B07-44F2-9DC8-9B3F5CA26603}"/>
                  </a:ext>
                </a:extLst>
              </p:cNvPr>
              <p:cNvSpPr/>
              <p:nvPr/>
            </p:nvSpPr>
            <p:spPr>
              <a:xfrm>
                <a:off x="7522362" y="1349375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884" y="0"/>
                    </a:moveTo>
                    <a:lnTo>
                      <a:pt x="20447" y="11861"/>
                    </a:lnTo>
                    <a:lnTo>
                      <a:pt x="16281" y="13792"/>
                    </a:lnTo>
                    <a:lnTo>
                      <a:pt x="12509" y="16471"/>
                    </a:lnTo>
                    <a:lnTo>
                      <a:pt x="9232" y="19697"/>
                    </a:lnTo>
                    <a:lnTo>
                      <a:pt x="0" y="10413"/>
                    </a:lnTo>
                    <a:lnTo>
                      <a:pt x="4318" y="6096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24" name="object 854">
                <a:extLst>
                  <a:ext uri="{FF2B5EF4-FFF2-40B4-BE49-F238E27FC236}">
                    <a16:creationId xmlns:a16="http://schemas.microsoft.com/office/drawing/2014/main" id="{280D84A2-AFBD-4891-BF3E-02AB4AEE4007}"/>
                  </a:ext>
                </a:extLst>
              </p:cNvPr>
              <p:cNvSpPr/>
              <p:nvPr/>
            </p:nvSpPr>
            <p:spPr>
              <a:xfrm>
                <a:off x="7522362" y="1349375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8" y="6096"/>
                    </a:lnTo>
                    <a:lnTo>
                      <a:pt x="0" y="10413"/>
                    </a:lnTo>
                    <a:lnTo>
                      <a:pt x="9232" y="19697"/>
                    </a:lnTo>
                    <a:lnTo>
                      <a:pt x="12509" y="16471"/>
                    </a:lnTo>
                    <a:lnTo>
                      <a:pt x="16281" y="13792"/>
                    </a:lnTo>
                    <a:lnTo>
                      <a:pt x="20447" y="11861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25" name="object 855">
                <a:extLst>
                  <a:ext uri="{FF2B5EF4-FFF2-40B4-BE49-F238E27FC236}">
                    <a16:creationId xmlns:a16="http://schemas.microsoft.com/office/drawing/2014/main" id="{C0CCF4CE-C0EF-4519-A414-022907DE8FEC}"/>
                  </a:ext>
                </a:extLst>
              </p:cNvPr>
              <p:cNvSpPr/>
              <p:nvPr/>
            </p:nvSpPr>
            <p:spPr>
              <a:xfrm>
                <a:off x="7526985" y="1355280"/>
                <a:ext cx="13042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82">
                    <a:moveTo>
                      <a:pt x="13042" y="0"/>
                    </a:moveTo>
                    <a:lnTo>
                      <a:pt x="8178" y="2285"/>
                    </a:lnTo>
                    <a:lnTo>
                      <a:pt x="3771" y="5359"/>
                    </a:lnTo>
                    <a:lnTo>
                      <a:pt x="0" y="9182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26" name="object 856">
                <a:extLst>
                  <a:ext uri="{FF2B5EF4-FFF2-40B4-BE49-F238E27FC236}">
                    <a16:creationId xmlns:a16="http://schemas.microsoft.com/office/drawing/2014/main" id="{66526934-8483-4882-AC67-23BB49C61564}"/>
                  </a:ext>
                </a:extLst>
              </p:cNvPr>
              <p:cNvSpPr/>
              <p:nvPr/>
            </p:nvSpPr>
            <p:spPr>
              <a:xfrm>
                <a:off x="7529258" y="1353934"/>
                <a:ext cx="7696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18">
                    <a:moveTo>
                      <a:pt x="7696" y="1066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27" name="object 857">
                <a:extLst>
                  <a:ext uri="{FF2B5EF4-FFF2-40B4-BE49-F238E27FC236}">
                    <a16:creationId xmlns:a16="http://schemas.microsoft.com/office/drawing/2014/main" id="{184B0DE8-D791-4946-8A21-4A62256F3AEB}"/>
                  </a:ext>
                </a:extLst>
              </p:cNvPr>
              <p:cNvSpPr/>
              <p:nvPr/>
            </p:nvSpPr>
            <p:spPr>
              <a:xfrm>
                <a:off x="7493889" y="1331315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29480" y="51109"/>
                    </a:lnTo>
                    <a:lnTo>
                      <a:pt x="124923" y="37799"/>
                    </a:lnTo>
                    <a:lnTo>
                      <a:pt x="117753" y="25950"/>
                    </a:lnTo>
                    <a:lnTo>
                      <a:pt x="108321" y="15911"/>
                    </a:lnTo>
                    <a:lnTo>
                      <a:pt x="96973" y="8032"/>
                    </a:lnTo>
                    <a:lnTo>
                      <a:pt x="84059" y="2660"/>
                    </a:lnTo>
                    <a:lnTo>
                      <a:pt x="69927" y="145"/>
                    </a:lnTo>
                    <a:lnTo>
                      <a:pt x="65531" y="0"/>
                    </a:lnTo>
                    <a:lnTo>
                      <a:pt x="51092" y="1596"/>
                    </a:lnTo>
                    <a:lnTo>
                      <a:pt x="37774" y="6154"/>
                    </a:lnTo>
                    <a:lnTo>
                      <a:pt x="25925" y="13324"/>
                    </a:lnTo>
                    <a:lnTo>
                      <a:pt x="15891" y="22757"/>
                    </a:lnTo>
                    <a:lnTo>
                      <a:pt x="8018" y="34104"/>
                    </a:lnTo>
                    <a:lnTo>
                      <a:pt x="2654" y="47017"/>
                    </a:lnTo>
                    <a:lnTo>
                      <a:pt x="144" y="61147"/>
                    </a:lnTo>
                    <a:lnTo>
                      <a:pt x="0" y="65532"/>
                    </a:lnTo>
                    <a:lnTo>
                      <a:pt x="1594" y="79975"/>
                    </a:lnTo>
                    <a:lnTo>
                      <a:pt x="6146" y="93294"/>
                    </a:lnTo>
                    <a:lnTo>
                      <a:pt x="13309" y="105143"/>
                    </a:lnTo>
                    <a:lnTo>
                      <a:pt x="22736" y="115176"/>
                    </a:lnTo>
                    <a:lnTo>
                      <a:pt x="34082" y="123047"/>
                    </a:lnTo>
                    <a:lnTo>
                      <a:pt x="46999" y="128410"/>
                    </a:lnTo>
                    <a:lnTo>
                      <a:pt x="61141" y="130919"/>
                    </a:lnTo>
                    <a:lnTo>
                      <a:pt x="65531" y="131064"/>
                    </a:lnTo>
                    <a:lnTo>
                      <a:pt x="79959" y="129470"/>
                    </a:lnTo>
                    <a:lnTo>
                      <a:pt x="93272" y="124921"/>
                    </a:lnTo>
                    <a:lnTo>
                      <a:pt x="105123" y="117761"/>
                    </a:lnTo>
                    <a:lnTo>
                      <a:pt x="115163" y="108336"/>
                    </a:lnTo>
                    <a:lnTo>
                      <a:pt x="123043" y="96993"/>
                    </a:lnTo>
                    <a:lnTo>
                      <a:pt x="128415" y="84077"/>
                    </a:lnTo>
                    <a:lnTo>
                      <a:pt x="130931" y="69933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28" name="object 858">
                <a:extLst>
                  <a:ext uri="{FF2B5EF4-FFF2-40B4-BE49-F238E27FC236}">
                    <a16:creationId xmlns:a16="http://schemas.microsoft.com/office/drawing/2014/main" id="{5D2E5F60-DEEE-4011-BA61-0FCB6742862F}"/>
                  </a:ext>
                </a:extLst>
              </p:cNvPr>
              <p:cNvSpPr/>
              <p:nvPr/>
            </p:nvSpPr>
            <p:spPr>
              <a:xfrm>
                <a:off x="7605661" y="1312024"/>
                <a:ext cx="15481" cy="21221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221">
                    <a:moveTo>
                      <a:pt x="15481" y="0"/>
                    </a:moveTo>
                    <a:lnTo>
                      <a:pt x="0" y="2122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29" name="object 859">
                <a:extLst>
                  <a:ext uri="{FF2B5EF4-FFF2-40B4-BE49-F238E27FC236}">
                    <a16:creationId xmlns:a16="http://schemas.microsoft.com/office/drawing/2014/main" id="{8ECBD3A8-61F1-4214-A354-EAB1B46E90DD}"/>
                  </a:ext>
                </a:extLst>
              </p:cNvPr>
              <p:cNvSpPr/>
              <p:nvPr/>
            </p:nvSpPr>
            <p:spPr>
              <a:xfrm>
                <a:off x="7583779" y="1297190"/>
                <a:ext cx="81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904">
                    <a:moveTo>
                      <a:pt x="8140" y="0"/>
                    </a:moveTo>
                    <a:lnTo>
                      <a:pt x="0" y="24904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30" name="object 860">
                <a:extLst>
                  <a:ext uri="{FF2B5EF4-FFF2-40B4-BE49-F238E27FC236}">
                    <a16:creationId xmlns:a16="http://schemas.microsoft.com/office/drawing/2014/main" id="{6C219D07-075B-4BC3-9754-4EE68E048CF3}"/>
                  </a:ext>
                </a:extLst>
              </p:cNvPr>
              <p:cNvSpPr/>
              <p:nvPr/>
            </p:nvSpPr>
            <p:spPr>
              <a:xfrm>
                <a:off x="7559421" y="1291971"/>
                <a:ext cx="0" cy="26301"/>
              </a:xfrm>
              <a:custGeom>
                <a:avLst/>
                <a:gdLst/>
                <a:ahLst/>
                <a:cxnLst/>
                <a:rect l="l" t="t" r="r" b="b"/>
                <a:pathLst>
                  <a:path h="26301">
                    <a:moveTo>
                      <a:pt x="0" y="0"/>
                    </a:moveTo>
                    <a:lnTo>
                      <a:pt x="0" y="2630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31" name="object 861">
                <a:extLst>
                  <a:ext uri="{FF2B5EF4-FFF2-40B4-BE49-F238E27FC236}">
                    <a16:creationId xmlns:a16="http://schemas.microsoft.com/office/drawing/2014/main" id="{3EFA3B32-9BA0-4C09-BC6A-17E7937D47CA}"/>
                  </a:ext>
                </a:extLst>
              </p:cNvPr>
              <p:cNvSpPr/>
              <p:nvPr/>
            </p:nvSpPr>
            <p:spPr>
              <a:xfrm>
                <a:off x="7527035" y="1297190"/>
                <a:ext cx="8128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24904">
                    <a:moveTo>
                      <a:pt x="0" y="0"/>
                    </a:moveTo>
                    <a:lnTo>
                      <a:pt x="8128" y="24904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32" name="object 862">
                <a:extLst>
                  <a:ext uri="{FF2B5EF4-FFF2-40B4-BE49-F238E27FC236}">
                    <a16:creationId xmlns:a16="http://schemas.microsoft.com/office/drawing/2014/main" id="{87509BB8-BFF7-4D2F-A86E-DB758CE86CAE}"/>
                  </a:ext>
                </a:extLst>
              </p:cNvPr>
              <p:cNvSpPr/>
              <p:nvPr/>
            </p:nvSpPr>
            <p:spPr>
              <a:xfrm>
                <a:off x="7497813" y="1312024"/>
                <a:ext cx="15379" cy="21221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21">
                    <a:moveTo>
                      <a:pt x="0" y="0"/>
                    </a:moveTo>
                    <a:lnTo>
                      <a:pt x="15379" y="2122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33" name="object 863">
                <a:extLst>
                  <a:ext uri="{FF2B5EF4-FFF2-40B4-BE49-F238E27FC236}">
                    <a16:creationId xmlns:a16="http://schemas.microsoft.com/office/drawing/2014/main" id="{4AB61BCF-85B9-460E-9559-FB7B8BEFA718}"/>
                  </a:ext>
                </a:extLst>
              </p:cNvPr>
              <p:cNvSpPr/>
              <p:nvPr/>
            </p:nvSpPr>
            <p:spPr>
              <a:xfrm>
                <a:off x="7474597" y="1335290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0" y="0"/>
                    </a:moveTo>
                    <a:lnTo>
                      <a:pt x="21183" y="15379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34" name="object 864">
                <a:extLst>
                  <a:ext uri="{FF2B5EF4-FFF2-40B4-BE49-F238E27FC236}">
                    <a16:creationId xmlns:a16="http://schemas.microsoft.com/office/drawing/2014/main" id="{BD20E224-8747-4291-854B-84A99CBBD406}"/>
                  </a:ext>
                </a:extLst>
              </p:cNvPr>
              <p:cNvSpPr/>
              <p:nvPr/>
            </p:nvSpPr>
            <p:spPr>
              <a:xfrm>
                <a:off x="7459713" y="1364500"/>
                <a:ext cx="24904" cy="8089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089">
                    <a:moveTo>
                      <a:pt x="0" y="0"/>
                    </a:moveTo>
                    <a:lnTo>
                      <a:pt x="24904" y="8089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35" name="object 865">
                <a:extLst>
                  <a:ext uri="{FF2B5EF4-FFF2-40B4-BE49-F238E27FC236}">
                    <a16:creationId xmlns:a16="http://schemas.microsoft.com/office/drawing/2014/main" id="{BFF97B6A-B110-49E4-84BF-E675E9482A3A}"/>
                  </a:ext>
                </a:extLst>
              </p:cNvPr>
              <p:cNvSpPr/>
              <p:nvPr/>
            </p:nvSpPr>
            <p:spPr>
              <a:xfrm>
                <a:off x="7474597" y="1443088"/>
                <a:ext cx="21183" cy="15532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532">
                    <a:moveTo>
                      <a:pt x="0" y="15532"/>
                    </a:moveTo>
                    <a:lnTo>
                      <a:pt x="21183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36" name="object 866">
                <a:extLst>
                  <a:ext uri="{FF2B5EF4-FFF2-40B4-BE49-F238E27FC236}">
                    <a16:creationId xmlns:a16="http://schemas.microsoft.com/office/drawing/2014/main" id="{452E4ADC-1523-4639-908C-8F357BA53901}"/>
                  </a:ext>
                </a:extLst>
              </p:cNvPr>
              <p:cNvSpPr/>
              <p:nvPr/>
            </p:nvSpPr>
            <p:spPr>
              <a:xfrm>
                <a:off x="7497813" y="1460500"/>
                <a:ext cx="15379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34">
                    <a:moveTo>
                      <a:pt x="0" y="21234"/>
                    </a:moveTo>
                    <a:lnTo>
                      <a:pt x="15379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37" name="object 867">
                <a:extLst>
                  <a:ext uri="{FF2B5EF4-FFF2-40B4-BE49-F238E27FC236}">
                    <a16:creationId xmlns:a16="http://schemas.microsoft.com/office/drawing/2014/main" id="{8E635D96-88CE-4430-8768-4D251A17392E}"/>
                  </a:ext>
                </a:extLst>
              </p:cNvPr>
              <p:cNvSpPr/>
              <p:nvPr/>
            </p:nvSpPr>
            <p:spPr>
              <a:xfrm>
                <a:off x="7527035" y="1471663"/>
                <a:ext cx="8128" cy="25057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25057">
                    <a:moveTo>
                      <a:pt x="0" y="25057"/>
                    </a:moveTo>
                    <a:lnTo>
                      <a:pt x="8128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38" name="object 868">
                <a:extLst>
                  <a:ext uri="{FF2B5EF4-FFF2-40B4-BE49-F238E27FC236}">
                    <a16:creationId xmlns:a16="http://schemas.microsoft.com/office/drawing/2014/main" id="{B8703D6F-98DE-4843-9CCF-1A272A5190A9}"/>
                  </a:ext>
                </a:extLst>
              </p:cNvPr>
              <p:cNvSpPr/>
              <p:nvPr/>
            </p:nvSpPr>
            <p:spPr>
              <a:xfrm>
                <a:off x="7559421" y="1475625"/>
                <a:ext cx="0" cy="26149"/>
              </a:xfrm>
              <a:custGeom>
                <a:avLst/>
                <a:gdLst/>
                <a:ahLst/>
                <a:cxnLst/>
                <a:rect l="l" t="t" r="r" b="b"/>
                <a:pathLst>
                  <a:path h="26149">
                    <a:moveTo>
                      <a:pt x="0" y="2614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39" name="object 869">
                <a:extLst>
                  <a:ext uri="{FF2B5EF4-FFF2-40B4-BE49-F238E27FC236}">
                    <a16:creationId xmlns:a16="http://schemas.microsoft.com/office/drawing/2014/main" id="{EF31CA43-C110-4ACC-A9A9-9798EE7F7F77}"/>
                  </a:ext>
                </a:extLst>
              </p:cNvPr>
              <p:cNvSpPr/>
              <p:nvPr/>
            </p:nvSpPr>
            <p:spPr>
              <a:xfrm>
                <a:off x="7583779" y="1471663"/>
                <a:ext cx="8140" cy="25057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5057">
                    <a:moveTo>
                      <a:pt x="8140" y="25057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40" name="object 870">
                <a:extLst>
                  <a:ext uri="{FF2B5EF4-FFF2-40B4-BE49-F238E27FC236}">
                    <a16:creationId xmlns:a16="http://schemas.microsoft.com/office/drawing/2014/main" id="{A9340B86-962D-4A82-AC46-357F796A5B46}"/>
                  </a:ext>
                </a:extLst>
              </p:cNvPr>
              <p:cNvSpPr/>
              <p:nvPr/>
            </p:nvSpPr>
            <p:spPr>
              <a:xfrm>
                <a:off x="7605661" y="1460500"/>
                <a:ext cx="15481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234">
                    <a:moveTo>
                      <a:pt x="15481" y="21234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41" name="object 871">
                <a:extLst>
                  <a:ext uri="{FF2B5EF4-FFF2-40B4-BE49-F238E27FC236}">
                    <a16:creationId xmlns:a16="http://schemas.microsoft.com/office/drawing/2014/main" id="{89C86694-D5E2-4E59-8291-632B1F2E4847}"/>
                  </a:ext>
                </a:extLst>
              </p:cNvPr>
              <p:cNvSpPr/>
              <p:nvPr/>
            </p:nvSpPr>
            <p:spPr>
              <a:xfrm>
                <a:off x="7623022" y="1443088"/>
                <a:ext cx="21386" cy="15532"/>
              </a:xfrm>
              <a:custGeom>
                <a:avLst/>
                <a:gdLst/>
                <a:ahLst/>
                <a:cxnLst/>
                <a:rect l="l" t="t" r="r" b="b"/>
                <a:pathLst>
                  <a:path w="21386" h="15532">
                    <a:moveTo>
                      <a:pt x="21386" y="15532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42" name="object 872">
                <a:extLst>
                  <a:ext uri="{FF2B5EF4-FFF2-40B4-BE49-F238E27FC236}">
                    <a16:creationId xmlns:a16="http://schemas.microsoft.com/office/drawing/2014/main" id="{50081A4B-D7F9-4418-9FE3-D33CF72D68CC}"/>
                  </a:ext>
                </a:extLst>
              </p:cNvPr>
              <p:cNvSpPr/>
              <p:nvPr/>
            </p:nvSpPr>
            <p:spPr>
              <a:xfrm>
                <a:off x="7717675" y="1121422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30931" y="69917"/>
                    </a:lnTo>
                    <a:lnTo>
                      <a:pt x="128418" y="84050"/>
                    </a:lnTo>
                    <a:lnTo>
                      <a:pt x="123047" y="96964"/>
                    </a:lnTo>
                    <a:lnTo>
                      <a:pt x="115168" y="108311"/>
                    </a:lnTo>
                    <a:lnTo>
                      <a:pt x="105129" y="117743"/>
                    </a:lnTo>
                    <a:lnTo>
                      <a:pt x="93280" y="124911"/>
                    </a:lnTo>
                    <a:lnTo>
                      <a:pt x="79968" y="129467"/>
                    </a:lnTo>
                    <a:lnTo>
                      <a:pt x="65544" y="131064"/>
                    </a:lnTo>
                    <a:lnTo>
                      <a:pt x="61143" y="130918"/>
                    </a:lnTo>
                    <a:lnTo>
                      <a:pt x="46998" y="128404"/>
                    </a:lnTo>
                    <a:lnTo>
                      <a:pt x="34080" y="123034"/>
                    </a:lnTo>
                    <a:lnTo>
                      <a:pt x="22734" y="115156"/>
                    </a:lnTo>
                    <a:lnTo>
                      <a:pt x="13307" y="105119"/>
                    </a:lnTo>
                    <a:lnTo>
                      <a:pt x="6145" y="93270"/>
                    </a:lnTo>
                    <a:lnTo>
                      <a:pt x="1594" y="79958"/>
                    </a:lnTo>
                    <a:lnTo>
                      <a:pt x="0" y="65532"/>
                    </a:lnTo>
                    <a:lnTo>
                      <a:pt x="145" y="61130"/>
                    </a:lnTo>
                    <a:lnTo>
                      <a:pt x="2656" y="46986"/>
                    </a:lnTo>
                    <a:lnTo>
                      <a:pt x="8022" y="34070"/>
                    </a:lnTo>
                    <a:lnTo>
                      <a:pt x="15896" y="22727"/>
                    </a:lnTo>
                    <a:lnTo>
                      <a:pt x="25931" y="13302"/>
                    </a:lnTo>
                    <a:lnTo>
                      <a:pt x="37781" y="6142"/>
                    </a:lnTo>
                    <a:lnTo>
                      <a:pt x="51101" y="1593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3"/>
                    </a:lnTo>
                    <a:lnTo>
                      <a:pt x="96971" y="8016"/>
                    </a:lnTo>
                    <a:lnTo>
                      <a:pt x="108319" y="15887"/>
                    </a:lnTo>
                    <a:lnTo>
                      <a:pt x="117752" y="25920"/>
                    </a:lnTo>
                    <a:lnTo>
                      <a:pt x="124922" y="37769"/>
                    </a:lnTo>
                    <a:lnTo>
                      <a:pt x="129479" y="51088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43" name="object 873">
                <a:extLst>
                  <a:ext uri="{FF2B5EF4-FFF2-40B4-BE49-F238E27FC236}">
                    <a16:creationId xmlns:a16="http://schemas.microsoft.com/office/drawing/2014/main" id="{8775F44A-AD7E-44A0-B3FC-F53306ED60F0}"/>
                  </a:ext>
                </a:extLst>
              </p:cNvPr>
              <p:cNvSpPr/>
              <p:nvPr/>
            </p:nvSpPr>
            <p:spPr>
              <a:xfrm>
                <a:off x="7772501" y="1197622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99"/>
                    </a:moveTo>
                    <a:lnTo>
                      <a:pt x="3517" y="50596"/>
                    </a:lnTo>
                    <a:lnTo>
                      <a:pt x="7086" y="50901"/>
                    </a:lnTo>
                    <a:lnTo>
                      <a:pt x="10718" y="50901"/>
                    </a:lnTo>
                    <a:lnTo>
                      <a:pt x="24688" y="49302"/>
                    </a:lnTo>
                    <a:lnTo>
                      <a:pt x="37602" y="44728"/>
                    </a:lnTo>
                    <a:lnTo>
                      <a:pt x="49060" y="37509"/>
                    </a:lnTo>
                    <a:lnTo>
                      <a:pt x="58664" y="27977"/>
                    </a:lnTo>
                    <a:lnTo>
                      <a:pt x="66013" y="16466"/>
                    </a:lnTo>
                    <a:lnTo>
                      <a:pt x="70709" y="3305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44" name="object 874">
                <a:extLst>
                  <a:ext uri="{FF2B5EF4-FFF2-40B4-BE49-F238E27FC236}">
                    <a16:creationId xmlns:a16="http://schemas.microsoft.com/office/drawing/2014/main" id="{09B96D8B-060E-4ABD-BD49-5869C86AC6C2}"/>
                  </a:ext>
                </a:extLst>
              </p:cNvPr>
              <p:cNvSpPr/>
              <p:nvPr/>
            </p:nvSpPr>
            <p:spPr>
              <a:xfrm>
                <a:off x="7788173" y="1211008"/>
                <a:ext cx="46685" cy="32753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753">
                    <a:moveTo>
                      <a:pt x="0" y="32753"/>
                    </a:moveTo>
                    <a:lnTo>
                      <a:pt x="13113" y="30016"/>
                    </a:lnTo>
                    <a:lnTo>
                      <a:pt x="25040" y="24407"/>
                    </a:lnTo>
                    <a:lnTo>
                      <a:pt x="35335" y="16241"/>
                    </a:lnTo>
                    <a:lnTo>
                      <a:pt x="43550" y="5830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45" name="object 875">
                <a:extLst>
                  <a:ext uri="{FF2B5EF4-FFF2-40B4-BE49-F238E27FC236}">
                    <a16:creationId xmlns:a16="http://schemas.microsoft.com/office/drawing/2014/main" id="{D763F74E-9047-4F18-8D1A-85C5D9229D5E}"/>
                  </a:ext>
                </a:extLst>
              </p:cNvPr>
              <p:cNvSpPr/>
              <p:nvPr/>
            </p:nvSpPr>
            <p:spPr>
              <a:xfrm>
                <a:off x="7805089" y="1223568"/>
                <a:ext cx="1468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10312">
                    <a:moveTo>
                      <a:pt x="0" y="10312"/>
                    </a:moveTo>
                    <a:lnTo>
                      <a:pt x="5461" y="7734"/>
                    </a:lnTo>
                    <a:lnTo>
                      <a:pt x="10426" y="4267"/>
                    </a:lnTo>
                    <a:lnTo>
                      <a:pt x="1468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46" name="object 876">
                <a:extLst>
                  <a:ext uri="{FF2B5EF4-FFF2-40B4-BE49-F238E27FC236}">
                    <a16:creationId xmlns:a16="http://schemas.microsoft.com/office/drawing/2014/main" id="{7A86A635-EDC4-4122-AF65-7E1B568AA319}"/>
                  </a:ext>
                </a:extLst>
              </p:cNvPr>
              <p:cNvSpPr/>
              <p:nvPr/>
            </p:nvSpPr>
            <p:spPr>
              <a:xfrm>
                <a:off x="7746110" y="1139431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22" y="0"/>
                    </a:moveTo>
                    <a:lnTo>
                      <a:pt x="20434" y="11849"/>
                    </a:lnTo>
                    <a:lnTo>
                      <a:pt x="16319" y="13792"/>
                    </a:lnTo>
                    <a:lnTo>
                      <a:pt x="12496" y="16471"/>
                    </a:lnTo>
                    <a:lnTo>
                      <a:pt x="9271" y="19697"/>
                    </a:lnTo>
                    <a:lnTo>
                      <a:pt x="0" y="10414"/>
                    </a:lnTo>
                    <a:lnTo>
                      <a:pt x="4318" y="6096"/>
                    </a:lnTo>
                    <a:lnTo>
                      <a:pt x="9372" y="2578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47" name="object 877">
                <a:extLst>
                  <a:ext uri="{FF2B5EF4-FFF2-40B4-BE49-F238E27FC236}">
                    <a16:creationId xmlns:a16="http://schemas.microsoft.com/office/drawing/2014/main" id="{F426756F-59BD-4589-90A1-E07C218D3450}"/>
                  </a:ext>
                </a:extLst>
              </p:cNvPr>
              <p:cNvSpPr/>
              <p:nvPr/>
            </p:nvSpPr>
            <p:spPr>
              <a:xfrm>
                <a:off x="7746110" y="1139431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22" y="0"/>
                    </a:moveTo>
                    <a:lnTo>
                      <a:pt x="9372" y="2578"/>
                    </a:lnTo>
                    <a:lnTo>
                      <a:pt x="4318" y="6096"/>
                    </a:lnTo>
                    <a:lnTo>
                      <a:pt x="0" y="10414"/>
                    </a:lnTo>
                    <a:lnTo>
                      <a:pt x="9271" y="19697"/>
                    </a:lnTo>
                    <a:lnTo>
                      <a:pt x="12496" y="16471"/>
                    </a:lnTo>
                    <a:lnTo>
                      <a:pt x="16319" y="13792"/>
                    </a:lnTo>
                    <a:lnTo>
                      <a:pt x="20434" y="11849"/>
                    </a:lnTo>
                    <a:lnTo>
                      <a:pt x="14922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48" name="object 878">
                <a:extLst>
                  <a:ext uri="{FF2B5EF4-FFF2-40B4-BE49-F238E27FC236}">
                    <a16:creationId xmlns:a16="http://schemas.microsoft.com/office/drawing/2014/main" id="{6EB8FDBF-FF5D-4FBB-B02A-9D7057099569}"/>
                  </a:ext>
                </a:extLst>
              </p:cNvPr>
              <p:cNvSpPr/>
              <p:nvPr/>
            </p:nvSpPr>
            <p:spPr>
              <a:xfrm>
                <a:off x="7750771" y="1145387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78" y="2222"/>
                    </a:lnTo>
                    <a:lnTo>
                      <a:pt x="3771" y="5346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49" name="object 879">
                <a:extLst>
                  <a:ext uri="{FF2B5EF4-FFF2-40B4-BE49-F238E27FC236}">
                    <a16:creationId xmlns:a16="http://schemas.microsoft.com/office/drawing/2014/main" id="{D3CA1341-0078-4206-A153-B3C8ED4C62C2}"/>
                  </a:ext>
                </a:extLst>
              </p:cNvPr>
              <p:cNvSpPr/>
              <p:nvPr/>
            </p:nvSpPr>
            <p:spPr>
              <a:xfrm>
                <a:off x="7753057" y="1143990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718"/>
                    </a:moveTo>
                    <a:lnTo>
                      <a:pt x="3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50" name="object 880">
                <a:extLst>
                  <a:ext uri="{FF2B5EF4-FFF2-40B4-BE49-F238E27FC236}">
                    <a16:creationId xmlns:a16="http://schemas.microsoft.com/office/drawing/2014/main" id="{1E11887C-B46B-47A0-A580-E3454FC47B94}"/>
                  </a:ext>
                </a:extLst>
              </p:cNvPr>
              <p:cNvSpPr/>
              <p:nvPr/>
            </p:nvSpPr>
            <p:spPr>
              <a:xfrm>
                <a:off x="7717675" y="1121422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29479" y="51088"/>
                    </a:lnTo>
                    <a:lnTo>
                      <a:pt x="124922" y="37769"/>
                    </a:lnTo>
                    <a:lnTo>
                      <a:pt x="117752" y="25920"/>
                    </a:lnTo>
                    <a:lnTo>
                      <a:pt x="108319" y="15887"/>
                    </a:lnTo>
                    <a:lnTo>
                      <a:pt x="96971" y="8016"/>
                    </a:lnTo>
                    <a:lnTo>
                      <a:pt x="84058" y="2653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3"/>
                    </a:lnTo>
                    <a:lnTo>
                      <a:pt x="37781" y="6142"/>
                    </a:lnTo>
                    <a:lnTo>
                      <a:pt x="25931" y="13302"/>
                    </a:lnTo>
                    <a:lnTo>
                      <a:pt x="15896" y="22727"/>
                    </a:lnTo>
                    <a:lnTo>
                      <a:pt x="8022" y="34070"/>
                    </a:lnTo>
                    <a:lnTo>
                      <a:pt x="2656" y="46986"/>
                    </a:lnTo>
                    <a:lnTo>
                      <a:pt x="145" y="61130"/>
                    </a:lnTo>
                    <a:lnTo>
                      <a:pt x="0" y="65532"/>
                    </a:lnTo>
                    <a:lnTo>
                      <a:pt x="1594" y="79958"/>
                    </a:lnTo>
                    <a:lnTo>
                      <a:pt x="6145" y="93270"/>
                    </a:lnTo>
                    <a:lnTo>
                      <a:pt x="13307" y="105119"/>
                    </a:lnTo>
                    <a:lnTo>
                      <a:pt x="22734" y="115156"/>
                    </a:lnTo>
                    <a:lnTo>
                      <a:pt x="34080" y="123034"/>
                    </a:lnTo>
                    <a:lnTo>
                      <a:pt x="46998" y="128404"/>
                    </a:lnTo>
                    <a:lnTo>
                      <a:pt x="61143" y="130918"/>
                    </a:lnTo>
                    <a:lnTo>
                      <a:pt x="65544" y="131064"/>
                    </a:lnTo>
                    <a:lnTo>
                      <a:pt x="79968" y="129467"/>
                    </a:lnTo>
                    <a:lnTo>
                      <a:pt x="93280" y="124911"/>
                    </a:lnTo>
                    <a:lnTo>
                      <a:pt x="105129" y="117743"/>
                    </a:lnTo>
                    <a:lnTo>
                      <a:pt x="115168" y="108311"/>
                    </a:lnTo>
                    <a:lnTo>
                      <a:pt x="123047" y="96964"/>
                    </a:lnTo>
                    <a:lnTo>
                      <a:pt x="128418" y="84050"/>
                    </a:lnTo>
                    <a:lnTo>
                      <a:pt x="130931" y="69917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51" name="object 881">
                <a:extLst>
                  <a:ext uri="{FF2B5EF4-FFF2-40B4-BE49-F238E27FC236}">
                    <a16:creationId xmlns:a16="http://schemas.microsoft.com/office/drawing/2014/main" id="{29DD481D-8057-4425-8679-2D1D08DE25BA}"/>
                  </a:ext>
                </a:extLst>
              </p:cNvPr>
              <p:cNvSpPr/>
              <p:nvPr/>
            </p:nvSpPr>
            <p:spPr>
              <a:xfrm>
                <a:off x="7698384" y="1233195"/>
                <a:ext cx="21183" cy="15328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28">
                    <a:moveTo>
                      <a:pt x="0" y="15328"/>
                    </a:moveTo>
                    <a:lnTo>
                      <a:pt x="21183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52" name="object 882">
                <a:extLst>
                  <a:ext uri="{FF2B5EF4-FFF2-40B4-BE49-F238E27FC236}">
                    <a16:creationId xmlns:a16="http://schemas.microsoft.com/office/drawing/2014/main" id="{BBFC0AF3-AD1B-4DA5-AB7A-7D21EA46766E}"/>
                  </a:ext>
                </a:extLst>
              </p:cNvPr>
              <p:cNvSpPr/>
              <p:nvPr/>
            </p:nvSpPr>
            <p:spPr>
              <a:xfrm>
                <a:off x="7721447" y="1250556"/>
                <a:ext cx="15532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532" h="21234">
                    <a:moveTo>
                      <a:pt x="0" y="21234"/>
                    </a:moveTo>
                    <a:lnTo>
                      <a:pt x="15532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53" name="object 883">
                <a:extLst>
                  <a:ext uri="{FF2B5EF4-FFF2-40B4-BE49-F238E27FC236}">
                    <a16:creationId xmlns:a16="http://schemas.microsoft.com/office/drawing/2014/main" id="{393AFA3A-35D6-4AE7-B32D-18E2F793AF8F}"/>
                  </a:ext>
                </a:extLst>
              </p:cNvPr>
              <p:cNvSpPr/>
              <p:nvPr/>
            </p:nvSpPr>
            <p:spPr>
              <a:xfrm>
                <a:off x="7750670" y="1261770"/>
                <a:ext cx="8140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853">
                    <a:moveTo>
                      <a:pt x="0" y="24853"/>
                    </a:moveTo>
                    <a:lnTo>
                      <a:pt x="814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54" name="object 884">
                <a:extLst>
                  <a:ext uri="{FF2B5EF4-FFF2-40B4-BE49-F238E27FC236}">
                    <a16:creationId xmlns:a16="http://schemas.microsoft.com/office/drawing/2014/main" id="{729E6F6C-F09F-4AEE-8B77-990489177A21}"/>
                  </a:ext>
                </a:extLst>
              </p:cNvPr>
              <p:cNvSpPr/>
              <p:nvPr/>
            </p:nvSpPr>
            <p:spPr>
              <a:xfrm>
                <a:off x="7783220" y="1265529"/>
                <a:ext cx="0" cy="26301"/>
              </a:xfrm>
              <a:custGeom>
                <a:avLst/>
                <a:gdLst/>
                <a:ahLst/>
                <a:cxnLst/>
                <a:rect l="l" t="t" r="r" b="b"/>
                <a:pathLst>
                  <a:path h="26301">
                    <a:moveTo>
                      <a:pt x="0" y="26301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55" name="object 885">
                <a:extLst>
                  <a:ext uri="{FF2B5EF4-FFF2-40B4-BE49-F238E27FC236}">
                    <a16:creationId xmlns:a16="http://schemas.microsoft.com/office/drawing/2014/main" id="{9DD9B9B5-C4FA-44A9-B6CE-83F76299B060}"/>
                  </a:ext>
                </a:extLst>
              </p:cNvPr>
              <p:cNvSpPr/>
              <p:nvPr/>
            </p:nvSpPr>
            <p:spPr>
              <a:xfrm>
                <a:off x="7807477" y="1261770"/>
                <a:ext cx="8077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8077" h="24853">
                    <a:moveTo>
                      <a:pt x="8077" y="24853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56" name="object 886">
                <a:extLst>
                  <a:ext uri="{FF2B5EF4-FFF2-40B4-BE49-F238E27FC236}">
                    <a16:creationId xmlns:a16="http://schemas.microsoft.com/office/drawing/2014/main" id="{9DEEA247-AAB7-4388-B9F4-37DEE8A80121}"/>
                  </a:ext>
                </a:extLst>
              </p:cNvPr>
              <p:cNvSpPr/>
              <p:nvPr/>
            </p:nvSpPr>
            <p:spPr>
              <a:xfrm>
                <a:off x="7829397" y="1250556"/>
                <a:ext cx="15379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34">
                    <a:moveTo>
                      <a:pt x="15379" y="21234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57" name="object 887">
                <a:extLst>
                  <a:ext uri="{FF2B5EF4-FFF2-40B4-BE49-F238E27FC236}">
                    <a16:creationId xmlns:a16="http://schemas.microsoft.com/office/drawing/2014/main" id="{CE5ED9F7-A490-4139-BFB5-B5BE62293439}"/>
                  </a:ext>
                </a:extLst>
              </p:cNvPr>
              <p:cNvSpPr/>
              <p:nvPr/>
            </p:nvSpPr>
            <p:spPr>
              <a:xfrm>
                <a:off x="8009534" y="1228978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30868" y="69922"/>
                    </a:lnTo>
                    <a:lnTo>
                      <a:pt x="128359" y="84064"/>
                    </a:lnTo>
                    <a:lnTo>
                      <a:pt x="122996" y="96981"/>
                    </a:lnTo>
                    <a:lnTo>
                      <a:pt x="115126" y="108327"/>
                    </a:lnTo>
                    <a:lnTo>
                      <a:pt x="105093" y="117754"/>
                    </a:lnTo>
                    <a:lnTo>
                      <a:pt x="93244" y="124917"/>
                    </a:lnTo>
                    <a:lnTo>
                      <a:pt x="79924" y="129469"/>
                    </a:lnTo>
                    <a:lnTo>
                      <a:pt x="65481" y="131064"/>
                    </a:lnTo>
                    <a:lnTo>
                      <a:pt x="61135" y="130922"/>
                    </a:lnTo>
                    <a:lnTo>
                      <a:pt x="46998" y="128418"/>
                    </a:lnTo>
                    <a:lnTo>
                      <a:pt x="34083" y="123058"/>
                    </a:lnTo>
                    <a:lnTo>
                      <a:pt x="22739" y="115186"/>
                    </a:lnTo>
                    <a:lnTo>
                      <a:pt x="13311" y="105151"/>
                    </a:lnTo>
                    <a:lnTo>
                      <a:pt x="6147" y="93299"/>
                    </a:lnTo>
                    <a:lnTo>
                      <a:pt x="1594" y="79977"/>
                    </a:lnTo>
                    <a:lnTo>
                      <a:pt x="0" y="65532"/>
                    </a:lnTo>
                    <a:lnTo>
                      <a:pt x="141" y="61185"/>
                    </a:lnTo>
                    <a:lnTo>
                      <a:pt x="2643" y="47044"/>
                    </a:lnTo>
                    <a:lnTo>
                      <a:pt x="8001" y="34122"/>
                    </a:lnTo>
                    <a:lnTo>
                      <a:pt x="15868" y="22768"/>
                    </a:lnTo>
                    <a:lnTo>
                      <a:pt x="25896" y="13330"/>
                    </a:lnTo>
                    <a:lnTo>
                      <a:pt x="37739" y="6156"/>
                    </a:lnTo>
                    <a:lnTo>
                      <a:pt x="51050" y="1597"/>
                    </a:lnTo>
                    <a:lnTo>
                      <a:pt x="65481" y="0"/>
                    </a:lnTo>
                    <a:lnTo>
                      <a:pt x="69872" y="144"/>
                    </a:lnTo>
                    <a:lnTo>
                      <a:pt x="84018" y="2657"/>
                    </a:lnTo>
                    <a:lnTo>
                      <a:pt x="96936" y="8026"/>
                    </a:lnTo>
                    <a:lnTo>
                      <a:pt x="108281" y="15904"/>
                    </a:lnTo>
                    <a:lnTo>
                      <a:pt x="117707" y="25941"/>
                    </a:lnTo>
                    <a:lnTo>
                      <a:pt x="124869" y="37791"/>
                    </a:lnTo>
                    <a:lnTo>
                      <a:pt x="129419" y="51103"/>
                    </a:lnTo>
                    <a:lnTo>
                      <a:pt x="13101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58" name="object 888">
                <a:extLst>
                  <a:ext uri="{FF2B5EF4-FFF2-40B4-BE49-F238E27FC236}">
                    <a16:creationId xmlns:a16="http://schemas.microsoft.com/office/drawing/2014/main" id="{2FEDE7A6-534A-4657-96F2-BE14B14B0673}"/>
                  </a:ext>
                </a:extLst>
              </p:cNvPr>
              <p:cNvSpPr/>
              <p:nvPr/>
            </p:nvSpPr>
            <p:spPr>
              <a:xfrm>
                <a:off x="8064347" y="1305217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61"/>
                    </a:moveTo>
                    <a:lnTo>
                      <a:pt x="3530" y="50558"/>
                    </a:lnTo>
                    <a:lnTo>
                      <a:pt x="7099" y="50901"/>
                    </a:lnTo>
                    <a:lnTo>
                      <a:pt x="10667" y="50901"/>
                    </a:lnTo>
                    <a:lnTo>
                      <a:pt x="24662" y="49300"/>
                    </a:lnTo>
                    <a:lnTo>
                      <a:pt x="37590" y="44720"/>
                    </a:lnTo>
                    <a:lnTo>
                      <a:pt x="49053" y="37495"/>
                    </a:lnTo>
                    <a:lnTo>
                      <a:pt x="58651" y="27961"/>
                    </a:lnTo>
                    <a:lnTo>
                      <a:pt x="65988" y="16451"/>
                    </a:lnTo>
                    <a:lnTo>
                      <a:pt x="70664" y="3301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59" name="object 889">
                <a:extLst>
                  <a:ext uri="{FF2B5EF4-FFF2-40B4-BE49-F238E27FC236}">
                    <a16:creationId xmlns:a16="http://schemas.microsoft.com/office/drawing/2014/main" id="{AE434216-5B13-4BE7-8670-E591BC2441DB}"/>
                  </a:ext>
                </a:extLst>
              </p:cNvPr>
              <p:cNvSpPr/>
              <p:nvPr/>
            </p:nvSpPr>
            <p:spPr>
              <a:xfrm>
                <a:off x="8080032" y="1318615"/>
                <a:ext cx="46672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72" h="32689">
                    <a:moveTo>
                      <a:pt x="0" y="32689"/>
                    </a:moveTo>
                    <a:lnTo>
                      <a:pt x="13118" y="29961"/>
                    </a:lnTo>
                    <a:lnTo>
                      <a:pt x="25052" y="24360"/>
                    </a:lnTo>
                    <a:lnTo>
                      <a:pt x="35351" y="16199"/>
                    </a:lnTo>
                    <a:lnTo>
                      <a:pt x="43564" y="5788"/>
                    </a:lnTo>
                    <a:lnTo>
                      <a:pt x="4667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60" name="object 890">
                <a:extLst>
                  <a:ext uri="{FF2B5EF4-FFF2-40B4-BE49-F238E27FC236}">
                    <a16:creationId xmlns:a16="http://schemas.microsoft.com/office/drawing/2014/main" id="{6D8419E5-A331-436F-B51E-EBB6B6DD6C54}"/>
                  </a:ext>
                </a:extLst>
              </p:cNvPr>
              <p:cNvSpPr/>
              <p:nvPr/>
            </p:nvSpPr>
            <p:spPr>
              <a:xfrm>
                <a:off x="8096948" y="1331112"/>
                <a:ext cx="14732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25">
                    <a:moveTo>
                      <a:pt x="0" y="10325"/>
                    </a:moveTo>
                    <a:lnTo>
                      <a:pt x="5448" y="7797"/>
                    </a:lnTo>
                    <a:lnTo>
                      <a:pt x="10464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61" name="object 891">
                <a:extLst>
                  <a:ext uri="{FF2B5EF4-FFF2-40B4-BE49-F238E27FC236}">
                    <a16:creationId xmlns:a16="http://schemas.microsoft.com/office/drawing/2014/main" id="{06D1ACD5-588C-4EA2-97DD-A4D8D2A0580F}"/>
                  </a:ext>
                </a:extLst>
              </p:cNvPr>
              <p:cNvSpPr/>
              <p:nvPr/>
            </p:nvSpPr>
            <p:spPr>
              <a:xfrm>
                <a:off x="8037957" y="1246987"/>
                <a:ext cx="20447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35">
                    <a:moveTo>
                      <a:pt x="14935" y="0"/>
                    </a:moveTo>
                    <a:lnTo>
                      <a:pt x="20447" y="11899"/>
                    </a:lnTo>
                    <a:lnTo>
                      <a:pt x="16319" y="13830"/>
                    </a:lnTo>
                    <a:lnTo>
                      <a:pt x="12509" y="16459"/>
                    </a:lnTo>
                    <a:lnTo>
                      <a:pt x="9283" y="19735"/>
                    </a:lnTo>
                    <a:lnTo>
                      <a:pt x="0" y="10464"/>
                    </a:lnTo>
                    <a:lnTo>
                      <a:pt x="4318" y="614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62" name="object 892">
                <a:extLst>
                  <a:ext uri="{FF2B5EF4-FFF2-40B4-BE49-F238E27FC236}">
                    <a16:creationId xmlns:a16="http://schemas.microsoft.com/office/drawing/2014/main" id="{87587975-5E6A-475B-AF1F-E9EDE6F58E23}"/>
                  </a:ext>
                </a:extLst>
              </p:cNvPr>
              <p:cNvSpPr/>
              <p:nvPr/>
            </p:nvSpPr>
            <p:spPr>
              <a:xfrm>
                <a:off x="8037957" y="1246987"/>
                <a:ext cx="20447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35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8" y="6146"/>
                    </a:lnTo>
                    <a:lnTo>
                      <a:pt x="0" y="10464"/>
                    </a:lnTo>
                    <a:lnTo>
                      <a:pt x="9283" y="19735"/>
                    </a:lnTo>
                    <a:lnTo>
                      <a:pt x="12509" y="16459"/>
                    </a:lnTo>
                    <a:lnTo>
                      <a:pt x="16319" y="13830"/>
                    </a:lnTo>
                    <a:lnTo>
                      <a:pt x="20447" y="1189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63" name="object 893">
                <a:extLst>
                  <a:ext uri="{FF2B5EF4-FFF2-40B4-BE49-F238E27FC236}">
                    <a16:creationId xmlns:a16="http://schemas.microsoft.com/office/drawing/2014/main" id="{AB16C895-C4AB-433F-B0E0-2648C9A42E71}"/>
                  </a:ext>
                </a:extLst>
              </p:cNvPr>
              <p:cNvSpPr/>
              <p:nvPr/>
            </p:nvSpPr>
            <p:spPr>
              <a:xfrm>
                <a:off x="8042617" y="1252931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191" y="2285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64" name="object 894">
                <a:extLst>
                  <a:ext uri="{FF2B5EF4-FFF2-40B4-BE49-F238E27FC236}">
                    <a16:creationId xmlns:a16="http://schemas.microsoft.com/office/drawing/2014/main" id="{14C2390F-BCD6-435D-94F7-7D6A8B1F011D}"/>
                  </a:ext>
                </a:extLst>
              </p:cNvPr>
              <p:cNvSpPr/>
              <p:nvPr/>
            </p:nvSpPr>
            <p:spPr>
              <a:xfrm>
                <a:off x="8044903" y="1251546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10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65" name="object 895">
                <a:extLst>
                  <a:ext uri="{FF2B5EF4-FFF2-40B4-BE49-F238E27FC236}">
                    <a16:creationId xmlns:a16="http://schemas.microsoft.com/office/drawing/2014/main" id="{57462F30-1531-4450-9E5B-BAC1AEFD163F}"/>
                  </a:ext>
                </a:extLst>
              </p:cNvPr>
              <p:cNvSpPr/>
              <p:nvPr/>
            </p:nvSpPr>
            <p:spPr>
              <a:xfrm>
                <a:off x="8009534" y="1228978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29419" y="51103"/>
                    </a:lnTo>
                    <a:lnTo>
                      <a:pt x="124869" y="37791"/>
                    </a:lnTo>
                    <a:lnTo>
                      <a:pt x="117707" y="25941"/>
                    </a:lnTo>
                    <a:lnTo>
                      <a:pt x="108281" y="15904"/>
                    </a:lnTo>
                    <a:lnTo>
                      <a:pt x="96936" y="8026"/>
                    </a:lnTo>
                    <a:lnTo>
                      <a:pt x="84018" y="2657"/>
                    </a:lnTo>
                    <a:lnTo>
                      <a:pt x="69872" y="144"/>
                    </a:lnTo>
                    <a:lnTo>
                      <a:pt x="65481" y="0"/>
                    </a:lnTo>
                    <a:lnTo>
                      <a:pt x="51050" y="1597"/>
                    </a:lnTo>
                    <a:lnTo>
                      <a:pt x="37739" y="6156"/>
                    </a:lnTo>
                    <a:lnTo>
                      <a:pt x="25896" y="13330"/>
                    </a:lnTo>
                    <a:lnTo>
                      <a:pt x="15868" y="22768"/>
                    </a:lnTo>
                    <a:lnTo>
                      <a:pt x="8001" y="34122"/>
                    </a:lnTo>
                    <a:lnTo>
                      <a:pt x="2643" y="47044"/>
                    </a:lnTo>
                    <a:lnTo>
                      <a:pt x="141" y="61185"/>
                    </a:lnTo>
                    <a:lnTo>
                      <a:pt x="0" y="65532"/>
                    </a:lnTo>
                    <a:lnTo>
                      <a:pt x="1594" y="79977"/>
                    </a:lnTo>
                    <a:lnTo>
                      <a:pt x="6147" y="93299"/>
                    </a:lnTo>
                    <a:lnTo>
                      <a:pt x="13311" y="105151"/>
                    </a:lnTo>
                    <a:lnTo>
                      <a:pt x="22739" y="115186"/>
                    </a:lnTo>
                    <a:lnTo>
                      <a:pt x="34083" y="123058"/>
                    </a:lnTo>
                    <a:lnTo>
                      <a:pt x="46998" y="128418"/>
                    </a:lnTo>
                    <a:lnTo>
                      <a:pt x="61135" y="130922"/>
                    </a:lnTo>
                    <a:lnTo>
                      <a:pt x="65481" y="131064"/>
                    </a:lnTo>
                    <a:lnTo>
                      <a:pt x="79924" y="129469"/>
                    </a:lnTo>
                    <a:lnTo>
                      <a:pt x="93244" y="124917"/>
                    </a:lnTo>
                    <a:lnTo>
                      <a:pt x="105093" y="117754"/>
                    </a:lnTo>
                    <a:lnTo>
                      <a:pt x="115126" y="108327"/>
                    </a:lnTo>
                    <a:lnTo>
                      <a:pt x="122996" y="96981"/>
                    </a:lnTo>
                    <a:lnTo>
                      <a:pt x="128359" y="84064"/>
                    </a:lnTo>
                    <a:lnTo>
                      <a:pt x="130868" y="69922"/>
                    </a:lnTo>
                    <a:lnTo>
                      <a:pt x="13101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66" name="object 896">
                <a:extLst>
                  <a:ext uri="{FF2B5EF4-FFF2-40B4-BE49-F238E27FC236}">
                    <a16:creationId xmlns:a16="http://schemas.microsoft.com/office/drawing/2014/main" id="{6C6A50A9-C352-4F86-B766-9591D1D7113E}"/>
                  </a:ext>
                </a:extLst>
              </p:cNvPr>
              <p:cNvSpPr/>
              <p:nvPr/>
            </p:nvSpPr>
            <p:spPr>
              <a:xfrm>
                <a:off x="7556500" y="1597025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1"/>
                    </a:moveTo>
                    <a:lnTo>
                      <a:pt x="130919" y="69923"/>
                    </a:lnTo>
                    <a:lnTo>
                      <a:pt x="128410" y="84069"/>
                    </a:lnTo>
                    <a:lnTo>
                      <a:pt x="123047" y="96987"/>
                    </a:lnTo>
                    <a:lnTo>
                      <a:pt x="115176" y="108332"/>
                    </a:lnTo>
                    <a:lnTo>
                      <a:pt x="105143" y="117758"/>
                    </a:lnTo>
                    <a:lnTo>
                      <a:pt x="93294" y="124919"/>
                    </a:lnTo>
                    <a:lnTo>
                      <a:pt x="79975" y="129470"/>
                    </a:lnTo>
                    <a:lnTo>
                      <a:pt x="65531" y="131063"/>
                    </a:lnTo>
                    <a:lnTo>
                      <a:pt x="61146" y="130919"/>
                    </a:lnTo>
                    <a:lnTo>
                      <a:pt x="47013" y="128410"/>
                    </a:lnTo>
                    <a:lnTo>
                      <a:pt x="34099" y="123047"/>
                    </a:lnTo>
                    <a:lnTo>
                      <a:pt x="22752" y="115176"/>
                    </a:lnTo>
                    <a:lnTo>
                      <a:pt x="13320" y="105143"/>
                    </a:lnTo>
                    <a:lnTo>
                      <a:pt x="6152" y="93294"/>
                    </a:lnTo>
                    <a:lnTo>
                      <a:pt x="1596" y="79975"/>
                    </a:lnTo>
                    <a:lnTo>
                      <a:pt x="0" y="65531"/>
                    </a:lnTo>
                    <a:lnTo>
                      <a:pt x="144" y="61146"/>
                    </a:lnTo>
                    <a:lnTo>
                      <a:pt x="2657" y="47013"/>
                    </a:lnTo>
                    <a:lnTo>
                      <a:pt x="8026" y="34099"/>
                    </a:lnTo>
                    <a:lnTo>
                      <a:pt x="15904" y="22752"/>
                    </a:lnTo>
                    <a:lnTo>
                      <a:pt x="25941" y="13320"/>
                    </a:lnTo>
                    <a:lnTo>
                      <a:pt x="37791" y="6152"/>
                    </a:lnTo>
                    <a:lnTo>
                      <a:pt x="51103" y="1596"/>
                    </a:lnTo>
                    <a:lnTo>
                      <a:pt x="65531" y="0"/>
                    </a:lnTo>
                    <a:lnTo>
                      <a:pt x="69923" y="144"/>
                    </a:lnTo>
                    <a:lnTo>
                      <a:pt x="84069" y="2657"/>
                    </a:lnTo>
                    <a:lnTo>
                      <a:pt x="96987" y="8026"/>
                    </a:lnTo>
                    <a:lnTo>
                      <a:pt x="108332" y="15904"/>
                    </a:lnTo>
                    <a:lnTo>
                      <a:pt x="117758" y="25941"/>
                    </a:lnTo>
                    <a:lnTo>
                      <a:pt x="124919" y="37791"/>
                    </a:lnTo>
                    <a:lnTo>
                      <a:pt x="129470" y="51103"/>
                    </a:lnTo>
                    <a:lnTo>
                      <a:pt x="131064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67" name="object 897">
                <a:extLst>
                  <a:ext uri="{FF2B5EF4-FFF2-40B4-BE49-F238E27FC236}">
                    <a16:creationId xmlns:a16="http://schemas.microsoft.com/office/drawing/2014/main" id="{F279EE1C-AA2E-4587-BF52-DB6BFBF806A5}"/>
                  </a:ext>
                </a:extLst>
              </p:cNvPr>
              <p:cNvSpPr/>
              <p:nvPr/>
            </p:nvSpPr>
            <p:spPr>
              <a:xfrm>
                <a:off x="7611313" y="1673275"/>
                <a:ext cx="71399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99" h="50901">
                    <a:moveTo>
                      <a:pt x="0" y="49961"/>
                    </a:moveTo>
                    <a:lnTo>
                      <a:pt x="3530" y="50545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708" y="49300"/>
                    </a:lnTo>
                    <a:lnTo>
                      <a:pt x="37628" y="44719"/>
                    </a:lnTo>
                    <a:lnTo>
                      <a:pt x="49083" y="37494"/>
                    </a:lnTo>
                    <a:lnTo>
                      <a:pt x="58679" y="27960"/>
                    </a:lnTo>
                    <a:lnTo>
                      <a:pt x="66022" y="16454"/>
                    </a:lnTo>
                    <a:lnTo>
                      <a:pt x="70718" y="3310"/>
                    </a:lnTo>
                    <a:lnTo>
                      <a:pt x="71399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68" name="object 898">
                <a:extLst>
                  <a:ext uri="{FF2B5EF4-FFF2-40B4-BE49-F238E27FC236}">
                    <a16:creationId xmlns:a16="http://schemas.microsoft.com/office/drawing/2014/main" id="{C395242B-15C2-4D03-8F96-1BC89709E26F}"/>
                  </a:ext>
                </a:extLst>
              </p:cNvPr>
              <p:cNvSpPr/>
              <p:nvPr/>
            </p:nvSpPr>
            <p:spPr>
              <a:xfrm>
                <a:off x="7626997" y="1686674"/>
                <a:ext cx="46723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689">
                    <a:moveTo>
                      <a:pt x="0" y="32689"/>
                    </a:moveTo>
                    <a:lnTo>
                      <a:pt x="13110" y="29959"/>
                    </a:lnTo>
                    <a:lnTo>
                      <a:pt x="25041" y="24365"/>
                    </a:lnTo>
                    <a:lnTo>
                      <a:pt x="35346" y="16216"/>
                    </a:lnTo>
                    <a:lnTo>
                      <a:pt x="43580" y="5821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69" name="object 899">
                <a:extLst>
                  <a:ext uri="{FF2B5EF4-FFF2-40B4-BE49-F238E27FC236}">
                    <a16:creationId xmlns:a16="http://schemas.microsoft.com/office/drawing/2014/main" id="{8FF7B0B8-36DD-4121-AF90-6517447BB733}"/>
                  </a:ext>
                </a:extLst>
              </p:cNvPr>
              <p:cNvSpPr/>
              <p:nvPr/>
            </p:nvSpPr>
            <p:spPr>
              <a:xfrm>
                <a:off x="7643914" y="1699171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48" y="7734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70" name="object 900">
                <a:extLst>
                  <a:ext uri="{FF2B5EF4-FFF2-40B4-BE49-F238E27FC236}">
                    <a16:creationId xmlns:a16="http://schemas.microsoft.com/office/drawing/2014/main" id="{217F2BBF-149A-4BD1-BA95-726BCB402308}"/>
                  </a:ext>
                </a:extLst>
              </p:cNvPr>
              <p:cNvSpPr/>
              <p:nvPr/>
            </p:nvSpPr>
            <p:spPr>
              <a:xfrm>
                <a:off x="7584973" y="1615033"/>
                <a:ext cx="20447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48">
                    <a:moveTo>
                      <a:pt x="14884" y="0"/>
                    </a:moveTo>
                    <a:lnTo>
                      <a:pt x="20447" y="11899"/>
                    </a:lnTo>
                    <a:lnTo>
                      <a:pt x="16268" y="13843"/>
                    </a:lnTo>
                    <a:lnTo>
                      <a:pt x="12509" y="16471"/>
                    </a:lnTo>
                    <a:lnTo>
                      <a:pt x="9283" y="19748"/>
                    </a:lnTo>
                    <a:lnTo>
                      <a:pt x="0" y="10464"/>
                    </a:lnTo>
                    <a:lnTo>
                      <a:pt x="4318" y="6146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71" name="object 901">
                <a:extLst>
                  <a:ext uri="{FF2B5EF4-FFF2-40B4-BE49-F238E27FC236}">
                    <a16:creationId xmlns:a16="http://schemas.microsoft.com/office/drawing/2014/main" id="{789D120D-F260-476F-8973-08E2F4FCDA63}"/>
                  </a:ext>
                </a:extLst>
              </p:cNvPr>
              <p:cNvSpPr/>
              <p:nvPr/>
            </p:nvSpPr>
            <p:spPr>
              <a:xfrm>
                <a:off x="7584973" y="1615033"/>
                <a:ext cx="20447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48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18" y="6146"/>
                    </a:lnTo>
                    <a:lnTo>
                      <a:pt x="0" y="10464"/>
                    </a:lnTo>
                    <a:lnTo>
                      <a:pt x="9283" y="19748"/>
                    </a:lnTo>
                    <a:lnTo>
                      <a:pt x="12509" y="16471"/>
                    </a:lnTo>
                    <a:lnTo>
                      <a:pt x="16268" y="13843"/>
                    </a:lnTo>
                    <a:lnTo>
                      <a:pt x="20447" y="1189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72" name="object 902">
                <a:extLst>
                  <a:ext uri="{FF2B5EF4-FFF2-40B4-BE49-F238E27FC236}">
                    <a16:creationId xmlns:a16="http://schemas.microsoft.com/office/drawing/2014/main" id="{331A5C4E-7C72-4533-8DF9-FE04572297C3}"/>
                  </a:ext>
                </a:extLst>
              </p:cNvPr>
              <p:cNvSpPr/>
              <p:nvPr/>
            </p:nvSpPr>
            <p:spPr>
              <a:xfrm>
                <a:off x="7589583" y="1620989"/>
                <a:ext cx="13055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18">
                    <a:moveTo>
                      <a:pt x="13055" y="0"/>
                    </a:moveTo>
                    <a:lnTo>
                      <a:pt x="8242" y="2222"/>
                    </a:lnTo>
                    <a:lnTo>
                      <a:pt x="3771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73" name="object 903">
                <a:extLst>
                  <a:ext uri="{FF2B5EF4-FFF2-40B4-BE49-F238E27FC236}">
                    <a16:creationId xmlns:a16="http://schemas.microsoft.com/office/drawing/2014/main" id="{FF11C2C0-77DC-463E-8C60-7BAE3450C20C}"/>
                  </a:ext>
                </a:extLst>
              </p:cNvPr>
              <p:cNvSpPr/>
              <p:nvPr/>
            </p:nvSpPr>
            <p:spPr>
              <a:xfrm>
                <a:off x="7591869" y="1619592"/>
                <a:ext cx="7696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69">
                    <a:moveTo>
                      <a:pt x="7696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74" name="object 904">
                <a:extLst>
                  <a:ext uri="{FF2B5EF4-FFF2-40B4-BE49-F238E27FC236}">
                    <a16:creationId xmlns:a16="http://schemas.microsoft.com/office/drawing/2014/main" id="{615451C6-B616-4CA5-9361-93A358552031}"/>
                  </a:ext>
                </a:extLst>
              </p:cNvPr>
              <p:cNvSpPr/>
              <p:nvPr/>
            </p:nvSpPr>
            <p:spPr>
              <a:xfrm>
                <a:off x="7556500" y="1597025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1"/>
                    </a:moveTo>
                    <a:lnTo>
                      <a:pt x="129470" y="51103"/>
                    </a:lnTo>
                    <a:lnTo>
                      <a:pt x="124919" y="37791"/>
                    </a:lnTo>
                    <a:lnTo>
                      <a:pt x="117758" y="25941"/>
                    </a:lnTo>
                    <a:lnTo>
                      <a:pt x="108332" y="15904"/>
                    </a:lnTo>
                    <a:lnTo>
                      <a:pt x="96987" y="8026"/>
                    </a:lnTo>
                    <a:lnTo>
                      <a:pt x="84069" y="2657"/>
                    </a:lnTo>
                    <a:lnTo>
                      <a:pt x="69923" y="144"/>
                    </a:lnTo>
                    <a:lnTo>
                      <a:pt x="65531" y="0"/>
                    </a:lnTo>
                    <a:lnTo>
                      <a:pt x="51103" y="1596"/>
                    </a:lnTo>
                    <a:lnTo>
                      <a:pt x="37791" y="6152"/>
                    </a:lnTo>
                    <a:lnTo>
                      <a:pt x="25941" y="13320"/>
                    </a:lnTo>
                    <a:lnTo>
                      <a:pt x="15904" y="22752"/>
                    </a:lnTo>
                    <a:lnTo>
                      <a:pt x="8026" y="34099"/>
                    </a:lnTo>
                    <a:lnTo>
                      <a:pt x="2657" y="47013"/>
                    </a:lnTo>
                    <a:lnTo>
                      <a:pt x="144" y="61146"/>
                    </a:lnTo>
                    <a:lnTo>
                      <a:pt x="0" y="65531"/>
                    </a:lnTo>
                    <a:lnTo>
                      <a:pt x="1596" y="79975"/>
                    </a:lnTo>
                    <a:lnTo>
                      <a:pt x="6152" y="93294"/>
                    </a:lnTo>
                    <a:lnTo>
                      <a:pt x="13320" y="105143"/>
                    </a:lnTo>
                    <a:lnTo>
                      <a:pt x="22752" y="115176"/>
                    </a:lnTo>
                    <a:lnTo>
                      <a:pt x="34099" y="123047"/>
                    </a:lnTo>
                    <a:lnTo>
                      <a:pt x="47013" y="128410"/>
                    </a:lnTo>
                    <a:lnTo>
                      <a:pt x="61146" y="130919"/>
                    </a:lnTo>
                    <a:lnTo>
                      <a:pt x="65531" y="131063"/>
                    </a:lnTo>
                    <a:lnTo>
                      <a:pt x="79975" y="129470"/>
                    </a:lnTo>
                    <a:lnTo>
                      <a:pt x="93294" y="124919"/>
                    </a:lnTo>
                    <a:lnTo>
                      <a:pt x="105143" y="117758"/>
                    </a:lnTo>
                    <a:lnTo>
                      <a:pt x="115176" y="108332"/>
                    </a:lnTo>
                    <a:lnTo>
                      <a:pt x="123047" y="96987"/>
                    </a:lnTo>
                    <a:lnTo>
                      <a:pt x="128410" y="84069"/>
                    </a:lnTo>
                    <a:lnTo>
                      <a:pt x="130919" y="69923"/>
                    </a:lnTo>
                    <a:lnTo>
                      <a:pt x="131064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75" name="object 905">
                <a:extLst>
                  <a:ext uri="{FF2B5EF4-FFF2-40B4-BE49-F238E27FC236}">
                    <a16:creationId xmlns:a16="http://schemas.microsoft.com/office/drawing/2014/main" id="{5D3ED40C-7F0B-4135-9BAB-B7A9E714F628}"/>
                  </a:ext>
                </a:extLst>
              </p:cNvPr>
              <p:cNvSpPr/>
              <p:nvPr/>
            </p:nvSpPr>
            <p:spPr>
              <a:xfrm>
                <a:off x="7668272" y="1577581"/>
                <a:ext cx="15481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234">
                    <a:moveTo>
                      <a:pt x="15481" y="0"/>
                    </a:moveTo>
                    <a:lnTo>
                      <a:pt x="0" y="21234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76" name="object 906">
                <a:extLst>
                  <a:ext uri="{FF2B5EF4-FFF2-40B4-BE49-F238E27FC236}">
                    <a16:creationId xmlns:a16="http://schemas.microsoft.com/office/drawing/2014/main" id="{6C60CF19-45C6-4BC0-9F29-18195C02149C}"/>
                  </a:ext>
                </a:extLst>
              </p:cNvPr>
              <p:cNvSpPr/>
              <p:nvPr/>
            </p:nvSpPr>
            <p:spPr>
              <a:xfrm>
                <a:off x="7646289" y="1562747"/>
                <a:ext cx="81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904">
                    <a:moveTo>
                      <a:pt x="8140" y="0"/>
                    </a:moveTo>
                    <a:lnTo>
                      <a:pt x="0" y="24904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77" name="object 907">
                <a:extLst>
                  <a:ext uri="{FF2B5EF4-FFF2-40B4-BE49-F238E27FC236}">
                    <a16:creationId xmlns:a16="http://schemas.microsoft.com/office/drawing/2014/main" id="{19466E42-E349-49FB-83BE-4D902863B8B7}"/>
                  </a:ext>
                </a:extLst>
              </p:cNvPr>
              <p:cNvSpPr/>
              <p:nvPr/>
            </p:nvSpPr>
            <p:spPr>
              <a:xfrm>
                <a:off x="7622032" y="1557629"/>
                <a:ext cx="0" cy="26200"/>
              </a:xfrm>
              <a:custGeom>
                <a:avLst/>
                <a:gdLst/>
                <a:ahLst/>
                <a:cxnLst/>
                <a:rect l="l" t="t" r="r" b="b"/>
                <a:pathLst>
                  <a:path h="26200">
                    <a:moveTo>
                      <a:pt x="0" y="0"/>
                    </a:moveTo>
                    <a:lnTo>
                      <a:pt x="0" y="2620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78" name="object 908">
                <a:extLst>
                  <a:ext uri="{FF2B5EF4-FFF2-40B4-BE49-F238E27FC236}">
                    <a16:creationId xmlns:a16="http://schemas.microsoft.com/office/drawing/2014/main" id="{22CB679D-506A-4E3C-A9F0-69B95F2946F8}"/>
                  </a:ext>
                </a:extLst>
              </p:cNvPr>
              <p:cNvSpPr/>
              <p:nvPr/>
            </p:nvSpPr>
            <p:spPr>
              <a:xfrm>
                <a:off x="7589634" y="1562747"/>
                <a:ext cx="81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904">
                    <a:moveTo>
                      <a:pt x="0" y="0"/>
                    </a:moveTo>
                    <a:lnTo>
                      <a:pt x="8140" y="24904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79" name="object 909">
                <a:extLst>
                  <a:ext uri="{FF2B5EF4-FFF2-40B4-BE49-F238E27FC236}">
                    <a16:creationId xmlns:a16="http://schemas.microsoft.com/office/drawing/2014/main" id="{67927A5D-1119-4BA3-B15A-69A6AF4D63FC}"/>
                  </a:ext>
                </a:extLst>
              </p:cNvPr>
              <p:cNvSpPr/>
              <p:nvPr/>
            </p:nvSpPr>
            <p:spPr>
              <a:xfrm>
                <a:off x="7560424" y="1577581"/>
                <a:ext cx="15379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34">
                    <a:moveTo>
                      <a:pt x="0" y="0"/>
                    </a:moveTo>
                    <a:lnTo>
                      <a:pt x="15379" y="21234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80" name="object 910">
                <a:extLst>
                  <a:ext uri="{FF2B5EF4-FFF2-40B4-BE49-F238E27FC236}">
                    <a16:creationId xmlns:a16="http://schemas.microsoft.com/office/drawing/2014/main" id="{ECCCCCDE-3C62-4CF4-95E9-AE6959F83C07}"/>
                  </a:ext>
                </a:extLst>
              </p:cNvPr>
              <p:cNvSpPr/>
              <p:nvPr/>
            </p:nvSpPr>
            <p:spPr>
              <a:xfrm>
                <a:off x="7537196" y="1600847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0" y="0"/>
                    </a:moveTo>
                    <a:lnTo>
                      <a:pt x="21183" y="15379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81" name="object 911">
                <a:extLst>
                  <a:ext uri="{FF2B5EF4-FFF2-40B4-BE49-F238E27FC236}">
                    <a16:creationId xmlns:a16="http://schemas.microsoft.com/office/drawing/2014/main" id="{CA9ADF52-BC45-4CD8-9F0B-7CD4ACC0F367}"/>
                  </a:ext>
                </a:extLst>
              </p:cNvPr>
              <p:cNvSpPr/>
              <p:nvPr/>
            </p:nvSpPr>
            <p:spPr>
              <a:xfrm>
                <a:off x="7522324" y="1630070"/>
                <a:ext cx="24904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077">
                    <a:moveTo>
                      <a:pt x="0" y="0"/>
                    </a:moveTo>
                    <a:lnTo>
                      <a:pt x="24904" y="8077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82" name="object 912">
                <a:extLst>
                  <a:ext uri="{FF2B5EF4-FFF2-40B4-BE49-F238E27FC236}">
                    <a16:creationId xmlns:a16="http://schemas.microsoft.com/office/drawing/2014/main" id="{F47D0894-4448-45E9-88C7-9A37A116C9A5}"/>
                  </a:ext>
                </a:extLst>
              </p:cNvPr>
              <p:cNvSpPr/>
              <p:nvPr/>
            </p:nvSpPr>
            <p:spPr>
              <a:xfrm>
                <a:off x="7537196" y="1708797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0" y="15379"/>
                    </a:moveTo>
                    <a:lnTo>
                      <a:pt x="21183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83" name="object 913">
                <a:extLst>
                  <a:ext uri="{FF2B5EF4-FFF2-40B4-BE49-F238E27FC236}">
                    <a16:creationId xmlns:a16="http://schemas.microsoft.com/office/drawing/2014/main" id="{D9976578-E471-41A3-A50A-1739A0B979F8}"/>
                  </a:ext>
                </a:extLst>
              </p:cNvPr>
              <p:cNvSpPr/>
              <p:nvPr/>
            </p:nvSpPr>
            <p:spPr>
              <a:xfrm>
                <a:off x="7560424" y="1726209"/>
                <a:ext cx="15379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183">
                    <a:moveTo>
                      <a:pt x="0" y="21183"/>
                    </a:moveTo>
                    <a:lnTo>
                      <a:pt x="15379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84" name="object 914">
                <a:extLst>
                  <a:ext uri="{FF2B5EF4-FFF2-40B4-BE49-F238E27FC236}">
                    <a16:creationId xmlns:a16="http://schemas.microsoft.com/office/drawing/2014/main" id="{AE8A7C54-1DC8-4D14-A8D5-49EBC45BC504}"/>
                  </a:ext>
                </a:extLst>
              </p:cNvPr>
              <p:cNvSpPr/>
              <p:nvPr/>
            </p:nvSpPr>
            <p:spPr>
              <a:xfrm>
                <a:off x="7589634" y="1737372"/>
                <a:ext cx="81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904">
                    <a:moveTo>
                      <a:pt x="0" y="24904"/>
                    </a:moveTo>
                    <a:lnTo>
                      <a:pt x="814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85" name="object 915">
                <a:extLst>
                  <a:ext uri="{FF2B5EF4-FFF2-40B4-BE49-F238E27FC236}">
                    <a16:creationId xmlns:a16="http://schemas.microsoft.com/office/drawing/2014/main" id="{E62E856F-4487-4C0A-AAFE-7C4C5C4871F2}"/>
                  </a:ext>
                </a:extLst>
              </p:cNvPr>
              <p:cNvSpPr/>
              <p:nvPr/>
            </p:nvSpPr>
            <p:spPr>
              <a:xfrm>
                <a:off x="7622032" y="1741195"/>
                <a:ext cx="0" cy="26288"/>
              </a:xfrm>
              <a:custGeom>
                <a:avLst/>
                <a:gdLst/>
                <a:ahLst/>
                <a:cxnLst/>
                <a:rect l="l" t="t" r="r" b="b"/>
                <a:pathLst>
                  <a:path h="26288">
                    <a:moveTo>
                      <a:pt x="0" y="2628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86" name="object 916">
                <a:extLst>
                  <a:ext uri="{FF2B5EF4-FFF2-40B4-BE49-F238E27FC236}">
                    <a16:creationId xmlns:a16="http://schemas.microsoft.com/office/drawing/2014/main" id="{3D8273F9-CADB-422D-BC64-87D676294D00}"/>
                  </a:ext>
                </a:extLst>
              </p:cNvPr>
              <p:cNvSpPr/>
              <p:nvPr/>
            </p:nvSpPr>
            <p:spPr>
              <a:xfrm>
                <a:off x="7646289" y="1737372"/>
                <a:ext cx="81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904">
                    <a:moveTo>
                      <a:pt x="8140" y="24904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87" name="object 917">
                <a:extLst>
                  <a:ext uri="{FF2B5EF4-FFF2-40B4-BE49-F238E27FC236}">
                    <a16:creationId xmlns:a16="http://schemas.microsoft.com/office/drawing/2014/main" id="{139EAF65-862B-4B6A-B461-D9700B9B2D0D}"/>
                  </a:ext>
                </a:extLst>
              </p:cNvPr>
              <p:cNvSpPr/>
              <p:nvPr/>
            </p:nvSpPr>
            <p:spPr>
              <a:xfrm>
                <a:off x="7668272" y="1726209"/>
                <a:ext cx="15481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183">
                    <a:moveTo>
                      <a:pt x="15481" y="21183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88" name="object 918">
                <a:extLst>
                  <a:ext uri="{FF2B5EF4-FFF2-40B4-BE49-F238E27FC236}">
                    <a16:creationId xmlns:a16="http://schemas.microsoft.com/office/drawing/2014/main" id="{31675E26-3D4B-481E-94A8-660177AF16B1}"/>
                  </a:ext>
                </a:extLst>
              </p:cNvPr>
              <p:cNvSpPr/>
              <p:nvPr/>
            </p:nvSpPr>
            <p:spPr>
              <a:xfrm>
                <a:off x="7685684" y="1708797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21183" y="1537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89" name="object 919">
                <a:extLst>
                  <a:ext uri="{FF2B5EF4-FFF2-40B4-BE49-F238E27FC236}">
                    <a16:creationId xmlns:a16="http://schemas.microsoft.com/office/drawing/2014/main" id="{C5624DFE-7CA4-40FB-9C5F-44A3974A3E0E}"/>
                  </a:ext>
                </a:extLst>
              </p:cNvPr>
              <p:cNvSpPr/>
              <p:nvPr/>
            </p:nvSpPr>
            <p:spPr>
              <a:xfrm>
                <a:off x="7355827" y="1781568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30930" y="69937"/>
                    </a:lnTo>
                    <a:lnTo>
                      <a:pt x="128417" y="84067"/>
                    </a:lnTo>
                    <a:lnTo>
                      <a:pt x="123050" y="96979"/>
                    </a:lnTo>
                    <a:lnTo>
                      <a:pt x="115177" y="108325"/>
                    </a:lnTo>
                    <a:lnTo>
                      <a:pt x="105142" y="117756"/>
                    </a:lnTo>
                    <a:lnTo>
                      <a:pt x="93292" y="124924"/>
                    </a:lnTo>
                    <a:lnTo>
                      <a:pt x="79973" y="129480"/>
                    </a:lnTo>
                    <a:lnTo>
                      <a:pt x="65532" y="131076"/>
                    </a:lnTo>
                    <a:lnTo>
                      <a:pt x="61137" y="130931"/>
                    </a:lnTo>
                    <a:lnTo>
                      <a:pt x="47009" y="128415"/>
                    </a:lnTo>
                    <a:lnTo>
                      <a:pt x="34098" y="123043"/>
                    </a:lnTo>
                    <a:lnTo>
                      <a:pt x="22753" y="115163"/>
                    </a:lnTo>
                    <a:lnTo>
                      <a:pt x="13321" y="105123"/>
                    </a:lnTo>
                    <a:lnTo>
                      <a:pt x="6153" y="93272"/>
                    </a:lnTo>
                    <a:lnTo>
                      <a:pt x="1596" y="79959"/>
                    </a:lnTo>
                    <a:lnTo>
                      <a:pt x="0" y="65531"/>
                    </a:lnTo>
                    <a:lnTo>
                      <a:pt x="144" y="61141"/>
                    </a:lnTo>
                    <a:lnTo>
                      <a:pt x="2658" y="46999"/>
                    </a:lnTo>
                    <a:lnTo>
                      <a:pt x="8029" y="34082"/>
                    </a:lnTo>
                    <a:lnTo>
                      <a:pt x="15908" y="22736"/>
                    </a:lnTo>
                    <a:lnTo>
                      <a:pt x="25947" y="13309"/>
                    </a:lnTo>
                    <a:lnTo>
                      <a:pt x="37796" y="6146"/>
                    </a:lnTo>
                    <a:lnTo>
                      <a:pt x="51107" y="1594"/>
                    </a:lnTo>
                    <a:lnTo>
                      <a:pt x="65532" y="0"/>
                    </a:lnTo>
                    <a:lnTo>
                      <a:pt x="69933" y="145"/>
                    </a:lnTo>
                    <a:lnTo>
                      <a:pt x="84078" y="2656"/>
                    </a:lnTo>
                    <a:lnTo>
                      <a:pt x="96996" y="8022"/>
                    </a:lnTo>
                    <a:lnTo>
                      <a:pt x="108342" y="15894"/>
                    </a:lnTo>
                    <a:lnTo>
                      <a:pt x="117769" y="25928"/>
                    </a:lnTo>
                    <a:lnTo>
                      <a:pt x="124931" y="37777"/>
                    </a:lnTo>
                    <a:lnTo>
                      <a:pt x="129482" y="51093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90" name="object 920">
                <a:extLst>
                  <a:ext uri="{FF2B5EF4-FFF2-40B4-BE49-F238E27FC236}">
                    <a16:creationId xmlns:a16="http://schemas.microsoft.com/office/drawing/2014/main" id="{B17F8F73-87B8-4F4E-9585-7DD680E7A293}"/>
                  </a:ext>
                </a:extLst>
              </p:cNvPr>
              <p:cNvSpPr/>
              <p:nvPr/>
            </p:nvSpPr>
            <p:spPr>
              <a:xfrm>
                <a:off x="7410704" y="1857768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50012"/>
                    </a:moveTo>
                    <a:lnTo>
                      <a:pt x="3517" y="50609"/>
                    </a:lnTo>
                    <a:lnTo>
                      <a:pt x="7086" y="50901"/>
                    </a:lnTo>
                    <a:lnTo>
                      <a:pt x="10655" y="50901"/>
                    </a:lnTo>
                    <a:lnTo>
                      <a:pt x="24645" y="49304"/>
                    </a:lnTo>
                    <a:lnTo>
                      <a:pt x="37567" y="44732"/>
                    </a:lnTo>
                    <a:lnTo>
                      <a:pt x="49024" y="37516"/>
                    </a:lnTo>
                    <a:lnTo>
                      <a:pt x="58621" y="27988"/>
                    </a:lnTo>
                    <a:lnTo>
                      <a:pt x="65964" y="16478"/>
                    </a:lnTo>
                    <a:lnTo>
                      <a:pt x="70656" y="3317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91" name="object 921">
                <a:extLst>
                  <a:ext uri="{FF2B5EF4-FFF2-40B4-BE49-F238E27FC236}">
                    <a16:creationId xmlns:a16="http://schemas.microsoft.com/office/drawing/2014/main" id="{D3F3AD7B-8C79-41C9-A284-87E5EB81B6E9}"/>
                  </a:ext>
                </a:extLst>
              </p:cNvPr>
              <p:cNvSpPr/>
              <p:nvPr/>
            </p:nvSpPr>
            <p:spPr>
              <a:xfrm>
                <a:off x="7426325" y="1871167"/>
                <a:ext cx="4673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32689">
                    <a:moveTo>
                      <a:pt x="0" y="32689"/>
                    </a:moveTo>
                    <a:lnTo>
                      <a:pt x="13113" y="29980"/>
                    </a:lnTo>
                    <a:lnTo>
                      <a:pt x="25043" y="24388"/>
                    </a:lnTo>
                    <a:lnTo>
                      <a:pt x="35347" y="16233"/>
                    </a:lnTo>
                    <a:lnTo>
                      <a:pt x="43584" y="5831"/>
                    </a:lnTo>
                    <a:lnTo>
                      <a:pt x="467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92" name="object 922">
                <a:extLst>
                  <a:ext uri="{FF2B5EF4-FFF2-40B4-BE49-F238E27FC236}">
                    <a16:creationId xmlns:a16="http://schemas.microsoft.com/office/drawing/2014/main" id="{41AFE745-82C7-4AB5-B36F-EE69085AB605}"/>
                  </a:ext>
                </a:extLst>
              </p:cNvPr>
              <p:cNvSpPr/>
              <p:nvPr/>
            </p:nvSpPr>
            <p:spPr>
              <a:xfrm>
                <a:off x="7443241" y="1883714"/>
                <a:ext cx="14731" cy="10274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74">
                    <a:moveTo>
                      <a:pt x="0" y="10274"/>
                    </a:moveTo>
                    <a:lnTo>
                      <a:pt x="5511" y="7746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93" name="object 923">
                <a:extLst>
                  <a:ext uri="{FF2B5EF4-FFF2-40B4-BE49-F238E27FC236}">
                    <a16:creationId xmlns:a16="http://schemas.microsoft.com/office/drawing/2014/main" id="{BDE28D71-5B96-4FB2-884A-530A67AAB3AA}"/>
                  </a:ext>
                </a:extLst>
              </p:cNvPr>
              <p:cNvSpPr/>
              <p:nvPr/>
            </p:nvSpPr>
            <p:spPr>
              <a:xfrm>
                <a:off x="7384300" y="1799577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935" y="0"/>
                    </a:moveTo>
                    <a:lnTo>
                      <a:pt x="20447" y="11861"/>
                    </a:lnTo>
                    <a:lnTo>
                      <a:pt x="16281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26"/>
                    </a:lnTo>
                    <a:lnTo>
                      <a:pt x="4317" y="6108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94" name="object 924">
                <a:extLst>
                  <a:ext uri="{FF2B5EF4-FFF2-40B4-BE49-F238E27FC236}">
                    <a16:creationId xmlns:a16="http://schemas.microsoft.com/office/drawing/2014/main" id="{CF66C2E4-8DC1-4E5C-9F31-0D1071317182}"/>
                  </a:ext>
                </a:extLst>
              </p:cNvPr>
              <p:cNvSpPr/>
              <p:nvPr/>
            </p:nvSpPr>
            <p:spPr>
              <a:xfrm>
                <a:off x="7384300" y="1799577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7" y="6108"/>
                    </a:lnTo>
                    <a:lnTo>
                      <a:pt x="0" y="10426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281" y="13792"/>
                    </a:lnTo>
                    <a:lnTo>
                      <a:pt x="20447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95" name="object 925">
                <a:extLst>
                  <a:ext uri="{FF2B5EF4-FFF2-40B4-BE49-F238E27FC236}">
                    <a16:creationId xmlns:a16="http://schemas.microsoft.com/office/drawing/2014/main" id="{EFDCFC2B-D3A9-4A5F-826A-2E77127930C2}"/>
                  </a:ext>
                </a:extLst>
              </p:cNvPr>
              <p:cNvSpPr/>
              <p:nvPr/>
            </p:nvSpPr>
            <p:spPr>
              <a:xfrm>
                <a:off x="7388923" y="1805482"/>
                <a:ext cx="13093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182">
                    <a:moveTo>
                      <a:pt x="13093" y="0"/>
                    </a:moveTo>
                    <a:lnTo>
                      <a:pt x="8229" y="2286"/>
                    </a:lnTo>
                    <a:lnTo>
                      <a:pt x="3810" y="5410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96" name="object 926">
                <a:extLst>
                  <a:ext uri="{FF2B5EF4-FFF2-40B4-BE49-F238E27FC236}">
                    <a16:creationId xmlns:a16="http://schemas.microsoft.com/office/drawing/2014/main" id="{29A5E5E5-9B0A-43C1-8025-AB88BDD475B6}"/>
                  </a:ext>
                </a:extLst>
              </p:cNvPr>
              <p:cNvSpPr/>
              <p:nvPr/>
            </p:nvSpPr>
            <p:spPr>
              <a:xfrm>
                <a:off x="7391196" y="1804149"/>
                <a:ext cx="7696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06">
                    <a:moveTo>
                      <a:pt x="7696" y="10706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97" name="object 927">
                <a:extLst>
                  <a:ext uri="{FF2B5EF4-FFF2-40B4-BE49-F238E27FC236}">
                    <a16:creationId xmlns:a16="http://schemas.microsoft.com/office/drawing/2014/main" id="{05A4C6F4-6B83-4B3A-9C1F-CE1415311FAD}"/>
                  </a:ext>
                </a:extLst>
              </p:cNvPr>
              <p:cNvSpPr/>
              <p:nvPr/>
            </p:nvSpPr>
            <p:spPr>
              <a:xfrm>
                <a:off x="7355827" y="1781568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29482" y="51093"/>
                    </a:lnTo>
                    <a:lnTo>
                      <a:pt x="124931" y="37777"/>
                    </a:lnTo>
                    <a:lnTo>
                      <a:pt x="117769" y="25928"/>
                    </a:lnTo>
                    <a:lnTo>
                      <a:pt x="108342" y="15894"/>
                    </a:lnTo>
                    <a:lnTo>
                      <a:pt x="96996" y="8022"/>
                    </a:lnTo>
                    <a:lnTo>
                      <a:pt x="84078" y="2656"/>
                    </a:lnTo>
                    <a:lnTo>
                      <a:pt x="69933" y="145"/>
                    </a:lnTo>
                    <a:lnTo>
                      <a:pt x="65532" y="0"/>
                    </a:lnTo>
                    <a:lnTo>
                      <a:pt x="51107" y="1594"/>
                    </a:lnTo>
                    <a:lnTo>
                      <a:pt x="37796" y="6146"/>
                    </a:lnTo>
                    <a:lnTo>
                      <a:pt x="25947" y="13309"/>
                    </a:lnTo>
                    <a:lnTo>
                      <a:pt x="15908" y="22736"/>
                    </a:lnTo>
                    <a:lnTo>
                      <a:pt x="8029" y="34082"/>
                    </a:lnTo>
                    <a:lnTo>
                      <a:pt x="2658" y="46999"/>
                    </a:lnTo>
                    <a:lnTo>
                      <a:pt x="144" y="61141"/>
                    </a:lnTo>
                    <a:lnTo>
                      <a:pt x="0" y="65531"/>
                    </a:lnTo>
                    <a:lnTo>
                      <a:pt x="1596" y="79959"/>
                    </a:lnTo>
                    <a:lnTo>
                      <a:pt x="6153" y="93272"/>
                    </a:lnTo>
                    <a:lnTo>
                      <a:pt x="13321" y="105123"/>
                    </a:lnTo>
                    <a:lnTo>
                      <a:pt x="22753" y="115163"/>
                    </a:lnTo>
                    <a:lnTo>
                      <a:pt x="34098" y="123043"/>
                    </a:lnTo>
                    <a:lnTo>
                      <a:pt x="47009" y="128415"/>
                    </a:lnTo>
                    <a:lnTo>
                      <a:pt x="61137" y="130931"/>
                    </a:lnTo>
                    <a:lnTo>
                      <a:pt x="65532" y="131076"/>
                    </a:lnTo>
                    <a:lnTo>
                      <a:pt x="79973" y="129480"/>
                    </a:lnTo>
                    <a:lnTo>
                      <a:pt x="93292" y="124924"/>
                    </a:lnTo>
                    <a:lnTo>
                      <a:pt x="105142" y="117756"/>
                    </a:lnTo>
                    <a:lnTo>
                      <a:pt x="115177" y="108325"/>
                    </a:lnTo>
                    <a:lnTo>
                      <a:pt x="123050" y="96979"/>
                    </a:lnTo>
                    <a:lnTo>
                      <a:pt x="128417" y="84067"/>
                    </a:lnTo>
                    <a:lnTo>
                      <a:pt x="130930" y="69937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98" name="object 928">
                <a:extLst>
                  <a:ext uri="{FF2B5EF4-FFF2-40B4-BE49-F238E27FC236}">
                    <a16:creationId xmlns:a16="http://schemas.microsoft.com/office/drawing/2014/main" id="{ABBC2FAE-3CD2-4F8C-B175-2E25AE54009C}"/>
                  </a:ext>
                </a:extLst>
              </p:cNvPr>
              <p:cNvSpPr/>
              <p:nvPr/>
            </p:nvSpPr>
            <p:spPr>
              <a:xfrm>
                <a:off x="7467600" y="1762277"/>
                <a:ext cx="15481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183">
                    <a:moveTo>
                      <a:pt x="15481" y="0"/>
                    </a:moveTo>
                    <a:lnTo>
                      <a:pt x="0" y="21183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99" name="object 929">
                <a:extLst>
                  <a:ext uri="{FF2B5EF4-FFF2-40B4-BE49-F238E27FC236}">
                    <a16:creationId xmlns:a16="http://schemas.microsoft.com/office/drawing/2014/main" id="{61C0A846-8819-42B3-9CA2-161990CB1AF2}"/>
                  </a:ext>
                </a:extLst>
              </p:cNvPr>
              <p:cNvSpPr/>
              <p:nvPr/>
            </p:nvSpPr>
            <p:spPr>
              <a:xfrm>
                <a:off x="7445768" y="1747240"/>
                <a:ext cx="7988" cy="25057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5057">
                    <a:moveTo>
                      <a:pt x="7988" y="0"/>
                    </a:moveTo>
                    <a:lnTo>
                      <a:pt x="0" y="25057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00" name="object 930">
                <a:extLst>
                  <a:ext uri="{FF2B5EF4-FFF2-40B4-BE49-F238E27FC236}">
                    <a16:creationId xmlns:a16="http://schemas.microsoft.com/office/drawing/2014/main" id="{8E4CA9E3-D39E-4C29-8365-9CC7C880A4D2}"/>
                  </a:ext>
                </a:extLst>
              </p:cNvPr>
              <p:cNvSpPr/>
              <p:nvPr/>
            </p:nvSpPr>
            <p:spPr>
              <a:xfrm>
                <a:off x="7421359" y="1742186"/>
                <a:ext cx="0" cy="26136"/>
              </a:xfrm>
              <a:custGeom>
                <a:avLst/>
                <a:gdLst/>
                <a:ahLst/>
                <a:cxnLst/>
                <a:rect l="l" t="t" r="r" b="b"/>
                <a:pathLst>
                  <a:path h="26136">
                    <a:moveTo>
                      <a:pt x="0" y="0"/>
                    </a:moveTo>
                    <a:lnTo>
                      <a:pt x="0" y="26136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01" name="object 931">
                <a:extLst>
                  <a:ext uri="{FF2B5EF4-FFF2-40B4-BE49-F238E27FC236}">
                    <a16:creationId xmlns:a16="http://schemas.microsoft.com/office/drawing/2014/main" id="{C75A9321-EF74-4516-871E-EC4E2BA58C7A}"/>
                  </a:ext>
                </a:extLst>
              </p:cNvPr>
              <p:cNvSpPr/>
              <p:nvPr/>
            </p:nvSpPr>
            <p:spPr>
              <a:xfrm>
                <a:off x="7388974" y="1747240"/>
                <a:ext cx="8127" cy="25057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25057">
                    <a:moveTo>
                      <a:pt x="0" y="0"/>
                    </a:moveTo>
                    <a:lnTo>
                      <a:pt x="8127" y="25057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02" name="object 932">
                <a:extLst>
                  <a:ext uri="{FF2B5EF4-FFF2-40B4-BE49-F238E27FC236}">
                    <a16:creationId xmlns:a16="http://schemas.microsoft.com/office/drawing/2014/main" id="{3497CD8D-8DBB-4FA9-94AE-F261C5D51D96}"/>
                  </a:ext>
                </a:extLst>
              </p:cNvPr>
              <p:cNvSpPr/>
              <p:nvPr/>
            </p:nvSpPr>
            <p:spPr>
              <a:xfrm>
                <a:off x="7359802" y="1762277"/>
                <a:ext cx="15328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328" h="21183">
                    <a:moveTo>
                      <a:pt x="0" y="0"/>
                    </a:moveTo>
                    <a:lnTo>
                      <a:pt x="15328" y="21183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03" name="object 933">
                <a:extLst>
                  <a:ext uri="{FF2B5EF4-FFF2-40B4-BE49-F238E27FC236}">
                    <a16:creationId xmlns:a16="http://schemas.microsoft.com/office/drawing/2014/main" id="{EBA51C03-87A5-4C39-87BF-AB56EC0C4088}"/>
                  </a:ext>
                </a:extLst>
              </p:cNvPr>
              <p:cNvSpPr/>
              <p:nvPr/>
            </p:nvSpPr>
            <p:spPr>
              <a:xfrm>
                <a:off x="7336535" y="1785340"/>
                <a:ext cx="21234" cy="15532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532">
                    <a:moveTo>
                      <a:pt x="0" y="0"/>
                    </a:moveTo>
                    <a:lnTo>
                      <a:pt x="21234" y="15532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04" name="object 934">
                <a:extLst>
                  <a:ext uri="{FF2B5EF4-FFF2-40B4-BE49-F238E27FC236}">
                    <a16:creationId xmlns:a16="http://schemas.microsoft.com/office/drawing/2014/main" id="{36FC428C-24B9-42DE-87F0-F7D14D3E5685}"/>
                  </a:ext>
                </a:extLst>
              </p:cNvPr>
              <p:cNvSpPr/>
              <p:nvPr/>
            </p:nvSpPr>
            <p:spPr>
              <a:xfrm>
                <a:off x="7093597" y="1687804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30919" y="69934"/>
                    </a:lnTo>
                    <a:lnTo>
                      <a:pt x="128406" y="84077"/>
                    </a:lnTo>
                    <a:lnTo>
                      <a:pt x="123037" y="96994"/>
                    </a:lnTo>
                    <a:lnTo>
                      <a:pt x="115159" y="108340"/>
                    </a:lnTo>
                    <a:lnTo>
                      <a:pt x="105122" y="117767"/>
                    </a:lnTo>
                    <a:lnTo>
                      <a:pt x="93272" y="124930"/>
                    </a:lnTo>
                    <a:lnTo>
                      <a:pt x="79960" y="129482"/>
                    </a:lnTo>
                    <a:lnTo>
                      <a:pt x="65531" y="131076"/>
                    </a:lnTo>
                    <a:lnTo>
                      <a:pt x="61140" y="130932"/>
                    </a:lnTo>
                    <a:lnTo>
                      <a:pt x="46994" y="128422"/>
                    </a:lnTo>
                    <a:lnTo>
                      <a:pt x="34076" y="123057"/>
                    </a:lnTo>
                    <a:lnTo>
                      <a:pt x="22731" y="115185"/>
                    </a:lnTo>
                    <a:lnTo>
                      <a:pt x="13305" y="105151"/>
                    </a:lnTo>
                    <a:lnTo>
                      <a:pt x="6144" y="93302"/>
                    </a:lnTo>
                    <a:lnTo>
                      <a:pt x="1593" y="79984"/>
                    </a:lnTo>
                    <a:lnTo>
                      <a:pt x="0" y="65544"/>
                    </a:lnTo>
                    <a:lnTo>
                      <a:pt x="145" y="61148"/>
                    </a:lnTo>
                    <a:lnTo>
                      <a:pt x="2655" y="47016"/>
                    </a:lnTo>
                    <a:lnTo>
                      <a:pt x="8019" y="34102"/>
                    </a:lnTo>
                    <a:lnTo>
                      <a:pt x="15890" y="22755"/>
                    </a:lnTo>
                    <a:lnTo>
                      <a:pt x="25923" y="13322"/>
                    </a:lnTo>
                    <a:lnTo>
                      <a:pt x="37771" y="6153"/>
                    </a:lnTo>
                    <a:lnTo>
                      <a:pt x="51089" y="1596"/>
                    </a:lnTo>
                    <a:lnTo>
                      <a:pt x="65531" y="0"/>
                    </a:lnTo>
                    <a:lnTo>
                      <a:pt x="69927" y="145"/>
                    </a:lnTo>
                    <a:lnTo>
                      <a:pt x="84058" y="2660"/>
                    </a:lnTo>
                    <a:lnTo>
                      <a:pt x="96970" y="8032"/>
                    </a:lnTo>
                    <a:lnTo>
                      <a:pt x="108315" y="15913"/>
                    </a:lnTo>
                    <a:lnTo>
                      <a:pt x="117745" y="25952"/>
                    </a:lnTo>
                    <a:lnTo>
                      <a:pt x="124912" y="37803"/>
                    </a:lnTo>
                    <a:lnTo>
                      <a:pt x="129468" y="51117"/>
                    </a:lnTo>
                    <a:lnTo>
                      <a:pt x="131063" y="655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05" name="object 935">
                <a:extLst>
                  <a:ext uri="{FF2B5EF4-FFF2-40B4-BE49-F238E27FC236}">
                    <a16:creationId xmlns:a16="http://schemas.microsoft.com/office/drawing/2014/main" id="{39B954B0-3140-4B89-9E6B-DE441A162040}"/>
                  </a:ext>
                </a:extLst>
              </p:cNvPr>
              <p:cNvSpPr/>
              <p:nvPr/>
            </p:nvSpPr>
            <p:spPr>
              <a:xfrm>
                <a:off x="7148410" y="1764055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30" y="50609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688" y="49300"/>
                    </a:lnTo>
                    <a:lnTo>
                      <a:pt x="37602" y="44720"/>
                    </a:lnTo>
                    <a:lnTo>
                      <a:pt x="49060" y="37495"/>
                    </a:lnTo>
                    <a:lnTo>
                      <a:pt x="58664" y="27961"/>
                    </a:lnTo>
                    <a:lnTo>
                      <a:pt x="66013" y="16451"/>
                    </a:lnTo>
                    <a:lnTo>
                      <a:pt x="70709" y="330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06" name="object 936">
                <a:extLst>
                  <a:ext uri="{FF2B5EF4-FFF2-40B4-BE49-F238E27FC236}">
                    <a16:creationId xmlns:a16="http://schemas.microsoft.com/office/drawing/2014/main" id="{77C28E54-9C1D-4195-BAD7-798C38F22D68}"/>
                  </a:ext>
                </a:extLst>
              </p:cNvPr>
              <p:cNvSpPr/>
              <p:nvPr/>
            </p:nvSpPr>
            <p:spPr>
              <a:xfrm>
                <a:off x="7164095" y="1777453"/>
                <a:ext cx="46672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72" h="32689">
                    <a:moveTo>
                      <a:pt x="0" y="32689"/>
                    </a:moveTo>
                    <a:lnTo>
                      <a:pt x="13118" y="29981"/>
                    </a:lnTo>
                    <a:lnTo>
                      <a:pt x="25052" y="24381"/>
                    </a:lnTo>
                    <a:lnTo>
                      <a:pt x="35351" y="16210"/>
                    </a:lnTo>
                    <a:lnTo>
                      <a:pt x="43564" y="5789"/>
                    </a:lnTo>
                    <a:lnTo>
                      <a:pt x="4667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07" name="object 937">
                <a:extLst>
                  <a:ext uri="{FF2B5EF4-FFF2-40B4-BE49-F238E27FC236}">
                    <a16:creationId xmlns:a16="http://schemas.microsoft.com/office/drawing/2014/main" id="{27643A20-AA82-45EB-9ABC-F3DB08670D72}"/>
                  </a:ext>
                </a:extLst>
              </p:cNvPr>
              <p:cNvSpPr/>
              <p:nvPr/>
            </p:nvSpPr>
            <p:spPr>
              <a:xfrm>
                <a:off x="7181011" y="1789950"/>
                <a:ext cx="14732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25">
                    <a:moveTo>
                      <a:pt x="0" y="10325"/>
                    </a:moveTo>
                    <a:lnTo>
                      <a:pt x="5448" y="7797"/>
                    </a:lnTo>
                    <a:lnTo>
                      <a:pt x="10464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08" name="object 938">
                <a:extLst>
                  <a:ext uri="{FF2B5EF4-FFF2-40B4-BE49-F238E27FC236}">
                    <a16:creationId xmlns:a16="http://schemas.microsoft.com/office/drawing/2014/main" id="{F03C35F0-318B-496D-8FF5-67CC45C29F46}"/>
                  </a:ext>
                </a:extLst>
              </p:cNvPr>
              <p:cNvSpPr/>
              <p:nvPr/>
            </p:nvSpPr>
            <p:spPr>
              <a:xfrm>
                <a:off x="7122020" y="1705864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35" y="0"/>
                    </a:moveTo>
                    <a:lnTo>
                      <a:pt x="20485" y="11861"/>
                    </a:lnTo>
                    <a:lnTo>
                      <a:pt x="16319" y="13792"/>
                    </a:lnTo>
                    <a:lnTo>
                      <a:pt x="12547" y="16471"/>
                    </a:lnTo>
                    <a:lnTo>
                      <a:pt x="9283" y="19697"/>
                    </a:lnTo>
                    <a:lnTo>
                      <a:pt x="0" y="10426"/>
                    </a:lnTo>
                    <a:lnTo>
                      <a:pt x="4368" y="6108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09" name="object 939">
                <a:extLst>
                  <a:ext uri="{FF2B5EF4-FFF2-40B4-BE49-F238E27FC236}">
                    <a16:creationId xmlns:a16="http://schemas.microsoft.com/office/drawing/2014/main" id="{DBD970C7-CEAC-4759-BDB0-F375E0554955}"/>
                  </a:ext>
                </a:extLst>
              </p:cNvPr>
              <p:cNvSpPr/>
              <p:nvPr/>
            </p:nvSpPr>
            <p:spPr>
              <a:xfrm>
                <a:off x="7122020" y="1705864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68" y="6108"/>
                    </a:lnTo>
                    <a:lnTo>
                      <a:pt x="0" y="10426"/>
                    </a:lnTo>
                    <a:lnTo>
                      <a:pt x="9283" y="19697"/>
                    </a:lnTo>
                    <a:lnTo>
                      <a:pt x="12547" y="16471"/>
                    </a:lnTo>
                    <a:lnTo>
                      <a:pt x="16319" y="13792"/>
                    </a:lnTo>
                    <a:lnTo>
                      <a:pt x="20485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10" name="object 940">
                <a:extLst>
                  <a:ext uri="{FF2B5EF4-FFF2-40B4-BE49-F238E27FC236}">
                    <a16:creationId xmlns:a16="http://schemas.microsoft.com/office/drawing/2014/main" id="{9FFE3E9E-473D-43B1-BCCD-31FA8ADE280F}"/>
                  </a:ext>
                </a:extLst>
              </p:cNvPr>
              <p:cNvSpPr/>
              <p:nvPr/>
            </p:nvSpPr>
            <p:spPr>
              <a:xfrm>
                <a:off x="7126681" y="1711769"/>
                <a:ext cx="13055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82">
                    <a:moveTo>
                      <a:pt x="13055" y="0"/>
                    </a:moveTo>
                    <a:lnTo>
                      <a:pt x="8191" y="2286"/>
                    </a:lnTo>
                    <a:lnTo>
                      <a:pt x="3771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11" name="object 941">
                <a:extLst>
                  <a:ext uri="{FF2B5EF4-FFF2-40B4-BE49-F238E27FC236}">
                    <a16:creationId xmlns:a16="http://schemas.microsoft.com/office/drawing/2014/main" id="{D3600EDC-7404-461D-805C-58F05590F4D3}"/>
                  </a:ext>
                </a:extLst>
              </p:cNvPr>
              <p:cNvSpPr/>
              <p:nvPr/>
            </p:nvSpPr>
            <p:spPr>
              <a:xfrm>
                <a:off x="7128967" y="1710436"/>
                <a:ext cx="7645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06">
                    <a:moveTo>
                      <a:pt x="7645" y="1066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12" name="object 942">
                <a:extLst>
                  <a:ext uri="{FF2B5EF4-FFF2-40B4-BE49-F238E27FC236}">
                    <a16:creationId xmlns:a16="http://schemas.microsoft.com/office/drawing/2014/main" id="{1547E6E4-DD64-4095-8775-5701749E2F02}"/>
                  </a:ext>
                </a:extLst>
              </p:cNvPr>
              <p:cNvSpPr/>
              <p:nvPr/>
            </p:nvSpPr>
            <p:spPr>
              <a:xfrm>
                <a:off x="7093597" y="1687804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29468" y="51117"/>
                    </a:lnTo>
                    <a:lnTo>
                      <a:pt x="124912" y="37803"/>
                    </a:lnTo>
                    <a:lnTo>
                      <a:pt x="117745" y="25952"/>
                    </a:lnTo>
                    <a:lnTo>
                      <a:pt x="108315" y="15913"/>
                    </a:lnTo>
                    <a:lnTo>
                      <a:pt x="96970" y="8032"/>
                    </a:lnTo>
                    <a:lnTo>
                      <a:pt x="84058" y="2660"/>
                    </a:lnTo>
                    <a:lnTo>
                      <a:pt x="69927" y="145"/>
                    </a:lnTo>
                    <a:lnTo>
                      <a:pt x="65531" y="0"/>
                    </a:lnTo>
                    <a:lnTo>
                      <a:pt x="51089" y="1596"/>
                    </a:lnTo>
                    <a:lnTo>
                      <a:pt x="37771" y="6153"/>
                    </a:lnTo>
                    <a:lnTo>
                      <a:pt x="25923" y="13322"/>
                    </a:lnTo>
                    <a:lnTo>
                      <a:pt x="15890" y="22755"/>
                    </a:lnTo>
                    <a:lnTo>
                      <a:pt x="8019" y="34102"/>
                    </a:lnTo>
                    <a:lnTo>
                      <a:pt x="2655" y="47016"/>
                    </a:lnTo>
                    <a:lnTo>
                      <a:pt x="145" y="61148"/>
                    </a:lnTo>
                    <a:lnTo>
                      <a:pt x="0" y="65544"/>
                    </a:lnTo>
                    <a:lnTo>
                      <a:pt x="1593" y="79984"/>
                    </a:lnTo>
                    <a:lnTo>
                      <a:pt x="6144" y="93302"/>
                    </a:lnTo>
                    <a:lnTo>
                      <a:pt x="13305" y="105151"/>
                    </a:lnTo>
                    <a:lnTo>
                      <a:pt x="22731" y="115185"/>
                    </a:lnTo>
                    <a:lnTo>
                      <a:pt x="34076" y="123057"/>
                    </a:lnTo>
                    <a:lnTo>
                      <a:pt x="46994" y="128422"/>
                    </a:lnTo>
                    <a:lnTo>
                      <a:pt x="61140" y="130932"/>
                    </a:lnTo>
                    <a:lnTo>
                      <a:pt x="65531" y="131076"/>
                    </a:lnTo>
                    <a:lnTo>
                      <a:pt x="79960" y="129482"/>
                    </a:lnTo>
                    <a:lnTo>
                      <a:pt x="93272" y="124930"/>
                    </a:lnTo>
                    <a:lnTo>
                      <a:pt x="105122" y="117767"/>
                    </a:lnTo>
                    <a:lnTo>
                      <a:pt x="115159" y="108340"/>
                    </a:lnTo>
                    <a:lnTo>
                      <a:pt x="123037" y="96994"/>
                    </a:lnTo>
                    <a:lnTo>
                      <a:pt x="128406" y="84077"/>
                    </a:lnTo>
                    <a:lnTo>
                      <a:pt x="130919" y="69934"/>
                    </a:lnTo>
                    <a:lnTo>
                      <a:pt x="131063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13" name="object 943">
                <a:extLst>
                  <a:ext uri="{FF2B5EF4-FFF2-40B4-BE49-F238E27FC236}">
                    <a16:creationId xmlns:a16="http://schemas.microsoft.com/office/drawing/2014/main" id="{1FB2B898-8CA3-4E78-B501-2063A1678341}"/>
                  </a:ext>
                </a:extLst>
              </p:cNvPr>
              <p:cNvSpPr/>
              <p:nvPr/>
            </p:nvSpPr>
            <p:spPr>
              <a:xfrm>
                <a:off x="7222731" y="1691627"/>
                <a:ext cx="21234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79">
                    <a:moveTo>
                      <a:pt x="21234" y="0"/>
                    </a:moveTo>
                    <a:lnTo>
                      <a:pt x="0" y="15379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14" name="object 944">
                <a:extLst>
                  <a:ext uri="{FF2B5EF4-FFF2-40B4-BE49-F238E27FC236}">
                    <a16:creationId xmlns:a16="http://schemas.microsoft.com/office/drawing/2014/main" id="{CF6A1B75-71E5-41B7-A1E0-9C123992053A}"/>
                  </a:ext>
                </a:extLst>
              </p:cNvPr>
              <p:cNvSpPr/>
              <p:nvPr/>
            </p:nvSpPr>
            <p:spPr>
              <a:xfrm>
                <a:off x="7205370" y="1668411"/>
                <a:ext cx="15468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468" h="21183">
                    <a:moveTo>
                      <a:pt x="15468" y="0"/>
                    </a:moveTo>
                    <a:lnTo>
                      <a:pt x="0" y="21183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15" name="object 945">
                <a:extLst>
                  <a:ext uri="{FF2B5EF4-FFF2-40B4-BE49-F238E27FC236}">
                    <a16:creationId xmlns:a16="http://schemas.microsoft.com/office/drawing/2014/main" id="{FFDB90C0-F32B-4522-9825-A595F5273E47}"/>
                  </a:ext>
                </a:extLst>
              </p:cNvPr>
              <p:cNvSpPr/>
              <p:nvPr/>
            </p:nvSpPr>
            <p:spPr>
              <a:xfrm>
                <a:off x="7183488" y="1653527"/>
                <a:ext cx="8039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24904">
                    <a:moveTo>
                      <a:pt x="8039" y="0"/>
                    </a:moveTo>
                    <a:lnTo>
                      <a:pt x="0" y="24904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16" name="object 946">
                <a:extLst>
                  <a:ext uri="{FF2B5EF4-FFF2-40B4-BE49-F238E27FC236}">
                    <a16:creationId xmlns:a16="http://schemas.microsoft.com/office/drawing/2014/main" id="{2632DF75-54D5-4A7F-8E74-2811DF69AC0E}"/>
                  </a:ext>
                </a:extLst>
              </p:cNvPr>
              <p:cNvSpPr/>
              <p:nvPr/>
            </p:nvSpPr>
            <p:spPr>
              <a:xfrm>
                <a:off x="7159129" y="1648472"/>
                <a:ext cx="0" cy="26136"/>
              </a:xfrm>
              <a:custGeom>
                <a:avLst/>
                <a:gdLst/>
                <a:ahLst/>
                <a:cxnLst/>
                <a:rect l="l" t="t" r="r" b="b"/>
                <a:pathLst>
                  <a:path h="26136">
                    <a:moveTo>
                      <a:pt x="0" y="0"/>
                    </a:moveTo>
                    <a:lnTo>
                      <a:pt x="0" y="26136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17" name="object 947">
                <a:extLst>
                  <a:ext uri="{FF2B5EF4-FFF2-40B4-BE49-F238E27FC236}">
                    <a16:creationId xmlns:a16="http://schemas.microsoft.com/office/drawing/2014/main" id="{01F7C3C9-4488-437F-A83A-195C14E78A6D}"/>
                  </a:ext>
                </a:extLst>
              </p:cNvPr>
              <p:cNvSpPr/>
              <p:nvPr/>
            </p:nvSpPr>
            <p:spPr>
              <a:xfrm>
                <a:off x="7126732" y="1653527"/>
                <a:ext cx="81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904">
                    <a:moveTo>
                      <a:pt x="0" y="0"/>
                    </a:moveTo>
                    <a:lnTo>
                      <a:pt x="8140" y="24904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18" name="object 948">
                <a:extLst>
                  <a:ext uri="{FF2B5EF4-FFF2-40B4-BE49-F238E27FC236}">
                    <a16:creationId xmlns:a16="http://schemas.microsoft.com/office/drawing/2014/main" id="{C478AA40-BF6D-424F-B64C-A49FCCD30B7D}"/>
                  </a:ext>
                </a:extLst>
              </p:cNvPr>
              <p:cNvSpPr/>
              <p:nvPr/>
            </p:nvSpPr>
            <p:spPr>
              <a:xfrm>
                <a:off x="7097509" y="1668411"/>
                <a:ext cx="15379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183">
                    <a:moveTo>
                      <a:pt x="0" y="0"/>
                    </a:moveTo>
                    <a:lnTo>
                      <a:pt x="15379" y="21183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19" name="object 949">
                <a:extLst>
                  <a:ext uri="{FF2B5EF4-FFF2-40B4-BE49-F238E27FC236}">
                    <a16:creationId xmlns:a16="http://schemas.microsoft.com/office/drawing/2014/main" id="{97FC0D02-81D9-4636-978E-C89009701614}"/>
                  </a:ext>
                </a:extLst>
              </p:cNvPr>
              <p:cNvSpPr/>
              <p:nvPr/>
            </p:nvSpPr>
            <p:spPr>
              <a:xfrm>
                <a:off x="7074293" y="1691627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0" y="0"/>
                    </a:moveTo>
                    <a:lnTo>
                      <a:pt x="21183" y="15379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20" name="object 950">
                <a:extLst>
                  <a:ext uri="{FF2B5EF4-FFF2-40B4-BE49-F238E27FC236}">
                    <a16:creationId xmlns:a16="http://schemas.microsoft.com/office/drawing/2014/main" id="{756D49F3-1DAD-4B79-92F7-EEF4E35D8FEC}"/>
                  </a:ext>
                </a:extLst>
              </p:cNvPr>
              <p:cNvSpPr/>
              <p:nvPr/>
            </p:nvSpPr>
            <p:spPr>
              <a:xfrm>
                <a:off x="6864096" y="1892452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531"/>
                    </a:moveTo>
                    <a:lnTo>
                      <a:pt x="130934" y="69877"/>
                    </a:lnTo>
                    <a:lnTo>
                      <a:pt x="128427" y="84014"/>
                    </a:lnTo>
                    <a:lnTo>
                      <a:pt x="123060" y="96929"/>
                    </a:lnTo>
                    <a:lnTo>
                      <a:pt x="115182" y="108273"/>
                    </a:lnTo>
                    <a:lnTo>
                      <a:pt x="105142" y="117701"/>
                    </a:lnTo>
                    <a:lnTo>
                      <a:pt x="93289" y="124865"/>
                    </a:lnTo>
                    <a:lnTo>
                      <a:pt x="79974" y="129418"/>
                    </a:lnTo>
                    <a:lnTo>
                      <a:pt x="65544" y="131013"/>
                    </a:lnTo>
                    <a:lnTo>
                      <a:pt x="61182" y="130870"/>
                    </a:lnTo>
                    <a:lnTo>
                      <a:pt x="47030" y="128366"/>
                    </a:lnTo>
                    <a:lnTo>
                      <a:pt x="34104" y="123008"/>
                    </a:lnTo>
                    <a:lnTo>
                      <a:pt x="22750" y="115141"/>
                    </a:lnTo>
                    <a:lnTo>
                      <a:pt x="13317" y="105113"/>
                    </a:lnTo>
                    <a:lnTo>
                      <a:pt x="6149" y="93270"/>
                    </a:lnTo>
                    <a:lnTo>
                      <a:pt x="1595" y="79961"/>
                    </a:lnTo>
                    <a:lnTo>
                      <a:pt x="0" y="65531"/>
                    </a:lnTo>
                    <a:lnTo>
                      <a:pt x="145" y="61130"/>
                    </a:lnTo>
                    <a:lnTo>
                      <a:pt x="2656" y="46986"/>
                    </a:lnTo>
                    <a:lnTo>
                      <a:pt x="8022" y="34070"/>
                    </a:lnTo>
                    <a:lnTo>
                      <a:pt x="15896" y="22727"/>
                    </a:lnTo>
                    <a:lnTo>
                      <a:pt x="25931" y="13302"/>
                    </a:lnTo>
                    <a:lnTo>
                      <a:pt x="37781" y="6142"/>
                    </a:lnTo>
                    <a:lnTo>
                      <a:pt x="51101" y="1593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3"/>
                    </a:lnTo>
                    <a:lnTo>
                      <a:pt x="96971" y="8016"/>
                    </a:lnTo>
                    <a:lnTo>
                      <a:pt x="108319" y="15887"/>
                    </a:lnTo>
                    <a:lnTo>
                      <a:pt x="117752" y="25920"/>
                    </a:lnTo>
                    <a:lnTo>
                      <a:pt x="124922" y="37769"/>
                    </a:lnTo>
                    <a:lnTo>
                      <a:pt x="129479" y="51088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21" name="object 951">
                <a:extLst>
                  <a:ext uri="{FF2B5EF4-FFF2-40B4-BE49-F238E27FC236}">
                    <a16:creationId xmlns:a16="http://schemas.microsoft.com/office/drawing/2014/main" id="{BF458590-C40B-4C31-A737-1581C4E66DA0}"/>
                  </a:ext>
                </a:extLst>
              </p:cNvPr>
              <p:cNvSpPr/>
              <p:nvPr/>
            </p:nvSpPr>
            <p:spPr>
              <a:xfrm>
                <a:off x="6918921" y="1968652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137" y="50901"/>
                    </a:lnTo>
                    <a:lnTo>
                      <a:pt x="10718" y="50901"/>
                    </a:lnTo>
                    <a:lnTo>
                      <a:pt x="24688" y="49299"/>
                    </a:lnTo>
                    <a:lnTo>
                      <a:pt x="37602" y="44717"/>
                    </a:lnTo>
                    <a:lnTo>
                      <a:pt x="49060" y="37490"/>
                    </a:lnTo>
                    <a:lnTo>
                      <a:pt x="58664" y="27955"/>
                    </a:lnTo>
                    <a:lnTo>
                      <a:pt x="66013" y="16446"/>
                    </a:lnTo>
                    <a:lnTo>
                      <a:pt x="70709" y="330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22" name="object 952">
                <a:extLst>
                  <a:ext uri="{FF2B5EF4-FFF2-40B4-BE49-F238E27FC236}">
                    <a16:creationId xmlns:a16="http://schemas.microsoft.com/office/drawing/2014/main" id="{9B1AC46E-469F-48B3-8B10-C97419FDD7D1}"/>
                  </a:ext>
                </a:extLst>
              </p:cNvPr>
              <p:cNvSpPr/>
              <p:nvPr/>
            </p:nvSpPr>
            <p:spPr>
              <a:xfrm>
                <a:off x="6934593" y="1982038"/>
                <a:ext cx="46736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702">
                    <a:moveTo>
                      <a:pt x="0" y="32702"/>
                    </a:moveTo>
                    <a:lnTo>
                      <a:pt x="13111" y="29993"/>
                    </a:lnTo>
                    <a:lnTo>
                      <a:pt x="25040" y="24402"/>
                    </a:lnTo>
                    <a:lnTo>
                      <a:pt x="35344" y="16245"/>
                    </a:lnTo>
                    <a:lnTo>
                      <a:pt x="43580" y="5840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23" name="object 953">
                <a:extLst>
                  <a:ext uri="{FF2B5EF4-FFF2-40B4-BE49-F238E27FC236}">
                    <a16:creationId xmlns:a16="http://schemas.microsoft.com/office/drawing/2014/main" id="{4976A41E-7105-4B6A-B5FD-F57193DB19F6}"/>
                  </a:ext>
                </a:extLst>
              </p:cNvPr>
              <p:cNvSpPr/>
              <p:nvPr/>
            </p:nvSpPr>
            <p:spPr>
              <a:xfrm>
                <a:off x="6951510" y="1994547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60" y="7785"/>
                    </a:lnTo>
                    <a:lnTo>
                      <a:pt x="10477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24" name="object 954">
                <a:extLst>
                  <a:ext uri="{FF2B5EF4-FFF2-40B4-BE49-F238E27FC236}">
                    <a16:creationId xmlns:a16="http://schemas.microsoft.com/office/drawing/2014/main" id="{F03116FB-E013-4E85-AE72-D8B88C699E76}"/>
                  </a:ext>
                </a:extLst>
              </p:cNvPr>
              <p:cNvSpPr/>
              <p:nvPr/>
            </p:nvSpPr>
            <p:spPr>
              <a:xfrm>
                <a:off x="6892582" y="1910461"/>
                <a:ext cx="20434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84">
                    <a:moveTo>
                      <a:pt x="14884" y="0"/>
                    </a:moveTo>
                    <a:lnTo>
                      <a:pt x="20434" y="11849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20" y="19684"/>
                    </a:lnTo>
                    <a:lnTo>
                      <a:pt x="0" y="10413"/>
                    </a:lnTo>
                    <a:lnTo>
                      <a:pt x="4305" y="6095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25" name="object 955">
                <a:extLst>
                  <a:ext uri="{FF2B5EF4-FFF2-40B4-BE49-F238E27FC236}">
                    <a16:creationId xmlns:a16="http://schemas.microsoft.com/office/drawing/2014/main" id="{A27AFB99-F273-49F8-9315-5A64FAF2CC10}"/>
                  </a:ext>
                </a:extLst>
              </p:cNvPr>
              <p:cNvSpPr/>
              <p:nvPr/>
            </p:nvSpPr>
            <p:spPr>
              <a:xfrm>
                <a:off x="6892582" y="1910461"/>
                <a:ext cx="20434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84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05" y="6095"/>
                    </a:lnTo>
                    <a:lnTo>
                      <a:pt x="0" y="10413"/>
                    </a:lnTo>
                    <a:lnTo>
                      <a:pt x="9220" y="19684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26" name="object 956">
                <a:extLst>
                  <a:ext uri="{FF2B5EF4-FFF2-40B4-BE49-F238E27FC236}">
                    <a16:creationId xmlns:a16="http://schemas.microsoft.com/office/drawing/2014/main" id="{A1F277EC-1261-48AC-A071-447500A4F4B1}"/>
                  </a:ext>
                </a:extLst>
              </p:cNvPr>
              <p:cNvSpPr/>
              <p:nvPr/>
            </p:nvSpPr>
            <p:spPr>
              <a:xfrm>
                <a:off x="6897192" y="1916366"/>
                <a:ext cx="13042" cy="9169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69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71" y="5346"/>
                    </a:lnTo>
                    <a:lnTo>
                      <a:pt x="0" y="9169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27" name="object 957">
                <a:extLst>
                  <a:ext uri="{FF2B5EF4-FFF2-40B4-BE49-F238E27FC236}">
                    <a16:creationId xmlns:a16="http://schemas.microsoft.com/office/drawing/2014/main" id="{D119D72E-7342-44D0-AAFF-2DA3D587F1F1}"/>
                  </a:ext>
                </a:extLst>
              </p:cNvPr>
              <p:cNvSpPr/>
              <p:nvPr/>
            </p:nvSpPr>
            <p:spPr>
              <a:xfrm>
                <a:off x="6899478" y="1915020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718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28" name="object 958">
                <a:extLst>
                  <a:ext uri="{FF2B5EF4-FFF2-40B4-BE49-F238E27FC236}">
                    <a16:creationId xmlns:a16="http://schemas.microsoft.com/office/drawing/2014/main" id="{4ACAA293-0E07-49CD-88DE-EA0387A08C37}"/>
                  </a:ext>
                </a:extLst>
              </p:cNvPr>
              <p:cNvSpPr/>
              <p:nvPr/>
            </p:nvSpPr>
            <p:spPr>
              <a:xfrm>
                <a:off x="6864096" y="1892452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531"/>
                    </a:moveTo>
                    <a:lnTo>
                      <a:pt x="129479" y="51088"/>
                    </a:lnTo>
                    <a:lnTo>
                      <a:pt x="124922" y="37769"/>
                    </a:lnTo>
                    <a:lnTo>
                      <a:pt x="117752" y="25920"/>
                    </a:lnTo>
                    <a:lnTo>
                      <a:pt x="108319" y="15887"/>
                    </a:lnTo>
                    <a:lnTo>
                      <a:pt x="96971" y="8016"/>
                    </a:lnTo>
                    <a:lnTo>
                      <a:pt x="84058" y="2653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3"/>
                    </a:lnTo>
                    <a:lnTo>
                      <a:pt x="37781" y="6142"/>
                    </a:lnTo>
                    <a:lnTo>
                      <a:pt x="25931" y="13302"/>
                    </a:lnTo>
                    <a:lnTo>
                      <a:pt x="15896" y="22727"/>
                    </a:lnTo>
                    <a:lnTo>
                      <a:pt x="8022" y="34070"/>
                    </a:lnTo>
                    <a:lnTo>
                      <a:pt x="2656" y="46986"/>
                    </a:lnTo>
                    <a:lnTo>
                      <a:pt x="145" y="61130"/>
                    </a:lnTo>
                    <a:lnTo>
                      <a:pt x="0" y="65531"/>
                    </a:lnTo>
                    <a:lnTo>
                      <a:pt x="1595" y="79961"/>
                    </a:lnTo>
                    <a:lnTo>
                      <a:pt x="6149" y="93270"/>
                    </a:lnTo>
                    <a:lnTo>
                      <a:pt x="13317" y="105113"/>
                    </a:lnTo>
                    <a:lnTo>
                      <a:pt x="22750" y="115141"/>
                    </a:lnTo>
                    <a:lnTo>
                      <a:pt x="34104" y="123008"/>
                    </a:lnTo>
                    <a:lnTo>
                      <a:pt x="47030" y="128366"/>
                    </a:lnTo>
                    <a:lnTo>
                      <a:pt x="61182" y="130870"/>
                    </a:lnTo>
                    <a:lnTo>
                      <a:pt x="65544" y="131013"/>
                    </a:lnTo>
                    <a:lnTo>
                      <a:pt x="79974" y="129418"/>
                    </a:lnTo>
                    <a:lnTo>
                      <a:pt x="93289" y="124865"/>
                    </a:lnTo>
                    <a:lnTo>
                      <a:pt x="105142" y="117701"/>
                    </a:lnTo>
                    <a:lnTo>
                      <a:pt x="115182" y="108273"/>
                    </a:lnTo>
                    <a:lnTo>
                      <a:pt x="123060" y="96929"/>
                    </a:lnTo>
                    <a:lnTo>
                      <a:pt x="128427" y="84014"/>
                    </a:lnTo>
                    <a:lnTo>
                      <a:pt x="130934" y="69877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29" name="object 959">
                <a:extLst>
                  <a:ext uri="{FF2B5EF4-FFF2-40B4-BE49-F238E27FC236}">
                    <a16:creationId xmlns:a16="http://schemas.microsoft.com/office/drawing/2014/main" id="{A8A5EE8D-9862-4169-AA0D-2A7E3BD799B9}"/>
                  </a:ext>
                </a:extLst>
              </p:cNvPr>
              <p:cNvSpPr/>
              <p:nvPr/>
            </p:nvSpPr>
            <p:spPr>
              <a:xfrm>
                <a:off x="6984352" y="2171547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30930" y="69943"/>
                    </a:lnTo>
                    <a:lnTo>
                      <a:pt x="128417" y="84085"/>
                    </a:lnTo>
                    <a:lnTo>
                      <a:pt x="123050" y="97002"/>
                    </a:lnTo>
                    <a:lnTo>
                      <a:pt x="115177" y="108346"/>
                    </a:lnTo>
                    <a:lnTo>
                      <a:pt x="105142" y="117771"/>
                    </a:lnTo>
                    <a:lnTo>
                      <a:pt x="93292" y="124932"/>
                    </a:lnTo>
                    <a:lnTo>
                      <a:pt x="79973" y="129482"/>
                    </a:lnTo>
                    <a:lnTo>
                      <a:pt x="65532" y="131076"/>
                    </a:lnTo>
                    <a:lnTo>
                      <a:pt x="61137" y="130931"/>
                    </a:lnTo>
                    <a:lnTo>
                      <a:pt x="47009" y="128419"/>
                    </a:lnTo>
                    <a:lnTo>
                      <a:pt x="34098" y="123054"/>
                    </a:lnTo>
                    <a:lnTo>
                      <a:pt x="22753" y="115180"/>
                    </a:lnTo>
                    <a:lnTo>
                      <a:pt x="13321" y="105145"/>
                    </a:lnTo>
                    <a:lnTo>
                      <a:pt x="6153" y="93294"/>
                    </a:lnTo>
                    <a:lnTo>
                      <a:pt x="1596" y="79974"/>
                    </a:lnTo>
                    <a:lnTo>
                      <a:pt x="0" y="65531"/>
                    </a:lnTo>
                    <a:lnTo>
                      <a:pt x="144" y="61147"/>
                    </a:lnTo>
                    <a:lnTo>
                      <a:pt x="2658" y="47017"/>
                    </a:lnTo>
                    <a:lnTo>
                      <a:pt x="8029" y="34104"/>
                    </a:lnTo>
                    <a:lnTo>
                      <a:pt x="15908" y="22757"/>
                    </a:lnTo>
                    <a:lnTo>
                      <a:pt x="25947" y="13324"/>
                    </a:lnTo>
                    <a:lnTo>
                      <a:pt x="37796" y="6154"/>
                    </a:lnTo>
                    <a:lnTo>
                      <a:pt x="51107" y="1596"/>
                    </a:lnTo>
                    <a:lnTo>
                      <a:pt x="65532" y="0"/>
                    </a:lnTo>
                    <a:lnTo>
                      <a:pt x="69933" y="145"/>
                    </a:lnTo>
                    <a:lnTo>
                      <a:pt x="84078" y="2660"/>
                    </a:lnTo>
                    <a:lnTo>
                      <a:pt x="96996" y="8032"/>
                    </a:lnTo>
                    <a:lnTo>
                      <a:pt x="108342" y="15911"/>
                    </a:lnTo>
                    <a:lnTo>
                      <a:pt x="117769" y="25950"/>
                    </a:lnTo>
                    <a:lnTo>
                      <a:pt x="124931" y="37799"/>
                    </a:lnTo>
                    <a:lnTo>
                      <a:pt x="129482" y="51109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30" name="object 960">
                <a:extLst>
                  <a:ext uri="{FF2B5EF4-FFF2-40B4-BE49-F238E27FC236}">
                    <a16:creationId xmlns:a16="http://schemas.microsoft.com/office/drawing/2014/main" id="{E03EC8C1-B05F-4554-A371-460B61C02615}"/>
                  </a:ext>
                </a:extLst>
              </p:cNvPr>
              <p:cNvSpPr/>
              <p:nvPr/>
            </p:nvSpPr>
            <p:spPr>
              <a:xfrm>
                <a:off x="7039229" y="2247798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61"/>
                    </a:moveTo>
                    <a:lnTo>
                      <a:pt x="3517" y="50609"/>
                    </a:lnTo>
                    <a:lnTo>
                      <a:pt x="7086" y="50901"/>
                    </a:lnTo>
                    <a:lnTo>
                      <a:pt x="10655" y="50901"/>
                    </a:lnTo>
                    <a:lnTo>
                      <a:pt x="24645" y="49300"/>
                    </a:lnTo>
                    <a:lnTo>
                      <a:pt x="37567" y="44721"/>
                    </a:lnTo>
                    <a:lnTo>
                      <a:pt x="49024" y="37498"/>
                    </a:lnTo>
                    <a:lnTo>
                      <a:pt x="58621" y="27966"/>
                    </a:lnTo>
                    <a:lnTo>
                      <a:pt x="65964" y="16459"/>
                    </a:lnTo>
                    <a:lnTo>
                      <a:pt x="70656" y="3311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31" name="object 961">
                <a:extLst>
                  <a:ext uri="{FF2B5EF4-FFF2-40B4-BE49-F238E27FC236}">
                    <a16:creationId xmlns:a16="http://schemas.microsoft.com/office/drawing/2014/main" id="{0F77A024-747A-473E-87BA-0EFF9EF85A99}"/>
                  </a:ext>
                </a:extLst>
              </p:cNvPr>
              <p:cNvSpPr/>
              <p:nvPr/>
            </p:nvSpPr>
            <p:spPr>
              <a:xfrm>
                <a:off x="7054850" y="2261196"/>
                <a:ext cx="4673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32689">
                    <a:moveTo>
                      <a:pt x="0" y="32689"/>
                    </a:moveTo>
                    <a:lnTo>
                      <a:pt x="13113" y="29959"/>
                    </a:lnTo>
                    <a:lnTo>
                      <a:pt x="25043" y="24367"/>
                    </a:lnTo>
                    <a:lnTo>
                      <a:pt x="35347" y="16221"/>
                    </a:lnTo>
                    <a:lnTo>
                      <a:pt x="43584" y="5829"/>
                    </a:lnTo>
                    <a:lnTo>
                      <a:pt x="467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32" name="object 962">
                <a:extLst>
                  <a:ext uri="{FF2B5EF4-FFF2-40B4-BE49-F238E27FC236}">
                    <a16:creationId xmlns:a16="http://schemas.microsoft.com/office/drawing/2014/main" id="{984227EC-1929-49A0-B66C-FF0B89AA2FD5}"/>
                  </a:ext>
                </a:extLst>
              </p:cNvPr>
              <p:cNvSpPr/>
              <p:nvPr/>
            </p:nvSpPr>
            <p:spPr>
              <a:xfrm>
                <a:off x="7071766" y="2273693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511" y="7797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33" name="object 963">
                <a:extLst>
                  <a:ext uri="{FF2B5EF4-FFF2-40B4-BE49-F238E27FC236}">
                    <a16:creationId xmlns:a16="http://schemas.microsoft.com/office/drawing/2014/main" id="{43F24231-DB59-4003-A4D4-032EBE9EDDAB}"/>
                  </a:ext>
                </a:extLst>
              </p:cNvPr>
              <p:cNvSpPr/>
              <p:nvPr/>
            </p:nvSpPr>
            <p:spPr>
              <a:xfrm>
                <a:off x="7012825" y="2189606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935" y="0"/>
                    </a:moveTo>
                    <a:lnTo>
                      <a:pt x="20447" y="11861"/>
                    </a:lnTo>
                    <a:lnTo>
                      <a:pt x="16281" y="13792"/>
                    </a:lnTo>
                    <a:lnTo>
                      <a:pt x="12509" y="16421"/>
                    </a:lnTo>
                    <a:lnTo>
                      <a:pt x="9283" y="19697"/>
                    </a:lnTo>
                    <a:lnTo>
                      <a:pt x="0" y="10414"/>
                    </a:lnTo>
                    <a:lnTo>
                      <a:pt x="4317" y="6108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34" name="object 964">
                <a:extLst>
                  <a:ext uri="{FF2B5EF4-FFF2-40B4-BE49-F238E27FC236}">
                    <a16:creationId xmlns:a16="http://schemas.microsoft.com/office/drawing/2014/main" id="{6CDFB716-88CF-406D-BB1A-1972A6FCB74A}"/>
                  </a:ext>
                </a:extLst>
              </p:cNvPr>
              <p:cNvSpPr/>
              <p:nvPr/>
            </p:nvSpPr>
            <p:spPr>
              <a:xfrm>
                <a:off x="7012825" y="2189606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7" y="6108"/>
                    </a:lnTo>
                    <a:lnTo>
                      <a:pt x="0" y="10414"/>
                    </a:lnTo>
                    <a:lnTo>
                      <a:pt x="9283" y="19697"/>
                    </a:lnTo>
                    <a:lnTo>
                      <a:pt x="12509" y="16421"/>
                    </a:lnTo>
                    <a:lnTo>
                      <a:pt x="16281" y="13792"/>
                    </a:lnTo>
                    <a:lnTo>
                      <a:pt x="20447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35" name="object 965">
                <a:extLst>
                  <a:ext uri="{FF2B5EF4-FFF2-40B4-BE49-F238E27FC236}">
                    <a16:creationId xmlns:a16="http://schemas.microsoft.com/office/drawing/2014/main" id="{9F36C484-EB71-4568-A983-6A6CD5CFEDE2}"/>
                  </a:ext>
                </a:extLst>
              </p:cNvPr>
              <p:cNvSpPr/>
              <p:nvPr/>
            </p:nvSpPr>
            <p:spPr>
              <a:xfrm>
                <a:off x="7017448" y="2195563"/>
                <a:ext cx="13093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131">
                    <a:moveTo>
                      <a:pt x="13093" y="0"/>
                    </a:moveTo>
                    <a:lnTo>
                      <a:pt x="8229" y="2235"/>
                    </a:lnTo>
                    <a:lnTo>
                      <a:pt x="3810" y="5308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36" name="object 966">
                <a:extLst>
                  <a:ext uri="{FF2B5EF4-FFF2-40B4-BE49-F238E27FC236}">
                    <a16:creationId xmlns:a16="http://schemas.microsoft.com/office/drawing/2014/main" id="{F9FDD74F-C9C8-404F-A415-9F72F1384676}"/>
                  </a:ext>
                </a:extLst>
              </p:cNvPr>
              <p:cNvSpPr/>
              <p:nvPr/>
            </p:nvSpPr>
            <p:spPr>
              <a:xfrm>
                <a:off x="7019721" y="2194179"/>
                <a:ext cx="7696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06">
                    <a:moveTo>
                      <a:pt x="7696" y="10655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37" name="object 967">
                <a:extLst>
                  <a:ext uri="{FF2B5EF4-FFF2-40B4-BE49-F238E27FC236}">
                    <a16:creationId xmlns:a16="http://schemas.microsoft.com/office/drawing/2014/main" id="{E1D697EE-E924-4EBB-863D-362CCB3ABD6F}"/>
                  </a:ext>
                </a:extLst>
              </p:cNvPr>
              <p:cNvSpPr/>
              <p:nvPr/>
            </p:nvSpPr>
            <p:spPr>
              <a:xfrm>
                <a:off x="6984352" y="2171547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29482" y="51109"/>
                    </a:lnTo>
                    <a:lnTo>
                      <a:pt x="124931" y="37799"/>
                    </a:lnTo>
                    <a:lnTo>
                      <a:pt x="117769" y="25950"/>
                    </a:lnTo>
                    <a:lnTo>
                      <a:pt x="108342" y="15911"/>
                    </a:lnTo>
                    <a:lnTo>
                      <a:pt x="96996" y="8032"/>
                    </a:lnTo>
                    <a:lnTo>
                      <a:pt x="84078" y="2660"/>
                    </a:lnTo>
                    <a:lnTo>
                      <a:pt x="69933" y="145"/>
                    </a:lnTo>
                    <a:lnTo>
                      <a:pt x="65532" y="0"/>
                    </a:lnTo>
                    <a:lnTo>
                      <a:pt x="51107" y="1596"/>
                    </a:lnTo>
                    <a:lnTo>
                      <a:pt x="37796" y="6154"/>
                    </a:lnTo>
                    <a:lnTo>
                      <a:pt x="25947" y="13324"/>
                    </a:lnTo>
                    <a:lnTo>
                      <a:pt x="15908" y="22757"/>
                    </a:lnTo>
                    <a:lnTo>
                      <a:pt x="8029" y="34104"/>
                    </a:lnTo>
                    <a:lnTo>
                      <a:pt x="2658" y="47017"/>
                    </a:lnTo>
                    <a:lnTo>
                      <a:pt x="144" y="61147"/>
                    </a:lnTo>
                    <a:lnTo>
                      <a:pt x="0" y="65531"/>
                    </a:lnTo>
                    <a:lnTo>
                      <a:pt x="1596" y="79974"/>
                    </a:lnTo>
                    <a:lnTo>
                      <a:pt x="6153" y="93294"/>
                    </a:lnTo>
                    <a:lnTo>
                      <a:pt x="13321" y="105145"/>
                    </a:lnTo>
                    <a:lnTo>
                      <a:pt x="22753" y="115180"/>
                    </a:lnTo>
                    <a:lnTo>
                      <a:pt x="34098" y="123054"/>
                    </a:lnTo>
                    <a:lnTo>
                      <a:pt x="47009" y="128419"/>
                    </a:lnTo>
                    <a:lnTo>
                      <a:pt x="61137" y="130931"/>
                    </a:lnTo>
                    <a:lnTo>
                      <a:pt x="65532" y="131076"/>
                    </a:lnTo>
                    <a:lnTo>
                      <a:pt x="79973" y="129482"/>
                    </a:lnTo>
                    <a:lnTo>
                      <a:pt x="93292" y="124932"/>
                    </a:lnTo>
                    <a:lnTo>
                      <a:pt x="105142" y="117771"/>
                    </a:lnTo>
                    <a:lnTo>
                      <a:pt x="115177" y="108346"/>
                    </a:lnTo>
                    <a:lnTo>
                      <a:pt x="123050" y="97002"/>
                    </a:lnTo>
                    <a:lnTo>
                      <a:pt x="128417" y="84085"/>
                    </a:lnTo>
                    <a:lnTo>
                      <a:pt x="130930" y="69943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38" name="object 969">
                <a:extLst>
                  <a:ext uri="{FF2B5EF4-FFF2-40B4-BE49-F238E27FC236}">
                    <a16:creationId xmlns:a16="http://schemas.microsoft.com/office/drawing/2014/main" id="{C0DFC48F-BE1A-4262-943D-66EF62429A2C}"/>
                  </a:ext>
                </a:extLst>
              </p:cNvPr>
              <p:cNvSpPr/>
              <p:nvPr/>
            </p:nvSpPr>
            <p:spPr>
              <a:xfrm>
                <a:off x="6830809" y="2449220"/>
                <a:ext cx="71348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48" h="50888">
                    <a:moveTo>
                      <a:pt x="0" y="49949"/>
                    </a:moveTo>
                    <a:lnTo>
                      <a:pt x="3530" y="50596"/>
                    </a:lnTo>
                    <a:lnTo>
                      <a:pt x="7099" y="50888"/>
                    </a:lnTo>
                    <a:lnTo>
                      <a:pt x="10667" y="50888"/>
                    </a:lnTo>
                    <a:lnTo>
                      <a:pt x="24659" y="49291"/>
                    </a:lnTo>
                    <a:lnTo>
                      <a:pt x="37579" y="44718"/>
                    </a:lnTo>
                    <a:lnTo>
                      <a:pt x="49035" y="37503"/>
                    </a:lnTo>
                    <a:lnTo>
                      <a:pt x="58632" y="27975"/>
                    </a:lnTo>
                    <a:lnTo>
                      <a:pt x="65975" y="16466"/>
                    </a:lnTo>
                    <a:lnTo>
                      <a:pt x="70670" y="3307"/>
                    </a:lnTo>
                    <a:lnTo>
                      <a:pt x="7134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39" name="object 970">
                <a:extLst>
                  <a:ext uri="{FF2B5EF4-FFF2-40B4-BE49-F238E27FC236}">
                    <a16:creationId xmlns:a16="http://schemas.microsoft.com/office/drawing/2014/main" id="{9E8777EE-526A-4A1F-B01E-E6A2D4CFA0E9}"/>
                  </a:ext>
                </a:extLst>
              </p:cNvPr>
              <p:cNvSpPr/>
              <p:nvPr/>
            </p:nvSpPr>
            <p:spPr>
              <a:xfrm>
                <a:off x="6846443" y="2462606"/>
                <a:ext cx="4673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32689">
                    <a:moveTo>
                      <a:pt x="0" y="32689"/>
                    </a:moveTo>
                    <a:lnTo>
                      <a:pt x="13113" y="29985"/>
                    </a:lnTo>
                    <a:lnTo>
                      <a:pt x="25043" y="24394"/>
                    </a:lnTo>
                    <a:lnTo>
                      <a:pt x="35347" y="16235"/>
                    </a:lnTo>
                    <a:lnTo>
                      <a:pt x="43584" y="5831"/>
                    </a:lnTo>
                    <a:lnTo>
                      <a:pt x="467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40" name="object 971">
                <a:extLst>
                  <a:ext uri="{FF2B5EF4-FFF2-40B4-BE49-F238E27FC236}">
                    <a16:creationId xmlns:a16="http://schemas.microsoft.com/office/drawing/2014/main" id="{A2CF0E6F-A142-4AE9-924F-88442D4DC482}"/>
                  </a:ext>
                </a:extLst>
              </p:cNvPr>
              <p:cNvSpPr/>
              <p:nvPr/>
            </p:nvSpPr>
            <p:spPr>
              <a:xfrm>
                <a:off x="6863359" y="2475166"/>
                <a:ext cx="14731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61">
                    <a:moveTo>
                      <a:pt x="0" y="10261"/>
                    </a:moveTo>
                    <a:lnTo>
                      <a:pt x="5499" y="7734"/>
                    </a:lnTo>
                    <a:lnTo>
                      <a:pt x="10464" y="4254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41" name="object 972">
                <a:extLst>
                  <a:ext uri="{FF2B5EF4-FFF2-40B4-BE49-F238E27FC236}">
                    <a16:creationId xmlns:a16="http://schemas.microsoft.com/office/drawing/2014/main" id="{A522E159-C079-46FE-B76C-64B8A0834D2F}"/>
                  </a:ext>
                </a:extLst>
              </p:cNvPr>
              <p:cNvSpPr/>
              <p:nvPr/>
            </p:nvSpPr>
            <p:spPr>
              <a:xfrm>
                <a:off x="6804418" y="2391029"/>
                <a:ext cx="20447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84">
                    <a:moveTo>
                      <a:pt x="14884" y="0"/>
                    </a:moveTo>
                    <a:lnTo>
                      <a:pt x="20447" y="11849"/>
                    </a:lnTo>
                    <a:lnTo>
                      <a:pt x="16268" y="13779"/>
                    </a:lnTo>
                    <a:lnTo>
                      <a:pt x="12509" y="16459"/>
                    </a:lnTo>
                    <a:lnTo>
                      <a:pt x="9283" y="19685"/>
                    </a:lnTo>
                    <a:lnTo>
                      <a:pt x="0" y="10414"/>
                    </a:lnTo>
                    <a:lnTo>
                      <a:pt x="4318" y="6096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42" name="object 973">
                <a:extLst>
                  <a:ext uri="{FF2B5EF4-FFF2-40B4-BE49-F238E27FC236}">
                    <a16:creationId xmlns:a16="http://schemas.microsoft.com/office/drawing/2014/main" id="{4F6F45AB-1A63-4AA6-A18F-F254A0A58865}"/>
                  </a:ext>
                </a:extLst>
              </p:cNvPr>
              <p:cNvSpPr/>
              <p:nvPr/>
            </p:nvSpPr>
            <p:spPr>
              <a:xfrm>
                <a:off x="6804418" y="2391029"/>
                <a:ext cx="20447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84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8" y="6096"/>
                    </a:lnTo>
                    <a:lnTo>
                      <a:pt x="0" y="10414"/>
                    </a:lnTo>
                    <a:lnTo>
                      <a:pt x="9283" y="19685"/>
                    </a:lnTo>
                    <a:lnTo>
                      <a:pt x="12509" y="16459"/>
                    </a:lnTo>
                    <a:lnTo>
                      <a:pt x="16268" y="13779"/>
                    </a:lnTo>
                    <a:lnTo>
                      <a:pt x="20447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43" name="object 974">
                <a:extLst>
                  <a:ext uri="{FF2B5EF4-FFF2-40B4-BE49-F238E27FC236}">
                    <a16:creationId xmlns:a16="http://schemas.microsoft.com/office/drawing/2014/main" id="{701B42CA-9CB2-4FFB-8475-27CBCF63F569}"/>
                  </a:ext>
                </a:extLst>
              </p:cNvPr>
              <p:cNvSpPr/>
              <p:nvPr/>
            </p:nvSpPr>
            <p:spPr>
              <a:xfrm>
                <a:off x="6809041" y="2396921"/>
                <a:ext cx="13042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82">
                    <a:moveTo>
                      <a:pt x="13042" y="0"/>
                    </a:moveTo>
                    <a:lnTo>
                      <a:pt x="8229" y="2285"/>
                    </a:lnTo>
                    <a:lnTo>
                      <a:pt x="3810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44" name="object 975">
                <a:extLst>
                  <a:ext uri="{FF2B5EF4-FFF2-40B4-BE49-F238E27FC236}">
                    <a16:creationId xmlns:a16="http://schemas.microsoft.com/office/drawing/2014/main" id="{2D539A4E-A59A-4791-A873-2FF0038B8450}"/>
                  </a:ext>
                </a:extLst>
              </p:cNvPr>
              <p:cNvSpPr/>
              <p:nvPr/>
            </p:nvSpPr>
            <p:spPr>
              <a:xfrm>
                <a:off x="6811365" y="2395588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45" name="object 976">
                <a:extLst>
                  <a:ext uri="{FF2B5EF4-FFF2-40B4-BE49-F238E27FC236}">
                    <a16:creationId xmlns:a16="http://schemas.microsoft.com/office/drawing/2014/main" id="{7B82F717-EEB4-4610-98B2-5324C7AD6994}"/>
                  </a:ext>
                </a:extLst>
              </p:cNvPr>
              <p:cNvSpPr/>
              <p:nvPr/>
            </p:nvSpPr>
            <p:spPr>
              <a:xfrm>
                <a:off x="6775945" y="2373020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2"/>
                    </a:moveTo>
                    <a:lnTo>
                      <a:pt x="129470" y="51088"/>
                    </a:lnTo>
                    <a:lnTo>
                      <a:pt x="124919" y="37769"/>
                    </a:lnTo>
                    <a:lnTo>
                      <a:pt x="117758" y="25920"/>
                    </a:lnTo>
                    <a:lnTo>
                      <a:pt x="108332" y="15887"/>
                    </a:lnTo>
                    <a:lnTo>
                      <a:pt x="96987" y="8016"/>
                    </a:lnTo>
                    <a:lnTo>
                      <a:pt x="84069" y="2653"/>
                    </a:lnTo>
                    <a:lnTo>
                      <a:pt x="69923" y="144"/>
                    </a:lnTo>
                    <a:lnTo>
                      <a:pt x="65531" y="0"/>
                    </a:lnTo>
                    <a:lnTo>
                      <a:pt x="51107" y="1593"/>
                    </a:lnTo>
                    <a:lnTo>
                      <a:pt x="37796" y="6144"/>
                    </a:lnTo>
                    <a:lnTo>
                      <a:pt x="25947" y="13305"/>
                    </a:lnTo>
                    <a:lnTo>
                      <a:pt x="15908" y="22731"/>
                    </a:lnTo>
                    <a:lnTo>
                      <a:pt x="8029" y="34076"/>
                    </a:lnTo>
                    <a:lnTo>
                      <a:pt x="2658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6" y="79956"/>
                    </a:lnTo>
                    <a:lnTo>
                      <a:pt x="6154" y="93267"/>
                    </a:lnTo>
                    <a:lnTo>
                      <a:pt x="13324" y="105116"/>
                    </a:lnTo>
                    <a:lnTo>
                      <a:pt x="22757" y="115155"/>
                    </a:lnTo>
                    <a:lnTo>
                      <a:pt x="34104" y="123034"/>
                    </a:lnTo>
                    <a:lnTo>
                      <a:pt x="47017" y="128405"/>
                    </a:lnTo>
                    <a:lnTo>
                      <a:pt x="61147" y="130919"/>
                    </a:lnTo>
                    <a:lnTo>
                      <a:pt x="65531" y="131064"/>
                    </a:lnTo>
                    <a:lnTo>
                      <a:pt x="79975" y="129467"/>
                    </a:lnTo>
                    <a:lnTo>
                      <a:pt x="93294" y="124909"/>
                    </a:lnTo>
                    <a:lnTo>
                      <a:pt x="105143" y="117739"/>
                    </a:lnTo>
                    <a:lnTo>
                      <a:pt x="115176" y="108306"/>
                    </a:lnTo>
                    <a:lnTo>
                      <a:pt x="123047" y="96959"/>
                    </a:lnTo>
                    <a:lnTo>
                      <a:pt x="128410" y="84046"/>
                    </a:lnTo>
                    <a:lnTo>
                      <a:pt x="130919" y="69916"/>
                    </a:lnTo>
                    <a:lnTo>
                      <a:pt x="131064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46" name="object 977">
                <a:extLst>
                  <a:ext uri="{FF2B5EF4-FFF2-40B4-BE49-F238E27FC236}">
                    <a16:creationId xmlns:a16="http://schemas.microsoft.com/office/drawing/2014/main" id="{2001BF13-9D96-460A-8D79-AFBAF48E674D}"/>
                  </a:ext>
                </a:extLst>
              </p:cNvPr>
              <p:cNvSpPr/>
              <p:nvPr/>
            </p:nvSpPr>
            <p:spPr>
              <a:xfrm>
                <a:off x="6828434" y="2642095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30868" y="69923"/>
                    </a:lnTo>
                    <a:lnTo>
                      <a:pt x="128359" y="84069"/>
                    </a:lnTo>
                    <a:lnTo>
                      <a:pt x="122996" y="96987"/>
                    </a:lnTo>
                    <a:lnTo>
                      <a:pt x="115126" y="108332"/>
                    </a:lnTo>
                    <a:lnTo>
                      <a:pt x="105093" y="117758"/>
                    </a:lnTo>
                    <a:lnTo>
                      <a:pt x="93244" y="124919"/>
                    </a:lnTo>
                    <a:lnTo>
                      <a:pt x="79924" y="129470"/>
                    </a:lnTo>
                    <a:lnTo>
                      <a:pt x="65481" y="131064"/>
                    </a:lnTo>
                    <a:lnTo>
                      <a:pt x="61135" y="130922"/>
                    </a:lnTo>
                    <a:lnTo>
                      <a:pt x="46998" y="128419"/>
                    </a:lnTo>
                    <a:lnTo>
                      <a:pt x="34083" y="123060"/>
                    </a:lnTo>
                    <a:lnTo>
                      <a:pt x="22739" y="115190"/>
                    </a:lnTo>
                    <a:lnTo>
                      <a:pt x="13311" y="105156"/>
                    </a:lnTo>
                    <a:lnTo>
                      <a:pt x="6147" y="93304"/>
                    </a:lnTo>
                    <a:lnTo>
                      <a:pt x="1594" y="79981"/>
                    </a:lnTo>
                    <a:lnTo>
                      <a:pt x="0" y="65532"/>
                    </a:lnTo>
                    <a:lnTo>
                      <a:pt x="141" y="61187"/>
                    </a:lnTo>
                    <a:lnTo>
                      <a:pt x="2643" y="47049"/>
                    </a:lnTo>
                    <a:lnTo>
                      <a:pt x="8001" y="34128"/>
                    </a:lnTo>
                    <a:lnTo>
                      <a:pt x="15868" y="22773"/>
                    </a:lnTo>
                    <a:lnTo>
                      <a:pt x="25896" y="13333"/>
                    </a:lnTo>
                    <a:lnTo>
                      <a:pt x="37739" y="6159"/>
                    </a:lnTo>
                    <a:lnTo>
                      <a:pt x="51050" y="1597"/>
                    </a:lnTo>
                    <a:lnTo>
                      <a:pt x="65481" y="0"/>
                    </a:lnTo>
                    <a:lnTo>
                      <a:pt x="69872" y="144"/>
                    </a:lnTo>
                    <a:lnTo>
                      <a:pt x="84018" y="2658"/>
                    </a:lnTo>
                    <a:lnTo>
                      <a:pt x="96936" y="8029"/>
                    </a:lnTo>
                    <a:lnTo>
                      <a:pt x="108281" y="15908"/>
                    </a:lnTo>
                    <a:lnTo>
                      <a:pt x="117707" y="25947"/>
                    </a:lnTo>
                    <a:lnTo>
                      <a:pt x="124869" y="37796"/>
                    </a:lnTo>
                    <a:lnTo>
                      <a:pt x="129419" y="51107"/>
                    </a:lnTo>
                    <a:lnTo>
                      <a:pt x="13101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47" name="object 978">
                <a:extLst>
                  <a:ext uri="{FF2B5EF4-FFF2-40B4-BE49-F238E27FC236}">
                    <a16:creationId xmlns:a16="http://schemas.microsoft.com/office/drawing/2014/main" id="{14ED6E7C-F7C6-427D-BE0B-D62D1048D103}"/>
                  </a:ext>
                </a:extLst>
              </p:cNvPr>
              <p:cNvSpPr/>
              <p:nvPr/>
            </p:nvSpPr>
            <p:spPr>
              <a:xfrm>
                <a:off x="6883247" y="2718346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61"/>
                    </a:moveTo>
                    <a:lnTo>
                      <a:pt x="3530" y="50545"/>
                    </a:lnTo>
                    <a:lnTo>
                      <a:pt x="7099" y="50901"/>
                    </a:lnTo>
                    <a:lnTo>
                      <a:pt x="10667" y="50901"/>
                    </a:lnTo>
                    <a:lnTo>
                      <a:pt x="24662" y="49299"/>
                    </a:lnTo>
                    <a:lnTo>
                      <a:pt x="37590" y="44717"/>
                    </a:lnTo>
                    <a:lnTo>
                      <a:pt x="49053" y="37490"/>
                    </a:lnTo>
                    <a:lnTo>
                      <a:pt x="58651" y="27955"/>
                    </a:lnTo>
                    <a:lnTo>
                      <a:pt x="65988" y="16446"/>
                    </a:lnTo>
                    <a:lnTo>
                      <a:pt x="70664" y="330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48" name="object 979">
                <a:extLst>
                  <a:ext uri="{FF2B5EF4-FFF2-40B4-BE49-F238E27FC236}">
                    <a16:creationId xmlns:a16="http://schemas.microsoft.com/office/drawing/2014/main" id="{9D90E2F0-9217-4941-BF40-2EBB50F22865}"/>
                  </a:ext>
                </a:extLst>
              </p:cNvPr>
              <p:cNvSpPr/>
              <p:nvPr/>
            </p:nvSpPr>
            <p:spPr>
              <a:xfrm>
                <a:off x="6898932" y="2731744"/>
                <a:ext cx="46672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72" h="32689">
                    <a:moveTo>
                      <a:pt x="0" y="32689"/>
                    </a:moveTo>
                    <a:lnTo>
                      <a:pt x="13118" y="29956"/>
                    </a:lnTo>
                    <a:lnTo>
                      <a:pt x="25052" y="24355"/>
                    </a:lnTo>
                    <a:lnTo>
                      <a:pt x="35351" y="16196"/>
                    </a:lnTo>
                    <a:lnTo>
                      <a:pt x="43564" y="5787"/>
                    </a:lnTo>
                    <a:lnTo>
                      <a:pt x="4667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49" name="object 980">
                <a:extLst>
                  <a:ext uri="{FF2B5EF4-FFF2-40B4-BE49-F238E27FC236}">
                    <a16:creationId xmlns:a16="http://schemas.microsoft.com/office/drawing/2014/main" id="{0E9D24BD-808E-4191-A4F6-EFE88F8B2BC4}"/>
                  </a:ext>
                </a:extLst>
              </p:cNvPr>
              <p:cNvSpPr/>
              <p:nvPr/>
            </p:nvSpPr>
            <p:spPr>
              <a:xfrm>
                <a:off x="6915848" y="2744241"/>
                <a:ext cx="14732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25">
                    <a:moveTo>
                      <a:pt x="0" y="10325"/>
                    </a:moveTo>
                    <a:lnTo>
                      <a:pt x="5448" y="7785"/>
                    </a:lnTo>
                    <a:lnTo>
                      <a:pt x="10464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50" name="object 981">
                <a:extLst>
                  <a:ext uri="{FF2B5EF4-FFF2-40B4-BE49-F238E27FC236}">
                    <a16:creationId xmlns:a16="http://schemas.microsoft.com/office/drawing/2014/main" id="{77D98B9D-41DE-4B93-B490-8C148F2FA64F}"/>
                  </a:ext>
                </a:extLst>
              </p:cNvPr>
              <p:cNvSpPr/>
              <p:nvPr/>
            </p:nvSpPr>
            <p:spPr>
              <a:xfrm>
                <a:off x="6856857" y="2660154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935" y="0"/>
                    </a:moveTo>
                    <a:lnTo>
                      <a:pt x="20447" y="11861"/>
                    </a:lnTo>
                    <a:lnTo>
                      <a:pt x="16319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8" y="6095"/>
                    </a:lnTo>
                    <a:lnTo>
                      <a:pt x="9372" y="2527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51" name="object 982">
                <a:extLst>
                  <a:ext uri="{FF2B5EF4-FFF2-40B4-BE49-F238E27FC236}">
                    <a16:creationId xmlns:a16="http://schemas.microsoft.com/office/drawing/2014/main" id="{700C8379-BBA0-473E-93A0-813D2FA4882F}"/>
                  </a:ext>
                </a:extLst>
              </p:cNvPr>
              <p:cNvSpPr/>
              <p:nvPr/>
            </p:nvSpPr>
            <p:spPr>
              <a:xfrm>
                <a:off x="6856857" y="2660154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935" y="0"/>
                    </a:moveTo>
                    <a:lnTo>
                      <a:pt x="9372" y="2527"/>
                    </a:lnTo>
                    <a:lnTo>
                      <a:pt x="4318" y="6095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319" y="13792"/>
                    </a:lnTo>
                    <a:lnTo>
                      <a:pt x="20447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52" name="object 983">
                <a:extLst>
                  <a:ext uri="{FF2B5EF4-FFF2-40B4-BE49-F238E27FC236}">
                    <a16:creationId xmlns:a16="http://schemas.microsoft.com/office/drawing/2014/main" id="{12172E88-77F0-44A2-ADBD-5C46BEA54A9A}"/>
                  </a:ext>
                </a:extLst>
              </p:cNvPr>
              <p:cNvSpPr/>
              <p:nvPr/>
            </p:nvSpPr>
            <p:spPr>
              <a:xfrm>
                <a:off x="6861517" y="2666060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191" y="2273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53" name="object 984">
                <a:extLst>
                  <a:ext uri="{FF2B5EF4-FFF2-40B4-BE49-F238E27FC236}">
                    <a16:creationId xmlns:a16="http://schemas.microsoft.com/office/drawing/2014/main" id="{D08A6B81-948E-478B-96A6-1540F4DFA150}"/>
                  </a:ext>
                </a:extLst>
              </p:cNvPr>
              <p:cNvSpPr/>
              <p:nvPr/>
            </p:nvSpPr>
            <p:spPr>
              <a:xfrm>
                <a:off x="6863803" y="2664714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66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54" name="object 985">
                <a:extLst>
                  <a:ext uri="{FF2B5EF4-FFF2-40B4-BE49-F238E27FC236}">
                    <a16:creationId xmlns:a16="http://schemas.microsoft.com/office/drawing/2014/main" id="{214841A2-695A-4AEE-995C-75CC48E2DFCB}"/>
                  </a:ext>
                </a:extLst>
              </p:cNvPr>
              <p:cNvSpPr/>
              <p:nvPr/>
            </p:nvSpPr>
            <p:spPr>
              <a:xfrm>
                <a:off x="6828434" y="2642095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29419" y="51107"/>
                    </a:lnTo>
                    <a:lnTo>
                      <a:pt x="124869" y="37796"/>
                    </a:lnTo>
                    <a:lnTo>
                      <a:pt x="117707" y="25947"/>
                    </a:lnTo>
                    <a:lnTo>
                      <a:pt x="108281" y="15908"/>
                    </a:lnTo>
                    <a:lnTo>
                      <a:pt x="96936" y="8029"/>
                    </a:lnTo>
                    <a:lnTo>
                      <a:pt x="84018" y="2658"/>
                    </a:lnTo>
                    <a:lnTo>
                      <a:pt x="69872" y="144"/>
                    </a:lnTo>
                    <a:lnTo>
                      <a:pt x="65481" y="0"/>
                    </a:lnTo>
                    <a:lnTo>
                      <a:pt x="51050" y="1597"/>
                    </a:lnTo>
                    <a:lnTo>
                      <a:pt x="37739" y="6159"/>
                    </a:lnTo>
                    <a:lnTo>
                      <a:pt x="25896" y="13333"/>
                    </a:lnTo>
                    <a:lnTo>
                      <a:pt x="15868" y="22773"/>
                    </a:lnTo>
                    <a:lnTo>
                      <a:pt x="8001" y="34128"/>
                    </a:lnTo>
                    <a:lnTo>
                      <a:pt x="2643" y="47049"/>
                    </a:lnTo>
                    <a:lnTo>
                      <a:pt x="141" y="61187"/>
                    </a:lnTo>
                    <a:lnTo>
                      <a:pt x="0" y="65532"/>
                    </a:lnTo>
                    <a:lnTo>
                      <a:pt x="1594" y="79981"/>
                    </a:lnTo>
                    <a:lnTo>
                      <a:pt x="6147" y="93304"/>
                    </a:lnTo>
                    <a:lnTo>
                      <a:pt x="13311" y="105156"/>
                    </a:lnTo>
                    <a:lnTo>
                      <a:pt x="22739" y="115190"/>
                    </a:lnTo>
                    <a:lnTo>
                      <a:pt x="34083" y="123060"/>
                    </a:lnTo>
                    <a:lnTo>
                      <a:pt x="46998" y="128419"/>
                    </a:lnTo>
                    <a:lnTo>
                      <a:pt x="61135" y="130922"/>
                    </a:lnTo>
                    <a:lnTo>
                      <a:pt x="65481" y="131064"/>
                    </a:lnTo>
                    <a:lnTo>
                      <a:pt x="79924" y="129470"/>
                    </a:lnTo>
                    <a:lnTo>
                      <a:pt x="93244" y="124919"/>
                    </a:lnTo>
                    <a:lnTo>
                      <a:pt x="105093" y="117758"/>
                    </a:lnTo>
                    <a:lnTo>
                      <a:pt x="115126" y="108332"/>
                    </a:lnTo>
                    <a:lnTo>
                      <a:pt x="122996" y="96987"/>
                    </a:lnTo>
                    <a:lnTo>
                      <a:pt x="128359" y="84069"/>
                    </a:lnTo>
                    <a:lnTo>
                      <a:pt x="130868" y="69923"/>
                    </a:lnTo>
                    <a:lnTo>
                      <a:pt x="13101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55" name="object 986">
                <a:extLst>
                  <a:ext uri="{FF2B5EF4-FFF2-40B4-BE49-F238E27FC236}">
                    <a16:creationId xmlns:a16="http://schemas.microsoft.com/office/drawing/2014/main" id="{B3588E3A-C3F9-4A05-82DE-54BCE62977EB}"/>
                  </a:ext>
                </a:extLst>
              </p:cNvPr>
              <p:cNvSpPr/>
              <p:nvPr/>
            </p:nvSpPr>
            <p:spPr>
              <a:xfrm>
                <a:off x="6861568" y="2607970"/>
                <a:ext cx="7988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853">
                    <a:moveTo>
                      <a:pt x="0" y="0"/>
                    </a:moveTo>
                    <a:lnTo>
                      <a:pt x="7988" y="24853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56" name="object 987">
                <a:extLst>
                  <a:ext uri="{FF2B5EF4-FFF2-40B4-BE49-F238E27FC236}">
                    <a16:creationId xmlns:a16="http://schemas.microsoft.com/office/drawing/2014/main" id="{76F15A66-E0F5-4C10-A838-98898DA19344}"/>
                  </a:ext>
                </a:extLst>
              </p:cNvPr>
              <p:cNvSpPr/>
              <p:nvPr/>
            </p:nvSpPr>
            <p:spPr>
              <a:xfrm>
                <a:off x="6832206" y="2622804"/>
                <a:ext cx="15519" cy="21221"/>
              </a:xfrm>
              <a:custGeom>
                <a:avLst/>
                <a:gdLst/>
                <a:ahLst/>
                <a:cxnLst/>
                <a:rect l="l" t="t" r="r" b="b"/>
                <a:pathLst>
                  <a:path w="15519" h="21221">
                    <a:moveTo>
                      <a:pt x="0" y="0"/>
                    </a:moveTo>
                    <a:lnTo>
                      <a:pt x="15519" y="2122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57" name="object 988">
                <a:extLst>
                  <a:ext uri="{FF2B5EF4-FFF2-40B4-BE49-F238E27FC236}">
                    <a16:creationId xmlns:a16="http://schemas.microsoft.com/office/drawing/2014/main" id="{101FB064-9A40-4EA7-AC18-8A8731315DE2}"/>
                  </a:ext>
                </a:extLst>
              </p:cNvPr>
              <p:cNvSpPr/>
              <p:nvPr/>
            </p:nvSpPr>
            <p:spPr>
              <a:xfrm>
                <a:off x="6809079" y="2646070"/>
                <a:ext cx="21234" cy="15328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28">
                    <a:moveTo>
                      <a:pt x="0" y="0"/>
                    </a:moveTo>
                    <a:lnTo>
                      <a:pt x="21234" y="15328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58" name="object 989">
                <a:extLst>
                  <a:ext uri="{FF2B5EF4-FFF2-40B4-BE49-F238E27FC236}">
                    <a16:creationId xmlns:a16="http://schemas.microsoft.com/office/drawing/2014/main" id="{5A01B759-506F-4637-B960-06E2F8E6630D}"/>
                  </a:ext>
                </a:extLst>
              </p:cNvPr>
              <p:cNvSpPr/>
              <p:nvPr/>
            </p:nvSpPr>
            <p:spPr>
              <a:xfrm>
                <a:off x="6794106" y="2675229"/>
                <a:ext cx="25044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5044" h="8140">
                    <a:moveTo>
                      <a:pt x="0" y="0"/>
                    </a:moveTo>
                    <a:lnTo>
                      <a:pt x="25044" y="814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59" name="object 990">
                <a:extLst>
                  <a:ext uri="{FF2B5EF4-FFF2-40B4-BE49-F238E27FC236}">
                    <a16:creationId xmlns:a16="http://schemas.microsoft.com/office/drawing/2014/main" id="{D539D56F-FD4E-4196-93C8-5711FF769A9D}"/>
                  </a:ext>
                </a:extLst>
              </p:cNvPr>
              <p:cNvSpPr/>
              <p:nvPr/>
            </p:nvSpPr>
            <p:spPr>
              <a:xfrm>
                <a:off x="6789039" y="2707627"/>
                <a:ext cx="2614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49">
                    <a:moveTo>
                      <a:pt x="0" y="0"/>
                    </a:moveTo>
                    <a:lnTo>
                      <a:pt x="26149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60" name="object 991">
                <a:extLst>
                  <a:ext uri="{FF2B5EF4-FFF2-40B4-BE49-F238E27FC236}">
                    <a16:creationId xmlns:a16="http://schemas.microsoft.com/office/drawing/2014/main" id="{211FDAAC-A3BE-42B1-8843-06FF43A4B06C}"/>
                  </a:ext>
                </a:extLst>
              </p:cNvPr>
              <p:cNvSpPr/>
              <p:nvPr/>
            </p:nvSpPr>
            <p:spPr>
              <a:xfrm>
                <a:off x="6794106" y="2732036"/>
                <a:ext cx="25044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5044" h="8140">
                    <a:moveTo>
                      <a:pt x="0" y="8140"/>
                    </a:moveTo>
                    <a:lnTo>
                      <a:pt x="25044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61" name="object 992">
                <a:extLst>
                  <a:ext uri="{FF2B5EF4-FFF2-40B4-BE49-F238E27FC236}">
                    <a16:creationId xmlns:a16="http://schemas.microsoft.com/office/drawing/2014/main" id="{B47325E5-CF70-4DA2-9A34-52B1F51F4AC3}"/>
                  </a:ext>
                </a:extLst>
              </p:cNvPr>
              <p:cNvSpPr/>
              <p:nvPr/>
            </p:nvSpPr>
            <p:spPr>
              <a:xfrm>
                <a:off x="6809079" y="2754020"/>
                <a:ext cx="21234" cy="15328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28">
                    <a:moveTo>
                      <a:pt x="0" y="15328"/>
                    </a:moveTo>
                    <a:lnTo>
                      <a:pt x="21234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62" name="object 993">
                <a:extLst>
                  <a:ext uri="{FF2B5EF4-FFF2-40B4-BE49-F238E27FC236}">
                    <a16:creationId xmlns:a16="http://schemas.microsoft.com/office/drawing/2014/main" id="{8BD8AA2F-36D7-46F5-AB3E-7D6B04BC9220}"/>
                  </a:ext>
                </a:extLst>
              </p:cNvPr>
              <p:cNvSpPr/>
              <p:nvPr/>
            </p:nvSpPr>
            <p:spPr>
              <a:xfrm>
                <a:off x="7085710" y="2737104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2"/>
                    </a:moveTo>
                    <a:lnTo>
                      <a:pt x="130919" y="69922"/>
                    </a:lnTo>
                    <a:lnTo>
                      <a:pt x="128409" y="84064"/>
                    </a:lnTo>
                    <a:lnTo>
                      <a:pt x="123045" y="96981"/>
                    </a:lnTo>
                    <a:lnTo>
                      <a:pt x="115172" y="108327"/>
                    </a:lnTo>
                    <a:lnTo>
                      <a:pt x="105138" y="117754"/>
                    </a:lnTo>
                    <a:lnTo>
                      <a:pt x="93289" y="124917"/>
                    </a:lnTo>
                    <a:lnTo>
                      <a:pt x="79971" y="129469"/>
                    </a:lnTo>
                    <a:lnTo>
                      <a:pt x="65532" y="131064"/>
                    </a:lnTo>
                    <a:lnTo>
                      <a:pt x="61146" y="130919"/>
                    </a:lnTo>
                    <a:lnTo>
                      <a:pt x="47013" y="128409"/>
                    </a:lnTo>
                    <a:lnTo>
                      <a:pt x="34099" y="123045"/>
                    </a:lnTo>
                    <a:lnTo>
                      <a:pt x="22752" y="115172"/>
                    </a:lnTo>
                    <a:lnTo>
                      <a:pt x="13320" y="105138"/>
                    </a:lnTo>
                    <a:lnTo>
                      <a:pt x="6152" y="93289"/>
                    </a:lnTo>
                    <a:lnTo>
                      <a:pt x="1596" y="79971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7" y="46994"/>
                    </a:lnTo>
                    <a:lnTo>
                      <a:pt x="8026" y="34076"/>
                    </a:lnTo>
                    <a:lnTo>
                      <a:pt x="15904" y="22731"/>
                    </a:lnTo>
                    <a:lnTo>
                      <a:pt x="25941" y="13305"/>
                    </a:lnTo>
                    <a:lnTo>
                      <a:pt x="37791" y="6144"/>
                    </a:lnTo>
                    <a:lnTo>
                      <a:pt x="51103" y="1593"/>
                    </a:lnTo>
                    <a:lnTo>
                      <a:pt x="65532" y="0"/>
                    </a:lnTo>
                    <a:lnTo>
                      <a:pt x="69922" y="144"/>
                    </a:lnTo>
                    <a:lnTo>
                      <a:pt x="84064" y="2653"/>
                    </a:lnTo>
                    <a:lnTo>
                      <a:pt x="96981" y="8016"/>
                    </a:lnTo>
                    <a:lnTo>
                      <a:pt x="108327" y="15887"/>
                    </a:lnTo>
                    <a:lnTo>
                      <a:pt x="117754" y="25920"/>
                    </a:lnTo>
                    <a:lnTo>
                      <a:pt x="124917" y="37769"/>
                    </a:lnTo>
                    <a:lnTo>
                      <a:pt x="129469" y="51088"/>
                    </a:lnTo>
                    <a:lnTo>
                      <a:pt x="131064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63" name="object 994">
                <a:extLst>
                  <a:ext uri="{FF2B5EF4-FFF2-40B4-BE49-F238E27FC236}">
                    <a16:creationId xmlns:a16="http://schemas.microsoft.com/office/drawing/2014/main" id="{805F26E5-0D0A-490A-BA67-6E48B8229DD6}"/>
                  </a:ext>
                </a:extLst>
              </p:cNvPr>
              <p:cNvSpPr/>
              <p:nvPr/>
            </p:nvSpPr>
            <p:spPr>
              <a:xfrm>
                <a:off x="7140524" y="2813342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558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705" y="49300"/>
                    </a:lnTo>
                    <a:lnTo>
                      <a:pt x="37624" y="44720"/>
                    </a:lnTo>
                    <a:lnTo>
                      <a:pt x="49080" y="37495"/>
                    </a:lnTo>
                    <a:lnTo>
                      <a:pt x="58677" y="27961"/>
                    </a:lnTo>
                    <a:lnTo>
                      <a:pt x="66018" y="16451"/>
                    </a:lnTo>
                    <a:lnTo>
                      <a:pt x="70709" y="330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64" name="object 995">
                <a:extLst>
                  <a:ext uri="{FF2B5EF4-FFF2-40B4-BE49-F238E27FC236}">
                    <a16:creationId xmlns:a16="http://schemas.microsoft.com/office/drawing/2014/main" id="{6BBB3DF4-BB39-40CB-8F3C-12C4A0286022}"/>
                  </a:ext>
                </a:extLst>
              </p:cNvPr>
              <p:cNvSpPr/>
              <p:nvPr/>
            </p:nvSpPr>
            <p:spPr>
              <a:xfrm>
                <a:off x="7156196" y="2826740"/>
                <a:ext cx="4673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32689">
                    <a:moveTo>
                      <a:pt x="0" y="32689"/>
                    </a:moveTo>
                    <a:lnTo>
                      <a:pt x="13113" y="29965"/>
                    </a:lnTo>
                    <a:lnTo>
                      <a:pt x="25043" y="24373"/>
                    </a:lnTo>
                    <a:lnTo>
                      <a:pt x="35347" y="16224"/>
                    </a:lnTo>
                    <a:lnTo>
                      <a:pt x="43584" y="5829"/>
                    </a:lnTo>
                    <a:lnTo>
                      <a:pt x="467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65" name="object 996">
                <a:extLst>
                  <a:ext uri="{FF2B5EF4-FFF2-40B4-BE49-F238E27FC236}">
                    <a16:creationId xmlns:a16="http://schemas.microsoft.com/office/drawing/2014/main" id="{268D79EC-D752-4755-803D-3883B6DE2767}"/>
                  </a:ext>
                </a:extLst>
              </p:cNvPr>
              <p:cNvSpPr/>
              <p:nvPr/>
            </p:nvSpPr>
            <p:spPr>
              <a:xfrm>
                <a:off x="7173112" y="2839237"/>
                <a:ext cx="14744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10325">
                    <a:moveTo>
                      <a:pt x="0" y="10325"/>
                    </a:moveTo>
                    <a:lnTo>
                      <a:pt x="5460" y="7797"/>
                    </a:lnTo>
                    <a:lnTo>
                      <a:pt x="10477" y="4267"/>
                    </a:lnTo>
                    <a:lnTo>
                      <a:pt x="14744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66" name="object 997">
                <a:extLst>
                  <a:ext uri="{FF2B5EF4-FFF2-40B4-BE49-F238E27FC236}">
                    <a16:creationId xmlns:a16="http://schemas.microsoft.com/office/drawing/2014/main" id="{B9EA3D0C-5AA7-43BD-A1CA-FD2D15C78C92}"/>
                  </a:ext>
                </a:extLst>
              </p:cNvPr>
              <p:cNvSpPr/>
              <p:nvPr/>
            </p:nvSpPr>
            <p:spPr>
              <a:xfrm>
                <a:off x="7114184" y="2755112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884" y="0"/>
                    </a:moveTo>
                    <a:lnTo>
                      <a:pt x="20434" y="11899"/>
                    </a:lnTo>
                    <a:lnTo>
                      <a:pt x="16268" y="13830"/>
                    </a:lnTo>
                    <a:lnTo>
                      <a:pt x="12496" y="16459"/>
                    </a:lnTo>
                    <a:lnTo>
                      <a:pt x="9271" y="19735"/>
                    </a:lnTo>
                    <a:lnTo>
                      <a:pt x="0" y="10464"/>
                    </a:lnTo>
                    <a:lnTo>
                      <a:pt x="4317" y="6146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67" name="object 998">
                <a:extLst>
                  <a:ext uri="{FF2B5EF4-FFF2-40B4-BE49-F238E27FC236}">
                    <a16:creationId xmlns:a16="http://schemas.microsoft.com/office/drawing/2014/main" id="{4A05AEA8-84D0-469C-A834-82F8308099F8}"/>
                  </a:ext>
                </a:extLst>
              </p:cNvPr>
              <p:cNvSpPr/>
              <p:nvPr/>
            </p:nvSpPr>
            <p:spPr>
              <a:xfrm>
                <a:off x="7114184" y="2755112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17" y="6146"/>
                    </a:lnTo>
                    <a:lnTo>
                      <a:pt x="0" y="10464"/>
                    </a:lnTo>
                    <a:lnTo>
                      <a:pt x="9271" y="19735"/>
                    </a:lnTo>
                    <a:lnTo>
                      <a:pt x="12496" y="16459"/>
                    </a:lnTo>
                    <a:lnTo>
                      <a:pt x="16268" y="13830"/>
                    </a:lnTo>
                    <a:lnTo>
                      <a:pt x="20434" y="1189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68" name="object 999">
                <a:extLst>
                  <a:ext uri="{FF2B5EF4-FFF2-40B4-BE49-F238E27FC236}">
                    <a16:creationId xmlns:a16="http://schemas.microsoft.com/office/drawing/2014/main" id="{918EC0F3-18FE-4793-8090-BDAF0C0A0406}"/>
                  </a:ext>
                </a:extLst>
              </p:cNvPr>
              <p:cNvSpPr/>
              <p:nvPr/>
            </p:nvSpPr>
            <p:spPr>
              <a:xfrm>
                <a:off x="7118794" y="2761056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242" y="2286"/>
                    </a:lnTo>
                    <a:lnTo>
                      <a:pt x="3822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69" name="object 1000">
                <a:extLst>
                  <a:ext uri="{FF2B5EF4-FFF2-40B4-BE49-F238E27FC236}">
                    <a16:creationId xmlns:a16="http://schemas.microsoft.com/office/drawing/2014/main" id="{3D2B55F3-CAE0-4554-8D3C-B5A61377565B}"/>
                  </a:ext>
                </a:extLst>
              </p:cNvPr>
              <p:cNvSpPr/>
              <p:nvPr/>
            </p:nvSpPr>
            <p:spPr>
              <a:xfrm>
                <a:off x="7121080" y="2759671"/>
                <a:ext cx="7683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0769">
                    <a:moveTo>
                      <a:pt x="7683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70" name="object 1001">
                <a:extLst>
                  <a:ext uri="{FF2B5EF4-FFF2-40B4-BE49-F238E27FC236}">
                    <a16:creationId xmlns:a16="http://schemas.microsoft.com/office/drawing/2014/main" id="{48C5D2E3-17C4-43C2-AD62-CB92E3097B53}"/>
                  </a:ext>
                </a:extLst>
              </p:cNvPr>
              <p:cNvSpPr/>
              <p:nvPr/>
            </p:nvSpPr>
            <p:spPr>
              <a:xfrm>
                <a:off x="7085710" y="2737104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2"/>
                    </a:moveTo>
                    <a:lnTo>
                      <a:pt x="129469" y="51088"/>
                    </a:lnTo>
                    <a:lnTo>
                      <a:pt x="124917" y="37769"/>
                    </a:lnTo>
                    <a:lnTo>
                      <a:pt x="117754" y="25920"/>
                    </a:lnTo>
                    <a:lnTo>
                      <a:pt x="108327" y="15887"/>
                    </a:lnTo>
                    <a:lnTo>
                      <a:pt x="96981" y="8016"/>
                    </a:lnTo>
                    <a:lnTo>
                      <a:pt x="84064" y="2653"/>
                    </a:lnTo>
                    <a:lnTo>
                      <a:pt x="69922" y="144"/>
                    </a:lnTo>
                    <a:lnTo>
                      <a:pt x="65532" y="0"/>
                    </a:lnTo>
                    <a:lnTo>
                      <a:pt x="51103" y="1593"/>
                    </a:lnTo>
                    <a:lnTo>
                      <a:pt x="37791" y="6144"/>
                    </a:lnTo>
                    <a:lnTo>
                      <a:pt x="25941" y="13305"/>
                    </a:lnTo>
                    <a:lnTo>
                      <a:pt x="15904" y="22731"/>
                    </a:lnTo>
                    <a:lnTo>
                      <a:pt x="8026" y="34076"/>
                    </a:lnTo>
                    <a:lnTo>
                      <a:pt x="2657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6" y="79971"/>
                    </a:lnTo>
                    <a:lnTo>
                      <a:pt x="6152" y="93289"/>
                    </a:lnTo>
                    <a:lnTo>
                      <a:pt x="13320" y="105138"/>
                    </a:lnTo>
                    <a:lnTo>
                      <a:pt x="22752" y="115172"/>
                    </a:lnTo>
                    <a:lnTo>
                      <a:pt x="34099" y="123045"/>
                    </a:lnTo>
                    <a:lnTo>
                      <a:pt x="47013" y="128409"/>
                    </a:lnTo>
                    <a:lnTo>
                      <a:pt x="61146" y="130919"/>
                    </a:lnTo>
                    <a:lnTo>
                      <a:pt x="65532" y="131064"/>
                    </a:lnTo>
                    <a:lnTo>
                      <a:pt x="79971" y="129469"/>
                    </a:lnTo>
                    <a:lnTo>
                      <a:pt x="93289" y="124917"/>
                    </a:lnTo>
                    <a:lnTo>
                      <a:pt x="105138" y="117754"/>
                    </a:lnTo>
                    <a:lnTo>
                      <a:pt x="115172" y="108327"/>
                    </a:lnTo>
                    <a:lnTo>
                      <a:pt x="123045" y="96981"/>
                    </a:lnTo>
                    <a:lnTo>
                      <a:pt x="128409" y="84064"/>
                    </a:lnTo>
                    <a:lnTo>
                      <a:pt x="130919" y="69922"/>
                    </a:lnTo>
                    <a:lnTo>
                      <a:pt x="131064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71" name="object 1002">
                <a:extLst>
                  <a:ext uri="{FF2B5EF4-FFF2-40B4-BE49-F238E27FC236}">
                    <a16:creationId xmlns:a16="http://schemas.microsoft.com/office/drawing/2014/main" id="{E617E373-D80D-4331-A5B6-F335ABF14E39}"/>
                  </a:ext>
                </a:extLst>
              </p:cNvPr>
              <p:cNvSpPr/>
              <p:nvPr/>
            </p:nvSpPr>
            <p:spPr>
              <a:xfrm>
                <a:off x="7131939" y="3003550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30931" y="69933"/>
                    </a:lnTo>
                    <a:lnTo>
                      <a:pt x="128415" y="84077"/>
                    </a:lnTo>
                    <a:lnTo>
                      <a:pt x="123043" y="96993"/>
                    </a:lnTo>
                    <a:lnTo>
                      <a:pt x="115163" y="108336"/>
                    </a:lnTo>
                    <a:lnTo>
                      <a:pt x="105123" y="117761"/>
                    </a:lnTo>
                    <a:lnTo>
                      <a:pt x="93272" y="124921"/>
                    </a:lnTo>
                    <a:lnTo>
                      <a:pt x="79959" y="129470"/>
                    </a:lnTo>
                    <a:lnTo>
                      <a:pt x="65531" y="131063"/>
                    </a:lnTo>
                    <a:lnTo>
                      <a:pt x="61141" y="130919"/>
                    </a:lnTo>
                    <a:lnTo>
                      <a:pt x="46999" y="128410"/>
                    </a:lnTo>
                    <a:lnTo>
                      <a:pt x="34082" y="123047"/>
                    </a:lnTo>
                    <a:lnTo>
                      <a:pt x="22736" y="115176"/>
                    </a:lnTo>
                    <a:lnTo>
                      <a:pt x="13309" y="105143"/>
                    </a:lnTo>
                    <a:lnTo>
                      <a:pt x="6146" y="93294"/>
                    </a:lnTo>
                    <a:lnTo>
                      <a:pt x="1594" y="79975"/>
                    </a:lnTo>
                    <a:lnTo>
                      <a:pt x="0" y="65531"/>
                    </a:lnTo>
                    <a:lnTo>
                      <a:pt x="144" y="61146"/>
                    </a:lnTo>
                    <a:lnTo>
                      <a:pt x="2654" y="47013"/>
                    </a:lnTo>
                    <a:lnTo>
                      <a:pt x="8018" y="34099"/>
                    </a:lnTo>
                    <a:lnTo>
                      <a:pt x="15891" y="22752"/>
                    </a:lnTo>
                    <a:lnTo>
                      <a:pt x="25925" y="13320"/>
                    </a:lnTo>
                    <a:lnTo>
                      <a:pt x="37774" y="6152"/>
                    </a:lnTo>
                    <a:lnTo>
                      <a:pt x="51092" y="1596"/>
                    </a:lnTo>
                    <a:lnTo>
                      <a:pt x="65531" y="0"/>
                    </a:lnTo>
                    <a:lnTo>
                      <a:pt x="69927" y="145"/>
                    </a:lnTo>
                    <a:lnTo>
                      <a:pt x="84059" y="2659"/>
                    </a:lnTo>
                    <a:lnTo>
                      <a:pt x="96973" y="8029"/>
                    </a:lnTo>
                    <a:lnTo>
                      <a:pt x="108321" y="15907"/>
                    </a:lnTo>
                    <a:lnTo>
                      <a:pt x="117753" y="25944"/>
                    </a:lnTo>
                    <a:lnTo>
                      <a:pt x="124923" y="37793"/>
                    </a:lnTo>
                    <a:lnTo>
                      <a:pt x="129480" y="51105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72" name="object 1003">
                <a:extLst>
                  <a:ext uri="{FF2B5EF4-FFF2-40B4-BE49-F238E27FC236}">
                    <a16:creationId xmlns:a16="http://schemas.microsoft.com/office/drawing/2014/main" id="{37AF6518-D64F-4034-B03A-271F3F1F481C}"/>
                  </a:ext>
                </a:extLst>
              </p:cNvPr>
              <p:cNvSpPr/>
              <p:nvPr/>
            </p:nvSpPr>
            <p:spPr>
              <a:xfrm>
                <a:off x="7186764" y="3079800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545"/>
                    </a:lnTo>
                    <a:lnTo>
                      <a:pt x="7137" y="50901"/>
                    </a:lnTo>
                    <a:lnTo>
                      <a:pt x="10706" y="50901"/>
                    </a:lnTo>
                    <a:lnTo>
                      <a:pt x="24696" y="49300"/>
                    </a:lnTo>
                    <a:lnTo>
                      <a:pt x="37617" y="44719"/>
                    </a:lnTo>
                    <a:lnTo>
                      <a:pt x="49074" y="37494"/>
                    </a:lnTo>
                    <a:lnTo>
                      <a:pt x="58672" y="27960"/>
                    </a:lnTo>
                    <a:lnTo>
                      <a:pt x="66014" y="16454"/>
                    </a:lnTo>
                    <a:lnTo>
                      <a:pt x="70707" y="331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73" name="object 1004">
                <a:extLst>
                  <a:ext uri="{FF2B5EF4-FFF2-40B4-BE49-F238E27FC236}">
                    <a16:creationId xmlns:a16="http://schemas.microsoft.com/office/drawing/2014/main" id="{E105B2C8-2281-4E86-97E8-A640353D1ADF}"/>
                  </a:ext>
                </a:extLst>
              </p:cNvPr>
              <p:cNvSpPr/>
              <p:nvPr/>
            </p:nvSpPr>
            <p:spPr>
              <a:xfrm>
                <a:off x="7202436" y="3093199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56"/>
                    </a:lnTo>
                    <a:lnTo>
                      <a:pt x="25055" y="24357"/>
                    </a:lnTo>
                    <a:lnTo>
                      <a:pt x="35353" y="16201"/>
                    </a:lnTo>
                    <a:lnTo>
                      <a:pt x="43568" y="5796"/>
                    </a:lnTo>
                    <a:lnTo>
                      <a:pt x="46685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74" name="object 1005">
                <a:extLst>
                  <a:ext uri="{FF2B5EF4-FFF2-40B4-BE49-F238E27FC236}">
                    <a16:creationId xmlns:a16="http://schemas.microsoft.com/office/drawing/2014/main" id="{DF8FCC24-3CA0-47B9-AF52-DB0C39CC486F}"/>
                  </a:ext>
                </a:extLst>
              </p:cNvPr>
              <p:cNvSpPr/>
              <p:nvPr/>
            </p:nvSpPr>
            <p:spPr>
              <a:xfrm>
                <a:off x="7219353" y="3105696"/>
                <a:ext cx="14732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12">
                    <a:moveTo>
                      <a:pt x="0" y="10312"/>
                    </a:moveTo>
                    <a:lnTo>
                      <a:pt x="5461" y="7734"/>
                    </a:lnTo>
                    <a:lnTo>
                      <a:pt x="10464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75" name="object 1006">
                <a:extLst>
                  <a:ext uri="{FF2B5EF4-FFF2-40B4-BE49-F238E27FC236}">
                    <a16:creationId xmlns:a16="http://schemas.microsoft.com/office/drawing/2014/main" id="{781A1C39-1A9C-4153-806F-44E5952A9C9E}"/>
                  </a:ext>
                </a:extLst>
              </p:cNvPr>
              <p:cNvSpPr/>
              <p:nvPr/>
            </p:nvSpPr>
            <p:spPr>
              <a:xfrm>
                <a:off x="7160412" y="3021558"/>
                <a:ext cx="20447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48">
                    <a:moveTo>
                      <a:pt x="14884" y="0"/>
                    </a:moveTo>
                    <a:lnTo>
                      <a:pt x="20447" y="11899"/>
                    </a:lnTo>
                    <a:lnTo>
                      <a:pt x="16281" y="13843"/>
                    </a:lnTo>
                    <a:lnTo>
                      <a:pt x="12509" y="16471"/>
                    </a:lnTo>
                    <a:lnTo>
                      <a:pt x="9232" y="19748"/>
                    </a:lnTo>
                    <a:lnTo>
                      <a:pt x="0" y="10464"/>
                    </a:lnTo>
                    <a:lnTo>
                      <a:pt x="4318" y="6146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76" name="object 1007">
                <a:extLst>
                  <a:ext uri="{FF2B5EF4-FFF2-40B4-BE49-F238E27FC236}">
                    <a16:creationId xmlns:a16="http://schemas.microsoft.com/office/drawing/2014/main" id="{4BB6FD95-8DC9-4A85-8FEB-03CF95481526}"/>
                  </a:ext>
                </a:extLst>
              </p:cNvPr>
              <p:cNvSpPr/>
              <p:nvPr/>
            </p:nvSpPr>
            <p:spPr>
              <a:xfrm>
                <a:off x="7160412" y="3021558"/>
                <a:ext cx="20447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48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8" y="6146"/>
                    </a:lnTo>
                    <a:lnTo>
                      <a:pt x="0" y="10464"/>
                    </a:lnTo>
                    <a:lnTo>
                      <a:pt x="9232" y="19748"/>
                    </a:lnTo>
                    <a:lnTo>
                      <a:pt x="12509" y="16471"/>
                    </a:lnTo>
                    <a:lnTo>
                      <a:pt x="16281" y="13843"/>
                    </a:lnTo>
                    <a:lnTo>
                      <a:pt x="20447" y="1189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77" name="object 1008">
                <a:extLst>
                  <a:ext uri="{FF2B5EF4-FFF2-40B4-BE49-F238E27FC236}">
                    <a16:creationId xmlns:a16="http://schemas.microsoft.com/office/drawing/2014/main" id="{F093F088-BBF7-481D-A13D-10A6BBC1DF83}"/>
                  </a:ext>
                </a:extLst>
              </p:cNvPr>
              <p:cNvSpPr/>
              <p:nvPr/>
            </p:nvSpPr>
            <p:spPr>
              <a:xfrm>
                <a:off x="7165035" y="3027514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78" y="2222"/>
                    </a:lnTo>
                    <a:lnTo>
                      <a:pt x="3771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78" name="object 1009">
                <a:extLst>
                  <a:ext uri="{FF2B5EF4-FFF2-40B4-BE49-F238E27FC236}">
                    <a16:creationId xmlns:a16="http://schemas.microsoft.com/office/drawing/2014/main" id="{F476D3A3-2FCB-4A06-A272-3AA256EBC8F5}"/>
                  </a:ext>
                </a:extLst>
              </p:cNvPr>
              <p:cNvSpPr/>
              <p:nvPr/>
            </p:nvSpPr>
            <p:spPr>
              <a:xfrm>
                <a:off x="7167308" y="3026117"/>
                <a:ext cx="7696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69">
                    <a:moveTo>
                      <a:pt x="7696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79" name="object 1010">
                <a:extLst>
                  <a:ext uri="{FF2B5EF4-FFF2-40B4-BE49-F238E27FC236}">
                    <a16:creationId xmlns:a16="http://schemas.microsoft.com/office/drawing/2014/main" id="{D1FE0240-49EC-418B-BBEF-3AC8CEE97197}"/>
                  </a:ext>
                </a:extLst>
              </p:cNvPr>
              <p:cNvSpPr/>
              <p:nvPr/>
            </p:nvSpPr>
            <p:spPr>
              <a:xfrm>
                <a:off x="7131939" y="3003550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29480" y="51105"/>
                    </a:lnTo>
                    <a:lnTo>
                      <a:pt x="124923" y="37793"/>
                    </a:lnTo>
                    <a:lnTo>
                      <a:pt x="117753" y="25944"/>
                    </a:lnTo>
                    <a:lnTo>
                      <a:pt x="108321" y="15907"/>
                    </a:lnTo>
                    <a:lnTo>
                      <a:pt x="96973" y="8029"/>
                    </a:lnTo>
                    <a:lnTo>
                      <a:pt x="84059" y="2659"/>
                    </a:lnTo>
                    <a:lnTo>
                      <a:pt x="69927" y="145"/>
                    </a:lnTo>
                    <a:lnTo>
                      <a:pt x="65531" y="0"/>
                    </a:lnTo>
                    <a:lnTo>
                      <a:pt x="51092" y="1596"/>
                    </a:lnTo>
                    <a:lnTo>
                      <a:pt x="37774" y="6152"/>
                    </a:lnTo>
                    <a:lnTo>
                      <a:pt x="25925" y="13320"/>
                    </a:lnTo>
                    <a:lnTo>
                      <a:pt x="15891" y="22752"/>
                    </a:lnTo>
                    <a:lnTo>
                      <a:pt x="8018" y="34099"/>
                    </a:lnTo>
                    <a:lnTo>
                      <a:pt x="2654" y="47013"/>
                    </a:lnTo>
                    <a:lnTo>
                      <a:pt x="144" y="61146"/>
                    </a:lnTo>
                    <a:lnTo>
                      <a:pt x="0" y="65531"/>
                    </a:lnTo>
                    <a:lnTo>
                      <a:pt x="1594" y="79975"/>
                    </a:lnTo>
                    <a:lnTo>
                      <a:pt x="6146" y="93294"/>
                    </a:lnTo>
                    <a:lnTo>
                      <a:pt x="13309" y="105143"/>
                    </a:lnTo>
                    <a:lnTo>
                      <a:pt x="22736" y="115176"/>
                    </a:lnTo>
                    <a:lnTo>
                      <a:pt x="34082" y="123047"/>
                    </a:lnTo>
                    <a:lnTo>
                      <a:pt x="46999" y="128410"/>
                    </a:lnTo>
                    <a:lnTo>
                      <a:pt x="61141" y="130919"/>
                    </a:lnTo>
                    <a:lnTo>
                      <a:pt x="65531" y="131063"/>
                    </a:lnTo>
                    <a:lnTo>
                      <a:pt x="79959" y="129470"/>
                    </a:lnTo>
                    <a:lnTo>
                      <a:pt x="93272" y="124921"/>
                    </a:lnTo>
                    <a:lnTo>
                      <a:pt x="105123" y="117761"/>
                    </a:lnTo>
                    <a:lnTo>
                      <a:pt x="115163" y="108336"/>
                    </a:lnTo>
                    <a:lnTo>
                      <a:pt x="123043" y="96993"/>
                    </a:lnTo>
                    <a:lnTo>
                      <a:pt x="128415" y="84077"/>
                    </a:lnTo>
                    <a:lnTo>
                      <a:pt x="130931" y="69933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80" name="object 1011">
                <a:extLst>
                  <a:ext uri="{FF2B5EF4-FFF2-40B4-BE49-F238E27FC236}">
                    <a16:creationId xmlns:a16="http://schemas.microsoft.com/office/drawing/2014/main" id="{9E7D07D1-45D3-433E-B9C9-248DC4D76B42}"/>
                  </a:ext>
                </a:extLst>
              </p:cNvPr>
              <p:cNvSpPr/>
              <p:nvPr/>
            </p:nvSpPr>
            <p:spPr>
              <a:xfrm>
                <a:off x="6625971" y="2826397"/>
                <a:ext cx="131076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4">
                    <a:moveTo>
                      <a:pt x="131076" y="65532"/>
                    </a:moveTo>
                    <a:lnTo>
                      <a:pt x="130931" y="69917"/>
                    </a:lnTo>
                    <a:lnTo>
                      <a:pt x="128418" y="84050"/>
                    </a:lnTo>
                    <a:lnTo>
                      <a:pt x="123047" y="96964"/>
                    </a:lnTo>
                    <a:lnTo>
                      <a:pt x="115168" y="108311"/>
                    </a:lnTo>
                    <a:lnTo>
                      <a:pt x="105129" y="117743"/>
                    </a:lnTo>
                    <a:lnTo>
                      <a:pt x="93280" y="124911"/>
                    </a:lnTo>
                    <a:lnTo>
                      <a:pt x="79968" y="129467"/>
                    </a:lnTo>
                    <a:lnTo>
                      <a:pt x="65544" y="131064"/>
                    </a:lnTo>
                    <a:lnTo>
                      <a:pt x="61143" y="130918"/>
                    </a:lnTo>
                    <a:lnTo>
                      <a:pt x="46998" y="128404"/>
                    </a:lnTo>
                    <a:lnTo>
                      <a:pt x="34080" y="123034"/>
                    </a:lnTo>
                    <a:lnTo>
                      <a:pt x="22734" y="115156"/>
                    </a:lnTo>
                    <a:lnTo>
                      <a:pt x="13307" y="105119"/>
                    </a:lnTo>
                    <a:lnTo>
                      <a:pt x="6145" y="93270"/>
                    </a:lnTo>
                    <a:lnTo>
                      <a:pt x="1594" y="79958"/>
                    </a:lnTo>
                    <a:lnTo>
                      <a:pt x="0" y="65532"/>
                    </a:lnTo>
                    <a:lnTo>
                      <a:pt x="145" y="61130"/>
                    </a:lnTo>
                    <a:lnTo>
                      <a:pt x="2656" y="46986"/>
                    </a:lnTo>
                    <a:lnTo>
                      <a:pt x="8022" y="34070"/>
                    </a:lnTo>
                    <a:lnTo>
                      <a:pt x="15896" y="22727"/>
                    </a:lnTo>
                    <a:lnTo>
                      <a:pt x="25931" y="13302"/>
                    </a:lnTo>
                    <a:lnTo>
                      <a:pt x="37781" y="6142"/>
                    </a:lnTo>
                    <a:lnTo>
                      <a:pt x="51101" y="1593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3"/>
                    </a:lnTo>
                    <a:lnTo>
                      <a:pt x="96971" y="8016"/>
                    </a:lnTo>
                    <a:lnTo>
                      <a:pt x="108319" y="15887"/>
                    </a:lnTo>
                    <a:lnTo>
                      <a:pt x="117752" y="25920"/>
                    </a:lnTo>
                    <a:lnTo>
                      <a:pt x="124922" y="37769"/>
                    </a:lnTo>
                    <a:lnTo>
                      <a:pt x="129479" y="51088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81" name="object 1012">
                <a:extLst>
                  <a:ext uri="{FF2B5EF4-FFF2-40B4-BE49-F238E27FC236}">
                    <a16:creationId xmlns:a16="http://schemas.microsoft.com/office/drawing/2014/main" id="{EF4557B4-8868-4A18-BE54-7633635BC4CA}"/>
                  </a:ext>
                </a:extLst>
              </p:cNvPr>
              <p:cNvSpPr/>
              <p:nvPr/>
            </p:nvSpPr>
            <p:spPr>
              <a:xfrm>
                <a:off x="6680796" y="2902597"/>
                <a:ext cx="71386" cy="50939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39">
                    <a:moveTo>
                      <a:pt x="0" y="49999"/>
                    </a:moveTo>
                    <a:lnTo>
                      <a:pt x="3517" y="50596"/>
                    </a:lnTo>
                    <a:lnTo>
                      <a:pt x="7137" y="50939"/>
                    </a:lnTo>
                    <a:lnTo>
                      <a:pt x="10718" y="50939"/>
                    </a:lnTo>
                    <a:lnTo>
                      <a:pt x="24684" y="49339"/>
                    </a:lnTo>
                    <a:lnTo>
                      <a:pt x="37594" y="44760"/>
                    </a:lnTo>
                    <a:lnTo>
                      <a:pt x="49051" y="37537"/>
                    </a:lnTo>
                    <a:lnTo>
                      <a:pt x="58653" y="28002"/>
                    </a:lnTo>
                    <a:lnTo>
                      <a:pt x="66004" y="16489"/>
                    </a:lnTo>
                    <a:lnTo>
                      <a:pt x="70703" y="333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82" name="object 1013">
                <a:extLst>
                  <a:ext uri="{FF2B5EF4-FFF2-40B4-BE49-F238E27FC236}">
                    <a16:creationId xmlns:a16="http://schemas.microsoft.com/office/drawing/2014/main" id="{292F9B4B-10DF-4BFD-A9D9-94C8D0E6D25E}"/>
                  </a:ext>
                </a:extLst>
              </p:cNvPr>
              <p:cNvSpPr/>
              <p:nvPr/>
            </p:nvSpPr>
            <p:spPr>
              <a:xfrm>
                <a:off x="6696468" y="2915983"/>
                <a:ext cx="46736" cy="32753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753">
                    <a:moveTo>
                      <a:pt x="0" y="32753"/>
                    </a:moveTo>
                    <a:lnTo>
                      <a:pt x="13105" y="30023"/>
                    </a:lnTo>
                    <a:lnTo>
                      <a:pt x="25029" y="24430"/>
                    </a:lnTo>
                    <a:lnTo>
                      <a:pt x="35329" y="16278"/>
                    </a:lnTo>
                    <a:lnTo>
                      <a:pt x="43566" y="5874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83" name="object 1014">
                <a:extLst>
                  <a:ext uri="{FF2B5EF4-FFF2-40B4-BE49-F238E27FC236}">
                    <a16:creationId xmlns:a16="http://schemas.microsoft.com/office/drawing/2014/main" id="{A6F3182C-4611-4E71-A0B6-ACB8655BC107}"/>
                  </a:ext>
                </a:extLst>
              </p:cNvPr>
              <p:cNvSpPr/>
              <p:nvPr/>
            </p:nvSpPr>
            <p:spPr>
              <a:xfrm>
                <a:off x="6713385" y="2928543"/>
                <a:ext cx="14731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61">
                    <a:moveTo>
                      <a:pt x="0" y="10261"/>
                    </a:moveTo>
                    <a:lnTo>
                      <a:pt x="5460" y="7734"/>
                    </a:lnTo>
                    <a:lnTo>
                      <a:pt x="10477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84" name="object 1015">
                <a:extLst>
                  <a:ext uri="{FF2B5EF4-FFF2-40B4-BE49-F238E27FC236}">
                    <a16:creationId xmlns:a16="http://schemas.microsoft.com/office/drawing/2014/main" id="{94BE1DF6-CACC-41AA-8855-81BC64561733}"/>
                  </a:ext>
                </a:extLst>
              </p:cNvPr>
              <p:cNvSpPr/>
              <p:nvPr/>
            </p:nvSpPr>
            <p:spPr>
              <a:xfrm>
                <a:off x="6654457" y="2844406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20434" y="11849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20" y="19697"/>
                    </a:lnTo>
                    <a:lnTo>
                      <a:pt x="0" y="10413"/>
                    </a:lnTo>
                    <a:lnTo>
                      <a:pt x="4305" y="6096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85" name="object 1016">
                <a:extLst>
                  <a:ext uri="{FF2B5EF4-FFF2-40B4-BE49-F238E27FC236}">
                    <a16:creationId xmlns:a16="http://schemas.microsoft.com/office/drawing/2014/main" id="{30DAB10A-8A58-41CB-B100-C0D1DB88B9C6}"/>
                  </a:ext>
                </a:extLst>
              </p:cNvPr>
              <p:cNvSpPr/>
              <p:nvPr/>
            </p:nvSpPr>
            <p:spPr>
              <a:xfrm>
                <a:off x="6654457" y="2844406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05" y="6096"/>
                    </a:lnTo>
                    <a:lnTo>
                      <a:pt x="0" y="10413"/>
                    </a:lnTo>
                    <a:lnTo>
                      <a:pt x="9220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86" name="object 1017">
                <a:extLst>
                  <a:ext uri="{FF2B5EF4-FFF2-40B4-BE49-F238E27FC236}">
                    <a16:creationId xmlns:a16="http://schemas.microsoft.com/office/drawing/2014/main" id="{3E2628CA-F68A-4B9B-A7C5-51093208841B}"/>
                  </a:ext>
                </a:extLst>
              </p:cNvPr>
              <p:cNvSpPr/>
              <p:nvPr/>
            </p:nvSpPr>
            <p:spPr>
              <a:xfrm>
                <a:off x="6659067" y="2850362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78" y="2222"/>
                    </a:lnTo>
                    <a:lnTo>
                      <a:pt x="3771" y="5346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87" name="object 1018">
                <a:extLst>
                  <a:ext uri="{FF2B5EF4-FFF2-40B4-BE49-F238E27FC236}">
                    <a16:creationId xmlns:a16="http://schemas.microsoft.com/office/drawing/2014/main" id="{FE75D28B-597A-4264-BB42-EC500FF41FC9}"/>
                  </a:ext>
                </a:extLst>
              </p:cNvPr>
              <p:cNvSpPr/>
              <p:nvPr/>
            </p:nvSpPr>
            <p:spPr>
              <a:xfrm>
                <a:off x="6661353" y="2848965"/>
                <a:ext cx="7632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69">
                    <a:moveTo>
                      <a:pt x="7632" y="10718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88" name="object 1019">
                <a:extLst>
                  <a:ext uri="{FF2B5EF4-FFF2-40B4-BE49-F238E27FC236}">
                    <a16:creationId xmlns:a16="http://schemas.microsoft.com/office/drawing/2014/main" id="{AE005032-1797-451F-B1F3-15737BFDA637}"/>
                  </a:ext>
                </a:extLst>
              </p:cNvPr>
              <p:cNvSpPr/>
              <p:nvPr/>
            </p:nvSpPr>
            <p:spPr>
              <a:xfrm>
                <a:off x="6625971" y="2826397"/>
                <a:ext cx="131076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4">
                    <a:moveTo>
                      <a:pt x="131076" y="65532"/>
                    </a:moveTo>
                    <a:lnTo>
                      <a:pt x="129479" y="51088"/>
                    </a:lnTo>
                    <a:lnTo>
                      <a:pt x="124922" y="37769"/>
                    </a:lnTo>
                    <a:lnTo>
                      <a:pt x="117752" y="25920"/>
                    </a:lnTo>
                    <a:lnTo>
                      <a:pt x="108319" y="15887"/>
                    </a:lnTo>
                    <a:lnTo>
                      <a:pt x="96971" y="8016"/>
                    </a:lnTo>
                    <a:lnTo>
                      <a:pt x="84058" y="2653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3"/>
                    </a:lnTo>
                    <a:lnTo>
                      <a:pt x="37781" y="6142"/>
                    </a:lnTo>
                    <a:lnTo>
                      <a:pt x="25931" y="13302"/>
                    </a:lnTo>
                    <a:lnTo>
                      <a:pt x="15896" y="22727"/>
                    </a:lnTo>
                    <a:lnTo>
                      <a:pt x="8022" y="34070"/>
                    </a:lnTo>
                    <a:lnTo>
                      <a:pt x="2656" y="46986"/>
                    </a:lnTo>
                    <a:lnTo>
                      <a:pt x="145" y="61130"/>
                    </a:lnTo>
                    <a:lnTo>
                      <a:pt x="0" y="65532"/>
                    </a:lnTo>
                    <a:lnTo>
                      <a:pt x="1594" y="79958"/>
                    </a:lnTo>
                    <a:lnTo>
                      <a:pt x="6145" y="93270"/>
                    </a:lnTo>
                    <a:lnTo>
                      <a:pt x="13307" y="105119"/>
                    </a:lnTo>
                    <a:lnTo>
                      <a:pt x="22734" y="115156"/>
                    </a:lnTo>
                    <a:lnTo>
                      <a:pt x="34080" y="123034"/>
                    </a:lnTo>
                    <a:lnTo>
                      <a:pt x="46998" y="128404"/>
                    </a:lnTo>
                    <a:lnTo>
                      <a:pt x="61143" y="130918"/>
                    </a:lnTo>
                    <a:lnTo>
                      <a:pt x="65544" y="131064"/>
                    </a:lnTo>
                    <a:lnTo>
                      <a:pt x="79968" y="129467"/>
                    </a:lnTo>
                    <a:lnTo>
                      <a:pt x="93280" y="124911"/>
                    </a:lnTo>
                    <a:lnTo>
                      <a:pt x="105129" y="117743"/>
                    </a:lnTo>
                    <a:lnTo>
                      <a:pt x="115168" y="108311"/>
                    </a:lnTo>
                    <a:lnTo>
                      <a:pt x="123047" y="96964"/>
                    </a:lnTo>
                    <a:lnTo>
                      <a:pt x="128418" y="84050"/>
                    </a:lnTo>
                    <a:lnTo>
                      <a:pt x="130931" y="69917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89" name="object 1020">
                <a:extLst>
                  <a:ext uri="{FF2B5EF4-FFF2-40B4-BE49-F238E27FC236}">
                    <a16:creationId xmlns:a16="http://schemas.microsoft.com/office/drawing/2014/main" id="{0874E228-7BE2-40B4-B0E0-CBDCFFF14B7B}"/>
                  </a:ext>
                </a:extLst>
              </p:cNvPr>
              <p:cNvSpPr/>
              <p:nvPr/>
            </p:nvSpPr>
            <p:spPr>
              <a:xfrm>
                <a:off x="6691515" y="2787002"/>
                <a:ext cx="0" cy="26200"/>
              </a:xfrm>
              <a:custGeom>
                <a:avLst/>
                <a:gdLst/>
                <a:ahLst/>
                <a:cxnLst/>
                <a:rect l="l" t="t" r="r" b="b"/>
                <a:pathLst>
                  <a:path h="26200">
                    <a:moveTo>
                      <a:pt x="0" y="0"/>
                    </a:moveTo>
                    <a:lnTo>
                      <a:pt x="0" y="2620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90" name="object 1021">
                <a:extLst>
                  <a:ext uri="{FF2B5EF4-FFF2-40B4-BE49-F238E27FC236}">
                    <a16:creationId xmlns:a16="http://schemas.microsoft.com/office/drawing/2014/main" id="{11FD959E-0818-491B-A616-91F2CFD23AC1}"/>
                  </a:ext>
                </a:extLst>
              </p:cNvPr>
              <p:cNvSpPr/>
              <p:nvPr/>
            </p:nvSpPr>
            <p:spPr>
              <a:xfrm>
                <a:off x="6659118" y="2792120"/>
                <a:ext cx="7988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853">
                    <a:moveTo>
                      <a:pt x="0" y="0"/>
                    </a:moveTo>
                    <a:lnTo>
                      <a:pt x="7988" y="24853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91" name="object 1022">
                <a:extLst>
                  <a:ext uri="{FF2B5EF4-FFF2-40B4-BE49-F238E27FC236}">
                    <a16:creationId xmlns:a16="http://schemas.microsoft.com/office/drawing/2014/main" id="{0C0F56E8-6CDA-455E-A2CC-5EE2DFDD186B}"/>
                  </a:ext>
                </a:extLst>
              </p:cNvPr>
              <p:cNvSpPr/>
              <p:nvPr/>
            </p:nvSpPr>
            <p:spPr>
              <a:xfrm>
                <a:off x="6629793" y="2806954"/>
                <a:ext cx="15481" cy="21221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221">
                    <a:moveTo>
                      <a:pt x="0" y="0"/>
                    </a:moveTo>
                    <a:lnTo>
                      <a:pt x="15481" y="2122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92" name="object 1023">
                <a:extLst>
                  <a:ext uri="{FF2B5EF4-FFF2-40B4-BE49-F238E27FC236}">
                    <a16:creationId xmlns:a16="http://schemas.microsoft.com/office/drawing/2014/main" id="{4AD94E6F-C6C4-44AC-BD79-CD57D1C5D020}"/>
                  </a:ext>
                </a:extLst>
              </p:cNvPr>
              <p:cNvSpPr/>
              <p:nvPr/>
            </p:nvSpPr>
            <p:spPr>
              <a:xfrm>
                <a:off x="6606679" y="2830220"/>
                <a:ext cx="21183" cy="15328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28">
                    <a:moveTo>
                      <a:pt x="0" y="0"/>
                    </a:moveTo>
                    <a:lnTo>
                      <a:pt x="21183" y="15328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93" name="object 1024">
                <a:extLst>
                  <a:ext uri="{FF2B5EF4-FFF2-40B4-BE49-F238E27FC236}">
                    <a16:creationId xmlns:a16="http://schemas.microsoft.com/office/drawing/2014/main" id="{C0B36D92-6038-41E2-97BA-55676272A919}"/>
                  </a:ext>
                </a:extLst>
              </p:cNvPr>
              <p:cNvSpPr/>
              <p:nvPr/>
            </p:nvSpPr>
            <p:spPr>
              <a:xfrm>
                <a:off x="6591693" y="2859379"/>
                <a:ext cx="25006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5006" h="8140">
                    <a:moveTo>
                      <a:pt x="0" y="0"/>
                    </a:moveTo>
                    <a:lnTo>
                      <a:pt x="25006" y="814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94" name="object 1025">
                <a:extLst>
                  <a:ext uri="{FF2B5EF4-FFF2-40B4-BE49-F238E27FC236}">
                    <a16:creationId xmlns:a16="http://schemas.microsoft.com/office/drawing/2014/main" id="{ECB6EEC7-CABF-49E4-A201-E87C96696FA6}"/>
                  </a:ext>
                </a:extLst>
              </p:cNvPr>
              <p:cNvSpPr/>
              <p:nvPr/>
            </p:nvSpPr>
            <p:spPr>
              <a:xfrm>
                <a:off x="6586588" y="2891929"/>
                <a:ext cx="26187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87">
                    <a:moveTo>
                      <a:pt x="0" y="0"/>
                    </a:moveTo>
                    <a:lnTo>
                      <a:pt x="26187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95" name="object 1026">
                <a:extLst>
                  <a:ext uri="{FF2B5EF4-FFF2-40B4-BE49-F238E27FC236}">
                    <a16:creationId xmlns:a16="http://schemas.microsoft.com/office/drawing/2014/main" id="{FD853B76-F1F5-4FF3-9E61-BAFA48D7D7EA}"/>
                  </a:ext>
                </a:extLst>
              </p:cNvPr>
              <p:cNvSpPr/>
              <p:nvPr/>
            </p:nvSpPr>
            <p:spPr>
              <a:xfrm>
                <a:off x="6591693" y="2916186"/>
                <a:ext cx="25006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5006" h="8140">
                    <a:moveTo>
                      <a:pt x="0" y="8140"/>
                    </a:moveTo>
                    <a:lnTo>
                      <a:pt x="25006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96" name="object 1027">
                <a:extLst>
                  <a:ext uri="{FF2B5EF4-FFF2-40B4-BE49-F238E27FC236}">
                    <a16:creationId xmlns:a16="http://schemas.microsoft.com/office/drawing/2014/main" id="{30FCD1D2-FCE9-40E5-9D44-0C6357D0A0BA}"/>
                  </a:ext>
                </a:extLst>
              </p:cNvPr>
              <p:cNvSpPr/>
              <p:nvPr/>
            </p:nvSpPr>
            <p:spPr>
              <a:xfrm>
                <a:off x="6671170" y="3099295"/>
                <a:ext cx="131064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4">
                    <a:moveTo>
                      <a:pt x="131064" y="65532"/>
                    </a:moveTo>
                    <a:lnTo>
                      <a:pt x="130919" y="69923"/>
                    </a:lnTo>
                    <a:lnTo>
                      <a:pt x="128410" y="84069"/>
                    </a:lnTo>
                    <a:lnTo>
                      <a:pt x="123047" y="96987"/>
                    </a:lnTo>
                    <a:lnTo>
                      <a:pt x="115176" y="108332"/>
                    </a:lnTo>
                    <a:lnTo>
                      <a:pt x="105143" y="117758"/>
                    </a:lnTo>
                    <a:lnTo>
                      <a:pt x="93294" y="124919"/>
                    </a:lnTo>
                    <a:lnTo>
                      <a:pt x="79975" y="129470"/>
                    </a:lnTo>
                    <a:lnTo>
                      <a:pt x="65531" y="131064"/>
                    </a:lnTo>
                    <a:lnTo>
                      <a:pt x="61147" y="130919"/>
                    </a:lnTo>
                    <a:lnTo>
                      <a:pt x="47017" y="128410"/>
                    </a:lnTo>
                    <a:lnTo>
                      <a:pt x="34104" y="123047"/>
                    </a:lnTo>
                    <a:lnTo>
                      <a:pt x="22757" y="115176"/>
                    </a:lnTo>
                    <a:lnTo>
                      <a:pt x="13324" y="105143"/>
                    </a:lnTo>
                    <a:lnTo>
                      <a:pt x="6154" y="93294"/>
                    </a:lnTo>
                    <a:lnTo>
                      <a:pt x="1596" y="79975"/>
                    </a:lnTo>
                    <a:lnTo>
                      <a:pt x="0" y="65532"/>
                    </a:lnTo>
                    <a:lnTo>
                      <a:pt x="144" y="61147"/>
                    </a:lnTo>
                    <a:lnTo>
                      <a:pt x="2658" y="47017"/>
                    </a:lnTo>
                    <a:lnTo>
                      <a:pt x="8029" y="34104"/>
                    </a:lnTo>
                    <a:lnTo>
                      <a:pt x="15908" y="22757"/>
                    </a:lnTo>
                    <a:lnTo>
                      <a:pt x="25947" y="13324"/>
                    </a:lnTo>
                    <a:lnTo>
                      <a:pt x="37796" y="6154"/>
                    </a:lnTo>
                    <a:lnTo>
                      <a:pt x="51107" y="1596"/>
                    </a:lnTo>
                    <a:lnTo>
                      <a:pt x="65531" y="0"/>
                    </a:lnTo>
                    <a:lnTo>
                      <a:pt x="69923" y="144"/>
                    </a:lnTo>
                    <a:lnTo>
                      <a:pt x="84069" y="2658"/>
                    </a:lnTo>
                    <a:lnTo>
                      <a:pt x="96987" y="8029"/>
                    </a:lnTo>
                    <a:lnTo>
                      <a:pt x="108332" y="15908"/>
                    </a:lnTo>
                    <a:lnTo>
                      <a:pt x="117758" y="25947"/>
                    </a:lnTo>
                    <a:lnTo>
                      <a:pt x="124919" y="37796"/>
                    </a:lnTo>
                    <a:lnTo>
                      <a:pt x="129470" y="51107"/>
                    </a:lnTo>
                    <a:lnTo>
                      <a:pt x="131064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97" name="object 1028">
                <a:extLst>
                  <a:ext uri="{FF2B5EF4-FFF2-40B4-BE49-F238E27FC236}">
                    <a16:creationId xmlns:a16="http://schemas.microsoft.com/office/drawing/2014/main" id="{36FFBFCA-0914-409E-92DD-56EBBC10F013}"/>
                  </a:ext>
                </a:extLst>
              </p:cNvPr>
              <p:cNvSpPr/>
              <p:nvPr/>
            </p:nvSpPr>
            <p:spPr>
              <a:xfrm>
                <a:off x="6726034" y="3175546"/>
                <a:ext cx="71348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48" h="50901">
                    <a:moveTo>
                      <a:pt x="0" y="49961"/>
                    </a:moveTo>
                    <a:lnTo>
                      <a:pt x="3530" y="50545"/>
                    </a:lnTo>
                    <a:lnTo>
                      <a:pt x="7099" y="50901"/>
                    </a:lnTo>
                    <a:lnTo>
                      <a:pt x="10667" y="50901"/>
                    </a:lnTo>
                    <a:lnTo>
                      <a:pt x="24657" y="49300"/>
                    </a:lnTo>
                    <a:lnTo>
                      <a:pt x="37577" y="44719"/>
                    </a:lnTo>
                    <a:lnTo>
                      <a:pt x="49032" y="37494"/>
                    </a:lnTo>
                    <a:lnTo>
                      <a:pt x="58628" y="27960"/>
                    </a:lnTo>
                    <a:lnTo>
                      <a:pt x="65971" y="16454"/>
                    </a:lnTo>
                    <a:lnTo>
                      <a:pt x="70668" y="3310"/>
                    </a:lnTo>
                    <a:lnTo>
                      <a:pt x="7134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98" name="object 1029">
                <a:extLst>
                  <a:ext uri="{FF2B5EF4-FFF2-40B4-BE49-F238E27FC236}">
                    <a16:creationId xmlns:a16="http://schemas.microsoft.com/office/drawing/2014/main" id="{1348AB28-7BE4-4538-8CD8-DD900D6B789D}"/>
                  </a:ext>
                </a:extLst>
              </p:cNvPr>
              <p:cNvSpPr/>
              <p:nvPr/>
            </p:nvSpPr>
            <p:spPr>
              <a:xfrm>
                <a:off x="6741668" y="3188944"/>
                <a:ext cx="4673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32689">
                    <a:moveTo>
                      <a:pt x="0" y="32689"/>
                    </a:moveTo>
                    <a:lnTo>
                      <a:pt x="13113" y="29959"/>
                    </a:lnTo>
                    <a:lnTo>
                      <a:pt x="25043" y="24367"/>
                    </a:lnTo>
                    <a:lnTo>
                      <a:pt x="35347" y="16221"/>
                    </a:lnTo>
                    <a:lnTo>
                      <a:pt x="43584" y="5829"/>
                    </a:lnTo>
                    <a:lnTo>
                      <a:pt x="467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99" name="object 1030">
                <a:extLst>
                  <a:ext uri="{FF2B5EF4-FFF2-40B4-BE49-F238E27FC236}">
                    <a16:creationId xmlns:a16="http://schemas.microsoft.com/office/drawing/2014/main" id="{62DCA643-3DA2-4877-954E-16C1FA95940A}"/>
                  </a:ext>
                </a:extLst>
              </p:cNvPr>
              <p:cNvSpPr/>
              <p:nvPr/>
            </p:nvSpPr>
            <p:spPr>
              <a:xfrm>
                <a:off x="6758584" y="3201441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99" y="7785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00" name="object 1031">
                <a:extLst>
                  <a:ext uri="{FF2B5EF4-FFF2-40B4-BE49-F238E27FC236}">
                    <a16:creationId xmlns:a16="http://schemas.microsoft.com/office/drawing/2014/main" id="{3FE9D08E-CEAE-4D15-9105-50AFD34E85BA}"/>
                  </a:ext>
                </a:extLst>
              </p:cNvPr>
              <p:cNvSpPr/>
              <p:nvPr/>
            </p:nvSpPr>
            <p:spPr>
              <a:xfrm>
                <a:off x="6699643" y="3117354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884" y="0"/>
                    </a:moveTo>
                    <a:lnTo>
                      <a:pt x="20447" y="11861"/>
                    </a:lnTo>
                    <a:lnTo>
                      <a:pt x="16268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8" y="6095"/>
                    </a:lnTo>
                    <a:lnTo>
                      <a:pt x="9385" y="2527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01" name="object 1032">
                <a:extLst>
                  <a:ext uri="{FF2B5EF4-FFF2-40B4-BE49-F238E27FC236}">
                    <a16:creationId xmlns:a16="http://schemas.microsoft.com/office/drawing/2014/main" id="{6C3F182E-DE18-44BA-8F88-D78FF98411FC}"/>
                  </a:ext>
                </a:extLst>
              </p:cNvPr>
              <p:cNvSpPr/>
              <p:nvPr/>
            </p:nvSpPr>
            <p:spPr>
              <a:xfrm>
                <a:off x="6699643" y="3117354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884" y="0"/>
                    </a:moveTo>
                    <a:lnTo>
                      <a:pt x="9385" y="2527"/>
                    </a:lnTo>
                    <a:lnTo>
                      <a:pt x="4318" y="6095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268" y="13792"/>
                    </a:lnTo>
                    <a:lnTo>
                      <a:pt x="20447" y="11861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02" name="object 1033">
                <a:extLst>
                  <a:ext uri="{FF2B5EF4-FFF2-40B4-BE49-F238E27FC236}">
                    <a16:creationId xmlns:a16="http://schemas.microsoft.com/office/drawing/2014/main" id="{4DBF4AC1-2254-4128-A6A2-1C88B067F808}"/>
                  </a:ext>
                </a:extLst>
              </p:cNvPr>
              <p:cNvSpPr/>
              <p:nvPr/>
            </p:nvSpPr>
            <p:spPr>
              <a:xfrm>
                <a:off x="6704266" y="3123260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229" y="2273"/>
                    </a:lnTo>
                    <a:lnTo>
                      <a:pt x="3810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03" name="object 1034">
                <a:extLst>
                  <a:ext uri="{FF2B5EF4-FFF2-40B4-BE49-F238E27FC236}">
                    <a16:creationId xmlns:a16="http://schemas.microsoft.com/office/drawing/2014/main" id="{4DEE649B-EED0-454A-A6D0-AFC6DDE30369}"/>
                  </a:ext>
                </a:extLst>
              </p:cNvPr>
              <p:cNvSpPr/>
              <p:nvPr/>
            </p:nvSpPr>
            <p:spPr>
              <a:xfrm>
                <a:off x="6706590" y="3121914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66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04" name="object 1035">
                <a:extLst>
                  <a:ext uri="{FF2B5EF4-FFF2-40B4-BE49-F238E27FC236}">
                    <a16:creationId xmlns:a16="http://schemas.microsoft.com/office/drawing/2014/main" id="{81C0D9BA-352E-4477-AC20-F1B7CA250A71}"/>
                  </a:ext>
                </a:extLst>
              </p:cNvPr>
              <p:cNvSpPr/>
              <p:nvPr/>
            </p:nvSpPr>
            <p:spPr>
              <a:xfrm>
                <a:off x="6671170" y="3099295"/>
                <a:ext cx="131064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4">
                    <a:moveTo>
                      <a:pt x="131064" y="65532"/>
                    </a:moveTo>
                    <a:lnTo>
                      <a:pt x="129470" y="51107"/>
                    </a:lnTo>
                    <a:lnTo>
                      <a:pt x="124919" y="37796"/>
                    </a:lnTo>
                    <a:lnTo>
                      <a:pt x="117758" y="25947"/>
                    </a:lnTo>
                    <a:lnTo>
                      <a:pt x="108332" y="15908"/>
                    </a:lnTo>
                    <a:lnTo>
                      <a:pt x="96987" y="8029"/>
                    </a:lnTo>
                    <a:lnTo>
                      <a:pt x="84069" y="2658"/>
                    </a:lnTo>
                    <a:lnTo>
                      <a:pt x="69923" y="144"/>
                    </a:lnTo>
                    <a:lnTo>
                      <a:pt x="65531" y="0"/>
                    </a:lnTo>
                    <a:lnTo>
                      <a:pt x="51107" y="1596"/>
                    </a:lnTo>
                    <a:lnTo>
                      <a:pt x="37796" y="6154"/>
                    </a:lnTo>
                    <a:lnTo>
                      <a:pt x="25947" y="13324"/>
                    </a:lnTo>
                    <a:lnTo>
                      <a:pt x="15908" y="22757"/>
                    </a:lnTo>
                    <a:lnTo>
                      <a:pt x="8029" y="34104"/>
                    </a:lnTo>
                    <a:lnTo>
                      <a:pt x="2658" y="47017"/>
                    </a:lnTo>
                    <a:lnTo>
                      <a:pt x="144" y="61147"/>
                    </a:lnTo>
                    <a:lnTo>
                      <a:pt x="0" y="65532"/>
                    </a:lnTo>
                    <a:lnTo>
                      <a:pt x="1596" y="79975"/>
                    </a:lnTo>
                    <a:lnTo>
                      <a:pt x="6154" y="93294"/>
                    </a:lnTo>
                    <a:lnTo>
                      <a:pt x="13324" y="105143"/>
                    </a:lnTo>
                    <a:lnTo>
                      <a:pt x="22757" y="115176"/>
                    </a:lnTo>
                    <a:lnTo>
                      <a:pt x="34104" y="123047"/>
                    </a:lnTo>
                    <a:lnTo>
                      <a:pt x="47017" y="128410"/>
                    </a:lnTo>
                    <a:lnTo>
                      <a:pt x="61147" y="130919"/>
                    </a:lnTo>
                    <a:lnTo>
                      <a:pt x="65531" y="131064"/>
                    </a:lnTo>
                    <a:lnTo>
                      <a:pt x="79975" y="129470"/>
                    </a:lnTo>
                    <a:lnTo>
                      <a:pt x="93294" y="124919"/>
                    </a:lnTo>
                    <a:lnTo>
                      <a:pt x="105143" y="117758"/>
                    </a:lnTo>
                    <a:lnTo>
                      <a:pt x="115176" y="108332"/>
                    </a:lnTo>
                    <a:lnTo>
                      <a:pt x="123047" y="96987"/>
                    </a:lnTo>
                    <a:lnTo>
                      <a:pt x="128410" y="84069"/>
                    </a:lnTo>
                    <a:lnTo>
                      <a:pt x="130919" y="69923"/>
                    </a:lnTo>
                    <a:lnTo>
                      <a:pt x="131064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05" name="object 1036">
                <a:extLst>
                  <a:ext uri="{FF2B5EF4-FFF2-40B4-BE49-F238E27FC236}">
                    <a16:creationId xmlns:a16="http://schemas.microsoft.com/office/drawing/2014/main" id="{BB4D481D-4C57-45EF-A264-B631F396E277}"/>
                  </a:ext>
                </a:extLst>
              </p:cNvPr>
              <p:cNvSpPr/>
              <p:nvPr/>
            </p:nvSpPr>
            <p:spPr>
              <a:xfrm>
                <a:off x="6930529" y="3193656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2"/>
                    </a:moveTo>
                    <a:lnTo>
                      <a:pt x="130919" y="69922"/>
                    </a:lnTo>
                    <a:lnTo>
                      <a:pt x="128406" y="84064"/>
                    </a:lnTo>
                    <a:lnTo>
                      <a:pt x="123037" y="96981"/>
                    </a:lnTo>
                    <a:lnTo>
                      <a:pt x="115159" y="108327"/>
                    </a:lnTo>
                    <a:lnTo>
                      <a:pt x="105122" y="117754"/>
                    </a:lnTo>
                    <a:lnTo>
                      <a:pt x="93272" y="124917"/>
                    </a:lnTo>
                    <a:lnTo>
                      <a:pt x="79960" y="129469"/>
                    </a:lnTo>
                    <a:lnTo>
                      <a:pt x="65531" y="131063"/>
                    </a:lnTo>
                    <a:lnTo>
                      <a:pt x="61141" y="130919"/>
                    </a:lnTo>
                    <a:lnTo>
                      <a:pt x="46999" y="128409"/>
                    </a:lnTo>
                    <a:lnTo>
                      <a:pt x="34082" y="123045"/>
                    </a:lnTo>
                    <a:lnTo>
                      <a:pt x="22736" y="115172"/>
                    </a:lnTo>
                    <a:lnTo>
                      <a:pt x="13309" y="105138"/>
                    </a:lnTo>
                    <a:lnTo>
                      <a:pt x="6146" y="93289"/>
                    </a:lnTo>
                    <a:lnTo>
                      <a:pt x="1594" y="79971"/>
                    </a:lnTo>
                    <a:lnTo>
                      <a:pt x="0" y="65532"/>
                    </a:lnTo>
                    <a:lnTo>
                      <a:pt x="144" y="61146"/>
                    </a:lnTo>
                    <a:lnTo>
                      <a:pt x="2654" y="47013"/>
                    </a:lnTo>
                    <a:lnTo>
                      <a:pt x="8018" y="34099"/>
                    </a:lnTo>
                    <a:lnTo>
                      <a:pt x="15891" y="22752"/>
                    </a:lnTo>
                    <a:lnTo>
                      <a:pt x="25925" y="13320"/>
                    </a:lnTo>
                    <a:lnTo>
                      <a:pt x="37774" y="6152"/>
                    </a:lnTo>
                    <a:lnTo>
                      <a:pt x="51092" y="1596"/>
                    </a:lnTo>
                    <a:lnTo>
                      <a:pt x="65531" y="0"/>
                    </a:lnTo>
                    <a:lnTo>
                      <a:pt x="69917" y="144"/>
                    </a:lnTo>
                    <a:lnTo>
                      <a:pt x="84050" y="2657"/>
                    </a:lnTo>
                    <a:lnTo>
                      <a:pt x="96964" y="8026"/>
                    </a:lnTo>
                    <a:lnTo>
                      <a:pt x="108311" y="15904"/>
                    </a:lnTo>
                    <a:lnTo>
                      <a:pt x="117743" y="25941"/>
                    </a:lnTo>
                    <a:lnTo>
                      <a:pt x="124911" y="37791"/>
                    </a:lnTo>
                    <a:lnTo>
                      <a:pt x="129467" y="51103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06" name="object 1037">
                <a:extLst>
                  <a:ext uri="{FF2B5EF4-FFF2-40B4-BE49-F238E27FC236}">
                    <a16:creationId xmlns:a16="http://schemas.microsoft.com/office/drawing/2014/main" id="{6A88EA65-3521-4391-A030-F4A866AA2411}"/>
                  </a:ext>
                </a:extLst>
              </p:cNvPr>
              <p:cNvSpPr/>
              <p:nvPr/>
            </p:nvSpPr>
            <p:spPr>
              <a:xfrm>
                <a:off x="6985342" y="3269907"/>
                <a:ext cx="71386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888">
                    <a:moveTo>
                      <a:pt x="0" y="49949"/>
                    </a:moveTo>
                    <a:lnTo>
                      <a:pt x="3530" y="50545"/>
                    </a:lnTo>
                    <a:lnTo>
                      <a:pt x="7150" y="50888"/>
                    </a:lnTo>
                    <a:lnTo>
                      <a:pt x="10718" y="50888"/>
                    </a:lnTo>
                    <a:lnTo>
                      <a:pt x="24694" y="49287"/>
                    </a:lnTo>
                    <a:lnTo>
                      <a:pt x="37610" y="44706"/>
                    </a:lnTo>
                    <a:lnTo>
                      <a:pt x="49069" y="37481"/>
                    </a:lnTo>
                    <a:lnTo>
                      <a:pt x="58671" y="27947"/>
                    </a:lnTo>
                    <a:lnTo>
                      <a:pt x="66018" y="16439"/>
                    </a:lnTo>
                    <a:lnTo>
                      <a:pt x="70711" y="329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07" name="object 1038">
                <a:extLst>
                  <a:ext uri="{FF2B5EF4-FFF2-40B4-BE49-F238E27FC236}">
                    <a16:creationId xmlns:a16="http://schemas.microsoft.com/office/drawing/2014/main" id="{895A4460-66A8-44D6-BB96-FB8DBFD99ADB}"/>
                  </a:ext>
                </a:extLst>
              </p:cNvPr>
              <p:cNvSpPr/>
              <p:nvPr/>
            </p:nvSpPr>
            <p:spPr>
              <a:xfrm>
                <a:off x="7001027" y="3283292"/>
                <a:ext cx="46685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702">
                    <a:moveTo>
                      <a:pt x="0" y="32702"/>
                    </a:moveTo>
                    <a:lnTo>
                      <a:pt x="13115" y="29988"/>
                    </a:lnTo>
                    <a:lnTo>
                      <a:pt x="25047" y="24387"/>
                    </a:lnTo>
                    <a:lnTo>
                      <a:pt x="35346" y="16219"/>
                    </a:lnTo>
                    <a:lnTo>
                      <a:pt x="43564" y="5804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08" name="object 1039">
                <a:extLst>
                  <a:ext uri="{FF2B5EF4-FFF2-40B4-BE49-F238E27FC236}">
                    <a16:creationId xmlns:a16="http://schemas.microsoft.com/office/drawing/2014/main" id="{B983D0F4-D8C8-4548-8F3A-D209592DB2B7}"/>
                  </a:ext>
                </a:extLst>
              </p:cNvPr>
              <p:cNvSpPr/>
              <p:nvPr/>
            </p:nvSpPr>
            <p:spPr>
              <a:xfrm>
                <a:off x="7017943" y="3295802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48" y="7785"/>
                    </a:lnTo>
                    <a:lnTo>
                      <a:pt x="10413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09" name="object 1040">
                <a:extLst>
                  <a:ext uri="{FF2B5EF4-FFF2-40B4-BE49-F238E27FC236}">
                    <a16:creationId xmlns:a16="http://schemas.microsoft.com/office/drawing/2014/main" id="{57E7C7AA-AB82-4AD7-B9F7-B788473452FE}"/>
                  </a:ext>
                </a:extLst>
              </p:cNvPr>
              <p:cNvSpPr/>
              <p:nvPr/>
            </p:nvSpPr>
            <p:spPr>
              <a:xfrm>
                <a:off x="6958952" y="3211715"/>
                <a:ext cx="2048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5">
                    <a:moveTo>
                      <a:pt x="14935" y="0"/>
                    </a:moveTo>
                    <a:lnTo>
                      <a:pt x="20485" y="11849"/>
                    </a:lnTo>
                    <a:lnTo>
                      <a:pt x="16319" y="13792"/>
                    </a:lnTo>
                    <a:lnTo>
                      <a:pt x="12560" y="16471"/>
                    </a:lnTo>
                    <a:lnTo>
                      <a:pt x="9283" y="19685"/>
                    </a:lnTo>
                    <a:lnTo>
                      <a:pt x="0" y="10414"/>
                    </a:lnTo>
                    <a:lnTo>
                      <a:pt x="4318" y="6096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10" name="object 1041">
                <a:extLst>
                  <a:ext uri="{FF2B5EF4-FFF2-40B4-BE49-F238E27FC236}">
                    <a16:creationId xmlns:a16="http://schemas.microsoft.com/office/drawing/2014/main" id="{158C9654-E535-4BB9-907C-66EDB21189A8}"/>
                  </a:ext>
                </a:extLst>
              </p:cNvPr>
              <p:cNvSpPr/>
              <p:nvPr/>
            </p:nvSpPr>
            <p:spPr>
              <a:xfrm>
                <a:off x="6958952" y="3211715"/>
                <a:ext cx="2048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5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8" y="6096"/>
                    </a:lnTo>
                    <a:lnTo>
                      <a:pt x="0" y="10414"/>
                    </a:lnTo>
                    <a:lnTo>
                      <a:pt x="9283" y="19685"/>
                    </a:lnTo>
                    <a:lnTo>
                      <a:pt x="12560" y="16471"/>
                    </a:lnTo>
                    <a:lnTo>
                      <a:pt x="16319" y="13792"/>
                    </a:lnTo>
                    <a:lnTo>
                      <a:pt x="20485" y="1184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11" name="object 1042">
                <a:extLst>
                  <a:ext uri="{FF2B5EF4-FFF2-40B4-BE49-F238E27FC236}">
                    <a16:creationId xmlns:a16="http://schemas.microsoft.com/office/drawing/2014/main" id="{4B89B84D-68B2-4A41-938C-2E6B89971DF9}"/>
                  </a:ext>
                </a:extLst>
              </p:cNvPr>
              <p:cNvSpPr/>
              <p:nvPr/>
            </p:nvSpPr>
            <p:spPr>
              <a:xfrm>
                <a:off x="6963613" y="3217608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191" y="2285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12" name="object 1043">
                <a:extLst>
                  <a:ext uri="{FF2B5EF4-FFF2-40B4-BE49-F238E27FC236}">
                    <a16:creationId xmlns:a16="http://schemas.microsoft.com/office/drawing/2014/main" id="{968E3A18-6588-4782-9F21-9A65FFD96A1E}"/>
                  </a:ext>
                </a:extLst>
              </p:cNvPr>
              <p:cNvSpPr/>
              <p:nvPr/>
            </p:nvSpPr>
            <p:spPr>
              <a:xfrm>
                <a:off x="6965899" y="3216224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13" name="object 1044">
                <a:extLst>
                  <a:ext uri="{FF2B5EF4-FFF2-40B4-BE49-F238E27FC236}">
                    <a16:creationId xmlns:a16="http://schemas.microsoft.com/office/drawing/2014/main" id="{38F9397D-A24E-4E61-A929-A2B75E54265F}"/>
                  </a:ext>
                </a:extLst>
              </p:cNvPr>
              <p:cNvSpPr/>
              <p:nvPr/>
            </p:nvSpPr>
            <p:spPr>
              <a:xfrm>
                <a:off x="6930529" y="3193656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2"/>
                    </a:moveTo>
                    <a:lnTo>
                      <a:pt x="129467" y="51103"/>
                    </a:lnTo>
                    <a:lnTo>
                      <a:pt x="124911" y="37791"/>
                    </a:lnTo>
                    <a:lnTo>
                      <a:pt x="117743" y="25941"/>
                    </a:lnTo>
                    <a:lnTo>
                      <a:pt x="108311" y="15904"/>
                    </a:lnTo>
                    <a:lnTo>
                      <a:pt x="96964" y="8026"/>
                    </a:lnTo>
                    <a:lnTo>
                      <a:pt x="84050" y="2657"/>
                    </a:lnTo>
                    <a:lnTo>
                      <a:pt x="69917" y="144"/>
                    </a:lnTo>
                    <a:lnTo>
                      <a:pt x="65531" y="0"/>
                    </a:lnTo>
                    <a:lnTo>
                      <a:pt x="51092" y="1596"/>
                    </a:lnTo>
                    <a:lnTo>
                      <a:pt x="37774" y="6152"/>
                    </a:lnTo>
                    <a:lnTo>
                      <a:pt x="25925" y="13320"/>
                    </a:lnTo>
                    <a:lnTo>
                      <a:pt x="15891" y="22752"/>
                    </a:lnTo>
                    <a:lnTo>
                      <a:pt x="8018" y="34099"/>
                    </a:lnTo>
                    <a:lnTo>
                      <a:pt x="2654" y="47013"/>
                    </a:lnTo>
                    <a:lnTo>
                      <a:pt x="144" y="61146"/>
                    </a:lnTo>
                    <a:lnTo>
                      <a:pt x="0" y="65532"/>
                    </a:lnTo>
                    <a:lnTo>
                      <a:pt x="1594" y="79971"/>
                    </a:lnTo>
                    <a:lnTo>
                      <a:pt x="6146" y="93289"/>
                    </a:lnTo>
                    <a:lnTo>
                      <a:pt x="13309" y="105138"/>
                    </a:lnTo>
                    <a:lnTo>
                      <a:pt x="22736" y="115172"/>
                    </a:lnTo>
                    <a:lnTo>
                      <a:pt x="34082" y="123045"/>
                    </a:lnTo>
                    <a:lnTo>
                      <a:pt x="46999" y="128409"/>
                    </a:lnTo>
                    <a:lnTo>
                      <a:pt x="61141" y="130919"/>
                    </a:lnTo>
                    <a:lnTo>
                      <a:pt x="65531" y="131063"/>
                    </a:lnTo>
                    <a:lnTo>
                      <a:pt x="79960" y="129469"/>
                    </a:lnTo>
                    <a:lnTo>
                      <a:pt x="93272" y="124917"/>
                    </a:lnTo>
                    <a:lnTo>
                      <a:pt x="105122" y="117754"/>
                    </a:lnTo>
                    <a:lnTo>
                      <a:pt x="115159" y="108327"/>
                    </a:lnTo>
                    <a:lnTo>
                      <a:pt x="123037" y="96981"/>
                    </a:lnTo>
                    <a:lnTo>
                      <a:pt x="128406" y="84064"/>
                    </a:lnTo>
                    <a:lnTo>
                      <a:pt x="130919" y="69922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14" name="object 1045">
                <a:extLst>
                  <a:ext uri="{FF2B5EF4-FFF2-40B4-BE49-F238E27FC236}">
                    <a16:creationId xmlns:a16="http://schemas.microsoft.com/office/drawing/2014/main" id="{5A9C25A0-1F4E-43F4-98BE-F1980395C86E}"/>
                  </a:ext>
                </a:extLst>
              </p:cNvPr>
              <p:cNvSpPr/>
              <p:nvPr/>
            </p:nvSpPr>
            <p:spPr>
              <a:xfrm>
                <a:off x="6991096" y="3486302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532"/>
                    </a:moveTo>
                    <a:lnTo>
                      <a:pt x="130934" y="69877"/>
                    </a:lnTo>
                    <a:lnTo>
                      <a:pt x="128427" y="84014"/>
                    </a:lnTo>
                    <a:lnTo>
                      <a:pt x="123060" y="96929"/>
                    </a:lnTo>
                    <a:lnTo>
                      <a:pt x="115182" y="108273"/>
                    </a:lnTo>
                    <a:lnTo>
                      <a:pt x="105142" y="117701"/>
                    </a:lnTo>
                    <a:lnTo>
                      <a:pt x="93289" y="124865"/>
                    </a:lnTo>
                    <a:lnTo>
                      <a:pt x="79974" y="129418"/>
                    </a:lnTo>
                    <a:lnTo>
                      <a:pt x="65544" y="131013"/>
                    </a:lnTo>
                    <a:lnTo>
                      <a:pt x="61182" y="130870"/>
                    </a:lnTo>
                    <a:lnTo>
                      <a:pt x="47030" y="128366"/>
                    </a:lnTo>
                    <a:lnTo>
                      <a:pt x="34104" y="123008"/>
                    </a:lnTo>
                    <a:lnTo>
                      <a:pt x="22750" y="115141"/>
                    </a:lnTo>
                    <a:lnTo>
                      <a:pt x="13317" y="105113"/>
                    </a:lnTo>
                    <a:lnTo>
                      <a:pt x="6149" y="93270"/>
                    </a:lnTo>
                    <a:lnTo>
                      <a:pt x="1595" y="79961"/>
                    </a:lnTo>
                    <a:lnTo>
                      <a:pt x="0" y="65532"/>
                    </a:lnTo>
                    <a:lnTo>
                      <a:pt x="145" y="61130"/>
                    </a:lnTo>
                    <a:lnTo>
                      <a:pt x="2656" y="46986"/>
                    </a:lnTo>
                    <a:lnTo>
                      <a:pt x="8022" y="34070"/>
                    </a:lnTo>
                    <a:lnTo>
                      <a:pt x="15896" y="22727"/>
                    </a:lnTo>
                    <a:lnTo>
                      <a:pt x="25931" y="13302"/>
                    </a:lnTo>
                    <a:lnTo>
                      <a:pt x="37781" y="6142"/>
                    </a:lnTo>
                    <a:lnTo>
                      <a:pt x="51101" y="1593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3"/>
                    </a:lnTo>
                    <a:lnTo>
                      <a:pt x="96971" y="8016"/>
                    </a:lnTo>
                    <a:lnTo>
                      <a:pt x="108319" y="15887"/>
                    </a:lnTo>
                    <a:lnTo>
                      <a:pt x="117752" y="25920"/>
                    </a:lnTo>
                    <a:lnTo>
                      <a:pt x="124922" y="37769"/>
                    </a:lnTo>
                    <a:lnTo>
                      <a:pt x="129479" y="51088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15" name="object 1046">
                <a:extLst>
                  <a:ext uri="{FF2B5EF4-FFF2-40B4-BE49-F238E27FC236}">
                    <a16:creationId xmlns:a16="http://schemas.microsoft.com/office/drawing/2014/main" id="{882DA060-0353-4C07-9D06-01CDC432FD17}"/>
                  </a:ext>
                </a:extLst>
              </p:cNvPr>
              <p:cNvSpPr/>
              <p:nvPr/>
            </p:nvSpPr>
            <p:spPr>
              <a:xfrm>
                <a:off x="7045921" y="3562502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137" y="50901"/>
                    </a:lnTo>
                    <a:lnTo>
                      <a:pt x="10718" y="50901"/>
                    </a:lnTo>
                    <a:lnTo>
                      <a:pt x="24688" y="49299"/>
                    </a:lnTo>
                    <a:lnTo>
                      <a:pt x="37602" y="44717"/>
                    </a:lnTo>
                    <a:lnTo>
                      <a:pt x="49060" y="37490"/>
                    </a:lnTo>
                    <a:lnTo>
                      <a:pt x="58664" y="27955"/>
                    </a:lnTo>
                    <a:lnTo>
                      <a:pt x="66013" y="16446"/>
                    </a:lnTo>
                    <a:lnTo>
                      <a:pt x="70709" y="330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16" name="object 1047">
                <a:extLst>
                  <a:ext uri="{FF2B5EF4-FFF2-40B4-BE49-F238E27FC236}">
                    <a16:creationId xmlns:a16="http://schemas.microsoft.com/office/drawing/2014/main" id="{BD63FFDD-1A0C-42BC-B97F-65FC6F97A205}"/>
                  </a:ext>
                </a:extLst>
              </p:cNvPr>
              <p:cNvSpPr/>
              <p:nvPr/>
            </p:nvSpPr>
            <p:spPr>
              <a:xfrm>
                <a:off x="7061593" y="3575888"/>
                <a:ext cx="46736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702">
                    <a:moveTo>
                      <a:pt x="0" y="32702"/>
                    </a:moveTo>
                    <a:lnTo>
                      <a:pt x="13111" y="29993"/>
                    </a:lnTo>
                    <a:lnTo>
                      <a:pt x="25040" y="24402"/>
                    </a:lnTo>
                    <a:lnTo>
                      <a:pt x="35344" y="16245"/>
                    </a:lnTo>
                    <a:lnTo>
                      <a:pt x="43580" y="5840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17" name="object 1048">
                <a:extLst>
                  <a:ext uri="{FF2B5EF4-FFF2-40B4-BE49-F238E27FC236}">
                    <a16:creationId xmlns:a16="http://schemas.microsoft.com/office/drawing/2014/main" id="{E86C167F-6859-439C-9F64-D30A51D0652E}"/>
                  </a:ext>
                </a:extLst>
              </p:cNvPr>
              <p:cNvSpPr/>
              <p:nvPr/>
            </p:nvSpPr>
            <p:spPr>
              <a:xfrm>
                <a:off x="7078510" y="3588397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60" y="7785"/>
                    </a:lnTo>
                    <a:lnTo>
                      <a:pt x="10477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18" name="object 1049">
                <a:extLst>
                  <a:ext uri="{FF2B5EF4-FFF2-40B4-BE49-F238E27FC236}">
                    <a16:creationId xmlns:a16="http://schemas.microsoft.com/office/drawing/2014/main" id="{6638E2F3-A7C4-4BB3-897F-FDCEAE4DC33D}"/>
                  </a:ext>
                </a:extLst>
              </p:cNvPr>
              <p:cNvSpPr/>
              <p:nvPr/>
            </p:nvSpPr>
            <p:spPr>
              <a:xfrm>
                <a:off x="7019582" y="3504311"/>
                <a:ext cx="20434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85">
                    <a:moveTo>
                      <a:pt x="14884" y="0"/>
                    </a:moveTo>
                    <a:lnTo>
                      <a:pt x="20434" y="11849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20" y="19685"/>
                    </a:lnTo>
                    <a:lnTo>
                      <a:pt x="0" y="10413"/>
                    </a:lnTo>
                    <a:lnTo>
                      <a:pt x="4305" y="6096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19" name="object 1050">
                <a:extLst>
                  <a:ext uri="{FF2B5EF4-FFF2-40B4-BE49-F238E27FC236}">
                    <a16:creationId xmlns:a16="http://schemas.microsoft.com/office/drawing/2014/main" id="{DA75F8A7-77B4-48FE-B07F-C130FFC1213F}"/>
                  </a:ext>
                </a:extLst>
              </p:cNvPr>
              <p:cNvSpPr/>
              <p:nvPr/>
            </p:nvSpPr>
            <p:spPr>
              <a:xfrm>
                <a:off x="7019582" y="3504311"/>
                <a:ext cx="20434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85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05" y="6096"/>
                    </a:lnTo>
                    <a:lnTo>
                      <a:pt x="0" y="10413"/>
                    </a:lnTo>
                    <a:lnTo>
                      <a:pt x="9220" y="19685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20" name="object 1051">
                <a:extLst>
                  <a:ext uri="{FF2B5EF4-FFF2-40B4-BE49-F238E27FC236}">
                    <a16:creationId xmlns:a16="http://schemas.microsoft.com/office/drawing/2014/main" id="{397E30C4-FC0E-4445-8771-31F76DA7BE19}"/>
                  </a:ext>
                </a:extLst>
              </p:cNvPr>
              <p:cNvSpPr/>
              <p:nvPr/>
            </p:nvSpPr>
            <p:spPr>
              <a:xfrm>
                <a:off x="7024192" y="3510216"/>
                <a:ext cx="13042" cy="9169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69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71" y="5346"/>
                    </a:lnTo>
                    <a:lnTo>
                      <a:pt x="0" y="9169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21" name="object 1052">
                <a:extLst>
                  <a:ext uri="{FF2B5EF4-FFF2-40B4-BE49-F238E27FC236}">
                    <a16:creationId xmlns:a16="http://schemas.microsoft.com/office/drawing/2014/main" id="{4FF7C594-7042-4F7C-A4F5-8E6A70B0285B}"/>
                  </a:ext>
                </a:extLst>
              </p:cNvPr>
              <p:cNvSpPr/>
              <p:nvPr/>
            </p:nvSpPr>
            <p:spPr>
              <a:xfrm>
                <a:off x="7026478" y="3508870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718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22" name="object 1053">
                <a:extLst>
                  <a:ext uri="{FF2B5EF4-FFF2-40B4-BE49-F238E27FC236}">
                    <a16:creationId xmlns:a16="http://schemas.microsoft.com/office/drawing/2014/main" id="{EF0946F7-7690-42C1-84CA-E15EA723D189}"/>
                  </a:ext>
                </a:extLst>
              </p:cNvPr>
              <p:cNvSpPr/>
              <p:nvPr/>
            </p:nvSpPr>
            <p:spPr>
              <a:xfrm>
                <a:off x="6991096" y="3486302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532"/>
                    </a:moveTo>
                    <a:lnTo>
                      <a:pt x="129479" y="51088"/>
                    </a:lnTo>
                    <a:lnTo>
                      <a:pt x="124922" y="37769"/>
                    </a:lnTo>
                    <a:lnTo>
                      <a:pt x="117752" y="25920"/>
                    </a:lnTo>
                    <a:lnTo>
                      <a:pt x="108319" y="15887"/>
                    </a:lnTo>
                    <a:lnTo>
                      <a:pt x="96971" y="8016"/>
                    </a:lnTo>
                    <a:lnTo>
                      <a:pt x="84058" y="2653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3"/>
                    </a:lnTo>
                    <a:lnTo>
                      <a:pt x="37781" y="6142"/>
                    </a:lnTo>
                    <a:lnTo>
                      <a:pt x="25931" y="13302"/>
                    </a:lnTo>
                    <a:lnTo>
                      <a:pt x="15896" y="22727"/>
                    </a:lnTo>
                    <a:lnTo>
                      <a:pt x="8022" y="34070"/>
                    </a:lnTo>
                    <a:lnTo>
                      <a:pt x="2656" y="46986"/>
                    </a:lnTo>
                    <a:lnTo>
                      <a:pt x="145" y="61130"/>
                    </a:lnTo>
                    <a:lnTo>
                      <a:pt x="0" y="65532"/>
                    </a:lnTo>
                    <a:lnTo>
                      <a:pt x="1595" y="79961"/>
                    </a:lnTo>
                    <a:lnTo>
                      <a:pt x="6149" y="93270"/>
                    </a:lnTo>
                    <a:lnTo>
                      <a:pt x="13317" y="105113"/>
                    </a:lnTo>
                    <a:lnTo>
                      <a:pt x="22750" y="115141"/>
                    </a:lnTo>
                    <a:lnTo>
                      <a:pt x="34104" y="123008"/>
                    </a:lnTo>
                    <a:lnTo>
                      <a:pt x="47030" y="128366"/>
                    </a:lnTo>
                    <a:lnTo>
                      <a:pt x="61182" y="130870"/>
                    </a:lnTo>
                    <a:lnTo>
                      <a:pt x="65544" y="131013"/>
                    </a:lnTo>
                    <a:lnTo>
                      <a:pt x="79974" y="129418"/>
                    </a:lnTo>
                    <a:lnTo>
                      <a:pt x="93289" y="124865"/>
                    </a:lnTo>
                    <a:lnTo>
                      <a:pt x="105142" y="117701"/>
                    </a:lnTo>
                    <a:lnTo>
                      <a:pt x="115182" y="108273"/>
                    </a:lnTo>
                    <a:lnTo>
                      <a:pt x="123060" y="96929"/>
                    </a:lnTo>
                    <a:lnTo>
                      <a:pt x="128427" y="84014"/>
                    </a:lnTo>
                    <a:lnTo>
                      <a:pt x="130934" y="69877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23" name="object 1054">
                <a:extLst>
                  <a:ext uri="{FF2B5EF4-FFF2-40B4-BE49-F238E27FC236}">
                    <a16:creationId xmlns:a16="http://schemas.microsoft.com/office/drawing/2014/main" id="{5D9CA8A3-06C8-4BEC-8AFB-783AE4EA66B7}"/>
                  </a:ext>
                </a:extLst>
              </p:cNvPr>
              <p:cNvSpPr/>
              <p:nvPr/>
            </p:nvSpPr>
            <p:spPr>
              <a:xfrm>
                <a:off x="6951713" y="3551834"/>
                <a:ext cx="262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288">
                    <a:moveTo>
                      <a:pt x="0" y="0"/>
                    </a:moveTo>
                    <a:lnTo>
                      <a:pt x="26288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24" name="object 1055">
                <a:extLst>
                  <a:ext uri="{FF2B5EF4-FFF2-40B4-BE49-F238E27FC236}">
                    <a16:creationId xmlns:a16="http://schemas.microsoft.com/office/drawing/2014/main" id="{4EA64184-B893-4070-BC3D-79D278A02C47}"/>
                  </a:ext>
                </a:extLst>
              </p:cNvPr>
              <p:cNvSpPr/>
              <p:nvPr/>
            </p:nvSpPr>
            <p:spPr>
              <a:xfrm>
                <a:off x="6956818" y="3576192"/>
                <a:ext cx="25006" cy="8128"/>
              </a:xfrm>
              <a:custGeom>
                <a:avLst/>
                <a:gdLst/>
                <a:ahLst/>
                <a:cxnLst/>
                <a:rect l="l" t="t" r="r" b="b"/>
                <a:pathLst>
                  <a:path w="25006" h="8128">
                    <a:moveTo>
                      <a:pt x="0" y="8128"/>
                    </a:moveTo>
                    <a:lnTo>
                      <a:pt x="25006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25" name="object 1056">
                <a:extLst>
                  <a:ext uri="{FF2B5EF4-FFF2-40B4-BE49-F238E27FC236}">
                    <a16:creationId xmlns:a16="http://schemas.microsoft.com/office/drawing/2014/main" id="{35F8D754-BD05-4121-B21C-AC73C889E234}"/>
                  </a:ext>
                </a:extLst>
              </p:cNvPr>
              <p:cNvSpPr/>
              <p:nvPr/>
            </p:nvSpPr>
            <p:spPr>
              <a:xfrm>
                <a:off x="6971804" y="3598024"/>
                <a:ext cx="21183" cy="1551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519">
                    <a:moveTo>
                      <a:pt x="0" y="15519"/>
                    </a:moveTo>
                    <a:lnTo>
                      <a:pt x="21183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26" name="object 1057">
                <a:extLst>
                  <a:ext uri="{FF2B5EF4-FFF2-40B4-BE49-F238E27FC236}">
                    <a16:creationId xmlns:a16="http://schemas.microsoft.com/office/drawing/2014/main" id="{B40628F7-1040-4F45-A2C9-576A72766E26}"/>
                  </a:ext>
                </a:extLst>
              </p:cNvPr>
              <p:cNvSpPr/>
              <p:nvPr/>
            </p:nvSpPr>
            <p:spPr>
              <a:xfrm>
                <a:off x="6995020" y="3615436"/>
                <a:ext cx="15379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34">
                    <a:moveTo>
                      <a:pt x="0" y="21234"/>
                    </a:moveTo>
                    <a:lnTo>
                      <a:pt x="15379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27" name="object 1058">
                <a:extLst>
                  <a:ext uri="{FF2B5EF4-FFF2-40B4-BE49-F238E27FC236}">
                    <a16:creationId xmlns:a16="http://schemas.microsoft.com/office/drawing/2014/main" id="{C0A370E6-7399-4D13-B681-BDA4A6557692}"/>
                  </a:ext>
                </a:extLst>
              </p:cNvPr>
              <p:cNvSpPr/>
              <p:nvPr/>
            </p:nvSpPr>
            <p:spPr>
              <a:xfrm>
                <a:off x="7024243" y="3626599"/>
                <a:ext cx="8127" cy="25044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25044">
                    <a:moveTo>
                      <a:pt x="0" y="25044"/>
                    </a:moveTo>
                    <a:lnTo>
                      <a:pt x="8127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28" name="object 1059">
                <a:extLst>
                  <a:ext uri="{FF2B5EF4-FFF2-40B4-BE49-F238E27FC236}">
                    <a16:creationId xmlns:a16="http://schemas.microsoft.com/office/drawing/2014/main" id="{BCACD76D-4B34-47EF-B5CF-C75F098F0E9E}"/>
                  </a:ext>
                </a:extLst>
              </p:cNvPr>
              <p:cNvSpPr/>
              <p:nvPr/>
            </p:nvSpPr>
            <p:spPr>
              <a:xfrm>
                <a:off x="7056640" y="3630561"/>
                <a:ext cx="0" cy="26149"/>
              </a:xfrm>
              <a:custGeom>
                <a:avLst/>
                <a:gdLst/>
                <a:ahLst/>
                <a:cxnLst/>
                <a:rect l="l" t="t" r="r" b="b"/>
                <a:pathLst>
                  <a:path h="26149">
                    <a:moveTo>
                      <a:pt x="0" y="2614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29" name="object 1060">
                <a:extLst>
                  <a:ext uri="{FF2B5EF4-FFF2-40B4-BE49-F238E27FC236}">
                    <a16:creationId xmlns:a16="http://schemas.microsoft.com/office/drawing/2014/main" id="{22A2E2EA-994D-407A-B77C-34CD7B963665}"/>
                  </a:ext>
                </a:extLst>
              </p:cNvPr>
              <p:cNvSpPr/>
              <p:nvPr/>
            </p:nvSpPr>
            <p:spPr>
              <a:xfrm>
                <a:off x="7080897" y="3626599"/>
                <a:ext cx="8127" cy="25044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25044">
                    <a:moveTo>
                      <a:pt x="8127" y="25044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30" name="object 1061">
                <a:extLst>
                  <a:ext uri="{FF2B5EF4-FFF2-40B4-BE49-F238E27FC236}">
                    <a16:creationId xmlns:a16="http://schemas.microsoft.com/office/drawing/2014/main" id="{4E7A6EB7-19E8-4095-A67B-04E07238A886}"/>
                  </a:ext>
                </a:extLst>
              </p:cNvPr>
              <p:cNvSpPr/>
              <p:nvPr/>
            </p:nvSpPr>
            <p:spPr>
              <a:xfrm>
                <a:off x="7295896" y="3559670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30931" y="69923"/>
                    </a:lnTo>
                    <a:lnTo>
                      <a:pt x="128418" y="84069"/>
                    </a:lnTo>
                    <a:lnTo>
                      <a:pt x="123047" y="96987"/>
                    </a:lnTo>
                    <a:lnTo>
                      <a:pt x="115168" y="108332"/>
                    </a:lnTo>
                    <a:lnTo>
                      <a:pt x="105129" y="117758"/>
                    </a:lnTo>
                    <a:lnTo>
                      <a:pt x="93280" y="124919"/>
                    </a:lnTo>
                    <a:lnTo>
                      <a:pt x="79968" y="129470"/>
                    </a:lnTo>
                    <a:lnTo>
                      <a:pt x="65544" y="131063"/>
                    </a:lnTo>
                    <a:lnTo>
                      <a:pt x="61143" y="130918"/>
                    </a:lnTo>
                    <a:lnTo>
                      <a:pt x="46998" y="128408"/>
                    </a:lnTo>
                    <a:lnTo>
                      <a:pt x="34080" y="123044"/>
                    </a:lnTo>
                    <a:lnTo>
                      <a:pt x="22734" y="115173"/>
                    </a:lnTo>
                    <a:lnTo>
                      <a:pt x="13307" y="105140"/>
                    </a:lnTo>
                    <a:lnTo>
                      <a:pt x="6145" y="93292"/>
                    </a:lnTo>
                    <a:lnTo>
                      <a:pt x="1594" y="79974"/>
                    </a:lnTo>
                    <a:lnTo>
                      <a:pt x="0" y="65532"/>
                    </a:lnTo>
                    <a:lnTo>
                      <a:pt x="145" y="61137"/>
                    </a:lnTo>
                    <a:lnTo>
                      <a:pt x="2656" y="47009"/>
                    </a:lnTo>
                    <a:lnTo>
                      <a:pt x="8022" y="34098"/>
                    </a:lnTo>
                    <a:lnTo>
                      <a:pt x="15896" y="22753"/>
                    </a:lnTo>
                    <a:lnTo>
                      <a:pt x="25931" y="13321"/>
                    </a:lnTo>
                    <a:lnTo>
                      <a:pt x="37781" y="6153"/>
                    </a:lnTo>
                    <a:lnTo>
                      <a:pt x="51101" y="1596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8"/>
                    </a:lnTo>
                    <a:lnTo>
                      <a:pt x="96971" y="8029"/>
                    </a:lnTo>
                    <a:lnTo>
                      <a:pt x="108319" y="15908"/>
                    </a:lnTo>
                    <a:lnTo>
                      <a:pt x="117752" y="25947"/>
                    </a:lnTo>
                    <a:lnTo>
                      <a:pt x="124922" y="37796"/>
                    </a:lnTo>
                    <a:lnTo>
                      <a:pt x="129479" y="51107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31" name="object 1062">
                <a:extLst>
                  <a:ext uri="{FF2B5EF4-FFF2-40B4-BE49-F238E27FC236}">
                    <a16:creationId xmlns:a16="http://schemas.microsoft.com/office/drawing/2014/main" id="{FCB52E88-7439-4916-893C-9E8E5264A934}"/>
                  </a:ext>
                </a:extLst>
              </p:cNvPr>
              <p:cNvSpPr/>
              <p:nvPr/>
            </p:nvSpPr>
            <p:spPr>
              <a:xfrm>
                <a:off x="7350721" y="3635921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546"/>
                    </a:lnTo>
                    <a:lnTo>
                      <a:pt x="7137" y="50901"/>
                    </a:lnTo>
                    <a:lnTo>
                      <a:pt x="10718" y="50901"/>
                    </a:lnTo>
                    <a:lnTo>
                      <a:pt x="24688" y="49299"/>
                    </a:lnTo>
                    <a:lnTo>
                      <a:pt x="37602" y="44717"/>
                    </a:lnTo>
                    <a:lnTo>
                      <a:pt x="49060" y="37490"/>
                    </a:lnTo>
                    <a:lnTo>
                      <a:pt x="58664" y="27955"/>
                    </a:lnTo>
                    <a:lnTo>
                      <a:pt x="66013" y="16446"/>
                    </a:lnTo>
                    <a:lnTo>
                      <a:pt x="70709" y="330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32" name="object 1063">
                <a:extLst>
                  <a:ext uri="{FF2B5EF4-FFF2-40B4-BE49-F238E27FC236}">
                    <a16:creationId xmlns:a16="http://schemas.microsoft.com/office/drawing/2014/main" id="{3C4ADEC5-606D-4C9E-B15D-10CB4E55AC7B}"/>
                  </a:ext>
                </a:extLst>
              </p:cNvPr>
              <p:cNvSpPr/>
              <p:nvPr/>
            </p:nvSpPr>
            <p:spPr>
              <a:xfrm>
                <a:off x="7366393" y="3649319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59"/>
                    </a:lnTo>
                    <a:lnTo>
                      <a:pt x="25043" y="24367"/>
                    </a:lnTo>
                    <a:lnTo>
                      <a:pt x="35347" y="16221"/>
                    </a:lnTo>
                    <a:lnTo>
                      <a:pt x="43584" y="5829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33" name="object 1064">
                <a:extLst>
                  <a:ext uri="{FF2B5EF4-FFF2-40B4-BE49-F238E27FC236}">
                    <a16:creationId xmlns:a16="http://schemas.microsoft.com/office/drawing/2014/main" id="{33F3F8AC-1AF9-48A8-9418-8598F41253E6}"/>
                  </a:ext>
                </a:extLst>
              </p:cNvPr>
              <p:cNvSpPr/>
              <p:nvPr/>
            </p:nvSpPr>
            <p:spPr>
              <a:xfrm>
                <a:off x="7383310" y="3661816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60" y="7785"/>
                    </a:lnTo>
                    <a:lnTo>
                      <a:pt x="10477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34" name="object 1065">
                <a:extLst>
                  <a:ext uri="{FF2B5EF4-FFF2-40B4-BE49-F238E27FC236}">
                    <a16:creationId xmlns:a16="http://schemas.microsoft.com/office/drawing/2014/main" id="{E93243D5-423A-417D-8B33-3974529B147E}"/>
                  </a:ext>
                </a:extLst>
              </p:cNvPr>
              <p:cNvSpPr/>
              <p:nvPr/>
            </p:nvSpPr>
            <p:spPr>
              <a:xfrm>
                <a:off x="7324382" y="3577729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20434" y="11861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20" y="19697"/>
                    </a:lnTo>
                    <a:lnTo>
                      <a:pt x="0" y="10413"/>
                    </a:lnTo>
                    <a:lnTo>
                      <a:pt x="4305" y="6095"/>
                    </a:lnTo>
                    <a:lnTo>
                      <a:pt x="9372" y="2527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35" name="object 1066">
                <a:extLst>
                  <a:ext uri="{FF2B5EF4-FFF2-40B4-BE49-F238E27FC236}">
                    <a16:creationId xmlns:a16="http://schemas.microsoft.com/office/drawing/2014/main" id="{90007AFD-5691-4576-A03B-320E56F77307}"/>
                  </a:ext>
                </a:extLst>
              </p:cNvPr>
              <p:cNvSpPr/>
              <p:nvPr/>
            </p:nvSpPr>
            <p:spPr>
              <a:xfrm>
                <a:off x="7324382" y="3577729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9372" y="2527"/>
                    </a:lnTo>
                    <a:lnTo>
                      <a:pt x="4305" y="6095"/>
                    </a:lnTo>
                    <a:lnTo>
                      <a:pt x="0" y="10413"/>
                    </a:lnTo>
                    <a:lnTo>
                      <a:pt x="9220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61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36" name="object 1067">
                <a:extLst>
                  <a:ext uri="{FF2B5EF4-FFF2-40B4-BE49-F238E27FC236}">
                    <a16:creationId xmlns:a16="http://schemas.microsoft.com/office/drawing/2014/main" id="{65CA1603-E7BA-4507-9782-27D55D134E67}"/>
                  </a:ext>
                </a:extLst>
              </p:cNvPr>
              <p:cNvSpPr/>
              <p:nvPr/>
            </p:nvSpPr>
            <p:spPr>
              <a:xfrm>
                <a:off x="7328992" y="3583635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37" name="object 1068">
                <a:extLst>
                  <a:ext uri="{FF2B5EF4-FFF2-40B4-BE49-F238E27FC236}">
                    <a16:creationId xmlns:a16="http://schemas.microsoft.com/office/drawing/2014/main" id="{F669428C-BF8D-47F0-AE57-F6152E940C32}"/>
                  </a:ext>
                </a:extLst>
              </p:cNvPr>
              <p:cNvSpPr/>
              <p:nvPr/>
            </p:nvSpPr>
            <p:spPr>
              <a:xfrm>
                <a:off x="7331278" y="3582289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668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38" name="object 1069">
                <a:extLst>
                  <a:ext uri="{FF2B5EF4-FFF2-40B4-BE49-F238E27FC236}">
                    <a16:creationId xmlns:a16="http://schemas.microsoft.com/office/drawing/2014/main" id="{56BE5E78-A407-431B-9B35-D3BA12268B49}"/>
                  </a:ext>
                </a:extLst>
              </p:cNvPr>
              <p:cNvSpPr/>
              <p:nvPr/>
            </p:nvSpPr>
            <p:spPr>
              <a:xfrm>
                <a:off x="7295896" y="3559670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29479" y="51107"/>
                    </a:lnTo>
                    <a:lnTo>
                      <a:pt x="124922" y="37796"/>
                    </a:lnTo>
                    <a:lnTo>
                      <a:pt x="117752" y="25947"/>
                    </a:lnTo>
                    <a:lnTo>
                      <a:pt x="108319" y="15908"/>
                    </a:lnTo>
                    <a:lnTo>
                      <a:pt x="96971" y="8029"/>
                    </a:lnTo>
                    <a:lnTo>
                      <a:pt x="84058" y="2658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6"/>
                    </a:lnTo>
                    <a:lnTo>
                      <a:pt x="37781" y="6153"/>
                    </a:lnTo>
                    <a:lnTo>
                      <a:pt x="25931" y="13321"/>
                    </a:lnTo>
                    <a:lnTo>
                      <a:pt x="15896" y="22753"/>
                    </a:lnTo>
                    <a:lnTo>
                      <a:pt x="8022" y="34098"/>
                    </a:lnTo>
                    <a:lnTo>
                      <a:pt x="2656" y="47009"/>
                    </a:lnTo>
                    <a:lnTo>
                      <a:pt x="145" y="61137"/>
                    </a:lnTo>
                    <a:lnTo>
                      <a:pt x="0" y="65532"/>
                    </a:lnTo>
                    <a:lnTo>
                      <a:pt x="1594" y="79974"/>
                    </a:lnTo>
                    <a:lnTo>
                      <a:pt x="6145" y="93292"/>
                    </a:lnTo>
                    <a:lnTo>
                      <a:pt x="13307" y="105140"/>
                    </a:lnTo>
                    <a:lnTo>
                      <a:pt x="22734" y="115173"/>
                    </a:lnTo>
                    <a:lnTo>
                      <a:pt x="34080" y="123044"/>
                    </a:lnTo>
                    <a:lnTo>
                      <a:pt x="46998" y="128408"/>
                    </a:lnTo>
                    <a:lnTo>
                      <a:pt x="61143" y="130918"/>
                    </a:lnTo>
                    <a:lnTo>
                      <a:pt x="65544" y="131063"/>
                    </a:lnTo>
                    <a:lnTo>
                      <a:pt x="79968" y="129470"/>
                    </a:lnTo>
                    <a:lnTo>
                      <a:pt x="93280" y="124919"/>
                    </a:lnTo>
                    <a:lnTo>
                      <a:pt x="105129" y="117758"/>
                    </a:lnTo>
                    <a:lnTo>
                      <a:pt x="115168" y="108332"/>
                    </a:lnTo>
                    <a:lnTo>
                      <a:pt x="123047" y="96987"/>
                    </a:lnTo>
                    <a:lnTo>
                      <a:pt x="128418" y="84069"/>
                    </a:lnTo>
                    <a:lnTo>
                      <a:pt x="130931" y="69923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39" name="object 1071">
                <a:extLst>
                  <a:ext uri="{FF2B5EF4-FFF2-40B4-BE49-F238E27FC236}">
                    <a16:creationId xmlns:a16="http://schemas.microsoft.com/office/drawing/2014/main" id="{356E2997-7AF8-4170-B13B-1853CDDD3CB0}"/>
                  </a:ext>
                </a:extLst>
              </p:cNvPr>
              <p:cNvSpPr/>
              <p:nvPr/>
            </p:nvSpPr>
            <p:spPr>
              <a:xfrm>
                <a:off x="7637119" y="3402850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50012"/>
                    </a:moveTo>
                    <a:lnTo>
                      <a:pt x="3517" y="50609"/>
                    </a:lnTo>
                    <a:lnTo>
                      <a:pt x="7086" y="50901"/>
                    </a:lnTo>
                    <a:lnTo>
                      <a:pt x="10706" y="50901"/>
                    </a:lnTo>
                    <a:lnTo>
                      <a:pt x="24679" y="49304"/>
                    </a:lnTo>
                    <a:lnTo>
                      <a:pt x="37595" y="44732"/>
                    </a:lnTo>
                    <a:lnTo>
                      <a:pt x="49055" y="37516"/>
                    </a:lnTo>
                    <a:lnTo>
                      <a:pt x="58659" y="27988"/>
                    </a:lnTo>
                    <a:lnTo>
                      <a:pt x="66010" y="16478"/>
                    </a:lnTo>
                    <a:lnTo>
                      <a:pt x="70707" y="3317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40" name="object 1072">
                <a:extLst>
                  <a:ext uri="{FF2B5EF4-FFF2-40B4-BE49-F238E27FC236}">
                    <a16:creationId xmlns:a16="http://schemas.microsoft.com/office/drawing/2014/main" id="{8B7049FC-3BB8-4142-87B8-A4D214D944F7}"/>
                  </a:ext>
                </a:extLst>
              </p:cNvPr>
              <p:cNvSpPr/>
              <p:nvPr/>
            </p:nvSpPr>
            <p:spPr>
              <a:xfrm>
                <a:off x="7652791" y="3416249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82"/>
                    </a:lnTo>
                    <a:lnTo>
                      <a:pt x="25055" y="24383"/>
                    </a:lnTo>
                    <a:lnTo>
                      <a:pt x="35353" y="16215"/>
                    </a:lnTo>
                    <a:lnTo>
                      <a:pt x="43568" y="5798"/>
                    </a:lnTo>
                    <a:lnTo>
                      <a:pt x="46685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41" name="object 1073">
                <a:extLst>
                  <a:ext uri="{FF2B5EF4-FFF2-40B4-BE49-F238E27FC236}">
                    <a16:creationId xmlns:a16="http://schemas.microsoft.com/office/drawing/2014/main" id="{A17C3A1B-4E88-428A-A147-09CB71A44CFD}"/>
                  </a:ext>
                </a:extLst>
              </p:cNvPr>
              <p:cNvSpPr/>
              <p:nvPr/>
            </p:nvSpPr>
            <p:spPr>
              <a:xfrm>
                <a:off x="7669707" y="3428746"/>
                <a:ext cx="14731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75">
                    <a:moveTo>
                      <a:pt x="0" y="10375"/>
                    </a:moveTo>
                    <a:lnTo>
                      <a:pt x="5461" y="7797"/>
                    </a:lnTo>
                    <a:lnTo>
                      <a:pt x="1041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42" name="object 1074">
                <a:extLst>
                  <a:ext uri="{FF2B5EF4-FFF2-40B4-BE49-F238E27FC236}">
                    <a16:creationId xmlns:a16="http://schemas.microsoft.com/office/drawing/2014/main" id="{77B3EB55-62BD-4D94-8FBC-1E5D498ADFFB}"/>
                  </a:ext>
                </a:extLst>
              </p:cNvPr>
              <p:cNvSpPr/>
              <p:nvPr/>
            </p:nvSpPr>
            <p:spPr>
              <a:xfrm>
                <a:off x="7610729" y="3344659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22" y="0"/>
                    </a:moveTo>
                    <a:lnTo>
                      <a:pt x="20485" y="11861"/>
                    </a:lnTo>
                    <a:lnTo>
                      <a:pt x="16319" y="13792"/>
                    </a:lnTo>
                    <a:lnTo>
                      <a:pt x="12547" y="16471"/>
                    </a:lnTo>
                    <a:lnTo>
                      <a:pt x="9271" y="19697"/>
                    </a:lnTo>
                    <a:lnTo>
                      <a:pt x="0" y="10426"/>
                    </a:lnTo>
                    <a:lnTo>
                      <a:pt x="4305" y="6108"/>
                    </a:lnTo>
                    <a:lnTo>
                      <a:pt x="9372" y="2578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43" name="object 1075">
                <a:extLst>
                  <a:ext uri="{FF2B5EF4-FFF2-40B4-BE49-F238E27FC236}">
                    <a16:creationId xmlns:a16="http://schemas.microsoft.com/office/drawing/2014/main" id="{E236AB80-9A78-404F-92D4-54435F36266F}"/>
                  </a:ext>
                </a:extLst>
              </p:cNvPr>
              <p:cNvSpPr/>
              <p:nvPr/>
            </p:nvSpPr>
            <p:spPr>
              <a:xfrm>
                <a:off x="7610729" y="3344659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22" y="0"/>
                    </a:moveTo>
                    <a:lnTo>
                      <a:pt x="9372" y="2578"/>
                    </a:lnTo>
                    <a:lnTo>
                      <a:pt x="4305" y="6108"/>
                    </a:lnTo>
                    <a:lnTo>
                      <a:pt x="0" y="10426"/>
                    </a:lnTo>
                    <a:lnTo>
                      <a:pt x="9271" y="19697"/>
                    </a:lnTo>
                    <a:lnTo>
                      <a:pt x="12547" y="16471"/>
                    </a:lnTo>
                    <a:lnTo>
                      <a:pt x="16319" y="13792"/>
                    </a:lnTo>
                    <a:lnTo>
                      <a:pt x="20485" y="11861"/>
                    </a:lnTo>
                    <a:lnTo>
                      <a:pt x="14922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44" name="object 1076">
                <a:extLst>
                  <a:ext uri="{FF2B5EF4-FFF2-40B4-BE49-F238E27FC236}">
                    <a16:creationId xmlns:a16="http://schemas.microsoft.com/office/drawing/2014/main" id="{98EECE74-9AD2-4270-B294-10B628AEC955}"/>
                  </a:ext>
                </a:extLst>
              </p:cNvPr>
              <p:cNvSpPr/>
              <p:nvPr/>
            </p:nvSpPr>
            <p:spPr>
              <a:xfrm>
                <a:off x="7615389" y="3350615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35"/>
                    </a:lnTo>
                    <a:lnTo>
                      <a:pt x="3771" y="5308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45" name="object 1077">
                <a:extLst>
                  <a:ext uri="{FF2B5EF4-FFF2-40B4-BE49-F238E27FC236}">
                    <a16:creationId xmlns:a16="http://schemas.microsoft.com/office/drawing/2014/main" id="{352D8778-EB12-4A78-A57F-765084E30695}"/>
                  </a:ext>
                </a:extLst>
              </p:cNvPr>
              <p:cNvSpPr/>
              <p:nvPr/>
            </p:nvSpPr>
            <p:spPr>
              <a:xfrm>
                <a:off x="7617663" y="3349231"/>
                <a:ext cx="7645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06">
                    <a:moveTo>
                      <a:pt x="7645" y="10706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46" name="object 1078">
                <a:extLst>
                  <a:ext uri="{FF2B5EF4-FFF2-40B4-BE49-F238E27FC236}">
                    <a16:creationId xmlns:a16="http://schemas.microsoft.com/office/drawing/2014/main" id="{6957023A-37B0-4E8A-A37E-A33C0986D8E6}"/>
                  </a:ext>
                </a:extLst>
              </p:cNvPr>
              <p:cNvSpPr/>
              <p:nvPr/>
            </p:nvSpPr>
            <p:spPr>
              <a:xfrm>
                <a:off x="7582293" y="3326650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44"/>
                    </a:moveTo>
                    <a:lnTo>
                      <a:pt x="129480" y="51103"/>
                    </a:lnTo>
                    <a:lnTo>
                      <a:pt x="124924" y="37784"/>
                    </a:lnTo>
                    <a:lnTo>
                      <a:pt x="117756" y="25934"/>
                    </a:lnTo>
                    <a:lnTo>
                      <a:pt x="108325" y="15899"/>
                    </a:lnTo>
                    <a:lnTo>
                      <a:pt x="96979" y="8025"/>
                    </a:lnTo>
                    <a:lnTo>
                      <a:pt x="84067" y="2659"/>
                    </a:lnTo>
                    <a:lnTo>
                      <a:pt x="69937" y="145"/>
                    </a:lnTo>
                    <a:lnTo>
                      <a:pt x="65532" y="0"/>
                    </a:lnTo>
                    <a:lnTo>
                      <a:pt x="51093" y="1594"/>
                    </a:lnTo>
                    <a:lnTo>
                      <a:pt x="37777" y="6145"/>
                    </a:lnTo>
                    <a:lnTo>
                      <a:pt x="25928" y="13307"/>
                    </a:lnTo>
                    <a:lnTo>
                      <a:pt x="15894" y="22734"/>
                    </a:lnTo>
                    <a:lnTo>
                      <a:pt x="8022" y="34080"/>
                    </a:lnTo>
                    <a:lnTo>
                      <a:pt x="2656" y="46998"/>
                    </a:lnTo>
                    <a:lnTo>
                      <a:pt x="145" y="61143"/>
                    </a:lnTo>
                    <a:lnTo>
                      <a:pt x="0" y="65544"/>
                    </a:lnTo>
                    <a:lnTo>
                      <a:pt x="1594" y="79968"/>
                    </a:lnTo>
                    <a:lnTo>
                      <a:pt x="6146" y="93280"/>
                    </a:lnTo>
                    <a:lnTo>
                      <a:pt x="13309" y="105129"/>
                    </a:lnTo>
                    <a:lnTo>
                      <a:pt x="22736" y="115168"/>
                    </a:lnTo>
                    <a:lnTo>
                      <a:pt x="34082" y="123047"/>
                    </a:lnTo>
                    <a:lnTo>
                      <a:pt x="46999" y="128418"/>
                    </a:lnTo>
                    <a:lnTo>
                      <a:pt x="61141" y="130931"/>
                    </a:lnTo>
                    <a:lnTo>
                      <a:pt x="65532" y="131076"/>
                    </a:lnTo>
                    <a:lnTo>
                      <a:pt x="79959" y="129480"/>
                    </a:lnTo>
                    <a:lnTo>
                      <a:pt x="93272" y="124923"/>
                    </a:lnTo>
                    <a:lnTo>
                      <a:pt x="105123" y="117754"/>
                    </a:lnTo>
                    <a:lnTo>
                      <a:pt x="115163" y="108323"/>
                    </a:lnTo>
                    <a:lnTo>
                      <a:pt x="123043" y="96977"/>
                    </a:lnTo>
                    <a:lnTo>
                      <a:pt x="128415" y="84066"/>
                    </a:lnTo>
                    <a:lnTo>
                      <a:pt x="130931" y="69939"/>
                    </a:lnTo>
                    <a:lnTo>
                      <a:pt x="131076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47" name="object 1079">
                <a:extLst>
                  <a:ext uri="{FF2B5EF4-FFF2-40B4-BE49-F238E27FC236}">
                    <a16:creationId xmlns:a16="http://schemas.microsoft.com/office/drawing/2014/main" id="{32936AD4-EC60-4BE4-997F-3F1C653A2975}"/>
                  </a:ext>
                </a:extLst>
              </p:cNvPr>
              <p:cNvSpPr/>
              <p:nvPr/>
            </p:nvSpPr>
            <p:spPr>
              <a:xfrm>
                <a:off x="7822310" y="3592804"/>
                <a:ext cx="131064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76">
                    <a:moveTo>
                      <a:pt x="131064" y="65544"/>
                    </a:moveTo>
                    <a:lnTo>
                      <a:pt x="130919" y="69934"/>
                    </a:lnTo>
                    <a:lnTo>
                      <a:pt x="128409" y="84077"/>
                    </a:lnTo>
                    <a:lnTo>
                      <a:pt x="123045" y="96994"/>
                    </a:lnTo>
                    <a:lnTo>
                      <a:pt x="115172" y="108340"/>
                    </a:lnTo>
                    <a:lnTo>
                      <a:pt x="105138" y="117767"/>
                    </a:lnTo>
                    <a:lnTo>
                      <a:pt x="93289" y="124930"/>
                    </a:lnTo>
                    <a:lnTo>
                      <a:pt x="79971" y="129482"/>
                    </a:lnTo>
                    <a:lnTo>
                      <a:pt x="65532" y="131076"/>
                    </a:lnTo>
                    <a:lnTo>
                      <a:pt x="61146" y="130932"/>
                    </a:lnTo>
                    <a:lnTo>
                      <a:pt x="47013" y="128422"/>
                    </a:lnTo>
                    <a:lnTo>
                      <a:pt x="34099" y="123057"/>
                    </a:lnTo>
                    <a:lnTo>
                      <a:pt x="22752" y="115185"/>
                    </a:lnTo>
                    <a:lnTo>
                      <a:pt x="13320" y="105151"/>
                    </a:lnTo>
                    <a:lnTo>
                      <a:pt x="6152" y="93302"/>
                    </a:lnTo>
                    <a:lnTo>
                      <a:pt x="1596" y="79984"/>
                    </a:lnTo>
                    <a:lnTo>
                      <a:pt x="0" y="65544"/>
                    </a:lnTo>
                    <a:lnTo>
                      <a:pt x="145" y="61148"/>
                    </a:lnTo>
                    <a:lnTo>
                      <a:pt x="2659" y="47016"/>
                    </a:lnTo>
                    <a:lnTo>
                      <a:pt x="8029" y="34102"/>
                    </a:lnTo>
                    <a:lnTo>
                      <a:pt x="15907" y="22755"/>
                    </a:lnTo>
                    <a:lnTo>
                      <a:pt x="25944" y="13322"/>
                    </a:lnTo>
                    <a:lnTo>
                      <a:pt x="37793" y="6153"/>
                    </a:lnTo>
                    <a:lnTo>
                      <a:pt x="51105" y="1596"/>
                    </a:lnTo>
                    <a:lnTo>
                      <a:pt x="65532" y="0"/>
                    </a:lnTo>
                    <a:lnTo>
                      <a:pt x="69932" y="145"/>
                    </a:lnTo>
                    <a:lnTo>
                      <a:pt x="84072" y="2660"/>
                    </a:lnTo>
                    <a:lnTo>
                      <a:pt x="96987" y="8032"/>
                    </a:lnTo>
                    <a:lnTo>
                      <a:pt x="108331" y="15913"/>
                    </a:lnTo>
                    <a:lnTo>
                      <a:pt x="117757" y="25952"/>
                    </a:lnTo>
                    <a:lnTo>
                      <a:pt x="124918" y="37803"/>
                    </a:lnTo>
                    <a:lnTo>
                      <a:pt x="129470" y="51117"/>
                    </a:lnTo>
                    <a:lnTo>
                      <a:pt x="131064" y="655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48" name="object 1080">
                <a:extLst>
                  <a:ext uri="{FF2B5EF4-FFF2-40B4-BE49-F238E27FC236}">
                    <a16:creationId xmlns:a16="http://schemas.microsoft.com/office/drawing/2014/main" id="{A1A0BA7F-9EA8-4C53-9EFE-3B962C20A0DD}"/>
                  </a:ext>
                </a:extLst>
              </p:cNvPr>
              <p:cNvSpPr/>
              <p:nvPr/>
            </p:nvSpPr>
            <p:spPr>
              <a:xfrm>
                <a:off x="7877124" y="3669055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609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705" y="49300"/>
                    </a:lnTo>
                    <a:lnTo>
                      <a:pt x="37624" y="44720"/>
                    </a:lnTo>
                    <a:lnTo>
                      <a:pt x="49080" y="37495"/>
                    </a:lnTo>
                    <a:lnTo>
                      <a:pt x="58677" y="27961"/>
                    </a:lnTo>
                    <a:lnTo>
                      <a:pt x="66018" y="16451"/>
                    </a:lnTo>
                    <a:lnTo>
                      <a:pt x="70709" y="330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49" name="object 1081">
                <a:extLst>
                  <a:ext uri="{FF2B5EF4-FFF2-40B4-BE49-F238E27FC236}">
                    <a16:creationId xmlns:a16="http://schemas.microsoft.com/office/drawing/2014/main" id="{823BC4E1-8288-46B7-81AD-12E126A14485}"/>
                  </a:ext>
                </a:extLst>
              </p:cNvPr>
              <p:cNvSpPr/>
              <p:nvPr/>
            </p:nvSpPr>
            <p:spPr>
              <a:xfrm>
                <a:off x="7892796" y="3682453"/>
                <a:ext cx="4673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32689">
                    <a:moveTo>
                      <a:pt x="0" y="32689"/>
                    </a:moveTo>
                    <a:lnTo>
                      <a:pt x="13113" y="29985"/>
                    </a:lnTo>
                    <a:lnTo>
                      <a:pt x="25043" y="24394"/>
                    </a:lnTo>
                    <a:lnTo>
                      <a:pt x="35347" y="16235"/>
                    </a:lnTo>
                    <a:lnTo>
                      <a:pt x="43584" y="5831"/>
                    </a:lnTo>
                    <a:lnTo>
                      <a:pt x="467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50" name="object 1082">
                <a:extLst>
                  <a:ext uri="{FF2B5EF4-FFF2-40B4-BE49-F238E27FC236}">
                    <a16:creationId xmlns:a16="http://schemas.microsoft.com/office/drawing/2014/main" id="{F0CFFAB2-763E-4BB4-8B0F-BC1225963034}"/>
                  </a:ext>
                </a:extLst>
              </p:cNvPr>
              <p:cNvSpPr/>
              <p:nvPr/>
            </p:nvSpPr>
            <p:spPr>
              <a:xfrm>
                <a:off x="7909712" y="3694950"/>
                <a:ext cx="14744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10325">
                    <a:moveTo>
                      <a:pt x="0" y="10325"/>
                    </a:moveTo>
                    <a:lnTo>
                      <a:pt x="5460" y="7797"/>
                    </a:lnTo>
                    <a:lnTo>
                      <a:pt x="10477" y="4267"/>
                    </a:lnTo>
                    <a:lnTo>
                      <a:pt x="14744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51" name="object 1083">
                <a:extLst>
                  <a:ext uri="{FF2B5EF4-FFF2-40B4-BE49-F238E27FC236}">
                    <a16:creationId xmlns:a16="http://schemas.microsoft.com/office/drawing/2014/main" id="{58426407-AB6D-4A7B-BD1B-41825FFE124E}"/>
                  </a:ext>
                </a:extLst>
              </p:cNvPr>
              <p:cNvSpPr/>
              <p:nvPr/>
            </p:nvSpPr>
            <p:spPr>
              <a:xfrm>
                <a:off x="7850784" y="3610864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20434" y="11861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71" y="19697"/>
                    </a:lnTo>
                    <a:lnTo>
                      <a:pt x="0" y="10426"/>
                    </a:lnTo>
                    <a:lnTo>
                      <a:pt x="4317" y="6108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52" name="object 1084">
                <a:extLst>
                  <a:ext uri="{FF2B5EF4-FFF2-40B4-BE49-F238E27FC236}">
                    <a16:creationId xmlns:a16="http://schemas.microsoft.com/office/drawing/2014/main" id="{B5B7425C-AE7A-4988-9C88-4CBBE4B80E8B}"/>
                  </a:ext>
                </a:extLst>
              </p:cNvPr>
              <p:cNvSpPr/>
              <p:nvPr/>
            </p:nvSpPr>
            <p:spPr>
              <a:xfrm>
                <a:off x="7850784" y="3610864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17" y="6108"/>
                    </a:lnTo>
                    <a:lnTo>
                      <a:pt x="0" y="10426"/>
                    </a:lnTo>
                    <a:lnTo>
                      <a:pt x="9271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61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53" name="object 1085">
                <a:extLst>
                  <a:ext uri="{FF2B5EF4-FFF2-40B4-BE49-F238E27FC236}">
                    <a16:creationId xmlns:a16="http://schemas.microsoft.com/office/drawing/2014/main" id="{C844A2DB-72F6-4E26-B4E4-D633CC03F62B}"/>
                  </a:ext>
                </a:extLst>
              </p:cNvPr>
              <p:cNvSpPr/>
              <p:nvPr/>
            </p:nvSpPr>
            <p:spPr>
              <a:xfrm>
                <a:off x="7855394" y="3616769"/>
                <a:ext cx="13042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82">
                    <a:moveTo>
                      <a:pt x="13042" y="0"/>
                    </a:moveTo>
                    <a:lnTo>
                      <a:pt x="8242" y="2285"/>
                    </a:lnTo>
                    <a:lnTo>
                      <a:pt x="3822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54" name="object 1086">
                <a:extLst>
                  <a:ext uri="{FF2B5EF4-FFF2-40B4-BE49-F238E27FC236}">
                    <a16:creationId xmlns:a16="http://schemas.microsoft.com/office/drawing/2014/main" id="{DFD552FE-088B-44EB-9E96-6F9CA5FA7A85}"/>
                  </a:ext>
                </a:extLst>
              </p:cNvPr>
              <p:cNvSpPr/>
              <p:nvPr/>
            </p:nvSpPr>
            <p:spPr>
              <a:xfrm>
                <a:off x="7857680" y="3615436"/>
                <a:ext cx="7683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0706">
                    <a:moveTo>
                      <a:pt x="7683" y="10667"/>
                    </a:moveTo>
                    <a:lnTo>
                      <a:pt x="10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55" name="object 1087">
                <a:extLst>
                  <a:ext uri="{FF2B5EF4-FFF2-40B4-BE49-F238E27FC236}">
                    <a16:creationId xmlns:a16="http://schemas.microsoft.com/office/drawing/2014/main" id="{0BCD2D9E-0E98-43E3-A8EA-B83F183BD2A8}"/>
                  </a:ext>
                </a:extLst>
              </p:cNvPr>
              <p:cNvSpPr/>
              <p:nvPr/>
            </p:nvSpPr>
            <p:spPr>
              <a:xfrm>
                <a:off x="7822310" y="3592804"/>
                <a:ext cx="131064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76">
                    <a:moveTo>
                      <a:pt x="131064" y="65544"/>
                    </a:moveTo>
                    <a:lnTo>
                      <a:pt x="129470" y="51117"/>
                    </a:lnTo>
                    <a:lnTo>
                      <a:pt x="124918" y="37803"/>
                    </a:lnTo>
                    <a:lnTo>
                      <a:pt x="117757" y="25952"/>
                    </a:lnTo>
                    <a:lnTo>
                      <a:pt x="108331" y="15913"/>
                    </a:lnTo>
                    <a:lnTo>
                      <a:pt x="96987" y="8032"/>
                    </a:lnTo>
                    <a:lnTo>
                      <a:pt x="84072" y="2660"/>
                    </a:lnTo>
                    <a:lnTo>
                      <a:pt x="69932" y="145"/>
                    </a:lnTo>
                    <a:lnTo>
                      <a:pt x="65532" y="0"/>
                    </a:lnTo>
                    <a:lnTo>
                      <a:pt x="51105" y="1596"/>
                    </a:lnTo>
                    <a:lnTo>
                      <a:pt x="37793" y="6153"/>
                    </a:lnTo>
                    <a:lnTo>
                      <a:pt x="25944" y="13322"/>
                    </a:lnTo>
                    <a:lnTo>
                      <a:pt x="15907" y="22755"/>
                    </a:lnTo>
                    <a:lnTo>
                      <a:pt x="8029" y="34102"/>
                    </a:lnTo>
                    <a:lnTo>
                      <a:pt x="2659" y="47016"/>
                    </a:lnTo>
                    <a:lnTo>
                      <a:pt x="145" y="61148"/>
                    </a:lnTo>
                    <a:lnTo>
                      <a:pt x="0" y="65544"/>
                    </a:lnTo>
                    <a:lnTo>
                      <a:pt x="1596" y="79984"/>
                    </a:lnTo>
                    <a:lnTo>
                      <a:pt x="6152" y="93302"/>
                    </a:lnTo>
                    <a:lnTo>
                      <a:pt x="13320" y="105151"/>
                    </a:lnTo>
                    <a:lnTo>
                      <a:pt x="22752" y="115185"/>
                    </a:lnTo>
                    <a:lnTo>
                      <a:pt x="34099" y="123057"/>
                    </a:lnTo>
                    <a:lnTo>
                      <a:pt x="47013" y="128422"/>
                    </a:lnTo>
                    <a:lnTo>
                      <a:pt x="61146" y="130932"/>
                    </a:lnTo>
                    <a:lnTo>
                      <a:pt x="65532" y="131076"/>
                    </a:lnTo>
                    <a:lnTo>
                      <a:pt x="79971" y="129482"/>
                    </a:lnTo>
                    <a:lnTo>
                      <a:pt x="93289" y="124930"/>
                    </a:lnTo>
                    <a:lnTo>
                      <a:pt x="105138" y="117767"/>
                    </a:lnTo>
                    <a:lnTo>
                      <a:pt x="115172" y="108340"/>
                    </a:lnTo>
                    <a:lnTo>
                      <a:pt x="123045" y="96994"/>
                    </a:lnTo>
                    <a:lnTo>
                      <a:pt x="128409" y="84077"/>
                    </a:lnTo>
                    <a:lnTo>
                      <a:pt x="130919" y="69934"/>
                    </a:lnTo>
                    <a:lnTo>
                      <a:pt x="131064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56" name="object 1088">
                <a:extLst>
                  <a:ext uri="{FF2B5EF4-FFF2-40B4-BE49-F238E27FC236}">
                    <a16:creationId xmlns:a16="http://schemas.microsoft.com/office/drawing/2014/main" id="{3B8284EB-C01B-469C-ACE5-3085EE8EE14B}"/>
                  </a:ext>
                </a:extLst>
              </p:cNvPr>
              <p:cNvSpPr/>
              <p:nvPr/>
            </p:nvSpPr>
            <p:spPr>
              <a:xfrm>
                <a:off x="7966570" y="3658349"/>
                <a:ext cx="26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200">
                    <a:moveTo>
                      <a:pt x="26200" y="0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57" name="object 1089">
                <a:extLst>
                  <a:ext uri="{FF2B5EF4-FFF2-40B4-BE49-F238E27FC236}">
                    <a16:creationId xmlns:a16="http://schemas.microsoft.com/office/drawing/2014/main" id="{CD3AE380-E20B-4D65-840C-3BF468FB25F1}"/>
                  </a:ext>
                </a:extLst>
              </p:cNvPr>
              <p:cNvSpPr/>
              <p:nvPr/>
            </p:nvSpPr>
            <p:spPr>
              <a:xfrm>
                <a:off x="7855445" y="3733152"/>
                <a:ext cx="81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904">
                    <a:moveTo>
                      <a:pt x="0" y="24904"/>
                    </a:moveTo>
                    <a:lnTo>
                      <a:pt x="814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58" name="object 1090">
                <a:extLst>
                  <a:ext uri="{FF2B5EF4-FFF2-40B4-BE49-F238E27FC236}">
                    <a16:creationId xmlns:a16="http://schemas.microsoft.com/office/drawing/2014/main" id="{87FA5814-44F2-4525-AEB1-8256BE7EDD19}"/>
                  </a:ext>
                </a:extLst>
              </p:cNvPr>
              <p:cNvSpPr/>
              <p:nvPr/>
            </p:nvSpPr>
            <p:spPr>
              <a:xfrm>
                <a:off x="7887843" y="3736975"/>
                <a:ext cx="0" cy="26288"/>
              </a:xfrm>
              <a:custGeom>
                <a:avLst/>
                <a:gdLst/>
                <a:ahLst/>
                <a:cxnLst/>
                <a:rect l="l" t="t" r="r" b="b"/>
                <a:pathLst>
                  <a:path h="26288">
                    <a:moveTo>
                      <a:pt x="0" y="26288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59" name="object 1091">
                <a:extLst>
                  <a:ext uri="{FF2B5EF4-FFF2-40B4-BE49-F238E27FC236}">
                    <a16:creationId xmlns:a16="http://schemas.microsoft.com/office/drawing/2014/main" id="{D7299BAB-1802-4498-ACE4-4F6860E32827}"/>
                  </a:ext>
                </a:extLst>
              </p:cNvPr>
              <p:cNvSpPr/>
              <p:nvPr/>
            </p:nvSpPr>
            <p:spPr>
              <a:xfrm>
                <a:off x="7912252" y="3733152"/>
                <a:ext cx="7988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904">
                    <a:moveTo>
                      <a:pt x="7988" y="24904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60" name="object 1092">
                <a:extLst>
                  <a:ext uri="{FF2B5EF4-FFF2-40B4-BE49-F238E27FC236}">
                    <a16:creationId xmlns:a16="http://schemas.microsoft.com/office/drawing/2014/main" id="{F53B9A24-50F1-4FA1-BEDC-24503D7DA16C}"/>
                  </a:ext>
                </a:extLst>
              </p:cNvPr>
              <p:cNvSpPr/>
              <p:nvPr/>
            </p:nvSpPr>
            <p:spPr>
              <a:xfrm>
                <a:off x="7934071" y="3721989"/>
                <a:ext cx="15481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183">
                    <a:moveTo>
                      <a:pt x="15481" y="21183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61" name="object 1093">
                <a:extLst>
                  <a:ext uri="{FF2B5EF4-FFF2-40B4-BE49-F238E27FC236}">
                    <a16:creationId xmlns:a16="http://schemas.microsoft.com/office/drawing/2014/main" id="{5C0DABEF-9533-48EC-B5B0-D8F3C70D74C4}"/>
                  </a:ext>
                </a:extLst>
              </p:cNvPr>
              <p:cNvSpPr/>
              <p:nvPr/>
            </p:nvSpPr>
            <p:spPr>
              <a:xfrm>
                <a:off x="7951495" y="3704577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21183" y="1537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62" name="object 1094">
                <a:extLst>
                  <a:ext uri="{FF2B5EF4-FFF2-40B4-BE49-F238E27FC236}">
                    <a16:creationId xmlns:a16="http://schemas.microsoft.com/office/drawing/2014/main" id="{A2C3F6E4-542A-4CE7-B694-BCEF04E90D2B}"/>
                  </a:ext>
                </a:extLst>
              </p:cNvPr>
              <p:cNvSpPr/>
              <p:nvPr/>
            </p:nvSpPr>
            <p:spPr>
              <a:xfrm>
                <a:off x="7962646" y="3682606"/>
                <a:ext cx="25006" cy="8127"/>
              </a:xfrm>
              <a:custGeom>
                <a:avLst/>
                <a:gdLst/>
                <a:ahLst/>
                <a:cxnLst/>
                <a:rect l="l" t="t" r="r" b="b"/>
                <a:pathLst>
                  <a:path w="25006" h="8127">
                    <a:moveTo>
                      <a:pt x="25006" y="8127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63" name="object 1096">
                <a:extLst>
                  <a:ext uri="{FF2B5EF4-FFF2-40B4-BE49-F238E27FC236}">
                    <a16:creationId xmlns:a16="http://schemas.microsoft.com/office/drawing/2014/main" id="{4C05A99D-1296-47C3-947B-850AA231CA15}"/>
                  </a:ext>
                </a:extLst>
              </p:cNvPr>
              <p:cNvSpPr/>
              <p:nvPr/>
            </p:nvSpPr>
            <p:spPr>
              <a:xfrm>
                <a:off x="8118970" y="3640975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50012"/>
                    </a:moveTo>
                    <a:lnTo>
                      <a:pt x="3517" y="50609"/>
                    </a:lnTo>
                    <a:lnTo>
                      <a:pt x="7099" y="50901"/>
                    </a:lnTo>
                    <a:lnTo>
                      <a:pt x="10668" y="50901"/>
                    </a:lnTo>
                    <a:lnTo>
                      <a:pt x="24655" y="49303"/>
                    </a:lnTo>
                    <a:lnTo>
                      <a:pt x="37574" y="44730"/>
                    </a:lnTo>
                    <a:lnTo>
                      <a:pt x="49029" y="37513"/>
                    </a:lnTo>
                    <a:lnTo>
                      <a:pt x="58626" y="27983"/>
                    </a:lnTo>
                    <a:lnTo>
                      <a:pt x="65967" y="16471"/>
                    </a:lnTo>
                    <a:lnTo>
                      <a:pt x="70659" y="3307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64" name="object 1097">
                <a:extLst>
                  <a:ext uri="{FF2B5EF4-FFF2-40B4-BE49-F238E27FC236}">
                    <a16:creationId xmlns:a16="http://schemas.microsoft.com/office/drawing/2014/main" id="{E1A683EF-FDA4-403C-91A2-C85B7D98DF4F}"/>
                  </a:ext>
                </a:extLst>
              </p:cNvPr>
              <p:cNvSpPr/>
              <p:nvPr/>
            </p:nvSpPr>
            <p:spPr>
              <a:xfrm>
                <a:off x="8134604" y="3654374"/>
                <a:ext cx="46723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689">
                    <a:moveTo>
                      <a:pt x="0" y="32689"/>
                    </a:moveTo>
                    <a:lnTo>
                      <a:pt x="13110" y="29984"/>
                    </a:lnTo>
                    <a:lnTo>
                      <a:pt x="25041" y="24391"/>
                    </a:lnTo>
                    <a:lnTo>
                      <a:pt x="35346" y="16230"/>
                    </a:lnTo>
                    <a:lnTo>
                      <a:pt x="43580" y="5823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65" name="object 1098">
                <a:extLst>
                  <a:ext uri="{FF2B5EF4-FFF2-40B4-BE49-F238E27FC236}">
                    <a16:creationId xmlns:a16="http://schemas.microsoft.com/office/drawing/2014/main" id="{CC655266-D43E-46B4-B120-266F21C59B4A}"/>
                  </a:ext>
                </a:extLst>
              </p:cNvPr>
              <p:cNvSpPr/>
              <p:nvPr/>
            </p:nvSpPr>
            <p:spPr>
              <a:xfrm>
                <a:off x="8151520" y="3666871"/>
                <a:ext cx="14731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75">
                    <a:moveTo>
                      <a:pt x="0" y="10375"/>
                    </a:moveTo>
                    <a:lnTo>
                      <a:pt x="5499" y="7797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66" name="object 1099">
                <a:extLst>
                  <a:ext uri="{FF2B5EF4-FFF2-40B4-BE49-F238E27FC236}">
                    <a16:creationId xmlns:a16="http://schemas.microsoft.com/office/drawing/2014/main" id="{BE1ED82D-F859-48DE-AA03-D9A7F88229EB}"/>
                  </a:ext>
                </a:extLst>
              </p:cNvPr>
              <p:cNvSpPr/>
              <p:nvPr/>
            </p:nvSpPr>
            <p:spPr>
              <a:xfrm>
                <a:off x="8092579" y="3582784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35" y="0"/>
                    </a:moveTo>
                    <a:lnTo>
                      <a:pt x="20434" y="11861"/>
                    </a:lnTo>
                    <a:lnTo>
                      <a:pt x="16319" y="13792"/>
                    </a:lnTo>
                    <a:lnTo>
                      <a:pt x="12496" y="16471"/>
                    </a:lnTo>
                    <a:lnTo>
                      <a:pt x="9271" y="19697"/>
                    </a:lnTo>
                    <a:lnTo>
                      <a:pt x="0" y="10426"/>
                    </a:lnTo>
                    <a:lnTo>
                      <a:pt x="4318" y="6108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67" name="object 1100">
                <a:extLst>
                  <a:ext uri="{FF2B5EF4-FFF2-40B4-BE49-F238E27FC236}">
                    <a16:creationId xmlns:a16="http://schemas.microsoft.com/office/drawing/2014/main" id="{2FAC728F-E448-4A85-A957-76C29748C822}"/>
                  </a:ext>
                </a:extLst>
              </p:cNvPr>
              <p:cNvSpPr/>
              <p:nvPr/>
            </p:nvSpPr>
            <p:spPr>
              <a:xfrm>
                <a:off x="8092579" y="3582784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8" y="6108"/>
                    </a:lnTo>
                    <a:lnTo>
                      <a:pt x="0" y="10426"/>
                    </a:lnTo>
                    <a:lnTo>
                      <a:pt x="9271" y="19697"/>
                    </a:lnTo>
                    <a:lnTo>
                      <a:pt x="12496" y="16471"/>
                    </a:lnTo>
                    <a:lnTo>
                      <a:pt x="16319" y="13792"/>
                    </a:lnTo>
                    <a:lnTo>
                      <a:pt x="20434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68" name="object 1101">
                <a:extLst>
                  <a:ext uri="{FF2B5EF4-FFF2-40B4-BE49-F238E27FC236}">
                    <a16:creationId xmlns:a16="http://schemas.microsoft.com/office/drawing/2014/main" id="{BDE486D8-9964-4870-A9EA-F12E0D0B90DC}"/>
                  </a:ext>
                </a:extLst>
              </p:cNvPr>
              <p:cNvSpPr/>
              <p:nvPr/>
            </p:nvSpPr>
            <p:spPr>
              <a:xfrm>
                <a:off x="8097189" y="3588740"/>
                <a:ext cx="13093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131">
                    <a:moveTo>
                      <a:pt x="13093" y="0"/>
                    </a:moveTo>
                    <a:lnTo>
                      <a:pt x="8242" y="2235"/>
                    </a:lnTo>
                    <a:lnTo>
                      <a:pt x="3771" y="5308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69" name="object 1102">
                <a:extLst>
                  <a:ext uri="{FF2B5EF4-FFF2-40B4-BE49-F238E27FC236}">
                    <a16:creationId xmlns:a16="http://schemas.microsoft.com/office/drawing/2014/main" id="{ADB5AD11-9D6D-4EDE-9635-7D83705DC625}"/>
                  </a:ext>
                </a:extLst>
              </p:cNvPr>
              <p:cNvSpPr/>
              <p:nvPr/>
            </p:nvSpPr>
            <p:spPr>
              <a:xfrm>
                <a:off x="8099526" y="3587356"/>
                <a:ext cx="7632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06">
                    <a:moveTo>
                      <a:pt x="7632" y="10706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70" name="object 1103">
                <a:extLst>
                  <a:ext uri="{FF2B5EF4-FFF2-40B4-BE49-F238E27FC236}">
                    <a16:creationId xmlns:a16="http://schemas.microsoft.com/office/drawing/2014/main" id="{393240A9-BC63-4CAB-8A4D-05F49ACF5902}"/>
                  </a:ext>
                </a:extLst>
              </p:cNvPr>
              <p:cNvSpPr/>
              <p:nvPr/>
            </p:nvSpPr>
            <p:spPr>
              <a:xfrm>
                <a:off x="8064106" y="3564775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29470" y="51101"/>
                    </a:lnTo>
                    <a:lnTo>
                      <a:pt x="124918" y="37781"/>
                    </a:lnTo>
                    <a:lnTo>
                      <a:pt x="117757" y="25931"/>
                    </a:lnTo>
                    <a:lnTo>
                      <a:pt x="108331" y="15896"/>
                    </a:lnTo>
                    <a:lnTo>
                      <a:pt x="96987" y="8022"/>
                    </a:lnTo>
                    <a:lnTo>
                      <a:pt x="84072" y="2656"/>
                    </a:lnTo>
                    <a:lnTo>
                      <a:pt x="69932" y="145"/>
                    </a:lnTo>
                    <a:lnTo>
                      <a:pt x="65531" y="0"/>
                    </a:lnTo>
                    <a:lnTo>
                      <a:pt x="51105" y="1594"/>
                    </a:lnTo>
                    <a:lnTo>
                      <a:pt x="37793" y="6145"/>
                    </a:lnTo>
                    <a:lnTo>
                      <a:pt x="25944" y="13307"/>
                    </a:lnTo>
                    <a:lnTo>
                      <a:pt x="15907" y="22734"/>
                    </a:lnTo>
                    <a:lnTo>
                      <a:pt x="8029" y="34080"/>
                    </a:lnTo>
                    <a:lnTo>
                      <a:pt x="2659" y="46998"/>
                    </a:lnTo>
                    <a:lnTo>
                      <a:pt x="145" y="61143"/>
                    </a:lnTo>
                    <a:lnTo>
                      <a:pt x="0" y="65544"/>
                    </a:lnTo>
                    <a:lnTo>
                      <a:pt x="1596" y="79968"/>
                    </a:lnTo>
                    <a:lnTo>
                      <a:pt x="6152" y="93280"/>
                    </a:lnTo>
                    <a:lnTo>
                      <a:pt x="13320" y="105129"/>
                    </a:lnTo>
                    <a:lnTo>
                      <a:pt x="22752" y="115168"/>
                    </a:lnTo>
                    <a:lnTo>
                      <a:pt x="34099" y="123047"/>
                    </a:lnTo>
                    <a:lnTo>
                      <a:pt x="47013" y="128418"/>
                    </a:lnTo>
                    <a:lnTo>
                      <a:pt x="61146" y="130931"/>
                    </a:lnTo>
                    <a:lnTo>
                      <a:pt x="65531" y="131076"/>
                    </a:lnTo>
                    <a:lnTo>
                      <a:pt x="79971" y="129479"/>
                    </a:lnTo>
                    <a:lnTo>
                      <a:pt x="93289" y="124922"/>
                    </a:lnTo>
                    <a:lnTo>
                      <a:pt x="105138" y="117752"/>
                    </a:lnTo>
                    <a:lnTo>
                      <a:pt x="115172" y="108319"/>
                    </a:lnTo>
                    <a:lnTo>
                      <a:pt x="123045" y="96971"/>
                    </a:lnTo>
                    <a:lnTo>
                      <a:pt x="128409" y="84058"/>
                    </a:lnTo>
                    <a:lnTo>
                      <a:pt x="130919" y="69929"/>
                    </a:lnTo>
                    <a:lnTo>
                      <a:pt x="131063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71" name="object 1105">
                <a:extLst>
                  <a:ext uri="{FF2B5EF4-FFF2-40B4-BE49-F238E27FC236}">
                    <a16:creationId xmlns:a16="http://schemas.microsoft.com/office/drawing/2014/main" id="{E62B7CDC-7FBE-4006-806A-3D761A94F7A1}"/>
                  </a:ext>
                </a:extLst>
              </p:cNvPr>
              <p:cNvSpPr/>
              <p:nvPr/>
            </p:nvSpPr>
            <p:spPr>
              <a:xfrm>
                <a:off x="7745806" y="3908171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50012"/>
                    </a:moveTo>
                    <a:lnTo>
                      <a:pt x="3581" y="50609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705" y="49303"/>
                    </a:lnTo>
                    <a:lnTo>
                      <a:pt x="37624" y="44730"/>
                    </a:lnTo>
                    <a:lnTo>
                      <a:pt x="49080" y="37513"/>
                    </a:lnTo>
                    <a:lnTo>
                      <a:pt x="58677" y="27983"/>
                    </a:lnTo>
                    <a:lnTo>
                      <a:pt x="66018" y="16471"/>
                    </a:lnTo>
                    <a:lnTo>
                      <a:pt x="70709" y="3307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72" name="object 1106">
                <a:extLst>
                  <a:ext uri="{FF2B5EF4-FFF2-40B4-BE49-F238E27FC236}">
                    <a16:creationId xmlns:a16="http://schemas.microsoft.com/office/drawing/2014/main" id="{4F2BE5BD-8ABE-44AA-B105-D4F8CE403A92}"/>
                  </a:ext>
                </a:extLst>
              </p:cNvPr>
              <p:cNvSpPr/>
              <p:nvPr/>
            </p:nvSpPr>
            <p:spPr>
              <a:xfrm>
                <a:off x="7761490" y="3921569"/>
                <a:ext cx="46723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740">
                    <a:moveTo>
                      <a:pt x="0" y="32740"/>
                    </a:moveTo>
                    <a:lnTo>
                      <a:pt x="13103" y="30016"/>
                    </a:lnTo>
                    <a:lnTo>
                      <a:pt x="25029" y="24424"/>
                    </a:lnTo>
                    <a:lnTo>
                      <a:pt x="35332" y="16269"/>
                    </a:lnTo>
                    <a:lnTo>
                      <a:pt x="43565" y="5859"/>
                    </a:lnTo>
                    <a:lnTo>
                      <a:pt x="46723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73" name="object 1107">
                <a:extLst>
                  <a:ext uri="{FF2B5EF4-FFF2-40B4-BE49-F238E27FC236}">
                    <a16:creationId xmlns:a16="http://schemas.microsoft.com/office/drawing/2014/main" id="{C247C844-4AD9-4C25-8483-F10487DADA1F}"/>
                  </a:ext>
                </a:extLst>
              </p:cNvPr>
              <p:cNvSpPr/>
              <p:nvPr/>
            </p:nvSpPr>
            <p:spPr>
              <a:xfrm>
                <a:off x="7778407" y="3934117"/>
                <a:ext cx="14732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25">
                    <a:moveTo>
                      <a:pt x="0" y="10325"/>
                    </a:moveTo>
                    <a:lnTo>
                      <a:pt x="5448" y="7746"/>
                    </a:lnTo>
                    <a:lnTo>
                      <a:pt x="10464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74" name="object 1108">
                <a:extLst>
                  <a:ext uri="{FF2B5EF4-FFF2-40B4-BE49-F238E27FC236}">
                    <a16:creationId xmlns:a16="http://schemas.microsoft.com/office/drawing/2014/main" id="{8693D12F-3270-47DB-BF40-69AB0A27D8EC}"/>
                  </a:ext>
                </a:extLst>
              </p:cNvPr>
              <p:cNvSpPr/>
              <p:nvPr/>
            </p:nvSpPr>
            <p:spPr>
              <a:xfrm>
                <a:off x="7719466" y="3849979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20434" y="11912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71" y="19697"/>
                    </a:lnTo>
                    <a:lnTo>
                      <a:pt x="0" y="10477"/>
                    </a:lnTo>
                    <a:lnTo>
                      <a:pt x="4318" y="6159"/>
                    </a:lnTo>
                    <a:lnTo>
                      <a:pt x="9372" y="2590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75" name="object 1109">
                <a:extLst>
                  <a:ext uri="{FF2B5EF4-FFF2-40B4-BE49-F238E27FC236}">
                    <a16:creationId xmlns:a16="http://schemas.microsoft.com/office/drawing/2014/main" id="{B049CDB5-1C9A-4B6B-8A07-8496EBB8EB4F}"/>
                  </a:ext>
                </a:extLst>
              </p:cNvPr>
              <p:cNvSpPr/>
              <p:nvPr/>
            </p:nvSpPr>
            <p:spPr>
              <a:xfrm>
                <a:off x="7719466" y="3849979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9372" y="2590"/>
                    </a:lnTo>
                    <a:lnTo>
                      <a:pt x="4318" y="6159"/>
                    </a:lnTo>
                    <a:lnTo>
                      <a:pt x="0" y="10477"/>
                    </a:lnTo>
                    <a:lnTo>
                      <a:pt x="9271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912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76" name="object 1110">
                <a:extLst>
                  <a:ext uri="{FF2B5EF4-FFF2-40B4-BE49-F238E27FC236}">
                    <a16:creationId xmlns:a16="http://schemas.microsoft.com/office/drawing/2014/main" id="{EEA965C3-8953-46ED-B403-768A397F0513}"/>
                  </a:ext>
                </a:extLst>
              </p:cNvPr>
              <p:cNvSpPr/>
              <p:nvPr/>
            </p:nvSpPr>
            <p:spPr>
              <a:xfrm>
                <a:off x="7724076" y="3855935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242" y="2235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77" name="object 1111">
                <a:extLst>
                  <a:ext uri="{FF2B5EF4-FFF2-40B4-BE49-F238E27FC236}">
                    <a16:creationId xmlns:a16="http://schemas.microsoft.com/office/drawing/2014/main" id="{29B33BEA-852B-4898-A324-2E632FC964AC}"/>
                  </a:ext>
                </a:extLst>
              </p:cNvPr>
              <p:cNvSpPr/>
              <p:nvPr/>
            </p:nvSpPr>
            <p:spPr>
              <a:xfrm>
                <a:off x="7726413" y="3854551"/>
                <a:ext cx="7632" cy="10756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56">
                    <a:moveTo>
                      <a:pt x="7632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78" name="object 1112">
                <a:extLst>
                  <a:ext uri="{FF2B5EF4-FFF2-40B4-BE49-F238E27FC236}">
                    <a16:creationId xmlns:a16="http://schemas.microsoft.com/office/drawing/2014/main" id="{B367E3F0-237E-4343-AAB3-0DAF5ECFDE8B}"/>
                  </a:ext>
                </a:extLst>
              </p:cNvPr>
              <p:cNvSpPr/>
              <p:nvPr/>
            </p:nvSpPr>
            <p:spPr>
              <a:xfrm>
                <a:off x="7690993" y="3831971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29470" y="51101"/>
                    </a:lnTo>
                    <a:lnTo>
                      <a:pt x="124921" y="37781"/>
                    </a:lnTo>
                    <a:lnTo>
                      <a:pt x="117761" y="25931"/>
                    </a:lnTo>
                    <a:lnTo>
                      <a:pt x="108336" y="15896"/>
                    </a:lnTo>
                    <a:lnTo>
                      <a:pt x="96993" y="8022"/>
                    </a:lnTo>
                    <a:lnTo>
                      <a:pt x="84077" y="2656"/>
                    </a:lnTo>
                    <a:lnTo>
                      <a:pt x="69933" y="145"/>
                    </a:lnTo>
                    <a:lnTo>
                      <a:pt x="65531" y="0"/>
                    </a:lnTo>
                    <a:lnTo>
                      <a:pt x="51089" y="1594"/>
                    </a:lnTo>
                    <a:lnTo>
                      <a:pt x="37771" y="6145"/>
                    </a:lnTo>
                    <a:lnTo>
                      <a:pt x="25923" y="13307"/>
                    </a:lnTo>
                    <a:lnTo>
                      <a:pt x="15890" y="22734"/>
                    </a:lnTo>
                    <a:lnTo>
                      <a:pt x="8019" y="34080"/>
                    </a:lnTo>
                    <a:lnTo>
                      <a:pt x="2655" y="46998"/>
                    </a:lnTo>
                    <a:lnTo>
                      <a:pt x="145" y="61143"/>
                    </a:lnTo>
                    <a:lnTo>
                      <a:pt x="0" y="65544"/>
                    </a:lnTo>
                    <a:lnTo>
                      <a:pt x="1593" y="79968"/>
                    </a:lnTo>
                    <a:lnTo>
                      <a:pt x="6144" y="93280"/>
                    </a:lnTo>
                    <a:lnTo>
                      <a:pt x="13305" y="105129"/>
                    </a:lnTo>
                    <a:lnTo>
                      <a:pt x="22731" y="115168"/>
                    </a:lnTo>
                    <a:lnTo>
                      <a:pt x="34076" y="123047"/>
                    </a:lnTo>
                    <a:lnTo>
                      <a:pt x="46994" y="128418"/>
                    </a:lnTo>
                    <a:lnTo>
                      <a:pt x="61140" y="130931"/>
                    </a:lnTo>
                    <a:lnTo>
                      <a:pt x="65531" y="131076"/>
                    </a:lnTo>
                    <a:lnTo>
                      <a:pt x="79975" y="129479"/>
                    </a:lnTo>
                    <a:lnTo>
                      <a:pt x="93294" y="124922"/>
                    </a:lnTo>
                    <a:lnTo>
                      <a:pt x="105143" y="117752"/>
                    </a:lnTo>
                    <a:lnTo>
                      <a:pt x="115176" y="108319"/>
                    </a:lnTo>
                    <a:lnTo>
                      <a:pt x="123047" y="96971"/>
                    </a:lnTo>
                    <a:lnTo>
                      <a:pt x="128410" y="84058"/>
                    </a:lnTo>
                    <a:lnTo>
                      <a:pt x="130919" y="69929"/>
                    </a:lnTo>
                    <a:lnTo>
                      <a:pt x="131063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79" name="object 1113">
                <a:extLst>
                  <a:ext uri="{FF2B5EF4-FFF2-40B4-BE49-F238E27FC236}">
                    <a16:creationId xmlns:a16="http://schemas.microsoft.com/office/drawing/2014/main" id="{27C7C012-80E5-42C8-A0EE-0962C635A62F}"/>
                  </a:ext>
                </a:extLst>
              </p:cNvPr>
              <p:cNvSpPr/>
              <p:nvPr/>
            </p:nvSpPr>
            <p:spPr>
              <a:xfrm>
                <a:off x="7420470" y="3841356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2"/>
                    </a:moveTo>
                    <a:lnTo>
                      <a:pt x="130919" y="69922"/>
                    </a:lnTo>
                    <a:lnTo>
                      <a:pt x="128410" y="84064"/>
                    </a:lnTo>
                    <a:lnTo>
                      <a:pt x="123047" y="96981"/>
                    </a:lnTo>
                    <a:lnTo>
                      <a:pt x="115176" y="108327"/>
                    </a:lnTo>
                    <a:lnTo>
                      <a:pt x="105143" y="117754"/>
                    </a:lnTo>
                    <a:lnTo>
                      <a:pt x="93294" y="124917"/>
                    </a:lnTo>
                    <a:lnTo>
                      <a:pt x="79975" y="129469"/>
                    </a:lnTo>
                    <a:lnTo>
                      <a:pt x="65531" y="131063"/>
                    </a:lnTo>
                    <a:lnTo>
                      <a:pt x="61147" y="130919"/>
                    </a:lnTo>
                    <a:lnTo>
                      <a:pt x="47017" y="128409"/>
                    </a:lnTo>
                    <a:lnTo>
                      <a:pt x="34104" y="123045"/>
                    </a:lnTo>
                    <a:lnTo>
                      <a:pt x="22757" y="115172"/>
                    </a:lnTo>
                    <a:lnTo>
                      <a:pt x="13324" y="105138"/>
                    </a:lnTo>
                    <a:lnTo>
                      <a:pt x="6154" y="93289"/>
                    </a:lnTo>
                    <a:lnTo>
                      <a:pt x="1596" y="79971"/>
                    </a:lnTo>
                    <a:lnTo>
                      <a:pt x="0" y="65532"/>
                    </a:lnTo>
                    <a:lnTo>
                      <a:pt x="144" y="61146"/>
                    </a:lnTo>
                    <a:lnTo>
                      <a:pt x="2658" y="47013"/>
                    </a:lnTo>
                    <a:lnTo>
                      <a:pt x="8029" y="34099"/>
                    </a:lnTo>
                    <a:lnTo>
                      <a:pt x="15908" y="22752"/>
                    </a:lnTo>
                    <a:lnTo>
                      <a:pt x="25947" y="13320"/>
                    </a:lnTo>
                    <a:lnTo>
                      <a:pt x="37796" y="6152"/>
                    </a:lnTo>
                    <a:lnTo>
                      <a:pt x="51107" y="1596"/>
                    </a:lnTo>
                    <a:lnTo>
                      <a:pt x="65531" y="0"/>
                    </a:lnTo>
                    <a:lnTo>
                      <a:pt x="69923" y="144"/>
                    </a:lnTo>
                    <a:lnTo>
                      <a:pt x="84069" y="2657"/>
                    </a:lnTo>
                    <a:lnTo>
                      <a:pt x="96987" y="8026"/>
                    </a:lnTo>
                    <a:lnTo>
                      <a:pt x="108332" y="15904"/>
                    </a:lnTo>
                    <a:lnTo>
                      <a:pt x="117758" y="25941"/>
                    </a:lnTo>
                    <a:lnTo>
                      <a:pt x="124919" y="37791"/>
                    </a:lnTo>
                    <a:lnTo>
                      <a:pt x="129470" y="51103"/>
                    </a:lnTo>
                    <a:lnTo>
                      <a:pt x="131064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80" name="object 1114">
                <a:extLst>
                  <a:ext uri="{FF2B5EF4-FFF2-40B4-BE49-F238E27FC236}">
                    <a16:creationId xmlns:a16="http://schemas.microsoft.com/office/drawing/2014/main" id="{BDB1EE87-CDAF-4A3C-9C06-A628720461F9}"/>
                  </a:ext>
                </a:extLst>
              </p:cNvPr>
              <p:cNvSpPr/>
              <p:nvPr/>
            </p:nvSpPr>
            <p:spPr>
              <a:xfrm>
                <a:off x="7475334" y="3917607"/>
                <a:ext cx="71348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48" h="50888">
                    <a:moveTo>
                      <a:pt x="0" y="49949"/>
                    </a:moveTo>
                    <a:lnTo>
                      <a:pt x="3530" y="50545"/>
                    </a:lnTo>
                    <a:lnTo>
                      <a:pt x="7099" y="50888"/>
                    </a:lnTo>
                    <a:lnTo>
                      <a:pt x="10667" y="50888"/>
                    </a:lnTo>
                    <a:lnTo>
                      <a:pt x="24659" y="49287"/>
                    </a:lnTo>
                    <a:lnTo>
                      <a:pt x="37579" y="44708"/>
                    </a:lnTo>
                    <a:lnTo>
                      <a:pt x="49035" y="37484"/>
                    </a:lnTo>
                    <a:lnTo>
                      <a:pt x="58632" y="27952"/>
                    </a:lnTo>
                    <a:lnTo>
                      <a:pt x="65975" y="16446"/>
                    </a:lnTo>
                    <a:lnTo>
                      <a:pt x="70670" y="3302"/>
                    </a:lnTo>
                    <a:lnTo>
                      <a:pt x="7134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81" name="object 1115">
                <a:extLst>
                  <a:ext uri="{FF2B5EF4-FFF2-40B4-BE49-F238E27FC236}">
                    <a16:creationId xmlns:a16="http://schemas.microsoft.com/office/drawing/2014/main" id="{D58C26CD-B80F-4F8C-AFB9-3A08FB114A4D}"/>
                  </a:ext>
                </a:extLst>
              </p:cNvPr>
              <p:cNvSpPr/>
              <p:nvPr/>
            </p:nvSpPr>
            <p:spPr>
              <a:xfrm>
                <a:off x="7490968" y="3930992"/>
                <a:ext cx="46735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32702">
                    <a:moveTo>
                      <a:pt x="0" y="32702"/>
                    </a:moveTo>
                    <a:lnTo>
                      <a:pt x="13111" y="29992"/>
                    </a:lnTo>
                    <a:lnTo>
                      <a:pt x="25040" y="24397"/>
                    </a:lnTo>
                    <a:lnTo>
                      <a:pt x="35344" y="16239"/>
                    </a:lnTo>
                    <a:lnTo>
                      <a:pt x="43580" y="5837"/>
                    </a:lnTo>
                    <a:lnTo>
                      <a:pt x="467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82" name="object 1116">
                <a:extLst>
                  <a:ext uri="{FF2B5EF4-FFF2-40B4-BE49-F238E27FC236}">
                    <a16:creationId xmlns:a16="http://schemas.microsoft.com/office/drawing/2014/main" id="{350B3114-3370-44A1-B8A1-C430EAFD8C5F}"/>
                  </a:ext>
                </a:extLst>
              </p:cNvPr>
              <p:cNvSpPr/>
              <p:nvPr/>
            </p:nvSpPr>
            <p:spPr>
              <a:xfrm>
                <a:off x="7507884" y="3943502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99" y="7785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83" name="object 1117">
                <a:extLst>
                  <a:ext uri="{FF2B5EF4-FFF2-40B4-BE49-F238E27FC236}">
                    <a16:creationId xmlns:a16="http://schemas.microsoft.com/office/drawing/2014/main" id="{983FCCC0-1919-4190-A2C6-21BB60A73672}"/>
                  </a:ext>
                </a:extLst>
              </p:cNvPr>
              <p:cNvSpPr/>
              <p:nvPr/>
            </p:nvSpPr>
            <p:spPr>
              <a:xfrm>
                <a:off x="7448943" y="3859415"/>
                <a:ext cx="20447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84">
                    <a:moveTo>
                      <a:pt x="14884" y="0"/>
                    </a:moveTo>
                    <a:lnTo>
                      <a:pt x="20447" y="11849"/>
                    </a:lnTo>
                    <a:lnTo>
                      <a:pt x="16268" y="13792"/>
                    </a:lnTo>
                    <a:lnTo>
                      <a:pt x="12509" y="16471"/>
                    </a:lnTo>
                    <a:lnTo>
                      <a:pt x="9283" y="19684"/>
                    </a:lnTo>
                    <a:lnTo>
                      <a:pt x="0" y="10413"/>
                    </a:lnTo>
                    <a:lnTo>
                      <a:pt x="4318" y="6095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84" name="object 1118">
                <a:extLst>
                  <a:ext uri="{FF2B5EF4-FFF2-40B4-BE49-F238E27FC236}">
                    <a16:creationId xmlns:a16="http://schemas.microsoft.com/office/drawing/2014/main" id="{62C17E85-389F-4887-A32B-1FCC4A103F11}"/>
                  </a:ext>
                </a:extLst>
              </p:cNvPr>
              <p:cNvSpPr/>
              <p:nvPr/>
            </p:nvSpPr>
            <p:spPr>
              <a:xfrm>
                <a:off x="7448943" y="3859415"/>
                <a:ext cx="20447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84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8" y="6095"/>
                    </a:lnTo>
                    <a:lnTo>
                      <a:pt x="0" y="10413"/>
                    </a:lnTo>
                    <a:lnTo>
                      <a:pt x="9283" y="19684"/>
                    </a:lnTo>
                    <a:lnTo>
                      <a:pt x="12509" y="16471"/>
                    </a:lnTo>
                    <a:lnTo>
                      <a:pt x="16268" y="13792"/>
                    </a:lnTo>
                    <a:lnTo>
                      <a:pt x="20447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85" name="object 1119">
                <a:extLst>
                  <a:ext uri="{FF2B5EF4-FFF2-40B4-BE49-F238E27FC236}">
                    <a16:creationId xmlns:a16="http://schemas.microsoft.com/office/drawing/2014/main" id="{6860C2E2-5C7B-4FB0-98E9-B93FE881390D}"/>
                  </a:ext>
                </a:extLst>
              </p:cNvPr>
              <p:cNvSpPr/>
              <p:nvPr/>
            </p:nvSpPr>
            <p:spPr>
              <a:xfrm>
                <a:off x="7453566" y="3865308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229" y="2286"/>
                    </a:lnTo>
                    <a:lnTo>
                      <a:pt x="3810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86" name="object 1120">
                <a:extLst>
                  <a:ext uri="{FF2B5EF4-FFF2-40B4-BE49-F238E27FC236}">
                    <a16:creationId xmlns:a16="http://schemas.microsoft.com/office/drawing/2014/main" id="{46A9D74D-EE4A-4538-9392-9369720AD08B}"/>
                  </a:ext>
                </a:extLst>
              </p:cNvPr>
              <p:cNvSpPr/>
              <p:nvPr/>
            </p:nvSpPr>
            <p:spPr>
              <a:xfrm>
                <a:off x="7455890" y="3863924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87" name="object 1121">
                <a:extLst>
                  <a:ext uri="{FF2B5EF4-FFF2-40B4-BE49-F238E27FC236}">
                    <a16:creationId xmlns:a16="http://schemas.microsoft.com/office/drawing/2014/main" id="{EFA2FCEB-9605-4598-A4DB-71FBCF1CF600}"/>
                  </a:ext>
                </a:extLst>
              </p:cNvPr>
              <p:cNvSpPr/>
              <p:nvPr/>
            </p:nvSpPr>
            <p:spPr>
              <a:xfrm>
                <a:off x="7420470" y="3841356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2"/>
                    </a:moveTo>
                    <a:lnTo>
                      <a:pt x="129470" y="51103"/>
                    </a:lnTo>
                    <a:lnTo>
                      <a:pt x="124919" y="37791"/>
                    </a:lnTo>
                    <a:lnTo>
                      <a:pt x="117758" y="25941"/>
                    </a:lnTo>
                    <a:lnTo>
                      <a:pt x="108332" y="15904"/>
                    </a:lnTo>
                    <a:lnTo>
                      <a:pt x="96987" y="8026"/>
                    </a:lnTo>
                    <a:lnTo>
                      <a:pt x="84069" y="2657"/>
                    </a:lnTo>
                    <a:lnTo>
                      <a:pt x="69923" y="144"/>
                    </a:lnTo>
                    <a:lnTo>
                      <a:pt x="65531" y="0"/>
                    </a:lnTo>
                    <a:lnTo>
                      <a:pt x="51107" y="1596"/>
                    </a:lnTo>
                    <a:lnTo>
                      <a:pt x="37796" y="6152"/>
                    </a:lnTo>
                    <a:lnTo>
                      <a:pt x="25947" y="13320"/>
                    </a:lnTo>
                    <a:lnTo>
                      <a:pt x="15908" y="22752"/>
                    </a:lnTo>
                    <a:lnTo>
                      <a:pt x="8029" y="34099"/>
                    </a:lnTo>
                    <a:lnTo>
                      <a:pt x="2658" y="47013"/>
                    </a:lnTo>
                    <a:lnTo>
                      <a:pt x="144" y="61146"/>
                    </a:lnTo>
                    <a:lnTo>
                      <a:pt x="0" y="65532"/>
                    </a:lnTo>
                    <a:lnTo>
                      <a:pt x="1596" y="79971"/>
                    </a:lnTo>
                    <a:lnTo>
                      <a:pt x="6154" y="93289"/>
                    </a:lnTo>
                    <a:lnTo>
                      <a:pt x="13324" y="105138"/>
                    </a:lnTo>
                    <a:lnTo>
                      <a:pt x="22757" y="115172"/>
                    </a:lnTo>
                    <a:lnTo>
                      <a:pt x="34104" y="123045"/>
                    </a:lnTo>
                    <a:lnTo>
                      <a:pt x="47017" y="128409"/>
                    </a:lnTo>
                    <a:lnTo>
                      <a:pt x="61147" y="130919"/>
                    </a:lnTo>
                    <a:lnTo>
                      <a:pt x="65531" y="131063"/>
                    </a:lnTo>
                    <a:lnTo>
                      <a:pt x="79975" y="129469"/>
                    </a:lnTo>
                    <a:lnTo>
                      <a:pt x="93294" y="124917"/>
                    </a:lnTo>
                    <a:lnTo>
                      <a:pt x="105143" y="117754"/>
                    </a:lnTo>
                    <a:lnTo>
                      <a:pt x="115176" y="108327"/>
                    </a:lnTo>
                    <a:lnTo>
                      <a:pt x="123047" y="96981"/>
                    </a:lnTo>
                    <a:lnTo>
                      <a:pt x="128410" y="84064"/>
                    </a:lnTo>
                    <a:lnTo>
                      <a:pt x="130919" y="69922"/>
                    </a:lnTo>
                    <a:lnTo>
                      <a:pt x="131064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88" name="object 1123">
                <a:extLst>
                  <a:ext uri="{FF2B5EF4-FFF2-40B4-BE49-F238E27FC236}">
                    <a16:creationId xmlns:a16="http://schemas.microsoft.com/office/drawing/2014/main" id="{70F82D5A-960C-412A-A8B2-FADC50120FC2}"/>
                  </a:ext>
                </a:extLst>
              </p:cNvPr>
              <p:cNvSpPr/>
              <p:nvPr/>
            </p:nvSpPr>
            <p:spPr>
              <a:xfrm>
                <a:off x="7346162" y="4123334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086" y="50901"/>
                    </a:lnTo>
                    <a:lnTo>
                      <a:pt x="10706" y="50901"/>
                    </a:lnTo>
                    <a:lnTo>
                      <a:pt x="24678" y="49300"/>
                    </a:lnTo>
                    <a:lnTo>
                      <a:pt x="37592" y="44719"/>
                    </a:lnTo>
                    <a:lnTo>
                      <a:pt x="49050" y="37494"/>
                    </a:lnTo>
                    <a:lnTo>
                      <a:pt x="58654" y="27960"/>
                    </a:lnTo>
                    <a:lnTo>
                      <a:pt x="66005" y="16454"/>
                    </a:lnTo>
                    <a:lnTo>
                      <a:pt x="70706" y="331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89" name="object 1124">
                <a:extLst>
                  <a:ext uri="{FF2B5EF4-FFF2-40B4-BE49-F238E27FC236}">
                    <a16:creationId xmlns:a16="http://schemas.microsoft.com/office/drawing/2014/main" id="{5E037461-5974-4808-BF7B-DA53CB10E1BF}"/>
                  </a:ext>
                </a:extLst>
              </p:cNvPr>
              <p:cNvSpPr/>
              <p:nvPr/>
            </p:nvSpPr>
            <p:spPr>
              <a:xfrm>
                <a:off x="7361834" y="4136732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77"/>
                    </a:lnTo>
                    <a:lnTo>
                      <a:pt x="25055" y="24378"/>
                    </a:lnTo>
                    <a:lnTo>
                      <a:pt x="35353" y="16212"/>
                    </a:lnTo>
                    <a:lnTo>
                      <a:pt x="43568" y="5797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90" name="object 1125">
                <a:extLst>
                  <a:ext uri="{FF2B5EF4-FFF2-40B4-BE49-F238E27FC236}">
                    <a16:creationId xmlns:a16="http://schemas.microsoft.com/office/drawing/2014/main" id="{BAF68265-D307-4546-A047-7FDDFC85088F}"/>
                  </a:ext>
                </a:extLst>
              </p:cNvPr>
              <p:cNvSpPr/>
              <p:nvPr/>
            </p:nvSpPr>
            <p:spPr>
              <a:xfrm>
                <a:off x="7378750" y="4149280"/>
                <a:ext cx="14731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61">
                    <a:moveTo>
                      <a:pt x="0" y="10261"/>
                    </a:moveTo>
                    <a:lnTo>
                      <a:pt x="5460" y="7734"/>
                    </a:lnTo>
                    <a:lnTo>
                      <a:pt x="10464" y="4216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91" name="object 1126">
                <a:extLst>
                  <a:ext uri="{FF2B5EF4-FFF2-40B4-BE49-F238E27FC236}">
                    <a16:creationId xmlns:a16="http://schemas.microsoft.com/office/drawing/2014/main" id="{3427ECDF-3E10-4C2F-98D4-90998BAC9E08}"/>
                  </a:ext>
                </a:extLst>
              </p:cNvPr>
              <p:cNvSpPr/>
              <p:nvPr/>
            </p:nvSpPr>
            <p:spPr>
              <a:xfrm>
                <a:off x="7319759" y="4065142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20497" y="11849"/>
                    </a:lnTo>
                    <a:lnTo>
                      <a:pt x="16332" y="13792"/>
                    </a:lnTo>
                    <a:lnTo>
                      <a:pt x="12560" y="16471"/>
                    </a:lnTo>
                    <a:lnTo>
                      <a:pt x="9283" y="19697"/>
                    </a:lnTo>
                    <a:lnTo>
                      <a:pt x="0" y="10414"/>
                    </a:lnTo>
                    <a:lnTo>
                      <a:pt x="4317" y="6096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92" name="object 1127">
                <a:extLst>
                  <a:ext uri="{FF2B5EF4-FFF2-40B4-BE49-F238E27FC236}">
                    <a16:creationId xmlns:a16="http://schemas.microsoft.com/office/drawing/2014/main" id="{96B82439-7526-4135-A2E5-7E4CB12FA0D9}"/>
                  </a:ext>
                </a:extLst>
              </p:cNvPr>
              <p:cNvSpPr/>
              <p:nvPr/>
            </p:nvSpPr>
            <p:spPr>
              <a:xfrm>
                <a:off x="7319759" y="4065142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7" y="6096"/>
                    </a:lnTo>
                    <a:lnTo>
                      <a:pt x="0" y="10414"/>
                    </a:lnTo>
                    <a:lnTo>
                      <a:pt x="9283" y="19697"/>
                    </a:lnTo>
                    <a:lnTo>
                      <a:pt x="12560" y="16471"/>
                    </a:lnTo>
                    <a:lnTo>
                      <a:pt x="16332" y="13792"/>
                    </a:lnTo>
                    <a:lnTo>
                      <a:pt x="20497" y="1184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93" name="object 1128">
                <a:extLst>
                  <a:ext uri="{FF2B5EF4-FFF2-40B4-BE49-F238E27FC236}">
                    <a16:creationId xmlns:a16="http://schemas.microsoft.com/office/drawing/2014/main" id="{B741749B-5517-479A-9E1E-E61A66D055E3}"/>
                  </a:ext>
                </a:extLst>
              </p:cNvPr>
              <p:cNvSpPr/>
              <p:nvPr/>
            </p:nvSpPr>
            <p:spPr>
              <a:xfrm>
                <a:off x="7324432" y="4071048"/>
                <a:ext cx="13042" cy="9169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69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59" y="5359"/>
                    </a:lnTo>
                    <a:lnTo>
                      <a:pt x="0" y="9169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94" name="object 1129">
                <a:extLst>
                  <a:ext uri="{FF2B5EF4-FFF2-40B4-BE49-F238E27FC236}">
                    <a16:creationId xmlns:a16="http://schemas.microsoft.com/office/drawing/2014/main" id="{2E3D0E3A-A809-419D-B041-85AD85909B5B}"/>
                  </a:ext>
                </a:extLst>
              </p:cNvPr>
              <p:cNvSpPr/>
              <p:nvPr/>
            </p:nvSpPr>
            <p:spPr>
              <a:xfrm>
                <a:off x="7326706" y="4069702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667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95" name="object 1130">
                <a:extLst>
                  <a:ext uri="{FF2B5EF4-FFF2-40B4-BE49-F238E27FC236}">
                    <a16:creationId xmlns:a16="http://schemas.microsoft.com/office/drawing/2014/main" id="{5014D917-E95D-4A23-A05E-BB77D6E8C1BF}"/>
                  </a:ext>
                </a:extLst>
              </p:cNvPr>
              <p:cNvSpPr/>
              <p:nvPr/>
            </p:nvSpPr>
            <p:spPr>
              <a:xfrm>
                <a:off x="7291336" y="4047134"/>
                <a:ext cx="131064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13">
                    <a:moveTo>
                      <a:pt x="131064" y="65481"/>
                    </a:moveTo>
                    <a:lnTo>
                      <a:pt x="129466" y="51050"/>
                    </a:lnTo>
                    <a:lnTo>
                      <a:pt x="124907" y="37739"/>
                    </a:lnTo>
                    <a:lnTo>
                      <a:pt x="117733" y="25896"/>
                    </a:lnTo>
                    <a:lnTo>
                      <a:pt x="108295" y="15868"/>
                    </a:lnTo>
                    <a:lnTo>
                      <a:pt x="96941" y="8001"/>
                    </a:lnTo>
                    <a:lnTo>
                      <a:pt x="84019" y="2643"/>
                    </a:lnTo>
                    <a:lnTo>
                      <a:pt x="69878" y="141"/>
                    </a:lnTo>
                    <a:lnTo>
                      <a:pt x="65531" y="0"/>
                    </a:lnTo>
                    <a:lnTo>
                      <a:pt x="51086" y="1594"/>
                    </a:lnTo>
                    <a:lnTo>
                      <a:pt x="37764" y="6147"/>
                    </a:lnTo>
                    <a:lnTo>
                      <a:pt x="25912" y="13311"/>
                    </a:lnTo>
                    <a:lnTo>
                      <a:pt x="15877" y="22739"/>
                    </a:lnTo>
                    <a:lnTo>
                      <a:pt x="8005" y="34083"/>
                    </a:lnTo>
                    <a:lnTo>
                      <a:pt x="2645" y="46998"/>
                    </a:lnTo>
                    <a:lnTo>
                      <a:pt x="141" y="61135"/>
                    </a:lnTo>
                    <a:lnTo>
                      <a:pt x="0" y="65481"/>
                    </a:lnTo>
                    <a:lnTo>
                      <a:pt x="1594" y="79924"/>
                    </a:lnTo>
                    <a:lnTo>
                      <a:pt x="6146" y="93244"/>
                    </a:lnTo>
                    <a:lnTo>
                      <a:pt x="13309" y="105093"/>
                    </a:lnTo>
                    <a:lnTo>
                      <a:pt x="22736" y="115126"/>
                    </a:lnTo>
                    <a:lnTo>
                      <a:pt x="34082" y="122996"/>
                    </a:lnTo>
                    <a:lnTo>
                      <a:pt x="46999" y="128359"/>
                    </a:lnTo>
                    <a:lnTo>
                      <a:pt x="61141" y="130868"/>
                    </a:lnTo>
                    <a:lnTo>
                      <a:pt x="65531" y="131013"/>
                    </a:lnTo>
                    <a:lnTo>
                      <a:pt x="79960" y="129419"/>
                    </a:lnTo>
                    <a:lnTo>
                      <a:pt x="93272" y="124869"/>
                    </a:lnTo>
                    <a:lnTo>
                      <a:pt x="105122" y="117707"/>
                    </a:lnTo>
                    <a:lnTo>
                      <a:pt x="115159" y="108281"/>
                    </a:lnTo>
                    <a:lnTo>
                      <a:pt x="123037" y="96936"/>
                    </a:lnTo>
                    <a:lnTo>
                      <a:pt x="128406" y="84018"/>
                    </a:lnTo>
                    <a:lnTo>
                      <a:pt x="130919" y="69872"/>
                    </a:lnTo>
                    <a:lnTo>
                      <a:pt x="131064" y="6548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96" name="object 1132">
                <a:extLst>
                  <a:ext uri="{FF2B5EF4-FFF2-40B4-BE49-F238E27FC236}">
                    <a16:creationId xmlns:a16="http://schemas.microsoft.com/office/drawing/2014/main" id="{71726488-5295-4370-AE7D-FDABEA1DAFE0}"/>
                  </a:ext>
                </a:extLst>
              </p:cNvPr>
              <p:cNvSpPr/>
              <p:nvPr/>
            </p:nvSpPr>
            <p:spPr>
              <a:xfrm>
                <a:off x="8307679" y="5481739"/>
                <a:ext cx="71348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48" h="50901">
                    <a:moveTo>
                      <a:pt x="0" y="49949"/>
                    </a:moveTo>
                    <a:lnTo>
                      <a:pt x="3530" y="50596"/>
                    </a:lnTo>
                    <a:lnTo>
                      <a:pt x="7099" y="50901"/>
                    </a:lnTo>
                    <a:lnTo>
                      <a:pt x="10668" y="50901"/>
                    </a:lnTo>
                    <a:lnTo>
                      <a:pt x="24660" y="49300"/>
                    </a:lnTo>
                    <a:lnTo>
                      <a:pt x="37587" y="44719"/>
                    </a:lnTo>
                    <a:lnTo>
                      <a:pt x="49050" y="37494"/>
                    </a:lnTo>
                    <a:lnTo>
                      <a:pt x="58651" y="27960"/>
                    </a:lnTo>
                    <a:lnTo>
                      <a:pt x="65991" y="16454"/>
                    </a:lnTo>
                    <a:lnTo>
                      <a:pt x="70673" y="3310"/>
                    </a:lnTo>
                    <a:lnTo>
                      <a:pt x="7134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97" name="object 1133">
                <a:extLst>
                  <a:ext uri="{FF2B5EF4-FFF2-40B4-BE49-F238E27FC236}">
                    <a16:creationId xmlns:a16="http://schemas.microsoft.com/office/drawing/2014/main" id="{154D7C51-7F97-4F1B-8173-FDB4FAF7D50A}"/>
                  </a:ext>
                </a:extLst>
              </p:cNvPr>
              <p:cNvSpPr/>
              <p:nvPr/>
            </p:nvSpPr>
            <p:spPr>
              <a:xfrm>
                <a:off x="8323364" y="5495137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16" y="29956"/>
                    </a:lnTo>
                    <a:lnTo>
                      <a:pt x="25049" y="24357"/>
                    </a:lnTo>
                    <a:lnTo>
                      <a:pt x="35350" y="16201"/>
                    </a:lnTo>
                    <a:lnTo>
                      <a:pt x="43568" y="5796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98" name="object 1134">
                <a:extLst>
                  <a:ext uri="{FF2B5EF4-FFF2-40B4-BE49-F238E27FC236}">
                    <a16:creationId xmlns:a16="http://schemas.microsoft.com/office/drawing/2014/main" id="{ED5C2064-7372-4311-BFF5-F004BFB6DB88}"/>
                  </a:ext>
                </a:extLst>
              </p:cNvPr>
              <p:cNvSpPr/>
              <p:nvPr/>
            </p:nvSpPr>
            <p:spPr>
              <a:xfrm>
                <a:off x="8340280" y="5507634"/>
                <a:ext cx="1468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10312">
                    <a:moveTo>
                      <a:pt x="0" y="10312"/>
                    </a:moveTo>
                    <a:lnTo>
                      <a:pt x="5460" y="7785"/>
                    </a:lnTo>
                    <a:lnTo>
                      <a:pt x="10413" y="4267"/>
                    </a:lnTo>
                    <a:lnTo>
                      <a:pt x="1468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99" name="object 1135">
                <a:extLst>
                  <a:ext uri="{FF2B5EF4-FFF2-40B4-BE49-F238E27FC236}">
                    <a16:creationId xmlns:a16="http://schemas.microsoft.com/office/drawing/2014/main" id="{483D8972-99EE-4803-9B7A-305A7C62A4E5}"/>
                  </a:ext>
                </a:extLst>
              </p:cNvPr>
              <p:cNvSpPr/>
              <p:nvPr/>
            </p:nvSpPr>
            <p:spPr>
              <a:xfrm>
                <a:off x="8281289" y="5423547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20497" y="11849"/>
                    </a:lnTo>
                    <a:lnTo>
                      <a:pt x="16319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7" y="6096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00" name="object 1136">
                <a:extLst>
                  <a:ext uri="{FF2B5EF4-FFF2-40B4-BE49-F238E27FC236}">
                    <a16:creationId xmlns:a16="http://schemas.microsoft.com/office/drawing/2014/main" id="{F985A11E-3034-4E9D-A09F-3F4900898A34}"/>
                  </a:ext>
                </a:extLst>
              </p:cNvPr>
              <p:cNvSpPr/>
              <p:nvPr/>
            </p:nvSpPr>
            <p:spPr>
              <a:xfrm>
                <a:off x="8281289" y="5423547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7" y="6096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319" y="13792"/>
                    </a:lnTo>
                    <a:lnTo>
                      <a:pt x="20497" y="1184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01" name="object 1137">
                <a:extLst>
                  <a:ext uri="{FF2B5EF4-FFF2-40B4-BE49-F238E27FC236}">
                    <a16:creationId xmlns:a16="http://schemas.microsoft.com/office/drawing/2014/main" id="{FB53F023-F15C-43ED-9071-5A603944F02C}"/>
                  </a:ext>
                </a:extLst>
              </p:cNvPr>
              <p:cNvSpPr/>
              <p:nvPr/>
            </p:nvSpPr>
            <p:spPr>
              <a:xfrm>
                <a:off x="8285962" y="5429453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59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02" name="object 1138">
                <a:extLst>
                  <a:ext uri="{FF2B5EF4-FFF2-40B4-BE49-F238E27FC236}">
                    <a16:creationId xmlns:a16="http://schemas.microsoft.com/office/drawing/2014/main" id="{26960714-843D-4EFB-86A2-79BFB36F7BDE}"/>
                  </a:ext>
                </a:extLst>
              </p:cNvPr>
              <p:cNvSpPr/>
              <p:nvPr/>
            </p:nvSpPr>
            <p:spPr>
              <a:xfrm>
                <a:off x="8288235" y="5428107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667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03" name="object 1139">
                <a:extLst>
                  <a:ext uri="{FF2B5EF4-FFF2-40B4-BE49-F238E27FC236}">
                    <a16:creationId xmlns:a16="http://schemas.microsoft.com/office/drawing/2014/main" id="{DC5C7E01-4A38-42F7-9A24-EA61A3314B79}"/>
                  </a:ext>
                </a:extLst>
              </p:cNvPr>
              <p:cNvSpPr/>
              <p:nvPr/>
            </p:nvSpPr>
            <p:spPr>
              <a:xfrm>
                <a:off x="8252815" y="5405488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1"/>
                    </a:moveTo>
                    <a:lnTo>
                      <a:pt x="129470" y="51103"/>
                    </a:lnTo>
                    <a:lnTo>
                      <a:pt x="124919" y="37791"/>
                    </a:lnTo>
                    <a:lnTo>
                      <a:pt x="117758" y="25941"/>
                    </a:lnTo>
                    <a:lnTo>
                      <a:pt x="108332" y="15904"/>
                    </a:lnTo>
                    <a:lnTo>
                      <a:pt x="96987" y="8026"/>
                    </a:lnTo>
                    <a:lnTo>
                      <a:pt x="84069" y="2657"/>
                    </a:lnTo>
                    <a:lnTo>
                      <a:pt x="69923" y="144"/>
                    </a:lnTo>
                    <a:lnTo>
                      <a:pt x="65532" y="0"/>
                    </a:lnTo>
                    <a:lnTo>
                      <a:pt x="51107" y="1596"/>
                    </a:lnTo>
                    <a:lnTo>
                      <a:pt x="37796" y="6152"/>
                    </a:lnTo>
                    <a:lnTo>
                      <a:pt x="25947" y="13320"/>
                    </a:lnTo>
                    <a:lnTo>
                      <a:pt x="15908" y="22752"/>
                    </a:lnTo>
                    <a:lnTo>
                      <a:pt x="8029" y="34099"/>
                    </a:lnTo>
                    <a:lnTo>
                      <a:pt x="2658" y="47013"/>
                    </a:lnTo>
                    <a:lnTo>
                      <a:pt x="144" y="61146"/>
                    </a:lnTo>
                    <a:lnTo>
                      <a:pt x="0" y="65531"/>
                    </a:lnTo>
                    <a:lnTo>
                      <a:pt x="1596" y="79975"/>
                    </a:lnTo>
                    <a:lnTo>
                      <a:pt x="6154" y="93294"/>
                    </a:lnTo>
                    <a:lnTo>
                      <a:pt x="13324" y="105143"/>
                    </a:lnTo>
                    <a:lnTo>
                      <a:pt x="22757" y="115176"/>
                    </a:lnTo>
                    <a:lnTo>
                      <a:pt x="34104" y="123047"/>
                    </a:lnTo>
                    <a:lnTo>
                      <a:pt x="47017" y="128410"/>
                    </a:lnTo>
                    <a:lnTo>
                      <a:pt x="61147" y="130919"/>
                    </a:lnTo>
                    <a:lnTo>
                      <a:pt x="65532" y="131063"/>
                    </a:lnTo>
                    <a:lnTo>
                      <a:pt x="79975" y="129470"/>
                    </a:lnTo>
                    <a:lnTo>
                      <a:pt x="93294" y="124919"/>
                    </a:lnTo>
                    <a:lnTo>
                      <a:pt x="105143" y="117758"/>
                    </a:lnTo>
                    <a:lnTo>
                      <a:pt x="115176" y="108332"/>
                    </a:lnTo>
                    <a:lnTo>
                      <a:pt x="123047" y="96987"/>
                    </a:lnTo>
                    <a:lnTo>
                      <a:pt x="128410" y="84069"/>
                    </a:lnTo>
                    <a:lnTo>
                      <a:pt x="130919" y="69923"/>
                    </a:lnTo>
                    <a:lnTo>
                      <a:pt x="131064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04" name="object 1140">
                <a:extLst>
                  <a:ext uri="{FF2B5EF4-FFF2-40B4-BE49-F238E27FC236}">
                    <a16:creationId xmlns:a16="http://schemas.microsoft.com/office/drawing/2014/main" id="{7AB63F8E-F66A-47B4-9CD7-4B2EE44D866D}"/>
                  </a:ext>
                </a:extLst>
              </p:cNvPr>
              <p:cNvSpPr/>
              <p:nvPr/>
            </p:nvSpPr>
            <p:spPr>
              <a:xfrm>
                <a:off x="8054225" y="5621388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30931" y="69923"/>
                    </a:lnTo>
                    <a:lnTo>
                      <a:pt x="128418" y="84069"/>
                    </a:lnTo>
                    <a:lnTo>
                      <a:pt x="123047" y="96987"/>
                    </a:lnTo>
                    <a:lnTo>
                      <a:pt x="115168" y="108332"/>
                    </a:lnTo>
                    <a:lnTo>
                      <a:pt x="105129" y="117758"/>
                    </a:lnTo>
                    <a:lnTo>
                      <a:pt x="93280" y="124919"/>
                    </a:lnTo>
                    <a:lnTo>
                      <a:pt x="79968" y="129470"/>
                    </a:lnTo>
                    <a:lnTo>
                      <a:pt x="65544" y="131063"/>
                    </a:lnTo>
                    <a:lnTo>
                      <a:pt x="61143" y="130918"/>
                    </a:lnTo>
                    <a:lnTo>
                      <a:pt x="46998" y="128408"/>
                    </a:lnTo>
                    <a:lnTo>
                      <a:pt x="34080" y="123044"/>
                    </a:lnTo>
                    <a:lnTo>
                      <a:pt x="22734" y="115173"/>
                    </a:lnTo>
                    <a:lnTo>
                      <a:pt x="13307" y="105140"/>
                    </a:lnTo>
                    <a:lnTo>
                      <a:pt x="6145" y="93292"/>
                    </a:lnTo>
                    <a:lnTo>
                      <a:pt x="1594" y="79974"/>
                    </a:lnTo>
                    <a:lnTo>
                      <a:pt x="0" y="65531"/>
                    </a:lnTo>
                    <a:lnTo>
                      <a:pt x="145" y="61136"/>
                    </a:lnTo>
                    <a:lnTo>
                      <a:pt x="2656" y="47005"/>
                    </a:lnTo>
                    <a:lnTo>
                      <a:pt x="8022" y="34093"/>
                    </a:lnTo>
                    <a:lnTo>
                      <a:pt x="15896" y="22748"/>
                    </a:lnTo>
                    <a:lnTo>
                      <a:pt x="25931" y="13318"/>
                    </a:lnTo>
                    <a:lnTo>
                      <a:pt x="37781" y="6151"/>
                    </a:lnTo>
                    <a:lnTo>
                      <a:pt x="51101" y="1595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7"/>
                    </a:lnTo>
                    <a:lnTo>
                      <a:pt x="96971" y="8026"/>
                    </a:lnTo>
                    <a:lnTo>
                      <a:pt x="108319" y="15904"/>
                    </a:lnTo>
                    <a:lnTo>
                      <a:pt x="117752" y="25941"/>
                    </a:lnTo>
                    <a:lnTo>
                      <a:pt x="124922" y="37791"/>
                    </a:lnTo>
                    <a:lnTo>
                      <a:pt x="129479" y="51103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05" name="object 1141">
                <a:extLst>
                  <a:ext uri="{FF2B5EF4-FFF2-40B4-BE49-F238E27FC236}">
                    <a16:creationId xmlns:a16="http://schemas.microsoft.com/office/drawing/2014/main" id="{8771254F-4658-416F-9826-546152E9C674}"/>
                  </a:ext>
                </a:extLst>
              </p:cNvPr>
              <p:cNvSpPr/>
              <p:nvPr/>
            </p:nvSpPr>
            <p:spPr>
              <a:xfrm>
                <a:off x="8109051" y="5697639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086" y="50901"/>
                    </a:lnTo>
                    <a:lnTo>
                      <a:pt x="10718" y="50901"/>
                    </a:lnTo>
                    <a:lnTo>
                      <a:pt x="24688" y="49299"/>
                    </a:lnTo>
                    <a:lnTo>
                      <a:pt x="37602" y="44717"/>
                    </a:lnTo>
                    <a:lnTo>
                      <a:pt x="49060" y="37490"/>
                    </a:lnTo>
                    <a:lnTo>
                      <a:pt x="58664" y="27955"/>
                    </a:lnTo>
                    <a:lnTo>
                      <a:pt x="66013" y="16446"/>
                    </a:lnTo>
                    <a:lnTo>
                      <a:pt x="70709" y="330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06" name="object 1142">
                <a:extLst>
                  <a:ext uri="{FF2B5EF4-FFF2-40B4-BE49-F238E27FC236}">
                    <a16:creationId xmlns:a16="http://schemas.microsoft.com/office/drawing/2014/main" id="{8FB1D170-65BD-4641-ADFB-114EF0157ABC}"/>
                  </a:ext>
                </a:extLst>
              </p:cNvPr>
              <p:cNvSpPr/>
              <p:nvPr/>
            </p:nvSpPr>
            <p:spPr>
              <a:xfrm>
                <a:off x="8124723" y="5711037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56"/>
                    </a:lnTo>
                    <a:lnTo>
                      <a:pt x="25055" y="24357"/>
                    </a:lnTo>
                    <a:lnTo>
                      <a:pt x="35353" y="16201"/>
                    </a:lnTo>
                    <a:lnTo>
                      <a:pt x="43568" y="5796"/>
                    </a:lnTo>
                    <a:lnTo>
                      <a:pt x="46685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07" name="object 1143">
                <a:extLst>
                  <a:ext uri="{FF2B5EF4-FFF2-40B4-BE49-F238E27FC236}">
                    <a16:creationId xmlns:a16="http://schemas.microsoft.com/office/drawing/2014/main" id="{14A01966-CCE4-483D-99E1-99E337A95822}"/>
                  </a:ext>
                </a:extLst>
              </p:cNvPr>
              <p:cNvSpPr/>
              <p:nvPr/>
            </p:nvSpPr>
            <p:spPr>
              <a:xfrm>
                <a:off x="8141639" y="5723534"/>
                <a:ext cx="1468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10312">
                    <a:moveTo>
                      <a:pt x="0" y="10312"/>
                    </a:moveTo>
                    <a:lnTo>
                      <a:pt x="5461" y="7785"/>
                    </a:lnTo>
                    <a:lnTo>
                      <a:pt x="10426" y="4267"/>
                    </a:lnTo>
                    <a:lnTo>
                      <a:pt x="1468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08" name="object 1144">
                <a:extLst>
                  <a:ext uri="{FF2B5EF4-FFF2-40B4-BE49-F238E27FC236}">
                    <a16:creationId xmlns:a16="http://schemas.microsoft.com/office/drawing/2014/main" id="{18AFC282-DA40-44C0-8357-DA351CE45360}"/>
                  </a:ext>
                </a:extLst>
              </p:cNvPr>
              <p:cNvSpPr/>
              <p:nvPr/>
            </p:nvSpPr>
            <p:spPr>
              <a:xfrm>
                <a:off x="8082660" y="5639447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22" y="0"/>
                    </a:moveTo>
                    <a:lnTo>
                      <a:pt x="20434" y="11849"/>
                    </a:lnTo>
                    <a:lnTo>
                      <a:pt x="16319" y="13792"/>
                    </a:lnTo>
                    <a:lnTo>
                      <a:pt x="12496" y="16471"/>
                    </a:lnTo>
                    <a:lnTo>
                      <a:pt x="9271" y="19697"/>
                    </a:lnTo>
                    <a:lnTo>
                      <a:pt x="0" y="10413"/>
                    </a:lnTo>
                    <a:lnTo>
                      <a:pt x="4318" y="6096"/>
                    </a:lnTo>
                    <a:lnTo>
                      <a:pt x="9372" y="2578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09" name="object 1145">
                <a:extLst>
                  <a:ext uri="{FF2B5EF4-FFF2-40B4-BE49-F238E27FC236}">
                    <a16:creationId xmlns:a16="http://schemas.microsoft.com/office/drawing/2014/main" id="{873F6B1A-BDB1-4BD2-9CAA-B2BF8BE63D44}"/>
                  </a:ext>
                </a:extLst>
              </p:cNvPr>
              <p:cNvSpPr/>
              <p:nvPr/>
            </p:nvSpPr>
            <p:spPr>
              <a:xfrm>
                <a:off x="8082660" y="5639447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22" y="0"/>
                    </a:moveTo>
                    <a:lnTo>
                      <a:pt x="9372" y="2578"/>
                    </a:lnTo>
                    <a:lnTo>
                      <a:pt x="4318" y="6096"/>
                    </a:lnTo>
                    <a:lnTo>
                      <a:pt x="0" y="10413"/>
                    </a:lnTo>
                    <a:lnTo>
                      <a:pt x="9271" y="19697"/>
                    </a:lnTo>
                    <a:lnTo>
                      <a:pt x="12496" y="16471"/>
                    </a:lnTo>
                    <a:lnTo>
                      <a:pt x="16319" y="13792"/>
                    </a:lnTo>
                    <a:lnTo>
                      <a:pt x="20434" y="11849"/>
                    </a:lnTo>
                    <a:lnTo>
                      <a:pt x="14922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10" name="object 1146">
                <a:extLst>
                  <a:ext uri="{FF2B5EF4-FFF2-40B4-BE49-F238E27FC236}">
                    <a16:creationId xmlns:a16="http://schemas.microsoft.com/office/drawing/2014/main" id="{D6EC53FA-80BB-43EC-829D-AEB3B09BA08B}"/>
                  </a:ext>
                </a:extLst>
              </p:cNvPr>
              <p:cNvSpPr/>
              <p:nvPr/>
            </p:nvSpPr>
            <p:spPr>
              <a:xfrm>
                <a:off x="8087321" y="5645353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71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11" name="object 1147">
                <a:extLst>
                  <a:ext uri="{FF2B5EF4-FFF2-40B4-BE49-F238E27FC236}">
                    <a16:creationId xmlns:a16="http://schemas.microsoft.com/office/drawing/2014/main" id="{7B61C9A2-572B-4815-86BF-ED61A5732470}"/>
                  </a:ext>
                </a:extLst>
              </p:cNvPr>
              <p:cNvSpPr/>
              <p:nvPr/>
            </p:nvSpPr>
            <p:spPr>
              <a:xfrm>
                <a:off x="8089607" y="5644007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667"/>
                    </a:moveTo>
                    <a:lnTo>
                      <a:pt x="3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12" name="object 1148">
                <a:extLst>
                  <a:ext uri="{FF2B5EF4-FFF2-40B4-BE49-F238E27FC236}">
                    <a16:creationId xmlns:a16="http://schemas.microsoft.com/office/drawing/2014/main" id="{1BE68836-C15F-4061-8E6C-14793EC40616}"/>
                  </a:ext>
                </a:extLst>
              </p:cNvPr>
              <p:cNvSpPr/>
              <p:nvPr/>
            </p:nvSpPr>
            <p:spPr>
              <a:xfrm>
                <a:off x="8054225" y="5621388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29479" y="51103"/>
                    </a:lnTo>
                    <a:lnTo>
                      <a:pt x="124922" y="37791"/>
                    </a:lnTo>
                    <a:lnTo>
                      <a:pt x="117752" y="25941"/>
                    </a:lnTo>
                    <a:lnTo>
                      <a:pt x="108319" y="15904"/>
                    </a:lnTo>
                    <a:lnTo>
                      <a:pt x="96971" y="8026"/>
                    </a:lnTo>
                    <a:lnTo>
                      <a:pt x="84058" y="2657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5"/>
                    </a:lnTo>
                    <a:lnTo>
                      <a:pt x="37781" y="6151"/>
                    </a:lnTo>
                    <a:lnTo>
                      <a:pt x="25931" y="13318"/>
                    </a:lnTo>
                    <a:lnTo>
                      <a:pt x="15896" y="22748"/>
                    </a:lnTo>
                    <a:lnTo>
                      <a:pt x="8022" y="34093"/>
                    </a:lnTo>
                    <a:lnTo>
                      <a:pt x="2656" y="47005"/>
                    </a:lnTo>
                    <a:lnTo>
                      <a:pt x="145" y="61136"/>
                    </a:lnTo>
                    <a:lnTo>
                      <a:pt x="0" y="65531"/>
                    </a:lnTo>
                    <a:lnTo>
                      <a:pt x="1594" y="79974"/>
                    </a:lnTo>
                    <a:lnTo>
                      <a:pt x="6145" y="93292"/>
                    </a:lnTo>
                    <a:lnTo>
                      <a:pt x="13307" y="105140"/>
                    </a:lnTo>
                    <a:lnTo>
                      <a:pt x="22734" y="115173"/>
                    </a:lnTo>
                    <a:lnTo>
                      <a:pt x="34080" y="123044"/>
                    </a:lnTo>
                    <a:lnTo>
                      <a:pt x="46998" y="128408"/>
                    </a:lnTo>
                    <a:lnTo>
                      <a:pt x="61143" y="130918"/>
                    </a:lnTo>
                    <a:lnTo>
                      <a:pt x="65544" y="131063"/>
                    </a:lnTo>
                    <a:lnTo>
                      <a:pt x="79968" y="129470"/>
                    </a:lnTo>
                    <a:lnTo>
                      <a:pt x="93280" y="124919"/>
                    </a:lnTo>
                    <a:lnTo>
                      <a:pt x="105129" y="117758"/>
                    </a:lnTo>
                    <a:lnTo>
                      <a:pt x="115168" y="108332"/>
                    </a:lnTo>
                    <a:lnTo>
                      <a:pt x="123047" y="96987"/>
                    </a:lnTo>
                    <a:lnTo>
                      <a:pt x="128418" y="84069"/>
                    </a:lnTo>
                    <a:lnTo>
                      <a:pt x="130931" y="69923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13" name="object 1149">
                <a:extLst>
                  <a:ext uri="{FF2B5EF4-FFF2-40B4-BE49-F238E27FC236}">
                    <a16:creationId xmlns:a16="http://schemas.microsoft.com/office/drawing/2014/main" id="{207B88AC-4C45-4479-A122-746F9C34D703}"/>
                  </a:ext>
                </a:extLst>
              </p:cNvPr>
              <p:cNvSpPr/>
              <p:nvPr/>
            </p:nvSpPr>
            <p:spPr>
              <a:xfrm>
                <a:off x="7749425" y="5566029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30931" y="69922"/>
                    </a:lnTo>
                    <a:lnTo>
                      <a:pt x="128418" y="84064"/>
                    </a:lnTo>
                    <a:lnTo>
                      <a:pt x="123047" y="96981"/>
                    </a:lnTo>
                    <a:lnTo>
                      <a:pt x="115168" y="108327"/>
                    </a:lnTo>
                    <a:lnTo>
                      <a:pt x="105129" y="117754"/>
                    </a:lnTo>
                    <a:lnTo>
                      <a:pt x="93280" y="124917"/>
                    </a:lnTo>
                    <a:lnTo>
                      <a:pt x="79968" y="129469"/>
                    </a:lnTo>
                    <a:lnTo>
                      <a:pt x="65544" y="131063"/>
                    </a:lnTo>
                    <a:lnTo>
                      <a:pt x="61143" y="130918"/>
                    </a:lnTo>
                    <a:lnTo>
                      <a:pt x="46998" y="128407"/>
                    </a:lnTo>
                    <a:lnTo>
                      <a:pt x="34080" y="123041"/>
                    </a:lnTo>
                    <a:lnTo>
                      <a:pt x="22734" y="115169"/>
                    </a:lnTo>
                    <a:lnTo>
                      <a:pt x="13307" y="105135"/>
                    </a:lnTo>
                    <a:lnTo>
                      <a:pt x="6145" y="93286"/>
                    </a:lnTo>
                    <a:lnTo>
                      <a:pt x="1594" y="79970"/>
                    </a:lnTo>
                    <a:lnTo>
                      <a:pt x="0" y="65532"/>
                    </a:lnTo>
                    <a:lnTo>
                      <a:pt x="145" y="61130"/>
                    </a:lnTo>
                    <a:lnTo>
                      <a:pt x="2656" y="46986"/>
                    </a:lnTo>
                    <a:lnTo>
                      <a:pt x="8022" y="34070"/>
                    </a:lnTo>
                    <a:lnTo>
                      <a:pt x="15896" y="22727"/>
                    </a:lnTo>
                    <a:lnTo>
                      <a:pt x="25931" y="13302"/>
                    </a:lnTo>
                    <a:lnTo>
                      <a:pt x="37781" y="6142"/>
                    </a:lnTo>
                    <a:lnTo>
                      <a:pt x="51101" y="1593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3"/>
                    </a:lnTo>
                    <a:lnTo>
                      <a:pt x="96971" y="8016"/>
                    </a:lnTo>
                    <a:lnTo>
                      <a:pt x="108319" y="15887"/>
                    </a:lnTo>
                    <a:lnTo>
                      <a:pt x="117752" y="25920"/>
                    </a:lnTo>
                    <a:lnTo>
                      <a:pt x="124922" y="37769"/>
                    </a:lnTo>
                    <a:lnTo>
                      <a:pt x="129479" y="51088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14" name="object 1150">
                <a:extLst>
                  <a:ext uri="{FF2B5EF4-FFF2-40B4-BE49-F238E27FC236}">
                    <a16:creationId xmlns:a16="http://schemas.microsoft.com/office/drawing/2014/main" id="{1D636450-47A3-4AAE-9B28-2A6E92589F3B}"/>
                  </a:ext>
                </a:extLst>
              </p:cNvPr>
              <p:cNvSpPr/>
              <p:nvPr/>
            </p:nvSpPr>
            <p:spPr>
              <a:xfrm>
                <a:off x="7804251" y="5642267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558"/>
                    </a:lnTo>
                    <a:lnTo>
                      <a:pt x="7086" y="50901"/>
                    </a:lnTo>
                    <a:lnTo>
                      <a:pt x="10718" y="50901"/>
                    </a:lnTo>
                    <a:lnTo>
                      <a:pt x="24688" y="49300"/>
                    </a:lnTo>
                    <a:lnTo>
                      <a:pt x="37602" y="44720"/>
                    </a:lnTo>
                    <a:lnTo>
                      <a:pt x="49060" y="37495"/>
                    </a:lnTo>
                    <a:lnTo>
                      <a:pt x="58664" y="27961"/>
                    </a:lnTo>
                    <a:lnTo>
                      <a:pt x="66013" y="16451"/>
                    </a:lnTo>
                    <a:lnTo>
                      <a:pt x="70709" y="330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15" name="object 1151">
                <a:extLst>
                  <a:ext uri="{FF2B5EF4-FFF2-40B4-BE49-F238E27FC236}">
                    <a16:creationId xmlns:a16="http://schemas.microsoft.com/office/drawing/2014/main" id="{0D76ED08-06E9-4116-8ACB-7445E1BC5AB5}"/>
                  </a:ext>
                </a:extLst>
              </p:cNvPr>
              <p:cNvSpPr/>
              <p:nvPr/>
            </p:nvSpPr>
            <p:spPr>
              <a:xfrm>
                <a:off x="7819923" y="5655665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61"/>
                    </a:lnTo>
                    <a:lnTo>
                      <a:pt x="25055" y="24363"/>
                    </a:lnTo>
                    <a:lnTo>
                      <a:pt x="35353" y="16204"/>
                    </a:lnTo>
                    <a:lnTo>
                      <a:pt x="43568" y="5796"/>
                    </a:lnTo>
                    <a:lnTo>
                      <a:pt x="46685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16" name="object 1152">
                <a:extLst>
                  <a:ext uri="{FF2B5EF4-FFF2-40B4-BE49-F238E27FC236}">
                    <a16:creationId xmlns:a16="http://schemas.microsoft.com/office/drawing/2014/main" id="{3DE1C311-D9EC-485C-B225-E20F3E328F07}"/>
                  </a:ext>
                </a:extLst>
              </p:cNvPr>
              <p:cNvSpPr/>
              <p:nvPr/>
            </p:nvSpPr>
            <p:spPr>
              <a:xfrm>
                <a:off x="7836839" y="5668162"/>
                <a:ext cx="1468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10325">
                    <a:moveTo>
                      <a:pt x="0" y="10325"/>
                    </a:moveTo>
                    <a:lnTo>
                      <a:pt x="5461" y="7797"/>
                    </a:lnTo>
                    <a:lnTo>
                      <a:pt x="10426" y="4267"/>
                    </a:lnTo>
                    <a:lnTo>
                      <a:pt x="1468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17" name="object 1153">
                <a:extLst>
                  <a:ext uri="{FF2B5EF4-FFF2-40B4-BE49-F238E27FC236}">
                    <a16:creationId xmlns:a16="http://schemas.microsoft.com/office/drawing/2014/main" id="{17577D17-CE2D-47B4-B368-EF94CE90D576}"/>
                  </a:ext>
                </a:extLst>
              </p:cNvPr>
              <p:cNvSpPr/>
              <p:nvPr/>
            </p:nvSpPr>
            <p:spPr>
              <a:xfrm>
                <a:off x="7777860" y="5584037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22" y="0"/>
                    </a:moveTo>
                    <a:lnTo>
                      <a:pt x="20434" y="11899"/>
                    </a:lnTo>
                    <a:lnTo>
                      <a:pt x="16319" y="13830"/>
                    </a:lnTo>
                    <a:lnTo>
                      <a:pt x="12496" y="16459"/>
                    </a:lnTo>
                    <a:lnTo>
                      <a:pt x="9271" y="19735"/>
                    </a:lnTo>
                    <a:lnTo>
                      <a:pt x="0" y="10464"/>
                    </a:lnTo>
                    <a:lnTo>
                      <a:pt x="4318" y="6146"/>
                    </a:lnTo>
                    <a:lnTo>
                      <a:pt x="9372" y="2578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18" name="object 1154">
                <a:extLst>
                  <a:ext uri="{FF2B5EF4-FFF2-40B4-BE49-F238E27FC236}">
                    <a16:creationId xmlns:a16="http://schemas.microsoft.com/office/drawing/2014/main" id="{35920E67-10F6-4644-A993-7E0B570DB46D}"/>
                  </a:ext>
                </a:extLst>
              </p:cNvPr>
              <p:cNvSpPr/>
              <p:nvPr/>
            </p:nvSpPr>
            <p:spPr>
              <a:xfrm>
                <a:off x="7777860" y="5584037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22" y="0"/>
                    </a:moveTo>
                    <a:lnTo>
                      <a:pt x="9372" y="2578"/>
                    </a:lnTo>
                    <a:lnTo>
                      <a:pt x="4318" y="6146"/>
                    </a:lnTo>
                    <a:lnTo>
                      <a:pt x="0" y="10464"/>
                    </a:lnTo>
                    <a:lnTo>
                      <a:pt x="9271" y="19735"/>
                    </a:lnTo>
                    <a:lnTo>
                      <a:pt x="12496" y="16459"/>
                    </a:lnTo>
                    <a:lnTo>
                      <a:pt x="16319" y="13830"/>
                    </a:lnTo>
                    <a:lnTo>
                      <a:pt x="20434" y="11899"/>
                    </a:lnTo>
                    <a:lnTo>
                      <a:pt x="14922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19" name="object 1155">
                <a:extLst>
                  <a:ext uri="{FF2B5EF4-FFF2-40B4-BE49-F238E27FC236}">
                    <a16:creationId xmlns:a16="http://schemas.microsoft.com/office/drawing/2014/main" id="{CB147612-7B82-4A71-9860-A8A0E59969E3}"/>
                  </a:ext>
                </a:extLst>
              </p:cNvPr>
              <p:cNvSpPr/>
              <p:nvPr/>
            </p:nvSpPr>
            <p:spPr>
              <a:xfrm>
                <a:off x="7782521" y="5589981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86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20" name="object 1156">
                <a:extLst>
                  <a:ext uri="{FF2B5EF4-FFF2-40B4-BE49-F238E27FC236}">
                    <a16:creationId xmlns:a16="http://schemas.microsoft.com/office/drawing/2014/main" id="{4ACE8B8D-32B9-4843-B159-590950B0FABD}"/>
                  </a:ext>
                </a:extLst>
              </p:cNvPr>
              <p:cNvSpPr/>
              <p:nvPr/>
            </p:nvSpPr>
            <p:spPr>
              <a:xfrm>
                <a:off x="7784807" y="5588596"/>
                <a:ext cx="7632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69">
                    <a:moveTo>
                      <a:pt x="7632" y="10718"/>
                    </a:moveTo>
                    <a:lnTo>
                      <a:pt x="3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21" name="object 1157">
                <a:extLst>
                  <a:ext uri="{FF2B5EF4-FFF2-40B4-BE49-F238E27FC236}">
                    <a16:creationId xmlns:a16="http://schemas.microsoft.com/office/drawing/2014/main" id="{E30BD463-BB23-4F09-83CE-574A80753A29}"/>
                  </a:ext>
                </a:extLst>
              </p:cNvPr>
              <p:cNvSpPr/>
              <p:nvPr/>
            </p:nvSpPr>
            <p:spPr>
              <a:xfrm>
                <a:off x="7749425" y="5566029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29479" y="51088"/>
                    </a:lnTo>
                    <a:lnTo>
                      <a:pt x="124922" y="37769"/>
                    </a:lnTo>
                    <a:lnTo>
                      <a:pt x="117752" y="25920"/>
                    </a:lnTo>
                    <a:lnTo>
                      <a:pt x="108319" y="15887"/>
                    </a:lnTo>
                    <a:lnTo>
                      <a:pt x="96971" y="8016"/>
                    </a:lnTo>
                    <a:lnTo>
                      <a:pt x="84058" y="2653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3"/>
                    </a:lnTo>
                    <a:lnTo>
                      <a:pt x="37781" y="6142"/>
                    </a:lnTo>
                    <a:lnTo>
                      <a:pt x="25931" y="13302"/>
                    </a:lnTo>
                    <a:lnTo>
                      <a:pt x="15896" y="22727"/>
                    </a:lnTo>
                    <a:lnTo>
                      <a:pt x="8022" y="34070"/>
                    </a:lnTo>
                    <a:lnTo>
                      <a:pt x="2656" y="46986"/>
                    </a:lnTo>
                    <a:lnTo>
                      <a:pt x="145" y="61130"/>
                    </a:lnTo>
                    <a:lnTo>
                      <a:pt x="0" y="65532"/>
                    </a:lnTo>
                    <a:lnTo>
                      <a:pt x="1594" y="79970"/>
                    </a:lnTo>
                    <a:lnTo>
                      <a:pt x="6145" y="93286"/>
                    </a:lnTo>
                    <a:lnTo>
                      <a:pt x="13307" y="105135"/>
                    </a:lnTo>
                    <a:lnTo>
                      <a:pt x="22734" y="115169"/>
                    </a:lnTo>
                    <a:lnTo>
                      <a:pt x="34080" y="123041"/>
                    </a:lnTo>
                    <a:lnTo>
                      <a:pt x="46998" y="128407"/>
                    </a:lnTo>
                    <a:lnTo>
                      <a:pt x="61143" y="130918"/>
                    </a:lnTo>
                    <a:lnTo>
                      <a:pt x="65544" y="131063"/>
                    </a:lnTo>
                    <a:lnTo>
                      <a:pt x="79968" y="129469"/>
                    </a:lnTo>
                    <a:lnTo>
                      <a:pt x="93280" y="124917"/>
                    </a:lnTo>
                    <a:lnTo>
                      <a:pt x="105129" y="117754"/>
                    </a:lnTo>
                    <a:lnTo>
                      <a:pt x="115168" y="108327"/>
                    </a:lnTo>
                    <a:lnTo>
                      <a:pt x="123047" y="96981"/>
                    </a:lnTo>
                    <a:lnTo>
                      <a:pt x="128418" y="84064"/>
                    </a:lnTo>
                    <a:lnTo>
                      <a:pt x="130931" y="69922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22" name="object 1158">
                <a:extLst>
                  <a:ext uri="{FF2B5EF4-FFF2-40B4-BE49-F238E27FC236}">
                    <a16:creationId xmlns:a16="http://schemas.microsoft.com/office/drawing/2014/main" id="{BD84AD81-044F-414E-BC9E-8EFE1233A960}"/>
                  </a:ext>
                </a:extLst>
              </p:cNvPr>
              <p:cNvSpPr/>
              <p:nvPr/>
            </p:nvSpPr>
            <p:spPr>
              <a:xfrm>
                <a:off x="7691234" y="5268963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30932" y="69923"/>
                    </a:lnTo>
                    <a:lnTo>
                      <a:pt x="128422" y="84069"/>
                    </a:lnTo>
                    <a:lnTo>
                      <a:pt x="123057" y="96987"/>
                    </a:lnTo>
                    <a:lnTo>
                      <a:pt x="115185" y="108332"/>
                    </a:lnTo>
                    <a:lnTo>
                      <a:pt x="105151" y="117758"/>
                    </a:lnTo>
                    <a:lnTo>
                      <a:pt x="93302" y="124919"/>
                    </a:lnTo>
                    <a:lnTo>
                      <a:pt x="79984" y="129470"/>
                    </a:lnTo>
                    <a:lnTo>
                      <a:pt x="65544" y="131063"/>
                    </a:lnTo>
                    <a:lnTo>
                      <a:pt x="61148" y="130918"/>
                    </a:lnTo>
                    <a:lnTo>
                      <a:pt x="47016" y="128408"/>
                    </a:lnTo>
                    <a:lnTo>
                      <a:pt x="34102" y="123044"/>
                    </a:lnTo>
                    <a:lnTo>
                      <a:pt x="22755" y="115173"/>
                    </a:lnTo>
                    <a:lnTo>
                      <a:pt x="13322" y="105140"/>
                    </a:lnTo>
                    <a:lnTo>
                      <a:pt x="6153" y="93292"/>
                    </a:lnTo>
                    <a:lnTo>
                      <a:pt x="1596" y="79974"/>
                    </a:lnTo>
                    <a:lnTo>
                      <a:pt x="0" y="65531"/>
                    </a:lnTo>
                    <a:lnTo>
                      <a:pt x="145" y="61136"/>
                    </a:lnTo>
                    <a:lnTo>
                      <a:pt x="2660" y="47005"/>
                    </a:lnTo>
                    <a:lnTo>
                      <a:pt x="8032" y="34093"/>
                    </a:lnTo>
                    <a:lnTo>
                      <a:pt x="15913" y="22748"/>
                    </a:lnTo>
                    <a:lnTo>
                      <a:pt x="25952" y="13318"/>
                    </a:lnTo>
                    <a:lnTo>
                      <a:pt x="37803" y="6151"/>
                    </a:lnTo>
                    <a:lnTo>
                      <a:pt x="51117" y="1595"/>
                    </a:lnTo>
                    <a:lnTo>
                      <a:pt x="65544" y="0"/>
                    </a:lnTo>
                    <a:lnTo>
                      <a:pt x="69934" y="144"/>
                    </a:lnTo>
                    <a:lnTo>
                      <a:pt x="84077" y="2657"/>
                    </a:lnTo>
                    <a:lnTo>
                      <a:pt x="96994" y="8026"/>
                    </a:lnTo>
                    <a:lnTo>
                      <a:pt x="108340" y="15904"/>
                    </a:lnTo>
                    <a:lnTo>
                      <a:pt x="117767" y="25941"/>
                    </a:lnTo>
                    <a:lnTo>
                      <a:pt x="124930" y="37791"/>
                    </a:lnTo>
                    <a:lnTo>
                      <a:pt x="129482" y="51103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23" name="object 1159">
                <a:extLst>
                  <a:ext uri="{FF2B5EF4-FFF2-40B4-BE49-F238E27FC236}">
                    <a16:creationId xmlns:a16="http://schemas.microsoft.com/office/drawing/2014/main" id="{A58BC1F5-72F1-473C-ABA1-5B7BE36E6FDD}"/>
                  </a:ext>
                </a:extLst>
              </p:cNvPr>
              <p:cNvSpPr/>
              <p:nvPr/>
            </p:nvSpPr>
            <p:spPr>
              <a:xfrm>
                <a:off x="7746110" y="5345214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49"/>
                    </a:moveTo>
                    <a:lnTo>
                      <a:pt x="3467" y="50596"/>
                    </a:lnTo>
                    <a:lnTo>
                      <a:pt x="7086" y="50901"/>
                    </a:lnTo>
                    <a:lnTo>
                      <a:pt x="10668" y="50901"/>
                    </a:lnTo>
                    <a:lnTo>
                      <a:pt x="24637" y="49299"/>
                    </a:lnTo>
                    <a:lnTo>
                      <a:pt x="37551" y="44717"/>
                    </a:lnTo>
                    <a:lnTo>
                      <a:pt x="49010" y="37490"/>
                    </a:lnTo>
                    <a:lnTo>
                      <a:pt x="58613" y="27955"/>
                    </a:lnTo>
                    <a:lnTo>
                      <a:pt x="65963" y="16446"/>
                    </a:lnTo>
                    <a:lnTo>
                      <a:pt x="70658" y="330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24" name="object 1160">
                <a:extLst>
                  <a:ext uri="{FF2B5EF4-FFF2-40B4-BE49-F238E27FC236}">
                    <a16:creationId xmlns:a16="http://schemas.microsoft.com/office/drawing/2014/main" id="{42406C10-91EB-431C-963B-7BB7B42067B5}"/>
                  </a:ext>
                </a:extLst>
              </p:cNvPr>
              <p:cNvSpPr/>
              <p:nvPr/>
            </p:nvSpPr>
            <p:spPr>
              <a:xfrm>
                <a:off x="7761732" y="5358612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59"/>
                    </a:lnTo>
                    <a:lnTo>
                      <a:pt x="25043" y="24367"/>
                    </a:lnTo>
                    <a:lnTo>
                      <a:pt x="35347" y="16221"/>
                    </a:lnTo>
                    <a:lnTo>
                      <a:pt x="43584" y="5829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25" name="object 1161">
                <a:extLst>
                  <a:ext uri="{FF2B5EF4-FFF2-40B4-BE49-F238E27FC236}">
                    <a16:creationId xmlns:a16="http://schemas.microsoft.com/office/drawing/2014/main" id="{41F6C732-CB86-4F86-9EAB-49B1FCE5B891}"/>
                  </a:ext>
                </a:extLst>
              </p:cNvPr>
              <p:cNvSpPr/>
              <p:nvPr/>
            </p:nvSpPr>
            <p:spPr>
              <a:xfrm>
                <a:off x="7778648" y="5371109"/>
                <a:ext cx="14732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12">
                    <a:moveTo>
                      <a:pt x="0" y="10312"/>
                    </a:moveTo>
                    <a:lnTo>
                      <a:pt x="5461" y="7785"/>
                    </a:lnTo>
                    <a:lnTo>
                      <a:pt x="10464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26" name="object 1162">
                <a:extLst>
                  <a:ext uri="{FF2B5EF4-FFF2-40B4-BE49-F238E27FC236}">
                    <a16:creationId xmlns:a16="http://schemas.microsoft.com/office/drawing/2014/main" id="{10FC8355-737E-4B8D-A1ED-CCA0BD4934E5}"/>
                  </a:ext>
                </a:extLst>
              </p:cNvPr>
              <p:cNvSpPr/>
              <p:nvPr/>
            </p:nvSpPr>
            <p:spPr>
              <a:xfrm>
                <a:off x="7719720" y="5287022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71" y="0"/>
                    </a:moveTo>
                    <a:lnTo>
                      <a:pt x="20434" y="11849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71" y="19697"/>
                    </a:lnTo>
                    <a:lnTo>
                      <a:pt x="0" y="10413"/>
                    </a:lnTo>
                    <a:lnTo>
                      <a:pt x="4305" y="6096"/>
                    </a:lnTo>
                    <a:lnTo>
                      <a:pt x="9372" y="2578"/>
                    </a:lnTo>
                    <a:lnTo>
                      <a:pt x="1487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27" name="object 1163">
                <a:extLst>
                  <a:ext uri="{FF2B5EF4-FFF2-40B4-BE49-F238E27FC236}">
                    <a16:creationId xmlns:a16="http://schemas.microsoft.com/office/drawing/2014/main" id="{FB32890B-788C-454C-8081-02E77A88E17D}"/>
                  </a:ext>
                </a:extLst>
              </p:cNvPr>
              <p:cNvSpPr/>
              <p:nvPr/>
            </p:nvSpPr>
            <p:spPr>
              <a:xfrm>
                <a:off x="7719720" y="5287022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71" y="0"/>
                    </a:moveTo>
                    <a:lnTo>
                      <a:pt x="9372" y="2578"/>
                    </a:lnTo>
                    <a:lnTo>
                      <a:pt x="4305" y="6096"/>
                    </a:lnTo>
                    <a:lnTo>
                      <a:pt x="0" y="10413"/>
                    </a:lnTo>
                    <a:lnTo>
                      <a:pt x="9271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49"/>
                    </a:lnTo>
                    <a:lnTo>
                      <a:pt x="14871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28" name="object 1164">
                <a:extLst>
                  <a:ext uri="{FF2B5EF4-FFF2-40B4-BE49-F238E27FC236}">
                    <a16:creationId xmlns:a16="http://schemas.microsoft.com/office/drawing/2014/main" id="{00CCC88A-EA51-4E35-8856-D4A9D923742C}"/>
                  </a:ext>
                </a:extLst>
              </p:cNvPr>
              <p:cNvSpPr/>
              <p:nvPr/>
            </p:nvSpPr>
            <p:spPr>
              <a:xfrm>
                <a:off x="7724330" y="5292928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229" y="2273"/>
                    </a:lnTo>
                    <a:lnTo>
                      <a:pt x="3822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29" name="object 1165">
                <a:extLst>
                  <a:ext uri="{FF2B5EF4-FFF2-40B4-BE49-F238E27FC236}">
                    <a16:creationId xmlns:a16="http://schemas.microsoft.com/office/drawing/2014/main" id="{158F17F1-EBB3-4632-B995-448A5B606511}"/>
                  </a:ext>
                </a:extLst>
              </p:cNvPr>
              <p:cNvSpPr/>
              <p:nvPr/>
            </p:nvSpPr>
            <p:spPr>
              <a:xfrm>
                <a:off x="7726616" y="5291582"/>
                <a:ext cx="7683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0718">
                    <a:moveTo>
                      <a:pt x="7683" y="10667"/>
                    </a:moveTo>
                    <a:lnTo>
                      <a:pt x="88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30" name="object 1166">
                <a:extLst>
                  <a:ext uri="{FF2B5EF4-FFF2-40B4-BE49-F238E27FC236}">
                    <a16:creationId xmlns:a16="http://schemas.microsoft.com/office/drawing/2014/main" id="{B80342F2-FE1B-44FB-A525-A444DBE4DB19}"/>
                  </a:ext>
                </a:extLst>
              </p:cNvPr>
              <p:cNvSpPr/>
              <p:nvPr/>
            </p:nvSpPr>
            <p:spPr>
              <a:xfrm>
                <a:off x="7691234" y="5268963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29482" y="51103"/>
                    </a:lnTo>
                    <a:lnTo>
                      <a:pt x="124930" y="37791"/>
                    </a:lnTo>
                    <a:lnTo>
                      <a:pt x="117767" y="25941"/>
                    </a:lnTo>
                    <a:lnTo>
                      <a:pt x="108340" y="15904"/>
                    </a:lnTo>
                    <a:lnTo>
                      <a:pt x="96994" y="8026"/>
                    </a:lnTo>
                    <a:lnTo>
                      <a:pt x="84077" y="2657"/>
                    </a:lnTo>
                    <a:lnTo>
                      <a:pt x="69934" y="144"/>
                    </a:lnTo>
                    <a:lnTo>
                      <a:pt x="65544" y="0"/>
                    </a:lnTo>
                    <a:lnTo>
                      <a:pt x="51117" y="1595"/>
                    </a:lnTo>
                    <a:lnTo>
                      <a:pt x="37803" y="6151"/>
                    </a:lnTo>
                    <a:lnTo>
                      <a:pt x="25952" y="13318"/>
                    </a:lnTo>
                    <a:lnTo>
                      <a:pt x="15913" y="22748"/>
                    </a:lnTo>
                    <a:lnTo>
                      <a:pt x="8032" y="34093"/>
                    </a:lnTo>
                    <a:lnTo>
                      <a:pt x="2660" y="47005"/>
                    </a:lnTo>
                    <a:lnTo>
                      <a:pt x="145" y="61136"/>
                    </a:lnTo>
                    <a:lnTo>
                      <a:pt x="0" y="65531"/>
                    </a:lnTo>
                    <a:lnTo>
                      <a:pt x="1596" y="79974"/>
                    </a:lnTo>
                    <a:lnTo>
                      <a:pt x="6153" y="93292"/>
                    </a:lnTo>
                    <a:lnTo>
                      <a:pt x="13322" y="105140"/>
                    </a:lnTo>
                    <a:lnTo>
                      <a:pt x="22755" y="115173"/>
                    </a:lnTo>
                    <a:lnTo>
                      <a:pt x="34102" y="123044"/>
                    </a:lnTo>
                    <a:lnTo>
                      <a:pt x="47016" y="128408"/>
                    </a:lnTo>
                    <a:lnTo>
                      <a:pt x="61148" y="130918"/>
                    </a:lnTo>
                    <a:lnTo>
                      <a:pt x="65544" y="131063"/>
                    </a:lnTo>
                    <a:lnTo>
                      <a:pt x="79984" y="129470"/>
                    </a:lnTo>
                    <a:lnTo>
                      <a:pt x="93302" y="124919"/>
                    </a:lnTo>
                    <a:lnTo>
                      <a:pt x="105151" y="117758"/>
                    </a:lnTo>
                    <a:lnTo>
                      <a:pt x="115185" y="108332"/>
                    </a:lnTo>
                    <a:lnTo>
                      <a:pt x="123057" y="96987"/>
                    </a:lnTo>
                    <a:lnTo>
                      <a:pt x="128422" y="84069"/>
                    </a:lnTo>
                    <a:lnTo>
                      <a:pt x="130932" y="69923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31" name="object 1167">
                <a:extLst>
                  <a:ext uri="{FF2B5EF4-FFF2-40B4-BE49-F238E27FC236}">
                    <a16:creationId xmlns:a16="http://schemas.microsoft.com/office/drawing/2014/main" id="{775DC078-6804-48ED-8C35-1F36BA018652}"/>
                  </a:ext>
                </a:extLst>
              </p:cNvPr>
              <p:cNvSpPr/>
              <p:nvPr/>
            </p:nvSpPr>
            <p:spPr>
              <a:xfrm>
                <a:off x="7898015" y="5088534"/>
                <a:ext cx="131064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13">
                    <a:moveTo>
                      <a:pt x="131064" y="65481"/>
                    </a:moveTo>
                    <a:lnTo>
                      <a:pt x="130919" y="69872"/>
                    </a:lnTo>
                    <a:lnTo>
                      <a:pt x="128405" y="84018"/>
                    </a:lnTo>
                    <a:lnTo>
                      <a:pt x="123034" y="96936"/>
                    </a:lnTo>
                    <a:lnTo>
                      <a:pt x="115155" y="108281"/>
                    </a:lnTo>
                    <a:lnTo>
                      <a:pt x="105116" y="117707"/>
                    </a:lnTo>
                    <a:lnTo>
                      <a:pt x="93267" y="124869"/>
                    </a:lnTo>
                    <a:lnTo>
                      <a:pt x="79956" y="129419"/>
                    </a:lnTo>
                    <a:lnTo>
                      <a:pt x="65532" y="131013"/>
                    </a:lnTo>
                    <a:lnTo>
                      <a:pt x="61140" y="130868"/>
                    </a:lnTo>
                    <a:lnTo>
                      <a:pt x="46994" y="128359"/>
                    </a:lnTo>
                    <a:lnTo>
                      <a:pt x="34076" y="122996"/>
                    </a:lnTo>
                    <a:lnTo>
                      <a:pt x="22731" y="115126"/>
                    </a:lnTo>
                    <a:lnTo>
                      <a:pt x="13305" y="105093"/>
                    </a:lnTo>
                    <a:lnTo>
                      <a:pt x="6144" y="93244"/>
                    </a:lnTo>
                    <a:lnTo>
                      <a:pt x="1593" y="79924"/>
                    </a:lnTo>
                    <a:lnTo>
                      <a:pt x="0" y="65481"/>
                    </a:lnTo>
                    <a:lnTo>
                      <a:pt x="141" y="61135"/>
                    </a:lnTo>
                    <a:lnTo>
                      <a:pt x="2644" y="46998"/>
                    </a:lnTo>
                    <a:lnTo>
                      <a:pt x="8003" y="34083"/>
                    </a:lnTo>
                    <a:lnTo>
                      <a:pt x="15873" y="22739"/>
                    </a:lnTo>
                    <a:lnTo>
                      <a:pt x="25907" y="13311"/>
                    </a:lnTo>
                    <a:lnTo>
                      <a:pt x="37759" y="6147"/>
                    </a:lnTo>
                    <a:lnTo>
                      <a:pt x="51082" y="1594"/>
                    </a:lnTo>
                    <a:lnTo>
                      <a:pt x="65532" y="0"/>
                    </a:lnTo>
                    <a:lnTo>
                      <a:pt x="69876" y="141"/>
                    </a:lnTo>
                    <a:lnTo>
                      <a:pt x="84014" y="2643"/>
                    </a:lnTo>
                    <a:lnTo>
                      <a:pt x="96935" y="8001"/>
                    </a:lnTo>
                    <a:lnTo>
                      <a:pt x="108290" y="15868"/>
                    </a:lnTo>
                    <a:lnTo>
                      <a:pt x="117730" y="25896"/>
                    </a:lnTo>
                    <a:lnTo>
                      <a:pt x="124904" y="37739"/>
                    </a:lnTo>
                    <a:lnTo>
                      <a:pt x="129466" y="51050"/>
                    </a:lnTo>
                    <a:lnTo>
                      <a:pt x="131064" y="6548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32" name="object 1168">
                <a:extLst>
                  <a:ext uri="{FF2B5EF4-FFF2-40B4-BE49-F238E27FC236}">
                    <a16:creationId xmlns:a16="http://schemas.microsoft.com/office/drawing/2014/main" id="{3F4A11CD-8CDF-4962-A62F-3AFCD8629066}"/>
                  </a:ext>
                </a:extLst>
              </p:cNvPr>
              <p:cNvSpPr/>
              <p:nvPr/>
            </p:nvSpPr>
            <p:spPr>
              <a:xfrm>
                <a:off x="7952828" y="5164734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688" y="49299"/>
                    </a:lnTo>
                    <a:lnTo>
                      <a:pt x="37602" y="44717"/>
                    </a:lnTo>
                    <a:lnTo>
                      <a:pt x="49060" y="37490"/>
                    </a:lnTo>
                    <a:lnTo>
                      <a:pt x="58664" y="27955"/>
                    </a:lnTo>
                    <a:lnTo>
                      <a:pt x="66013" y="16446"/>
                    </a:lnTo>
                    <a:lnTo>
                      <a:pt x="70709" y="330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33" name="object 1169">
                <a:extLst>
                  <a:ext uri="{FF2B5EF4-FFF2-40B4-BE49-F238E27FC236}">
                    <a16:creationId xmlns:a16="http://schemas.microsoft.com/office/drawing/2014/main" id="{50761611-D9A5-428B-BB72-D8AB762FB1FE}"/>
                  </a:ext>
                </a:extLst>
              </p:cNvPr>
              <p:cNvSpPr/>
              <p:nvPr/>
            </p:nvSpPr>
            <p:spPr>
              <a:xfrm>
                <a:off x="7968500" y="5178132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77"/>
                    </a:lnTo>
                    <a:lnTo>
                      <a:pt x="25055" y="24378"/>
                    </a:lnTo>
                    <a:lnTo>
                      <a:pt x="35353" y="16212"/>
                    </a:lnTo>
                    <a:lnTo>
                      <a:pt x="43568" y="5797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34" name="object 1170">
                <a:extLst>
                  <a:ext uri="{FF2B5EF4-FFF2-40B4-BE49-F238E27FC236}">
                    <a16:creationId xmlns:a16="http://schemas.microsoft.com/office/drawing/2014/main" id="{0D3D3585-0289-442D-8354-D319B9EC6744}"/>
                  </a:ext>
                </a:extLst>
              </p:cNvPr>
              <p:cNvSpPr/>
              <p:nvPr/>
            </p:nvSpPr>
            <p:spPr>
              <a:xfrm>
                <a:off x="7985417" y="5190680"/>
                <a:ext cx="14744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10261">
                    <a:moveTo>
                      <a:pt x="0" y="10261"/>
                    </a:moveTo>
                    <a:lnTo>
                      <a:pt x="5460" y="7734"/>
                    </a:lnTo>
                    <a:lnTo>
                      <a:pt x="10477" y="4216"/>
                    </a:lnTo>
                    <a:lnTo>
                      <a:pt x="14744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35" name="object 1171">
                <a:extLst>
                  <a:ext uri="{FF2B5EF4-FFF2-40B4-BE49-F238E27FC236}">
                    <a16:creationId xmlns:a16="http://schemas.microsoft.com/office/drawing/2014/main" id="{DE54AA0B-FB43-4C9C-94BA-174125BC6127}"/>
                  </a:ext>
                </a:extLst>
              </p:cNvPr>
              <p:cNvSpPr/>
              <p:nvPr/>
            </p:nvSpPr>
            <p:spPr>
              <a:xfrm>
                <a:off x="7926489" y="5106543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20434" y="11849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20" y="19697"/>
                    </a:lnTo>
                    <a:lnTo>
                      <a:pt x="0" y="10414"/>
                    </a:lnTo>
                    <a:lnTo>
                      <a:pt x="4317" y="6096"/>
                    </a:lnTo>
                    <a:lnTo>
                      <a:pt x="9321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36" name="object 1172">
                <a:extLst>
                  <a:ext uri="{FF2B5EF4-FFF2-40B4-BE49-F238E27FC236}">
                    <a16:creationId xmlns:a16="http://schemas.microsoft.com/office/drawing/2014/main" id="{DF46D02D-C542-4C0B-9A5A-5A4A70500266}"/>
                  </a:ext>
                </a:extLst>
              </p:cNvPr>
              <p:cNvSpPr/>
              <p:nvPr/>
            </p:nvSpPr>
            <p:spPr>
              <a:xfrm>
                <a:off x="7926489" y="5106543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9321" y="2578"/>
                    </a:lnTo>
                    <a:lnTo>
                      <a:pt x="4317" y="6096"/>
                    </a:lnTo>
                    <a:lnTo>
                      <a:pt x="0" y="10414"/>
                    </a:lnTo>
                    <a:lnTo>
                      <a:pt x="9220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37" name="object 1173">
                <a:extLst>
                  <a:ext uri="{FF2B5EF4-FFF2-40B4-BE49-F238E27FC236}">
                    <a16:creationId xmlns:a16="http://schemas.microsoft.com/office/drawing/2014/main" id="{7E4B5262-1110-4161-BE96-7BBC37BD2EB6}"/>
                  </a:ext>
                </a:extLst>
              </p:cNvPr>
              <p:cNvSpPr/>
              <p:nvPr/>
            </p:nvSpPr>
            <p:spPr>
              <a:xfrm>
                <a:off x="7931099" y="5112448"/>
                <a:ext cx="13042" cy="9169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69">
                    <a:moveTo>
                      <a:pt x="13042" y="0"/>
                    </a:moveTo>
                    <a:lnTo>
                      <a:pt x="8191" y="2273"/>
                    </a:lnTo>
                    <a:lnTo>
                      <a:pt x="3771" y="5359"/>
                    </a:lnTo>
                    <a:lnTo>
                      <a:pt x="0" y="9169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38" name="object 1174">
                <a:extLst>
                  <a:ext uri="{FF2B5EF4-FFF2-40B4-BE49-F238E27FC236}">
                    <a16:creationId xmlns:a16="http://schemas.microsoft.com/office/drawing/2014/main" id="{CA266D54-0CA5-470A-81BF-E96E1984DDA2}"/>
                  </a:ext>
                </a:extLst>
              </p:cNvPr>
              <p:cNvSpPr/>
              <p:nvPr/>
            </p:nvSpPr>
            <p:spPr>
              <a:xfrm>
                <a:off x="7933385" y="5111102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667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39" name="object 1175">
                <a:extLst>
                  <a:ext uri="{FF2B5EF4-FFF2-40B4-BE49-F238E27FC236}">
                    <a16:creationId xmlns:a16="http://schemas.microsoft.com/office/drawing/2014/main" id="{2DC56CDC-1795-4349-AFA7-07AE20D1A9A8}"/>
                  </a:ext>
                </a:extLst>
              </p:cNvPr>
              <p:cNvSpPr/>
              <p:nvPr/>
            </p:nvSpPr>
            <p:spPr>
              <a:xfrm>
                <a:off x="7898015" y="5088534"/>
                <a:ext cx="131064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13">
                    <a:moveTo>
                      <a:pt x="131064" y="65481"/>
                    </a:moveTo>
                    <a:lnTo>
                      <a:pt x="129466" y="51050"/>
                    </a:lnTo>
                    <a:lnTo>
                      <a:pt x="124904" y="37739"/>
                    </a:lnTo>
                    <a:lnTo>
                      <a:pt x="117730" y="25896"/>
                    </a:lnTo>
                    <a:lnTo>
                      <a:pt x="108290" y="15868"/>
                    </a:lnTo>
                    <a:lnTo>
                      <a:pt x="96935" y="8001"/>
                    </a:lnTo>
                    <a:lnTo>
                      <a:pt x="84014" y="2643"/>
                    </a:lnTo>
                    <a:lnTo>
                      <a:pt x="69876" y="141"/>
                    </a:lnTo>
                    <a:lnTo>
                      <a:pt x="65532" y="0"/>
                    </a:lnTo>
                    <a:lnTo>
                      <a:pt x="51082" y="1594"/>
                    </a:lnTo>
                    <a:lnTo>
                      <a:pt x="37759" y="6147"/>
                    </a:lnTo>
                    <a:lnTo>
                      <a:pt x="25907" y="13311"/>
                    </a:lnTo>
                    <a:lnTo>
                      <a:pt x="15873" y="22739"/>
                    </a:lnTo>
                    <a:lnTo>
                      <a:pt x="8003" y="34083"/>
                    </a:lnTo>
                    <a:lnTo>
                      <a:pt x="2644" y="46998"/>
                    </a:lnTo>
                    <a:lnTo>
                      <a:pt x="141" y="61135"/>
                    </a:lnTo>
                    <a:lnTo>
                      <a:pt x="0" y="65481"/>
                    </a:lnTo>
                    <a:lnTo>
                      <a:pt x="1593" y="79924"/>
                    </a:lnTo>
                    <a:lnTo>
                      <a:pt x="6144" y="93244"/>
                    </a:lnTo>
                    <a:lnTo>
                      <a:pt x="13305" y="105093"/>
                    </a:lnTo>
                    <a:lnTo>
                      <a:pt x="22731" y="115126"/>
                    </a:lnTo>
                    <a:lnTo>
                      <a:pt x="34076" y="122996"/>
                    </a:lnTo>
                    <a:lnTo>
                      <a:pt x="46994" y="128359"/>
                    </a:lnTo>
                    <a:lnTo>
                      <a:pt x="61140" y="130868"/>
                    </a:lnTo>
                    <a:lnTo>
                      <a:pt x="65532" y="131013"/>
                    </a:lnTo>
                    <a:lnTo>
                      <a:pt x="79956" y="129419"/>
                    </a:lnTo>
                    <a:lnTo>
                      <a:pt x="93267" y="124869"/>
                    </a:lnTo>
                    <a:lnTo>
                      <a:pt x="105116" y="117707"/>
                    </a:lnTo>
                    <a:lnTo>
                      <a:pt x="115155" y="108281"/>
                    </a:lnTo>
                    <a:lnTo>
                      <a:pt x="123034" y="96936"/>
                    </a:lnTo>
                    <a:lnTo>
                      <a:pt x="128405" y="84018"/>
                    </a:lnTo>
                    <a:lnTo>
                      <a:pt x="130919" y="69872"/>
                    </a:lnTo>
                    <a:lnTo>
                      <a:pt x="131064" y="6548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40" name="object 1176">
                <a:extLst>
                  <a:ext uri="{FF2B5EF4-FFF2-40B4-BE49-F238E27FC236}">
                    <a16:creationId xmlns:a16="http://schemas.microsoft.com/office/drawing/2014/main" id="{3C678805-768D-4D4A-A329-1B355446140D}"/>
                  </a:ext>
                </a:extLst>
              </p:cNvPr>
              <p:cNvSpPr/>
              <p:nvPr/>
            </p:nvSpPr>
            <p:spPr>
              <a:xfrm>
                <a:off x="7861452" y="4814595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30871" y="69876"/>
                    </a:lnTo>
                    <a:lnTo>
                      <a:pt x="128369" y="84014"/>
                    </a:lnTo>
                    <a:lnTo>
                      <a:pt x="123011" y="96935"/>
                    </a:lnTo>
                    <a:lnTo>
                      <a:pt x="115144" y="108290"/>
                    </a:lnTo>
                    <a:lnTo>
                      <a:pt x="105116" y="117730"/>
                    </a:lnTo>
                    <a:lnTo>
                      <a:pt x="93273" y="124904"/>
                    </a:lnTo>
                    <a:lnTo>
                      <a:pt x="79962" y="129466"/>
                    </a:lnTo>
                    <a:lnTo>
                      <a:pt x="65532" y="131064"/>
                    </a:lnTo>
                    <a:lnTo>
                      <a:pt x="61140" y="130919"/>
                    </a:lnTo>
                    <a:lnTo>
                      <a:pt x="46994" y="128405"/>
                    </a:lnTo>
                    <a:lnTo>
                      <a:pt x="34076" y="123034"/>
                    </a:lnTo>
                    <a:lnTo>
                      <a:pt x="22731" y="115155"/>
                    </a:lnTo>
                    <a:lnTo>
                      <a:pt x="13305" y="105116"/>
                    </a:lnTo>
                    <a:lnTo>
                      <a:pt x="6144" y="93267"/>
                    </a:lnTo>
                    <a:lnTo>
                      <a:pt x="1593" y="79956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3" y="46994"/>
                    </a:lnTo>
                    <a:lnTo>
                      <a:pt x="8016" y="34076"/>
                    </a:lnTo>
                    <a:lnTo>
                      <a:pt x="15887" y="22731"/>
                    </a:lnTo>
                    <a:lnTo>
                      <a:pt x="25920" y="13305"/>
                    </a:lnTo>
                    <a:lnTo>
                      <a:pt x="37769" y="6144"/>
                    </a:lnTo>
                    <a:lnTo>
                      <a:pt x="51088" y="1593"/>
                    </a:lnTo>
                    <a:lnTo>
                      <a:pt x="65532" y="0"/>
                    </a:lnTo>
                    <a:lnTo>
                      <a:pt x="69877" y="141"/>
                    </a:lnTo>
                    <a:lnTo>
                      <a:pt x="84014" y="2644"/>
                    </a:lnTo>
                    <a:lnTo>
                      <a:pt x="96929" y="8003"/>
                    </a:lnTo>
                    <a:lnTo>
                      <a:pt x="108273" y="15873"/>
                    </a:lnTo>
                    <a:lnTo>
                      <a:pt x="117701" y="25907"/>
                    </a:lnTo>
                    <a:lnTo>
                      <a:pt x="124865" y="37759"/>
                    </a:lnTo>
                    <a:lnTo>
                      <a:pt x="129418" y="51082"/>
                    </a:lnTo>
                    <a:lnTo>
                      <a:pt x="13101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41" name="object 1177">
                <a:extLst>
                  <a:ext uri="{FF2B5EF4-FFF2-40B4-BE49-F238E27FC236}">
                    <a16:creationId xmlns:a16="http://schemas.microsoft.com/office/drawing/2014/main" id="{0715643D-ED59-43EA-A2AA-6AD2208789B0}"/>
                  </a:ext>
                </a:extLst>
              </p:cNvPr>
              <p:cNvSpPr/>
              <p:nvPr/>
            </p:nvSpPr>
            <p:spPr>
              <a:xfrm>
                <a:off x="7916265" y="4890795"/>
                <a:ext cx="71335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888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099" y="50888"/>
                    </a:lnTo>
                    <a:lnTo>
                      <a:pt x="10718" y="50888"/>
                    </a:lnTo>
                    <a:lnTo>
                      <a:pt x="24696" y="49289"/>
                    </a:lnTo>
                    <a:lnTo>
                      <a:pt x="37615" y="44711"/>
                    </a:lnTo>
                    <a:lnTo>
                      <a:pt x="49074" y="37487"/>
                    </a:lnTo>
                    <a:lnTo>
                      <a:pt x="58671" y="27949"/>
                    </a:lnTo>
                    <a:lnTo>
                      <a:pt x="66005" y="16428"/>
                    </a:lnTo>
                    <a:lnTo>
                      <a:pt x="70675" y="3256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42" name="object 1178">
                <a:extLst>
                  <a:ext uri="{FF2B5EF4-FFF2-40B4-BE49-F238E27FC236}">
                    <a16:creationId xmlns:a16="http://schemas.microsoft.com/office/drawing/2014/main" id="{780B9E2C-6D25-4D9A-A385-3E755712E6DD}"/>
                  </a:ext>
                </a:extLst>
              </p:cNvPr>
              <p:cNvSpPr/>
              <p:nvPr/>
            </p:nvSpPr>
            <p:spPr>
              <a:xfrm>
                <a:off x="7931937" y="4904181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82"/>
                    </a:lnTo>
                    <a:lnTo>
                      <a:pt x="25055" y="24383"/>
                    </a:lnTo>
                    <a:lnTo>
                      <a:pt x="35353" y="16215"/>
                    </a:lnTo>
                    <a:lnTo>
                      <a:pt x="43568" y="5798"/>
                    </a:lnTo>
                    <a:lnTo>
                      <a:pt x="46685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43" name="object 1179">
                <a:extLst>
                  <a:ext uri="{FF2B5EF4-FFF2-40B4-BE49-F238E27FC236}">
                    <a16:creationId xmlns:a16="http://schemas.microsoft.com/office/drawing/2014/main" id="{42828DC7-5A99-4C6F-B2CB-5B211274C418}"/>
                  </a:ext>
                </a:extLst>
              </p:cNvPr>
              <p:cNvSpPr/>
              <p:nvPr/>
            </p:nvSpPr>
            <p:spPr>
              <a:xfrm>
                <a:off x="7948866" y="4916741"/>
                <a:ext cx="14681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10261">
                    <a:moveTo>
                      <a:pt x="0" y="10261"/>
                    </a:moveTo>
                    <a:lnTo>
                      <a:pt x="5448" y="7734"/>
                    </a:lnTo>
                    <a:lnTo>
                      <a:pt x="10414" y="4254"/>
                    </a:lnTo>
                    <a:lnTo>
                      <a:pt x="1468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44" name="object 1180">
                <a:extLst>
                  <a:ext uri="{FF2B5EF4-FFF2-40B4-BE49-F238E27FC236}">
                    <a16:creationId xmlns:a16="http://schemas.microsoft.com/office/drawing/2014/main" id="{F3355457-B6EC-4C8A-8986-BDCF7615D027}"/>
                  </a:ext>
                </a:extLst>
              </p:cNvPr>
              <p:cNvSpPr/>
              <p:nvPr/>
            </p:nvSpPr>
            <p:spPr>
              <a:xfrm>
                <a:off x="7889875" y="4832604"/>
                <a:ext cx="2048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5">
                    <a:moveTo>
                      <a:pt x="14935" y="0"/>
                    </a:moveTo>
                    <a:lnTo>
                      <a:pt x="20485" y="11849"/>
                    </a:lnTo>
                    <a:lnTo>
                      <a:pt x="16319" y="13779"/>
                    </a:lnTo>
                    <a:lnTo>
                      <a:pt x="12496" y="16459"/>
                    </a:lnTo>
                    <a:lnTo>
                      <a:pt x="9271" y="19685"/>
                    </a:lnTo>
                    <a:lnTo>
                      <a:pt x="0" y="10413"/>
                    </a:lnTo>
                    <a:lnTo>
                      <a:pt x="4318" y="609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45" name="object 1181">
                <a:extLst>
                  <a:ext uri="{FF2B5EF4-FFF2-40B4-BE49-F238E27FC236}">
                    <a16:creationId xmlns:a16="http://schemas.microsoft.com/office/drawing/2014/main" id="{CB491F32-43B4-47FA-BF11-33115BFB274D}"/>
                  </a:ext>
                </a:extLst>
              </p:cNvPr>
              <p:cNvSpPr/>
              <p:nvPr/>
            </p:nvSpPr>
            <p:spPr>
              <a:xfrm>
                <a:off x="7889875" y="4832604"/>
                <a:ext cx="2048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5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8" y="6096"/>
                    </a:lnTo>
                    <a:lnTo>
                      <a:pt x="0" y="10413"/>
                    </a:lnTo>
                    <a:lnTo>
                      <a:pt x="9271" y="19685"/>
                    </a:lnTo>
                    <a:lnTo>
                      <a:pt x="12496" y="16459"/>
                    </a:lnTo>
                    <a:lnTo>
                      <a:pt x="16319" y="13779"/>
                    </a:lnTo>
                    <a:lnTo>
                      <a:pt x="20485" y="1184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46" name="object 1182">
                <a:extLst>
                  <a:ext uri="{FF2B5EF4-FFF2-40B4-BE49-F238E27FC236}">
                    <a16:creationId xmlns:a16="http://schemas.microsoft.com/office/drawing/2014/main" id="{EBAEB588-39E5-4652-8EB8-8E9F492F762A}"/>
                  </a:ext>
                </a:extLst>
              </p:cNvPr>
              <p:cNvSpPr/>
              <p:nvPr/>
            </p:nvSpPr>
            <p:spPr>
              <a:xfrm>
                <a:off x="7894535" y="4838496"/>
                <a:ext cx="13055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82">
                    <a:moveTo>
                      <a:pt x="13055" y="0"/>
                    </a:moveTo>
                    <a:lnTo>
                      <a:pt x="8191" y="2286"/>
                    </a:lnTo>
                    <a:lnTo>
                      <a:pt x="3771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47" name="object 1183">
                <a:extLst>
                  <a:ext uri="{FF2B5EF4-FFF2-40B4-BE49-F238E27FC236}">
                    <a16:creationId xmlns:a16="http://schemas.microsoft.com/office/drawing/2014/main" id="{5EA90F68-08BB-4A0C-A673-B817126D75E1}"/>
                  </a:ext>
                </a:extLst>
              </p:cNvPr>
              <p:cNvSpPr/>
              <p:nvPr/>
            </p:nvSpPr>
            <p:spPr>
              <a:xfrm>
                <a:off x="7896821" y="4837163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48" name="object 1184">
                <a:extLst>
                  <a:ext uri="{FF2B5EF4-FFF2-40B4-BE49-F238E27FC236}">
                    <a16:creationId xmlns:a16="http://schemas.microsoft.com/office/drawing/2014/main" id="{C9BD9E4A-1F7C-4788-9957-93C2EC5CE5CF}"/>
                  </a:ext>
                </a:extLst>
              </p:cNvPr>
              <p:cNvSpPr/>
              <p:nvPr/>
            </p:nvSpPr>
            <p:spPr>
              <a:xfrm>
                <a:off x="7861452" y="4814595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29418" y="51082"/>
                    </a:lnTo>
                    <a:lnTo>
                      <a:pt x="124865" y="37759"/>
                    </a:lnTo>
                    <a:lnTo>
                      <a:pt x="117701" y="25907"/>
                    </a:lnTo>
                    <a:lnTo>
                      <a:pt x="108273" y="15873"/>
                    </a:lnTo>
                    <a:lnTo>
                      <a:pt x="96929" y="8003"/>
                    </a:lnTo>
                    <a:lnTo>
                      <a:pt x="84014" y="2644"/>
                    </a:lnTo>
                    <a:lnTo>
                      <a:pt x="69877" y="141"/>
                    </a:lnTo>
                    <a:lnTo>
                      <a:pt x="65532" y="0"/>
                    </a:lnTo>
                    <a:lnTo>
                      <a:pt x="51088" y="1593"/>
                    </a:lnTo>
                    <a:lnTo>
                      <a:pt x="37769" y="6144"/>
                    </a:lnTo>
                    <a:lnTo>
                      <a:pt x="25920" y="13305"/>
                    </a:lnTo>
                    <a:lnTo>
                      <a:pt x="15887" y="22731"/>
                    </a:lnTo>
                    <a:lnTo>
                      <a:pt x="8016" y="34076"/>
                    </a:lnTo>
                    <a:lnTo>
                      <a:pt x="2653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3" y="79956"/>
                    </a:lnTo>
                    <a:lnTo>
                      <a:pt x="6144" y="93267"/>
                    </a:lnTo>
                    <a:lnTo>
                      <a:pt x="13305" y="105116"/>
                    </a:lnTo>
                    <a:lnTo>
                      <a:pt x="22731" y="115155"/>
                    </a:lnTo>
                    <a:lnTo>
                      <a:pt x="34076" y="123034"/>
                    </a:lnTo>
                    <a:lnTo>
                      <a:pt x="46994" y="128405"/>
                    </a:lnTo>
                    <a:lnTo>
                      <a:pt x="61140" y="130919"/>
                    </a:lnTo>
                    <a:lnTo>
                      <a:pt x="65532" y="131064"/>
                    </a:lnTo>
                    <a:lnTo>
                      <a:pt x="79962" y="129466"/>
                    </a:lnTo>
                    <a:lnTo>
                      <a:pt x="93273" y="124904"/>
                    </a:lnTo>
                    <a:lnTo>
                      <a:pt x="105116" y="117730"/>
                    </a:lnTo>
                    <a:lnTo>
                      <a:pt x="115144" y="108290"/>
                    </a:lnTo>
                    <a:lnTo>
                      <a:pt x="123011" y="96935"/>
                    </a:lnTo>
                    <a:lnTo>
                      <a:pt x="128369" y="84014"/>
                    </a:lnTo>
                    <a:lnTo>
                      <a:pt x="130871" y="69876"/>
                    </a:lnTo>
                    <a:lnTo>
                      <a:pt x="13101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49" name="object 1185">
                <a:extLst>
                  <a:ext uri="{FF2B5EF4-FFF2-40B4-BE49-F238E27FC236}">
                    <a16:creationId xmlns:a16="http://schemas.microsoft.com/office/drawing/2014/main" id="{12F77A0F-D1B4-48D7-BAEB-CEB726E39CEF}"/>
                  </a:ext>
                </a:extLst>
              </p:cNvPr>
              <p:cNvSpPr/>
              <p:nvPr/>
            </p:nvSpPr>
            <p:spPr>
              <a:xfrm>
                <a:off x="7590929" y="4719040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30919" y="69923"/>
                    </a:lnTo>
                    <a:lnTo>
                      <a:pt x="128406" y="84069"/>
                    </a:lnTo>
                    <a:lnTo>
                      <a:pt x="123037" y="96987"/>
                    </a:lnTo>
                    <a:lnTo>
                      <a:pt x="115159" y="108332"/>
                    </a:lnTo>
                    <a:lnTo>
                      <a:pt x="105122" y="117758"/>
                    </a:lnTo>
                    <a:lnTo>
                      <a:pt x="93272" y="124919"/>
                    </a:lnTo>
                    <a:lnTo>
                      <a:pt x="79960" y="129470"/>
                    </a:lnTo>
                    <a:lnTo>
                      <a:pt x="65531" y="131064"/>
                    </a:lnTo>
                    <a:lnTo>
                      <a:pt x="61141" y="130919"/>
                    </a:lnTo>
                    <a:lnTo>
                      <a:pt x="46999" y="128410"/>
                    </a:lnTo>
                    <a:lnTo>
                      <a:pt x="34082" y="123047"/>
                    </a:lnTo>
                    <a:lnTo>
                      <a:pt x="22736" y="115176"/>
                    </a:lnTo>
                    <a:lnTo>
                      <a:pt x="13309" y="105143"/>
                    </a:lnTo>
                    <a:lnTo>
                      <a:pt x="6146" y="93294"/>
                    </a:lnTo>
                    <a:lnTo>
                      <a:pt x="1594" y="79975"/>
                    </a:lnTo>
                    <a:lnTo>
                      <a:pt x="0" y="65532"/>
                    </a:lnTo>
                    <a:lnTo>
                      <a:pt x="144" y="61147"/>
                    </a:lnTo>
                    <a:lnTo>
                      <a:pt x="2654" y="47017"/>
                    </a:lnTo>
                    <a:lnTo>
                      <a:pt x="8018" y="34104"/>
                    </a:lnTo>
                    <a:lnTo>
                      <a:pt x="15891" y="22757"/>
                    </a:lnTo>
                    <a:lnTo>
                      <a:pt x="25925" y="13324"/>
                    </a:lnTo>
                    <a:lnTo>
                      <a:pt x="37774" y="6154"/>
                    </a:lnTo>
                    <a:lnTo>
                      <a:pt x="51092" y="1596"/>
                    </a:lnTo>
                    <a:lnTo>
                      <a:pt x="65531" y="0"/>
                    </a:lnTo>
                    <a:lnTo>
                      <a:pt x="69917" y="144"/>
                    </a:lnTo>
                    <a:lnTo>
                      <a:pt x="84050" y="2658"/>
                    </a:lnTo>
                    <a:lnTo>
                      <a:pt x="96964" y="8029"/>
                    </a:lnTo>
                    <a:lnTo>
                      <a:pt x="108311" y="15908"/>
                    </a:lnTo>
                    <a:lnTo>
                      <a:pt x="117743" y="25947"/>
                    </a:lnTo>
                    <a:lnTo>
                      <a:pt x="124911" y="37796"/>
                    </a:lnTo>
                    <a:lnTo>
                      <a:pt x="129467" y="51107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50" name="object 1186">
                <a:extLst>
                  <a:ext uri="{FF2B5EF4-FFF2-40B4-BE49-F238E27FC236}">
                    <a16:creationId xmlns:a16="http://schemas.microsoft.com/office/drawing/2014/main" id="{2138562C-9BBB-4C87-AA3E-43B716E4DF25}"/>
                  </a:ext>
                </a:extLst>
              </p:cNvPr>
              <p:cNvSpPr/>
              <p:nvPr/>
            </p:nvSpPr>
            <p:spPr>
              <a:xfrm>
                <a:off x="7645742" y="4795291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30" y="50596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692" y="49299"/>
                    </a:lnTo>
                    <a:lnTo>
                      <a:pt x="37608" y="44717"/>
                    </a:lnTo>
                    <a:lnTo>
                      <a:pt x="49065" y="37490"/>
                    </a:lnTo>
                    <a:lnTo>
                      <a:pt x="58667" y="27955"/>
                    </a:lnTo>
                    <a:lnTo>
                      <a:pt x="66015" y="16446"/>
                    </a:lnTo>
                    <a:lnTo>
                      <a:pt x="70709" y="330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51" name="object 1187">
                <a:extLst>
                  <a:ext uri="{FF2B5EF4-FFF2-40B4-BE49-F238E27FC236}">
                    <a16:creationId xmlns:a16="http://schemas.microsoft.com/office/drawing/2014/main" id="{4D8DF247-7795-4990-A158-F57BE319B8BB}"/>
                  </a:ext>
                </a:extLst>
              </p:cNvPr>
              <p:cNvSpPr/>
              <p:nvPr/>
            </p:nvSpPr>
            <p:spPr>
              <a:xfrm>
                <a:off x="7661427" y="4808689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16" y="29977"/>
                    </a:lnTo>
                    <a:lnTo>
                      <a:pt x="25049" y="24378"/>
                    </a:lnTo>
                    <a:lnTo>
                      <a:pt x="35350" y="16212"/>
                    </a:lnTo>
                    <a:lnTo>
                      <a:pt x="43568" y="5797"/>
                    </a:lnTo>
                    <a:lnTo>
                      <a:pt x="46685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52" name="object 1188">
                <a:extLst>
                  <a:ext uri="{FF2B5EF4-FFF2-40B4-BE49-F238E27FC236}">
                    <a16:creationId xmlns:a16="http://schemas.microsoft.com/office/drawing/2014/main" id="{FC74241D-75EB-4F11-9CF3-ED88C9F65202}"/>
                  </a:ext>
                </a:extLst>
              </p:cNvPr>
              <p:cNvSpPr/>
              <p:nvPr/>
            </p:nvSpPr>
            <p:spPr>
              <a:xfrm>
                <a:off x="7678343" y="4821186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48" y="7785"/>
                    </a:lnTo>
                    <a:lnTo>
                      <a:pt x="10413" y="4318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53" name="object 1189">
                <a:extLst>
                  <a:ext uri="{FF2B5EF4-FFF2-40B4-BE49-F238E27FC236}">
                    <a16:creationId xmlns:a16="http://schemas.microsoft.com/office/drawing/2014/main" id="{0031853D-2D54-4EA8-9E04-93A98D5BFB37}"/>
                  </a:ext>
                </a:extLst>
              </p:cNvPr>
              <p:cNvSpPr/>
              <p:nvPr/>
            </p:nvSpPr>
            <p:spPr>
              <a:xfrm>
                <a:off x="7619352" y="4737100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35" y="0"/>
                    </a:moveTo>
                    <a:lnTo>
                      <a:pt x="20485" y="11861"/>
                    </a:lnTo>
                    <a:lnTo>
                      <a:pt x="16319" y="13792"/>
                    </a:lnTo>
                    <a:lnTo>
                      <a:pt x="12560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8" y="6096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54" name="object 1190">
                <a:extLst>
                  <a:ext uri="{FF2B5EF4-FFF2-40B4-BE49-F238E27FC236}">
                    <a16:creationId xmlns:a16="http://schemas.microsoft.com/office/drawing/2014/main" id="{2FD255F2-9A61-4D23-834D-85C7A874841C}"/>
                  </a:ext>
                </a:extLst>
              </p:cNvPr>
              <p:cNvSpPr/>
              <p:nvPr/>
            </p:nvSpPr>
            <p:spPr>
              <a:xfrm>
                <a:off x="7619352" y="4737100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8" y="6096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60" y="16471"/>
                    </a:lnTo>
                    <a:lnTo>
                      <a:pt x="16319" y="13792"/>
                    </a:lnTo>
                    <a:lnTo>
                      <a:pt x="20485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55" name="object 1191">
                <a:extLst>
                  <a:ext uri="{FF2B5EF4-FFF2-40B4-BE49-F238E27FC236}">
                    <a16:creationId xmlns:a16="http://schemas.microsoft.com/office/drawing/2014/main" id="{7C65CD50-4785-4600-94DB-88BD5436DAFD}"/>
                  </a:ext>
                </a:extLst>
              </p:cNvPr>
              <p:cNvSpPr/>
              <p:nvPr/>
            </p:nvSpPr>
            <p:spPr>
              <a:xfrm>
                <a:off x="7624013" y="4743005"/>
                <a:ext cx="13055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82">
                    <a:moveTo>
                      <a:pt x="13055" y="0"/>
                    </a:moveTo>
                    <a:lnTo>
                      <a:pt x="8191" y="2286"/>
                    </a:lnTo>
                    <a:lnTo>
                      <a:pt x="3771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56" name="object 1192">
                <a:extLst>
                  <a:ext uri="{FF2B5EF4-FFF2-40B4-BE49-F238E27FC236}">
                    <a16:creationId xmlns:a16="http://schemas.microsoft.com/office/drawing/2014/main" id="{3D574B13-6096-4A98-849E-76417F839026}"/>
                  </a:ext>
                </a:extLst>
              </p:cNvPr>
              <p:cNvSpPr/>
              <p:nvPr/>
            </p:nvSpPr>
            <p:spPr>
              <a:xfrm>
                <a:off x="7626299" y="4741659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66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57" name="object 1193">
                <a:extLst>
                  <a:ext uri="{FF2B5EF4-FFF2-40B4-BE49-F238E27FC236}">
                    <a16:creationId xmlns:a16="http://schemas.microsoft.com/office/drawing/2014/main" id="{710FC968-49E6-4723-9412-B3C433808CBF}"/>
                  </a:ext>
                </a:extLst>
              </p:cNvPr>
              <p:cNvSpPr/>
              <p:nvPr/>
            </p:nvSpPr>
            <p:spPr>
              <a:xfrm>
                <a:off x="7590929" y="4719040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29467" y="51107"/>
                    </a:lnTo>
                    <a:lnTo>
                      <a:pt x="124911" y="37796"/>
                    </a:lnTo>
                    <a:lnTo>
                      <a:pt x="117743" y="25947"/>
                    </a:lnTo>
                    <a:lnTo>
                      <a:pt x="108311" y="15908"/>
                    </a:lnTo>
                    <a:lnTo>
                      <a:pt x="96964" y="8029"/>
                    </a:lnTo>
                    <a:lnTo>
                      <a:pt x="84050" y="2658"/>
                    </a:lnTo>
                    <a:lnTo>
                      <a:pt x="69917" y="144"/>
                    </a:lnTo>
                    <a:lnTo>
                      <a:pt x="65531" y="0"/>
                    </a:lnTo>
                    <a:lnTo>
                      <a:pt x="51092" y="1596"/>
                    </a:lnTo>
                    <a:lnTo>
                      <a:pt x="37774" y="6154"/>
                    </a:lnTo>
                    <a:lnTo>
                      <a:pt x="25925" y="13324"/>
                    </a:lnTo>
                    <a:lnTo>
                      <a:pt x="15891" y="22757"/>
                    </a:lnTo>
                    <a:lnTo>
                      <a:pt x="8018" y="34104"/>
                    </a:lnTo>
                    <a:lnTo>
                      <a:pt x="2654" y="47017"/>
                    </a:lnTo>
                    <a:lnTo>
                      <a:pt x="144" y="61147"/>
                    </a:lnTo>
                    <a:lnTo>
                      <a:pt x="0" y="65532"/>
                    </a:lnTo>
                    <a:lnTo>
                      <a:pt x="1594" y="79975"/>
                    </a:lnTo>
                    <a:lnTo>
                      <a:pt x="6146" y="93294"/>
                    </a:lnTo>
                    <a:lnTo>
                      <a:pt x="13309" y="105143"/>
                    </a:lnTo>
                    <a:lnTo>
                      <a:pt x="22736" y="115176"/>
                    </a:lnTo>
                    <a:lnTo>
                      <a:pt x="34082" y="123047"/>
                    </a:lnTo>
                    <a:lnTo>
                      <a:pt x="46999" y="128410"/>
                    </a:lnTo>
                    <a:lnTo>
                      <a:pt x="61141" y="130919"/>
                    </a:lnTo>
                    <a:lnTo>
                      <a:pt x="65531" y="131064"/>
                    </a:lnTo>
                    <a:lnTo>
                      <a:pt x="79960" y="129470"/>
                    </a:lnTo>
                    <a:lnTo>
                      <a:pt x="93272" y="124919"/>
                    </a:lnTo>
                    <a:lnTo>
                      <a:pt x="105122" y="117758"/>
                    </a:lnTo>
                    <a:lnTo>
                      <a:pt x="115159" y="108332"/>
                    </a:lnTo>
                    <a:lnTo>
                      <a:pt x="123037" y="96987"/>
                    </a:lnTo>
                    <a:lnTo>
                      <a:pt x="128406" y="84069"/>
                    </a:lnTo>
                    <a:lnTo>
                      <a:pt x="130919" y="69923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58" name="object 1195">
                <a:extLst>
                  <a:ext uri="{FF2B5EF4-FFF2-40B4-BE49-F238E27FC236}">
                    <a16:creationId xmlns:a16="http://schemas.microsoft.com/office/drawing/2014/main" id="{964CEF47-62A9-4737-BEB7-FE2F3A9B7B1F}"/>
                  </a:ext>
                </a:extLst>
              </p:cNvPr>
              <p:cNvSpPr/>
              <p:nvPr/>
            </p:nvSpPr>
            <p:spPr>
              <a:xfrm>
                <a:off x="7595095" y="4528743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49"/>
                    </a:moveTo>
                    <a:lnTo>
                      <a:pt x="3517" y="50546"/>
                    </a:lnTo>
                    <a:lnTo>
                      <a:pt x="7099" y="50901"/>
                    </a:lnTo>
                    <a:lnTo>
                      <a:pt x="10668" y="50901"/>
                    </a:lnTo>
                    <a:lnTo>
                      <a:pt x="24655" y="49299"/>
                    </a:lnTo>
                    <a:lnTo>
                      <a:pt x="37574" y="44717"/>
                    </a:lnTo>
                    <a:lnTo>
                      <a:pt x="49029" y="37490"/>
                    </a:lnTo>
                    <a:lnTo>
                      <a:pt x="58626" y="27955"/>
                    </a:lnTo>
                    <a:lnTo>
                      <a:pt x="65967" y="16446"/>
                    </a:lnTo>
                    <a:lnTo>
                      <a:pt x="70659" y="330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59" name="object 1196">
                <a:extLst>
                  <a:ext uri="{FF2B5EF4-FFF2-40B4-BE49-F238E27FC236}">
                    <a16:creationId xmlns:a16="http://schemas.microsoft.com/office/drawing/2014/main" id="{5C4E03D4-E229-424D-B23D-A1B65BA9352A}"/>
                  </a:ext>
                </a:extLst>
              </p:cNvPr>
              <p:cNvSpPr/>
              <p:nvPr/>
            </p:nvSpPr>
            <p:spPr>
              <a:xfrm>
                <a:off x="7610729" y="4542129"/>
                <a:ext cx="46723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702">
                    <a:moveTo>
                      <a:pt x="0" y="32702"/>
                    </a:moveTo>
                    <a:lnTo>
                      <a:pt x="13108" y="29972"/>
                    </a:lnTo>
                    <a:lnTo>
                      <a:pt x="25038" y="24378"/>
                    </a:lnTo>
                    <a:lnTo>
                      <a:pt x="35342" y="16229"/>
                    </a:lnTo>
                    <a:lnTo>
                      <a:pt x="43576" y="5830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60" name="object 1197">
                <a:extLst>
                  <a:ext uri="{FF2B5EF4-FFF2-40B4-BE49-F238E27FC236}">
                    <a16:creationId xmlns:a16="http://schemas.microsoft.com/office/drawing/2014/main" id="{1C30F34D-E6C6-4BDA-B5A9-299DF30FFEDE}"/>
                  </a:ext>
                </a:extLst>
              </p:cNvPr>
              <p:cNvSpPr/>
              <p:nvPr/>
            </p:nvSpPr>
            <p:spPr>
              <a:xfrm>
                <a:off x="7627645" y="4554639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99" y="7734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61" name="object 1198">
                <a:extLst>
                  <a:ext uri="{FF2B5EF4-FFF2-40B4-BE49-F238E27FC236}">
                    <a16:creationId xmlns:a16="http://schemas.microsoft.com/office/drawing/2014/main" id="{3F61A1A5-906B-4AD3-A253-BAAB1EDD84CF}"/>
                  </a:ext>
                </a:extLst>
              </p:cNvPr>
              <p:cNvSpPr/>
              <p:nvPr/>
            </p:nvSpPr>
            <p:spPr>
              <a:xfrm>
                <a:off x="7568704" y="4470501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35" y="0"/>
                    </a:moveTo>
                    <a:lnTo>
                      <a:pt x="20434" y="11899"/>
                    </a:lnTo>
                    <a:lnTo>
                      <a:pt x="16319" y="13843"/>
                    </a:lnTo>
                    <a:lnTo>
                      <a:pt x="12496" y="16471"/>
                    </a:lnTo>
                    <a:lnTo>
                      <a:pt x="9271" y="19735"/>
                    </a:lnTo>
                    <a:lnTo>
                      <a:pt x="0" y="10464"/>
                    </a:lnTo>
                    <a:lnTo>
                      <a:pt x="4318" y="614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62" name="object 1199">
                <a:extLst>
                  <a:ext uri="{FF2B5EF4-FFF2-40B4-BE49-F238E27FC236}">
                    <a16:creationId xmlns:a16="http://schemas.microsoft.com/office/drawing/2014/main" id="{8637C68C-2E78-490C-915C-34B2E3EC5837}"/>
                  </a:ext>
                </a:extLst>
              </p:cNvPr>
              <p:cNvSpPr/>
              <p:nvPr/>
            </p:nvSpPr>
            <p:spPr>
              <a:xfrm>
                <a:off x="7568704" y="4470501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8" y="6146"/>
                    </a:lnTo>
                    <a:lnTo>
                      <a:pt x="0" y="10464"/>
                    </a:lnTo>
                    <a:lnTo>
                      <a:pt x="9271" y="19735"/>
                    </a:lnTo>
                    <a:lnTo>
                      <a:pt x="12496" y="16471"/>
                    </a:lnTo>
                    <a:lnTo>
                      <a:pt x="16319" y="13843"/>
                    </a:lnTo>
                    <a:lnTo>
                      <a:pt x="20434" y="1189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63" name="object 1200">
                <a:extLst>
                  <a:ext uri="{FF2B5EF4-FFF2-40B4-BE49-F238E27FC236}">
                    <a16:creationId xmlns:a16="http://schemas.microsoft.com/office/drawing/2014/main" id="{C3880FD5-B631-44AF-960C-72C735E78513}"/>
                  </a:ext>
                </a:extLst>
              </p:cNvPr>
              <p:cNvSpPr/>
              <p:nvPr/>
            </p:nvSpPr>
            <p:spPr>
              <a:xfrm>
                <a:off x="7573314" y="4476457"/>
                <a:ext cx="13093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118">
                    <a:moveTo>
                      <a:pt x="13093" y="0"/>
                    </a:moveTo>
                    <a:lnTo>
                      <a:pt x="8242" y="2222"/>
                    </a:lnTo>
                    <a:lnTo>
                      <a:pt x="3771" y="5346"/>
                    </a:lnTo>
                    <a:lnTo>
                      <a:pt x="0" y="9118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64" name="object 1201">
                <a:extLst>
                  <a:ext uri="{FF2B5EF4-FFF2-40B4-BE49-F238E27FC236}">
                    <a16:creationId xmlns:a16="http://schemas.microsoft.com/office/drawing/2014/main" id="{4C4645E9-5401-4C6B-92B4-1B31E0A17AD7}"/>
                  </a:ext>
                </a:extLst>
              </p:cNvPr>
              <p:cNvSpPr/>
              <p:nvPr/>
            </p:nvSpPr>
            <p:spPr>
              <a:xfrm>
                <a:off x="7575651" y="4475060"/>
                <a:ext cx="7632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69">
                    <a:moveTo>
                      <a:pt x="7632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65" name="object 1202">
                <a:extLst>
                  <a:ext uri="{FF2B5EF4-FFF2-40B4-BE49-F238E27FC236}">
                    <a16:creationId xmlns:a16="http://schemas.microsoft.com/office/drawing/2014/main" id="{D182D683-3B17-454E-9F21-F91A6792F205}"/>
                  </a:ext>
                </a:extLst>
              </p:cNvPr>
              <p:cNvSpPr/>
              <p:nvPr/>
            </p:nvSpPr>
            <p:spPr>
              <a:xfrm>
                <a:off x="7540231" y="4452493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29469" y="51088"/>
                    </a:lnTo>
                    <a:lnTo>
                      <a:pt x="124917" y="37769"/>
                    </a:lnTo>
                    <a:lnTo>
                      <a:pt x="117754" y="25920"/>
                    </a:lnTo>
                    <a:lnTo>
                      <a:pt x="108327" y="15887"/>
                    </a:lnTo>
                    <a:lnTo>
                      <a:pt x="96981" y="8016"/>
                    </a:lnTo>
                    <a:lnTo>
                      <a:pt x="84064" y="2653"/>
                    </a:lnTo>
                    <a:lnTo>
                      <a:pt x="69922" y="144"/>
                    </a:lnTo>
                    <a:lnTo>
                      <a:pt x="65531" y="0"/>
                    </a:lnTo>
                    <a:lnTo>
                      <a:pt x="51103" y="1593"/>
                    </a:lnTo>
                    <a:lnTo>
                      <a:pt x="37791" y="6144"/>
                    </a:lnTo>
                    <a:lnTo>
                      <a:pt x="25941" y="13305"/>
                    </a:lnTo>
                    <a:lnTo>
                      <a:pt x="15904" y="22731"/>
                    </a:lnTo>
                    <a:lnTo>
                      <a:pt x="8026" y="34076"/>
                    </a:lnTo>
                    <a:lnTo>
                      <a:pt x="2657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6" y="79975"/>
                    </a:lnTo>
                    <a:lnTo>
                      <a:pt x="6152" y="93294"/>
                    </a:lnTo>
                    <a:lnTo>
                      <a:pt x="13320" y="105143"/>
                    </a:lnTo>
                    <a:lnTo>
                      <a:pt x="22752" y="115176"/>
                    </a:lnTo>
                    <a:lnTo>
                      <a:pt x="34099" y="123047"/>
                    </a:lnTo>
                    <a:lnTo>
                      <a:pt x="47013" y="128410"/>
                    </a:lnTo>
                    <a:lnTo>
                      <a:pt x="61146" y="130919"/>
                    </a:lnTo>
                    <a:lnTo>
                      <a:pt x="65531" y="131064"/>
                    </a:lnTo>
                    <a:lnTo>
                      <a:pt x="79971" y="129470"/>
                    </a:lnTo>
                    <a:lnTo>
                      <a:pt x="93289" y="124919"/>
                    </a:lnTo>
                    <a:lnTo>
                      <a:pt x="105138" y="117758"/>
                    </a:lnTo>
                    <a:lnTo>
                      <a:pt x="115172" y="108332"/>
                    </a:lnTo>
                    <a:lnTo>
                      <a:pt x="123045" y="96987"/>
                    </a:lnTo>
                    <a:lnTo>
                      <a:pt x="128409" y="84069"/>
                    </a:lnTo>
                    <a:lnTo>
                      <a:pt x="130919" y="69923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66" name="object 1203">
                <a:extLst>
                  <a:ext uri="{FF2B5EF4-FFF2-40B4-BE49-F238E27FC236}">
                    <a16:creationId xmlns:a16="http://schemas.microsoft.com/office/drawing/2014/main" id="{8465AAD7-33B7-4131-A9A4-68BA878CABE9}"/>
                  </a:ext>
                </a:extLst>
              </p:cNvPr>
              <p:cNvSpPr/>
              <p:nvPr/>
            </p:nvSpPr>
            <p:spPr>
              <a:xfrm>
                <a:off x="7376172" y="4905629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2"/>
                    </a:moveTo>
                    <a:lnTo>
                      <a:pt x="130919" y="69922"/>
                    </a:lnTo>
                    <a:lnTo>
                      <a:pt x="128406" y="84064"/>
                    </a:lnTo>
                    <a:lnTo>
                      <a:pt x="123037" y="96981"/>
                    </a:lnTo>
                    <a:lnTo>
                      <a:pt x="115159" y="108327"/>
                    </a:lnTo>
                    <a:lnTo>
                      <a:pt x="105122" y="117754"/>
                    </a:lnTo>
                    <a:lnTo>
                      <a:pt x="93272" y="124917"/>
                    </a:lnTo>
                    <a:lnTo>
                      <a:pt x="79960" y="129469"/>
                    </a:lnTo>
                    <a:lnTo>
                      <a:pt x="65531" y="131063"/>
                    </a:lnTo>
                    <a:lnTo>
                      <a:pt x="61140" y="130919"/>
                    </a:lnTo>
                    <a:lnTo>
                      <a:pt x="46994" y="128409"/>
                    </a:lnTo>
                    <a:lnTo>
                      <a:pt x="34076" y="123045"/>
                    </a:lnTo>
                    <a:lnTo>
                      <a:pt x="22731" y="115172"/>
                    </a:lnTo>
                    <a:lnTo>
                      <a:pt x="13305" y="105138"/>
                    </a:lnTo>
                    <a:lnTo>
                      <a:pt x="6144" y="93289"/>
                    </a:lnTo>
                    <a:lnTo>
                      <a:pt x="1593" y="79971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3" y="46994"/>
                    </a:lnTo>
                    <a:lnTo>
                      <a:pt x="8016" y="34076"/>
                    </a:lnTo>
                    <a:lnTo>
                      <a:pt x="15887" y="22731"/>
                    </a:lnTo>
                    <a:lnTo>
                      <a:pt x="25920" y="13305"/>
                    </a:lnTo>
                    <a:lnTo>
                      <a:pt x="37769" y="6144"/>
                    </a:lnTo>
                    <a:lnTo>
                      <a:pt x="51088" y="1593"/>
                    </a:lnTo>
                    <a:lnTo>
                      <a:pt x="65531" y="0"/>
                    </a:lnTo>
                    <a:lnTo>
                      <a:pt x="69917" y="144"/>
                    </a:lnTo>
                    <a:lnTo>
                      <a:pt x="84050" y="2653"/>
                    </a:lnTo>
                    <a:lnTo>
                      <a:pt x="96964" y="8016"/>
                    </a:lnTo>
                    <a:lnTo>
                      <a:pt x="108311" y="15887"/>
                    </a:lnTo>
                    <a:lnTo>
                      <a:pt x="117743" y="25920"/>
                    </a:lnTo>
                    <a:lnTo>
                      <a:pt x="124911" y="37769"/>
                    </a:lnTo>
                    <a:lnTo>
                      <a:pt x="129467" y="51088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67" name="object 1204">
                <a:extLst>
                  <a:ext uri="{FF2B5EF4-FFF2-40B4-BE49-F238E27FC236}">
                    <a16:creationId xmlns:a16="http://schemas.microsoft.com/office/drawing/2014/main" id="{58BA1704-8999-4D2F-B323-B3D15599D8D3}"/>
                  </a:ext>
                </a:extLst>
              </p:cNvPr>
              <p:cNvSpPr/>
              <p:nvPr/>
            </p:nvSpPr>
            <p:spPr>
              <a:xfrm>
                <a:off x="7430985" y="4981867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30" y="50558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688" y="49300"/>
                    </a:lnTo>
                    <a:lnTo>
                      <a:pt x="37602" y="44720"/>
                    </a:lnTo>
                    <a:lnTo>
                      <a:pt x="49060" y="37495"/>
                    </a:lnTo>
                    <a:lnTo>
                      <a:pt x="58664" y="27961"/>
                    </a:lnTo>
                    <a:lnTo>
                      <a:pt x="66013" y="16451"/>
                    </a:lnTo>
                    <a:lnTo>
                      <a:pt x="70709" y="330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68" name="object 1205">
                <a:extLst>
                  <a:ext uri="{FF2B5EF4-FFF2-40B4-BE49-F238E27FC236}">
                    <a16:creationId xmlns:a16="http://schemas.microsoft.com/office/drawing/2014/main" id="{C7EDCF01-5015-4AAB-9EA8-504D183A5B0E}"/>
                  </a:ext>
                </a:extLst>
              </p:cNvPr>
              <p:cNvSpPr/>
              <p:nvPr/>
            </p:nvSpPr>
            <p:spPr>
              <a:xfrm>
                <a:off x="7446670" y="4995265"/>
                <a:ext cx="46672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72" h="32689">
                    <a:moveTo>
                      <a:pt x="0" y="32689"/>
                    </a:moveTo>
                    <a:lnTo>
                      <a:pt x="13118" y="29961"/>
                    </a:lnTo>
                    <a:lnTo>
                      <a:pt x="25052" y="24360"/>
                    </a:lnTo>
                    <a:lnTo>
                      <a:pt x="35351" y="16199"/>
                    </a:lnTo>
                    <a:lnTo>
                      <a:pt x="43564" y="5788"/>
                    </a:lnTo>
                    <a:lnTo>
                      <a:pt x="4667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69" name="object 1206">
                <a:extLst>
                  <a:ext uri="{FF2B5EF4-FFF2-40B4-BE49-F238E27FC236}">
                    <a16:creationId xmlns:a16="http://schemas.microsoft.com/office/drawing/2014/main" id="{A074CEEE-8F0F-4C31-8652-7D82A3CD1214}"/>
                  </a:ext>
                </a:extLst>
              </p:cNvPr>
              <p:cNvSpPr/>
              <p:nvPr/>
            </p:nvSpPr>
            <p:spPr>
              <a:xfrm>
                <a:off x="7463586" y="5007762"/>
                <a:ext cx="14732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25">
                    <a:moveTo>
                      <a:pt x="0" y="10325"/>
                    </a:moveTo>
                    <a:lnTo>
                      <a:pt x="5448" y="7797"/>
                    </a:lnTo>
                    <a:lnTo>
                      <a:pt x="10464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70" name="object 1207">
                <a:extLst>
                  <a:ext uri="{FF2B5EF4-FFF2-40B4-BE49-F238E27FC236}">
                    <a16:creationId xmlns:a16="http://schemas.microsoft.com/office/drawing/2014/main" id="{91A793A6-3F20-4F4F-A6E5-66F5BB8FBB81}"/>
                  </a:ext>
                </a:extLst>
              </p:cNvPr>
              <p:cNvSpPr/>
              <p:nvPr/>
            </p:nvSpPr>
            <p:spPr>
              <a:xfrm>
                <a:off x="7404595" y="4923637"/>
                <a:ext cx="20485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735">
                    <a:moveTo>
                      <a:pt x="14935" y="0"/>
                    </a:moveTo>
                    <a:lnTo>
                      <a:pt x="20485" y="11899"/>
                    </a:lnTo>
                    <a:lnTo>
                      <a:pt x="16319" y="13830"/>
                    </a:lnTo>
                    <a:lnTo>
                      <a:pt x="12547" y="16459"/>
                    </a:lnTo>
                    <a:lnTo>
                      <a:pt x="9283" y="19735"/>
                    </a:lnTo>
                    <a:lnTo>
                      <a:pt x="0" y="10464"/>
                    </a:lnTo>
                    <a:lnTo>
                      <a:pt x="4368" y="614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71" name="object 1208">
                <a:extLst>
                  <a:ext uri="{FF2B5EF4-FFF2-40B4-BE49-F238E27FC236}">
                    <a16:creationId xmlns:a16="http://schemas.microsoft.com/office/drawing/2014/main" id="{5E69C26C-8215-4AD0-BF42-03FC64EE91DA}"/>
                  </a:ext>
                </a:extLst>
              </p:cNvPr>
              <p:cNvSpPr/>
              <p:nvPr/>
            </p:nvSpPr>
            <p:spPr>
              <a:xfrm>
                <a:off x="7404595" y="4923637"/>
                <a:ext cx="20485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735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68" y="6146"/>
                    </a:lnTo>
                    <a:lnTo>
                      <a:pt x="0" y="10464"/>
                    </a:lnTo>
                    <a:lnTo>
                      <a:pt x="9283" y="19735"/>
                    </a:lnTo>
                    <a:lnTo>
                      <a:pt x="12547" y="16459"/>
                    </a:lnTo>
                    <a:lnTo>
                      <a:pt x="16319" y="13830"/>
                    </a:lnTo>
                    <a:lnTo>
                      <a:pt x="20485" y="1189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72" name="object 1209">
                <a:extLst>
                  <a:ext uri="{FF2B5EF4-FFF2-40B4-BE49-F238E27FC236}">
                    <a16:creationId xmlns:a16="http://schemas.microsoft.com/office/drawing/2014/main" id="{1BD6296B-AD23-467A-9771-4215CBAF7048}"/>
                  </a:ext>
                </a:extLst>
              </p:cNvPr>
              <p:cNvSpPr/>
              <p:nvPr/>
            </p:nvSpPr>
            <p:spPr>
              <a:xfrm>
                <a:off x="7409256" y="4929581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191" y="2286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73" name="object 1210">
                <a:extLst>
                  <a:ext uri="{FF2B5EF4-FFF2-40B4-BE49-F238E27FC236}">
                    <a16:creationId xmlns:a16="http://schemas.microsoft.com/office/drawing/2014/main" id="{5BDDE61D-F835-4764-B1CE-279ADBE9770E}"/>
                  </a:ext>
                </a:extLst>
              </p:cNvPr>
              <p:cNvSpPr/>
              <p:nvPr/>
            </p:nvSpPr>
            <p:spPr>
              <a:xfrm>
                <a:off x="7411542" y="4928196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10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74" name="object 1211">
                <a:extLst>
                  <a:ext uri="{FF2B5EF4-FFF2-40B4-BE49-F238E27FC236}">
                    <a16:creationId xmlns:a16="http://schemas.microsoft.com/office/drawing/2014/main" id="{E09F188C-0BDC-4FFB-A1D7-8588C2230E29}"/>
                  </a:ext>
                </a:extLst>
              </p:cNvPr>
              <p:cNvSpPr/>
              <p:nvPr/>
            </p:nvSpPr>
            <p:spPr>
              <a:xfrm>
                <a:off x="7376172" y="4905629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2"/>
                    </a:moveTo>
                    <a:lnTo>
                      <a:pt x="129467" y="51088"/>
                    </a:lnTo>
                    <a:lnTo>
                      <a:pt x="124911" y="37769"/>
                    </a:lnTo>
                    <a:lnTo>
                      <a:pt x="117743" y="25920"/>
                    </a:lnTo>
                    <a:lnTo>
                      <a:pt x="108311" y="15887"/>
                    </a:lnTo>
                    <a:lnTo>
                      <a:pt x="96964" y="8016"/>
                    </a:lnTo>
                    <a:lnTo>
                      <a:pt x="84050" y="2653"/>
                    </a:lnTo>
                    <a:lnTo>
                      <a:pt x="69917" y="144"/>
                    </a:lnTo>
                    <a:lnTo>
                      <a:pt x="65531" y="0"/>
                    </a:lnTo>
                    <a:lnTo>
                      <a:pt x="51088" y="1593"/>
                    </a:lnTo>
                    <a:lnTo>
                      <a:pt x="37769" y="6144"/>
                    </a:lnTo>
                    <a:lnTo>
                      <a:pt x="25920" y="13305"/>
                    </a:lnTo>
                    <a:lnTo>
                      <a:pt x="15887" y="22731"/>
                    </a:lnTo>
                    <a:lnTo>
                      <a:pt x="8016" y="34076"/>
                    </a:lnTo>
                    <a:lnTo>
                      <a:pt x="2653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3" y="79971"/>
                    </a:lnTo>
                    <a:lnTo>
                      <a:pt x="6144" y="93289"/>
                    </a:lnTo>
                    <a:lnTo>
                      <a:pt x="13305" y="105138"/>
                    </a:lnTo>
                    <a:lnTo>
                      <a:pt x="22731" y="115172"/>
                    </a:lnTo>
                    <a:lnTo>
                      <a:pt x="34076" y="123045"/>
                    </a:lnTo>
                    <a:lnTo>
                      <a:pt x="46994" y="128409"/>
                    </a:lnTo>
                    <a:lnTo>
                      <a:pt x="61140" y="130919"/>
                    </a:lnTo>
                    <a:lnTo>
                      <a:pt x="65531" y="131063"/>
                    </a:lnTo>
                    <a:lnTo>
                      <a:pt x="79960" y="129469"/>
                    </a:lnTo>
                    <a:lnTo>
                      <a:pt x="93272" y="124917"/>
                    </a:lnTo>
                    <a:lnTo>
                      <a:pt x="105122" y="117754"/>
                    </a:lnTo>
                    <a:lnTo>
                      <a:pt x="115159" y="108327"/>
                    </a:lnTo>
                    <a:lnTo>
                      <a:pt x="123037" y="96981"/>
                    </a:lnTo>
                    <a:lnTo>
                      <a:pt x="128406" y="84064"/>
                    </a:lnTo>
                    <a:lnTo>
                      <a:pt x="130919" y="69922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75" name="object 1212">
                <a:extLst>
                  <a:ext uri="{FF2B5EF4-FFF2-40B4-BE49-F238E27FC236}">
                    <a16:creationId xmlns:a16="http://schemas.microsoft.com/office/drawing/2014/main" id="{433DCF4B-0B42-421A-882E-BFEEC577FB16}"/>
                  </a:ext>
                </a:extLst>
              </p:cNvPr>
              <p:cNvSpPr/>
              <p:nvPr/>
            </p:nvSpPr>
            <p:spPr>
              <a:xfrm>
                <a:off x="7421613" y="5176393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30919" y="69923"/>
                    </a:lnTo>
                    <a:lnTo>
                      <a:pt x="128410" y="84069"/>
                    </a:lnTo>
                    <a:lnTo>
                      <a:pt x="123047" y="96987"/>
                    </a:lnTo>
                    <a:lnTo>
                      <a:pt x="115176" y="108332"/>
                    </a:lnTo>
                    <a:lnTo>
                      <a:pt x="105143" y="117758"/>
                    </a:lnTo>
                    <a:lnTo>
                      <a:pt x="93294" y="124919"/>
                    </a:lnTo>
                    <a:lnTo>
                      <a:pt x="79975" y="129470"/>
                    </a:lnTo>
                    <a:lnTo>
                      <a:pt x="65531" y="131064"/>
                    </a:lnTo>
                    <a:lnTo>
                      <a:pt x="61146" y="130919"/>
                    </a:lnTo>
                    <a:lnTo>
                      <a:pt x="47013" y="128410"/>
                    </a:lnTo>
                    <a:lnTo>
                      <a:pt x="34099" y="123047"/>
                    </a:lnTo>
                    <a:lnTo>
                      <a:pt x="22752" y="115176"/>
                    </a:lnTo>
                    <a:lnTo>
                      <a:pt x="13320" y="105143"/>
                    </a:lnTo>
                    <a:lnTo>
                      <a:pt x="6152" y="93294"/>
                    </a:lnTo>
                    <a:lnTo>
                      <a:pt x="1596" y="79975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7" y="46994"/>
                    </a:lnTo>
                    <a:lnTo>
                      <a:pt x="8026" y="34076"/>
                    </a:lnTo>
                    <a:lnTo>
                      <a:pt x="15904" y="22731"/>
                    </a:lnTo>
                    <a:lnTo>
                      <a:pt x="25941" y="13305"/>
                    </a:lnTo>
                    <a:lnTo>
                      <a:pt x="37791" y="6144"/>
                    </a:lnTo>
                    <a:lnTo>
                      <a:pt x="51103" y="1593"/>
                    </a:lnTo>
                    <a:lnTo>
                      <a:pt x="65531" y="0"/>
                    </a:lnTo>
                    <a:lnTo>
                      <a:pt x="69923" y="144"/>
                    </a:lnTo>
                    <a:lnTo>
                      <a:pt x="84069" y="2653"/>
                    </a:lnTo>
                    <a:lnTo>
                      <a:pt x="96987" y="8016"/>
                    </a:lnTo>
                    <a:lnTo>
                      <a:pt x="108332" y="15887"/>
                    </a:lnTo>
                    <a:lnTo>
                      <a:pt x="117758" y="25920"/>
                    </a:lnTo>
                    <a:lnTo>
                      <a:pt x="124919" y="37769"/>
                    </a:lnTo>
                    <a:lnTo>
                      <a:pt x="129470" y="51088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76" name="object 1213">
                <a:extLst>
                  <a:ext uri="{FF2B5EF4-FFF2-40B4-BE49-F238E27FC236}">
                    <a16:creationId xmlns:a16="http://schemas.microsoft.com/office/drawing/2014/main" id="{1A818EB3-20C4-4559-AA0B-B1559D625A51}"/>
                  </a:ext>
                </a:extLst>
              </p:cNvPr>
              <p:cNvSpPr/>
              <p:nvPr/>
            </p:nvSpPr>
            <p:spPr>
              <a:xfrm>
                <a:off x="7476477" y="5252643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49"/>
                    </a:moveTo>
                    <a:lnTo>
                      <a:pt x="3530" y="50546"/>
                    </a:lnTo>
                    <a:lnTo>
                      <a:pt x="7099" y="50901"/>
                    </a:lnTo>
                    <a:lnTo>
                      <a:pt x="10668" y="50901"/>
                    </a:lnTo>
                    <a:lnTo>
                      <a:pt x="24659" y="49299"/>
                    </a:lnTo>
                    <a:lnTo>
                      <a:pt x="37579" y="44717"/>
                    </a:lnTo>
                    <a:lnTo>
                      <a:pt x="49034" y="37490"/>
                    </a:lnTo>
                    <a:lnTo>
                      <a:pt x="58629" y="27955"/>
                    </a:lnTo>
                    <a:lnTo>
                      <a:pt x="65969" y="16446"/>
                    </a:lnTo>
                    <a:lnTo>
                      <a:pt x="70659" y="330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77" name="object 1214">
                <a:extLst>
                  <a:ext uri="{FF2B5EF4-FFF2-40B4-BE49-F238E27FC236}">
                    <a16:creationId xmlns:a16="http://schemas.microsoft.com/office/drawing/2014/main" id="{B193A417-0CE7-4208-93BA-772A608E7457}"/>
                  </a:ext>
                </a:extLst>
              </p:cNvPr>
              <p:cNvSpPr/>
              <p:nvPr/>
            </p:nvSpPr>
            <p:spPr>
              <a:xfrm>
                <a:off x="7492110" y="5266029"/>
                <a:ext cx="46723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702">
                    <a:moveTo>
                      <a:pt x="0" y="32702"/>
                    </a:moveTo>
                    <a:lnTo>
                      <a:pt x="13108" y="29972"/>
                    </a:lnTo>
                    <a:lnTo>
                      <a:pt x="25038" y="24378"/>
                    </a:lnTo>
                    <a:lnTo>
                      <a:pt x="35342" y="16229"/>
                    </a:lnTo>
                    <a:lnTo>
                      <a:pt x="43576" y="5830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78" name="object 1215">
                <a:extLst>
                  <a:ext uri="{FF2B5EF4-FFF2-40B4-BE49-F238E27FC236}">
                    <a16:creationId xmlns:a16="http://schemas.microsoft.com/office/drawing/2014/main" id="{80AE5747-4648-4C67-97FA-4F1E204DA36D}"/>
                  </a:ext>
                </a:extLst>
              </p:cNvPr>
              <p:cNvSpPr/>
              <p:nvPr/>
            </p:nvSpPr>
            <p:spPr>
              <a:xfrm>
                <a:off x="7509027" y="5278539"/>
                <a:ext cx="14732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12">
                    <a:moveTo>
                      <a:pt x="0" y="10312"/>
                    </a:moveTo>
                    <a:lnTo>
                      <a:pt x="5448" y="7734"/>
                    </a:lnTo>
                    <a:lnTo>
                      <a:pt x="10464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79" name="object 1216">
                <a:extLst>
                  <a:ext uri="{FF2B5EF4-FFF2-40B4-BE49-F238E27FC236}">
                    <a16:creationId xmlns:a16="http://schemas.microsoft.com/office/drawing/2014/main" id="{0AC84BC8-0EB7-409A-A302-1069A33F0678}"/>
                  </a:ext>
                </a:extLst>
              </p:cNvPr>
              <p:cNvSpPr/>
              <p:nvPr/>
            </p:nvSpPr>
            <p:spPr>
              <a:xfrm>
                <a:off x="7450086" y="5194401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35" y="0"/>
                    </a:moveTo>
                    <a:lnTo>
                      <a:pt x="20434" y="11899"/>
                    </a:lnTo>
                    <a:lnTo>
                      <a:pt x="16268" y="13843"/>
                    </a:lnTo>
                    <a:lnTo>
                      <a:pt x="12496" y="16471"/>
                    </a:lnTo>
                    <a:lnTo>
                      <a:pt x="9283" y="19735"/>
                    </a:lnTo>
                    <a:lnTo>
                      <a:pt x="0" y="10464"/>
                    </a:lnTo>
                    <a:lnTo>
                      <a:pt x="4318" y="614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80" name="object 1217">
                <a:extLst>
                  <a:ext uri="{FF2B5EF4-FFF2-40B4-BE49-F238E27FC236}">
                    <a16:creationId xmlns:a16="http://schemas.microsoft.com/office/drawing/2014/main" id="{CDA7612C-1F7A-49D7-A9A8-FBA859963DF0}"/>
                  </a:ext>
                </a:extLst>
              </p:cNvPr>
              <p:cNvSpPr/>
              <p:nvPr/>
            </p:nvSpPr>
            <p:spPr>
              <a:xfrm>
                <a:off x="7450086" y="5194401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8" y="6146"/>
                    </a:lnTo>
                    <a:lnTo>
                      <a:pt x="0" y="10464"/>
                    </a:lnTo>
                    <a:lnTo>
                      <a:pt x="9283" y="19735"/>
                    </a:lnTo>
                    <a:lnTo>
                      <a:pt x="12496" y="16471"/>
                    </a:lnTo>
                    <a:lnTo>
                      <a:pt x="16268" y="13843"/>
                    </a:lnTo>
                    <a:lnTo>
                      <a:pt x="20434" y="1189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81" name="object 1218">
                <a:extLst>
                  <a:ext uri="{FF2B5EF4-FFF2-40B4-BE49-F238E27FC236}">
                    <a16:creationId xmlns:a16="http://schemas.microsoft.com/office/drawing/2014/main" id="{FE0D51A3-329A-4CB9-BC77-74ACE586D6CC}"/>
                  </a:ext>
                </a:extLst>
              </p:cNvPr>
              <p:cNvSpPr/>
              <p:nvPr/>
            </p:nvSpPr>
            <p:spPr>
              <a:xfrm>
                <a:off x="7454696" y="5200357"/>
                <a:ext cx="13106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9118">
                    <a:moveTo>
                      <a:pt x="13106" y="0"/>
                    </a:moveTo>
                    <a:lnTo>
                      <a:pt x="8242" y="2222"/>
                    </a:lnTo>
                    <a:lnTo>
                      <a:pt x="3822" y="5346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82" name="object 1219">
                <a:extLst>
                  <a:ext uri="{FF2B5EF4-FFF2-40B4-BE49-F238E27FC236}">
                    <a16:creationId xmlns:a16="http://schemas.microsoft.com/office/drawing/2014/main" id="{C993EA39-281D-49ED-ACC9-4EE30A69D166}"/>
                  </a:ext>
                </a:extLst>
              </p:cNvPr>
              <p:cNvSpPr/>
              <p:nvPr/>
            </p:nvSpPr>
            <p:spPr>
              <a:xfrm>
                <a:off x="7456982" y="5198960"/>
                <a:ext cx="7696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69">
                    <a:moveTo>
                      <a:pt x="7696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83" name="object 1220">
                <a:extLst>
                  <a:ext uri="{FF2B5EF4-FFF2-40B4-BE49-F238E27FC236}">
                    <a16:creationId xmlns:a16="http://schemas.microsoft.com/office/drawing/2014/main" id="{9171141D-C6E2-4F7F-9F0B-1CD878F4859D}"/>
                  </a:ext>
                </a:extLst>
              </p:cNvPr>
              <p:cNvSpPr/>
              <p:nvPr/>
            </p:nvSpPr>
            <p:spPr>
              <a:xfrm>
                <a:off x="7421613" y="5176393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29470" y="51088"/>
                    </a:lnTo>
                    <a:lnTo>
                      <a:pt x="124919" y="37769"/>
                    </a:lnTo>
                    <a:lnTo>
                      <a:pt x="117758" y="25920"/>
                    </a:lnTo>
                    <a:lnTo>
                      <a:pt x="108332" y="15887"/>
                    </a:lnTo>
                    <a:lnTo>
                      <a:pt x="96987" y="8016"/>
                    </a:lnTo>
                    <a:lnTo>
                      <a:pt x="84069" y="2653"/>
                    </a:lnTo>
                    <a:lnTo>
                      <a:pt x="69923" y="144"/>
                    </a:lnTo>
                    <a:lnTo>
                      <a:pt x="65531" y="0"/>
                    </a:lnTo>
                    <a:lnTo>
                      <a:pt x="51103" y="1593"/>
                    </a:lnTo>
                    <a:lnTo>
                      <a:pt x="37791" y="6144"/>
                    </a:lnTo>
                    <a:lnTo>
                      <a:pt x="25941" y="13305"/>
                    </a:lnTo>
                    <a:lnTo>
                      <a:pt x="15904" y="22731"/>
                    </a:lnTo>
                    <a:lnTo>
                      <a:pt x="8026" y="34076"/>
                    </a:lnTo>
                    <a:lnTo>
                      <a:pt x="2657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6" y="79975"/>
                    </a:lnTo>
                    <a:lnTo>
                      <a:pt x="6152" y="93294"/>
                    </a:lnTo>
                    <a:lnTo>
                      <a:pt x="13320" y="105143"/>
                    </a:lnTo>
                    <a:lnTo>
                      <a:pt x="22752" y="115176"/>
                    </a:lnTo>
                    <a:lnTo>
                      <a:pt x="34099" y="123047"/>
                    </a:lnTo>
                    <a:lnTo>
                      <a:pt x="47013" y="128410"/>
                    </a:lnTo>
                    <a:lnTo>
                      <a:pt x="61146" y="130919"/>
                    </a:lnTo>
                    <a:lnTo>
                      <a:pt x="65531" y="131064"/>
                    </a:lnTo>
                    <a:lnTo>
                      <a:pt x="79975" y="129470"/>
                    </a:lnTo>
                    <a:lnTo>
                      <a:pt x="93294" y="124919"/>
                    </a:lnTo>
                    <a:lnTo>
                      <a:pt x="105143" y="117758"/>
                    </a:lnTo>
                    <a:lnTo>
                      <a:pt x="115176" y="108332"/>
                    </a:lnTo>
                    <a:lnTo>
                      <a:pt x="123047" y="96987"/>
                    </a:lnTo>
                    <a:lnTo>
                      <a:pt x="128410" y="84069"/>
                    </a:lnTo>
                    <a:lnTo>
                      <a:pt x="130919" y="69923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84" name="object 1221">
                <a:extLst>
                  <a:ext uri="{FF2B5EF4-FFF2-40B4-BE49-F238E27FC236}">
                    <a16:creationId xmlns:a16="http://schemas.microsoft.com/office/drawing/2014/main" id="{AC9A208C-71E9-4810-8DB2-F84FBE3541F2}"/>
                  </a:ext>
                </a:extLst>
              </p:cNvPr>
              <p:cNvSpPr/>
              <p:nvPr/>
            </p:nvSpPr>
            <p:spPr>
              <a:xfrm>
                <a:off x="8169770" y="5907290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1"/>
                    </a:moveTo>
                    <a:lnTo>
                      <a:pt x="130919" y="69916"/>
                    </a:lnTo>
                    <a:lnTo>
                      <a:pt x="128410" y="84046"/>
                    </a:lnTo>
                    <a:lnTo>
                      <a:pt x="123047" y="96959"/>
                    </a:lnTo>
                    <a:lnTo>
                      <a:pt x="115176" y="108306"/>
                    </a:lnTo>
                    <a:lnTo>
                      <a:pt x="105143" y="117739"/>
                    </a:lnTo>
                    <a:lnTo>
                      <a:pt x="93294" y="124909"/>
                    </a:lnTo>
                    <a:lnTo>
                      <a:pt x="79975" y="129467"/>
                    </a:lnTo>
                    <a:lnTo>
                      <a:pt x="65531" y="131063"/>
                    </a:lnTo>
                    <a:lnTo>
                      <a:pt x="61147" y="130919"/>
                    </a:lnTo>
                    <a:lnTo>
                      <a:pt x="47017" y="128405"/>
                    </a:lnTo>
                    <a:lnTo>
                      <a:pt x="34104" y="123034"/>
                    </a:lnTo>
                    <a:lnTo>
                      <a:pt x="22757" y="115155"/>
                    </a:lnTo>
                    <a:lnTo>
                      <a:pt x="13324" y="105116"/>
                    </a:lnTo>
                    <a:lnTo>
                      <a:pt x="6154" y="93267"/>
                    </a:lnTo>
                    <a:lnTo>
                      <a:pt x="1596" y="79956"/>
                    </a:lnTo>
                    <a:lnTo>
                      <a:pt x="0" y="65531"/>
                    </a:lnTo>
                    <a:lnTo>
                      <a:pt x="144" y="61140"/>
                    </a:lnTo>
                    <a:lnTo>
                      <a:pt x="2658" y="46994"/>
                    </a:lnTo>
                    <a:lnTo>
                      <a:pt x="8029" y="34076"/>
                    </a:lnTo>
                    <a:lnTo>
                      <a:pt x="15908" y="22731"/>
                    </a:lnTo>
                    <a:lnTo>
                      <a:pt x="25947" y="13305"/>
                    </a:lnTo>
                    <a:lnTo>
                      <a:pt x="37796" y="6144"/>
                    </a:lnTo>
                    <a:lnTo>
                      <a:pt x="51107" y="1593"/>
                    </a:lnTo>
                    <a:lnTo>
                      <a:pt x="65531" y="0"/>
                    </a:lnTo>
                    <a:lnTo>
                      <a:pt x="69923" y="144"/>
                    </a:lnTo>
                    <a:lnTo>
                      <a:pt x="84069" y="2653"/>
                    </a:lnTo>
                    <a:lnTo>
                      <a:pt x="96987" y="8016"/>
                    </a:lnTo>
                    <a:lnTo>
                      <a:pt x="108332" y="15887"/>
                    </a:lnTo>
                    <a:lnTo>
                      <a:pt x="117758" y="25920"/>
                    </a:lnTo>
                    <a:lnTo>
                      <a:pt x="124919" y="37769"/>
                    </a:lnTo>
                    <a:lnTo>
                      <a:pt x="129470" y="51088"/>
                    </a:lnTo>
                    <a:lnTo>
                      <a:pt x="131064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85" name="object 1222">
                <a:extLst>
                  <a:ext uri="{FF2B5EF4-FFF2-40B4-BE49-F238E27FC236}">
                    <a16:creationId xmlns:a16="http://schemas.microsoft.com/office/drawing/2014/main" id="{DC652E0A-06B0-4722-B6C9-48DDE68BCD6A}"/>
                  </a:ext>
                </a:extLst>
              </p:cNvPr>
              <p:cNvSpPr/>
              <p:nvPr/>
            </p:nvSpPr>
            <p:spPr>
              <a:xfrm>
                <a:off x="8224634" y="5983490"/>
                <a:ext cx="71348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48" h="50888">
                    <a:moveTo>
                      <a:pt x="0" y="49999"/>
                    </a:moveTo>
                    <a:lnTo>
                      <a:pt x="3530" y="50596"/>
                    </a:lnTo>
                    <a:lnTo>
                      <a:pt x="7099" y="50888"/>
                    </a:lnTo>
                    <a:lnTo>
                      <a:pt x="10667" y="50888"/>
                    </a:lnTo>
                    <a:lnTo>
                      <a:pt x="24659" y="49291"/>
                    </a:lnTo>
                    <a:lnTo>
                      <a:pt x="37579" y="44718"/>
                    </a:lnTo>
                    <a:lnTo>
                      <a:pt x="49035" y="37503"/>
                    </a:lnTo>
                    <a:lnTo>
                      <a:pt x="58632" y="27975"/>
                    </a:lnTo>
                    <a:lnTo>
                      <a:pt x="65975" y="16466"/>
                    </a:lnTo>
                    <a:lnTo>
                      <a:pt x="70670" y="3307"/>
                    </a:lnTo>
                    <a:lnTo>
                      <a:pt x="7134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86" name="object 1223">
                <a:extLst>
                  <a:ext uri="{FF2B5EF4-FFF2-40B4-BE49-F238E27FC236}">
                    <a16:creationId xmlns:a16="http://schemas.microsoft.com/office/drawing/2014/main" id="{4C92AA78-F8DF-4E05-B35A-EE931CFDFF99}"/>
                  </a:ext>
                </a:extLst>
              </p:cNvPr>
              <p:cNvSpPr/>
              <p:nvPr/>
            </p:nvSpPr>
            <p:spPr>
              <a:xfrm>
                <a:off x="8240268" y="5996876"/>
                <a:ext cx="46735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32740">
                    <a:moveTo>
                      <a:pt x="0" y="32740"/>
                    </a:moveTo>
                    <a:lnTo>
                      <a:pt x="13106" y="30011"/>
                    </a:lnTo>
                    <a:lnTo>
                      <a:pt x="25031" y="24409"/>
                    </a:lnTo>
                    <a:lnTo>
                      <a:pt x="35333" y="16252"/>
                    </a:lnTo>
                    <a:lnTo>
                      <a:pt x="43569" y="5854"/>
                    </a:lnTo>
                    <a:lnTo>
                      <a:pt x="467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87" name="object 1224">
                <a:extLst>
                  <a:ext uri="{FF2B5EF4-FFF2-40B4-BE49-F238E27FC236}">
                    <a16:creationId xmlns:a16="http://schemas.microsoft.com/office/drawing/2014/main" id="{A4DF7313-4988-4C06-90B5-8FBF1E1E6ED9}"/>
                  </a:ext>
                </a:extLst>
              </p:cNvPr>
              <p:cNvSpPr/>
              <p:nvPr/>
            </p:nvSpPr>
            <p:spPr>
              <a:xfrm>
                <a:off x="8257184" y="6009436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99" y="7734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88" name="object 1225">
                <a:extLst>
                  <a:ext uri="{FF2B5EF4-FFF2-40B4-BE49-F238E27FC236}">
                    <a16:creationId xmlns:a16="http://schemas.microsoft.com/office/drawing/2014/main" id="{D7401A2E-0D7E-431E-AA61-25ED5BFA9C31}"/>
                  </a:ext>
                </a:extLst>
              </p:cNvPr>
              <p:cNvSpPr/>
              <p:nvPr/>
            </p:nvSpPr>
            <p:spPr>
              <a:xfrm>
                <a:off x="8198243" y="5925299"/>
                <a:ext cx="20447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84">
                    <a:moveTo>
                      <a:pt x="14884" y="0"/>
                    </a:moveTo>
                    <a:lnTo>
                      <a:pt x="20447" y="11849"/>
                    </a:lnTo>
                    <a:lnTo>
                      <a:pt x="16268" y="13792"/>
                    </a:lnTo>
                    <a:lnTo>
                      <a:pt x="12509" y="16459"/>
                    </a:lnTo>
                    <a:lnTo>
                      <a:pt x="9283" y="19684"/>
                    </a:lnTo>
                    <a:lnTo>
                      <a:pt x="0" y="10464"/>
                    </a:lnTo>
                    <a:lnTo>
                      <a:pt x="4318" y="6095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89" name="object 1226">
                <a:extLst>
                  <a:ext uri="{FF2B5EF4-FFF2-40B4-BE49-F238E27FC236}">
                    <a16:creationId xmlns:a16="http://schemas.microsoft.com/office/drawing/2014/main" id="{F520BDE5-B358-4C87-AC52-467D51156178}"/>
                  </a:ext>
                </a:extLst>
              </p:cNvPr>
              <p:cNvSpPr/>
              <p:nvPr/>
            </p:nvSpPr>
            <p:spPr>
              <a:xfrm>
                <a:off x="8198243" y="5925299"/>
                <a:ext cx="20447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84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8" y="6095"/>
                    </a:lnTo>
                    <a:lnTo>
                      <a:pt x="0" y="10464"/>
                    </a:lnTo>
                    <a:lnTo>
                      <a:pt x="9283" y="19684"/>
                    </a:lnTo>
                    <a:lnTo>
                      <a:pt x="12509" y="16459"/>
                    </a:lnTo>
                    <a:lnTo>
                      <a:pt x="16268" y="13792"/>
                    </a:lnTo>
                    <a:lnTo>
                      <a:pt x="20447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90" name="object 1227">
                <a:extLst>
                  <a:ext uri="{FF2B5EF4-FFF2-40B4-BE49-F238E27FC236}">
                    <a16:creationId xmlns:a16="http://schemas.microsoft.com/office/drawing/2014/main" id="{EAF289C2-9CD1-42F8-BF17-EA3DF1D1836B}"/>
                  </a:ext>
                </a:extLst>
              </p:cNvPr>
              <p:cNvSpPr/>
              <p:nvPr/>
            </p:nvSpPr>
            <p:spPr>
              <a:xfrm>
                <a:off x="8202866" y="5931242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229" y="2235"/>
                    </a:lnTo>
                    <a:lnTo>
                      <a:pt x="3810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91" name="object 1228">
                <a:extLst>
                  <a:ext uri="{FF2B5EF4-FFF2-40B4-BE49-F238E27FC236}">
                    <a16:creationId xmlns:a16="http://schemas.microsoft.com/office/drawing/2014/main" id="{C6631A51-00F2-4986-82EC-3748BB820F97}"/>
                  </a:ext>
                </a:extLst>
              </p:cNvPr>
              <p:cNvSpPr/>
              <p:nvPr/>
            </p:nvSpPr>
            <p:spPr>
              <a:xfrm>
                <a:off x="8205190" y="5929858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92" name="object 1229">
                <a:extLst>
                  <a:ext uri="{FF2B5EF4-FFF2-40B4-BE49-F238E27FC236}">
                    <a16:creationId xmlns:a16="http://schemas.microsoft.com/office/drawing/2014/main" id="{E6849E66-C8D8-4E56-BD08-A3619AF63A79}"/>
                  </a:ext>
                </a:extLst>
              </p:cNvPr>
              <p:cNvSpPr/>
              <p:nvPr/>
            </p:nvSpPr>
            <p:spPr>
              <a:xfrm>
                <a:off x="8169770" y="5907290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1"/>
                    </a:moveTo>
                    <a:lnTo>
                      <a:pt x="129470" y="51088"/>
                    </a:lnTo>
                    <a:lnTo>
                      <a:pt x="124919" y="37769"/>
                    </a:lnTo>
                    <a:lnTo>
                      <a:pt x="117758" y="25920"/>
                    </a:lnTo>
                    <a:lnTo>
                      <a:pt x="108332" y="15887"/>
                    </a:lnTo>
                    <a:lnTo>
                      <a:pt x="96987" y="8016"/>
                    </a:lnTo>
                    <a:lnTo>
                      <a:pt x="84069" y="2653"/>
                    </a:lnTo>
                    <a:lnTo>
                      <a:pt x="69923" y="144"/>
                    </a:lnTo>
                    <a:lnTo>
                      <a:pt x="65531" y="0"/>
                    </a:lnTo>
                    <a:lnTo>
                      <a:pt x="51107" y="1593"/>
                    </a:lnTo>
                    <a:lnTo>
                      <a:pt x="37796" y="6144"/>
                    </a:lnTo>
                    <a:lnTo>
                      <a:pt x="25947" y="13305"/>
                    </a:lnTo>
                    <a:lnTo>
                      <a:pt x="15908" y="22731"/>
                    </a:lnTo>
                    <a:lnTo>
                      <a:pt x="8029" y="34076"/>
                    </a:lnTo>
                    <a:lnTo>
                      <a:pt x="2658" y="46994"/>
                    </a:lnTo>
                    <a:lnTo>
                      <a:pt x="144" y="61140"/>
                    </a:lnTo>
                    <a:lnTo>
                      <a:pt x="0" y="65531"/>
                    </a:lnTo>
                    <a:lnTo>
                      <a:pt x="1596" y="79956"/>
                    </a:lnTo>
                    <a:lnTo>
                      <a:pt x="6154" y="93267"/>
                    </a:lnTo>
                    <a:lnTo>
                      <a:pt x="13324" y="105116"/>
                    </a:lnTo>
                    <a:lnTo>
                      <a:pt x="22757" y="115155"/>
                    </a:lnTo>
                    <a:lnTo>
                      <a:pt x="34104" y="123034"/>
                    </a:lnTo>
                    <a:lnTo>
                      <a:pt x="47017" y="128405"/>
                    </a:lnTo>
                    <a:lnTo>
                      <a:pt x="61147" y="130919"/>
                    </a:lnTo>
                    <a:lnTo>
                      <a:pt x="65531" y="131063"/>
                    </a:lnTo>
                    <a:lnTo>
                      <a:pt x="79975" y="129467"/>
                    </a:lnTo>
                    <a:lnTo>
                      <a:pt x="93294" y="124909"/>
                    </a:lnTo>
                    <a:lnTo>
                      <a:pt x="105143" y="117739"/>
                    </a:lnTo>
                    <a:lnTo>
                      <a:pt x="115176" y="108306"/>
                    </a:lnTo>
                    <a:lnTo>
                      <a:pt x="123047" y="96959"/>
                    </a:lnTo>
                    <a:lnTo>
                      <a:pt x="128410" y="84046"/>
                    </a:lnTo>
                    <a:lnTo>
                      <a:pt x="130919" y="69916"/>
                    </a:lnTo>
                    <a:lnTo>
                      <a:pt x="131064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93" name="object 1231">
                <a:extLst>
                  <a:ext uri="{FF2B5EF4-FFF2-40B4-BE49-F238E27FC236}">
                    <a16:creationId xmlns:a16="http://schemas.microsoft.com/office/drawing/2014/main" id="{3610D570-4AE6-4B89-B628-D557752351AF}"/>
                  </a:ext>
                </a:extLst>
              </p:cNvPr>
              <p:cNvSpPr/>
              <p:nvPr/>
            </p:nvSpPr>
            <p:spPr>
              <a:xfrm>
                <a:off x="8474824" y="5996978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61"/>
                    </a:moveTo>
                    <a:lnTo>
                      <a:pt x="3517" y="50609"/>
                    </a:lnTo>
                    <a:lnTo>
                      <a:pt x="7086" y="50901"/>
                    </a:lnTo>
                    <a:lnTo>
                      <a:pt x="10655" y="50901"/>
                    </a:lnTo>
                    <a:lnTo>
                      <a:pt x="24649" y="49300"/>
                    </a:lnTo>
                    <a:lnTo>
                      <a:pt x="37577" y="44721"/>
                    </a:lnTo>
                    <a:lnTo>
                      <a:pt x="49042" y="37498"/>
                    </a:lnTo>
                    <a:lnTo>
                      <a:pt x="58644" y="27966"/>
                    </a:lnTo>
                    <a:lnTo>
                      <a:pt x="65983" y="16459"/>
                    </a:lnTo>
                    <a:lnTo>
                      <a:pt x="70662" y="3311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94" name="object 1232">
                <a:extLst>
                  <a:ext uri="{FF2B5EF4-FFF2-40B4-BE49-F238E27FC236}">
                    <a16:creationId xmlns:a16="http://schemas.microsoft.com/office/drawing/2014/main" id="{24D25531-9119-4FF0-8AA3-B4DE194B325C}"/>
                  </a:ext>
                </a:extLst>
              </p:cNvPr>
              <p:cNvSpPr/>
              <p:nvPr/>
            </p:nvSpPr>
            <p:spPr>
              <a:xfrm>
                <a:off x="8490445" y="6010376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33" y="29959"/>
                    </a:lnTo>
                    <a:lnTo>
                      <a:pt x="25064" y="24367"/>
                    </a:lnTo>
                    <a:lnTo>
                      <a:pt x="35359" y="16221"/>
                    </a:lnTo>
                    <a:lnTo>
                      <a:pt x="43585" y="5829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95" name="object 1233">
                <a:extLst>
                  <a:ext uri="{FF2B5EF4-FFF2-40B4-BE49-F238E27FC236}">
                    <a16:creationId xmlns:a16="http://schemas.microsoft.com/office/drawing/2014/main" id="{536F154B-562A-42E7-BBD7-F88F186A51A3}"/>
                  </a:ext>
                </a:extLst>
              </p:cNvPr>
              <p:cNvSpPr/>
              <p:nvPr/>
            </p:nvSpPr>
            <p:spPr>
              <a:xfrm>
                <a:off x="8507361" y="6022873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511" y="7785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96" name="object 1234">
                <a:extLst>
                  <a:ext uri="{FF2B5EF4-FFF2-40B4-BE49-F238E27FC236}">
                    <a16:creationId xmlns:a16="http://schemas.microsoft.com/office/drawing/2014/main" id="{807BB58A-80CE-4E2A-BDB1-FDE80B3B343F}"/>
                  </a:ext>
                </a:extLst>
              </p:cNvPr>
              <p:cNvSpPr/>
              <p:nvPr/>
            </p:nvSpPr>
            <p:spPr>
              <a:xfrm>
                <a:off x="8448421" y="5938735"/>
                <a:ext cx="20497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748">
                    <a:moveTo>
                      <a:pt x="14935" y="0"/>
                    </a:moveTo>
                    <a:lnTo>
                      <a:pt x="20497" y="11912"/>
                    </a:lnTo>
                    <a:lnTo>
                      <a:pt x="16332" y="13842"/>
                    </a:lnTo>
                    <a:lnTo>
                      <a:pt x="12509" y="16471"/>
                    </a:lnTo>
                    <a:lnTo>
                      <a:pt x="9283" y="19748"/>
                    </a:lnTo>
                    <a:lnTo>
                      <a:pt x="0" y="10464"/>
                    </a:lnTo>
                    <a:lnTo>
                      <a:pt x="4318" y="6159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97" name="object 1235">
                <a:extLst>
                  <a:ext uri="{FF2B5EF4-FFF2-40B4-BE49-F238E27FC236}">
                    <a16:creationId xmlns:a16="http://schemas.microsoft.com/office/drawing/2014/main" id="{89EBC2C6-F991-4940-ACA5-D1CBE6C6782C}"/>
                  </a:ext>
                </a:extLst>
              </p:cNvPr>
              <p:cNvSpPr/>
              <p:nvPr/>
            </p:nvSpPr>
            <p:spPr>
              <a:xfrm>
                <a:off x="8448421" y="5938735"/>
                <a:ext cx="20497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748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8" y="6159"/>
                    </a:lnTo>
                    <a:lnTo>
                      <a:pt x="0" y="10464"/>
                    </a:lnTo>
                    <a:lnTo>
                      <a:pt x="9283" y="19748"/>
                    </a:lnTo>
                    <a:lnTo>
                      <a:pt x="12509" y="16471"/>
                    </a:lnTo>
                    <a:lnTo>
                      <a:pt x="16332" y="13842"/>
                    </a:lnTo>
                    <a:lnTo>
                      <a:pt x="20497" y="11912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98" name="object 1236">
                <a:extLst>
                  <a:ext uri="{FF2B5EF4-FFF2-40B4-BE49-F238E27FC236}">
                    <a16:creationId xmlns:a16="http://schemas.microsoft.com/office/drawing/2014/main" id="{70B22217-7749-45AC-A6D0-F47D121A3D2E}"/>
                  </a:ext>
                </a:extLst>
              </p:cNvPr>
              <p:cNvSpPr/>
              <p:nvPr/>
            </p:nvSpPr>
            <p:spPr>
              <a:xfrm>
                <a:off x="8453094" y="5944692"/>
                <a:ext cx="1299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9131">
                    <a:moveTo>
                      <a:pt x="12992" y="0"/>
                    </a:moveTo>
                    <a:lnTo>
                      <a:pt x="8178" y="2286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99" name="object 1237">
                <a:extLst>
                  <a:ext uri="{FF2B5EF4-FFF2-40B4-BE49-F238E27FC236}">
                    <a16:creationId xmlns:a16="http://schemas.microsoft.com/office/drawing/2014/main" id="{C6FB1EE2-ED97-4393-AF58-1BFB2E923E90}"/>
                  </a:ext>
                </a:extLst>
              </p:cNvPr>
              <p:cNvSpPr/>
              <p:nvPr/>
            </p:nvSpPr>
            <p:spPr>
              <a:xfrm>
                <a:off x="8455367" y="5943346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667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00" name="object 1238">
                <a:extLst>
                  <a:ext uri="{FF2B5EF4-FFF2-40B4-BE49-F238E27FC236}">
                    <a16:creationId xmlns:a16="http://schemas.microsoft.com/office/drawing/2014/main" id="{47453706-4D68-4BFC-9B6B-0A2B8E7068A6}"/>
                  </a:ext>
                </a:extLst>
              </p:cNvPr>
              <p:cNvSpPr/>
              <p:nvPr/>
            </p:nvSpPr>
            <p:spPr>
              <a:xfrm>
                <a:off x="8419947" y="5920727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29482" y="51109"/>
                    </a:lnTo>
                    <a:lnTo>
                      <a:pt x="124931" y="37799"/>
                    </a:lnTo>
                    <a:lnTo>
                      <a:pt x="117769" y="25950"/>
                    </a:lnTo>
                    <a:lnTo>
                      <a:pt x="108342" y="15911"/>
                    </a:lnTo>
                    <a:lnTo>
                      <a:pt x="96996" y="8032"/>
                    </a:lnTo>
                    <a:lnTo>
                      <a:pt x="84078" y="2660"/>
                    </a:lnTo>
                    <a:lnTo>
                      <a:pt x="69933" y="145"/>
                    </a:lnTo>
                    <a:lnTo>
                      <a:pt x="65531" y="0"/>
                    </a:lnTo>
                    <a:lnTo>
                      <a:pt x="51107" y="1596"/>
                    </a:lnTo>
                    <a:lnTo>
                      <a:pt x="37796" y="6154"/>
                    </a:lnTo>
                    <a:lnTo>
                      <a:pt x="25947" y="13324"/>
                    </a:lnTo>
                    <a:lnTo>
                      <a:pt x="15908" y="22757"/>
                    </a:lnTo>
                    <a:lnTo>
                      <a:pt x="8029" y="34104"/>
                    </a:lnTo>
                    <a:lnTo>
                      <a:pt x="2658" y="47017"/>
                    </a:lnTo>
                    <a:lnTo>
                      <a:pt x="144" y="61147"/>
                    </a:lnTo>
                    <a:lnTo>
                      <a:pt x="0" y="65531"/>
                    </a:lnTo>
                    <a:lnTo>
                      <a:pt x="1596" y="79974"/>
                    </a:lnTo>
                    <a:lnTo>
                      <a:pt x="6153" y="93294"/>
                    </a:lnTo>
                    <a:lnTo>
                      <a:pt x="13321" y="105145"/>
                    </a:lnTo>
                    <a:lnTo>
                      <a:pt x="22753" y="115180"/>
                    </a:lnTo>
                    <a:lnTo>
                      <a:pt x="34098" y="123054"/>
                    </a:lnTo>
                    <a:lnTo>
                      <a:pt x="47009" y="128419"/>
                    </a:lnTo>
                    <a:lnTo>
                      <a:pt x="61137" y="130931"/>
                    </a:lnTo>
                    <a:lnTo>
                      <a:pt x="65531" y="131076"/>
                    </a:lnTo>
                    <a:lnTo>
                      <a:pt x="79973" y="129482"/>
                    </a:lnTo>
                    <a:lnTo>
                      <a:pt x="93292" y="124932"/>
                    </a:lnTo>
                    <a:lnTo>
                      <a:pt x="105142" y="117771"/>
                    </a:lnTo>
                    <a:lnTo>
                      <a:pt x="115177" y="108346"/>
                    </a:lnTo>
                    <a:lnTo>
                      <a:pt x="123050" y="97002"/>
                    </a:lnTo>
                    <a:lnTo>
                      <a:pt x="128417" y="84085"/>
                    </a:lnTo>
                    <a:lnTo>
                      <a:pt x="130930" y="69943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01" name="object 1239">
                <a:extLst>
                  <a:ext uri="{FF2B5EF4-FFF2-40B4-BE49-F238E27FC236}">
                    <a16:creationId xmlns:a16="http://schemas.microsoft.com/office/drawing/2014/main" id="{93CB9365-8299-418A-828F-CA63242872BE}"/>
                  </a:ext>
                </a:extLst>
              </p:cNvPr>
              <p:cNvSpPr/>
              <p:nvPr/>
            </p:nvSpPr>
            <p:spPr>
              <a:xfrm>
                <a:off x="7135974" y="4445840"/>
                <a:ext cx="1530176" cy="1713804"/>
              </a:xfrm>
              <a:custGeom>
                <a:avLst/>
                <a:gdLst/>
                <a:ahLst/>
                <a:cxnLst/>
                <a:rect l="l" t="t" r="r" b="b"/>
                <a:pathLst>
                  <a:path w="1530176" h="1713804">
                    <a:moveTo>
                      <a:pt x="94143" y="57301"/>
                    </a:moveTo>
                    <a:lnTo>
                      <a:pt x="66200" y="85265"/>
                    </a:lnTo>
                    <a:lnTo>
                      <a:pt x="43262" y="117831"/>
                    </a:lnTo>
                    <a:lnTo>
                      <a:pt x="25251" y="154711"/>
                    </a:lnTo>
                    <a:lnTo>
                      <a:pt x="12089" y="195622"/>
                    </a:lnTo>
                    <a:lnTo>
                      <a:pt x="3698" y="240278"/>
                    </a:lnTo>
                    <a:lnTo>
                      <a:pt x="0" y="288395"/>
                    </a:lnTo>
                    <a:lnTo>
                      <a:pt x="916" y="339685"/>
                    </a:lnTo>
                    <a:lnTo>
                      <a:pt x="6369" y="393865"/>
                    </a:lnTo>
                    <a:lnTo>
                      <a:pt x="16281" y="450650"/>
                    </a:lnTo>
                    <a:lnTo>
                      <a:pt x="30573" y="509753"/>
                    </a:lnTo>
                    <a:lnTo>
                      <a:pt x="49168" y="570890"/>
                    </a:lnTo>
                    <a:lnTo>
                      <a:pt x="71988" y="633775"/>
                    </a:lnTo>
                    <a:lnTo>
                      <a:pt x="98954" y="698124"/>
                    </a:lnTo>
                    <a:lnTo>
                      <a:pt x="129988" y="763651"/>
                    </a:lnTo>
                    <a:lnTo>
                      <a:pt x="165013" y="830070"/>
                    </a:lnTo>
                    <a:lnTo>
                      <a:pt x="203950" y="897097"/>
                    </a:lnTo>
                    <a:lnTo>
                      <a:pt x="246721" y="964446"/>
                    </a:lnTo>
                    <a:lnTo>
                      <a:pt x="293249" y="1031832"/>
                    </a:lnTo>
                    <a:lnTo>
                      <a:pt x="343455" y="1098971"/>
                    </a:lnTo>
                    <a:lnTo>
                      <a:pt x="397261" y="1165575"/>
                    </a:lnTo>
                    <a:lnTo>
                      <a:pt x="453505" y="1230127"/>
                    </a:lnTo>
                    <a:lnTo>
                      <a:pt x="510901" y="1291226"/>
                    </a:lnTo>
                    <a:lnTo>
                      <a:pt x="569180" y="1348746"/>
                    </a:lnTo>
                    <a:lnTo>
                      <a:pt x="628076" y="1402560"/>
                    </a:lnTo>
                    <a:lnTo>
                      <a:pt x="687320" y="1452542"/>
                    </a:lnTo>
                    <a:lnTo>
                      <a:pt x="746645" y="1498566"/>
                    </a:lnTo>
                    <a:lnTo>
                      <a:pt x="805785" y="1540506"/>
                    </a:lnTo>
                    <a:lnTo>
                      <a:pt x="864471" y="1578234"/>
                    </a:lnTo>
                    <a:lnTo>
                      <a:pt x="922436" y="1611624"/>
                    </a:lnTo>
                    <a:lnTo>
                      <a:pt x="979414" y="1640551"/>
                    </a:lnTo>
                    <a:lnTo>
                      <a:pt x="1035136" y="1664888"/>
                    </a:lnTo>
                    <a:lnTo>
                      <a:pt x="1089335" y="1684508"/>
                    </a:lnTo>
                    <a:lnTo>
                      <a:pt x="1141744" y="1699285"/>
                    </a:lnTo>
                    <a:lnTo>
                      <a:pt x="1192095" y="1709092"/>
                    </a:lnTo>
                    <a:lnTo>
                      <a:pt x="1240122" y="1713804"/>
                    </a:lnTo>
                    <a:lnTo>
                      <a:pt x="1285556" y="1713293"/>
                    </a:lnTo>
                    <a:lnTo>
                      <a:pt x="1328131" y="1707435"/>
                    </a:lnTo>
                    <a:lnTo>
                      <a:pt x="1367578" y="1696101"/>
                    </a:lnTo>
                    <a:lnTo>
                      <a:pt x="1403632" y="1679166"/>
                    </a:lnTo>
                    <a:lnTo>
                      <a:pt x="1436023" y="1656503"/>
                    </a:lnTo>
                    <a:lnTo>
                      <a:pt x="1463969" y="1628540"/>
                    </a:lnTo>
                    <a:lnTo>
                      <a:pt x="1486909" y="1595977"/>
                    </a:lnTo>
                    <a:lnTo>
                      <a:pt x="1504921" y="1559099"/>
                    </a:lnTo>
                    <a:lnTo>
                      <a:pt x="1518085" y="1518191"/>
                    </a:lnTo>
                    <a:lnTo>
                      <a:pt x="1526477" y="1473538"/>
                    </a:lnTo>
                    <a:lnTo>
                      <a:pt x="1530176" y="1425425"/>
                    </a:lnTo>
                    <a:lnTo>
                      <a:pt x="1529260" y="1374138"/>
                    </a:lnTo>
                    <a:lnTo>
                      <a:pt x="1523808" y="1319962"/>
                    </a:lnTo>
                    <a:lnTo>
                      <a:pt x="1513896" y="1263182"/>
                    </a:lnTo>
                    <a:lnTo>
                      <a:pt x="1499604" y="1204083"/>
                    </a:lnTo>
                    <a:lnTo>
                      <a:pt x="1481009" y="1142950"/>
                    </a:lnTo>
                    <a:lnTo>
                      <a:pt x="1458189" y="1080068"/>
                    </a:lnTo>
                    <a:lnTo>
                      <a:pt x="1431223" y="1015723"/>
                    </a:lnTo>
                    <a:lnTo>
                      <a:pt x="1400188" y="950200"/>
                    </a:lnTo>
                    <a:lnTo>
                      <a:pt x="1365163" y="883784"/>
                    </a:lnTo>
                    <a:lnTo>
                      <a:pt x="1326226" y="816759"/>
                    </a:lnTo>
                    <a:lnTo>
                      <a:pt x="1283454" y="749412"/>
                    </a:lnTo>
                    <a:lnTo>
                      <a:pt x="1236926" y="682028"/>
                    </a:lnTo>
                    <a:lnTo>
                      <a:pt x="1186720" y="614891"/>
                    </a:lnTo>
                    <a:lnTo>
                      <a:pt x="1132915" y="548286"/>
                    </a:lnTo>
                    <a:lnTo>
                      <a:pt x="1076664" y="483727"/>
                    </a:lnTo>
                    <a:lnTo>
                      <a:pt x="1019262" y="422621"/>
                    </a:lnTo>
                    <a:lnTo>
                      <a:pt x="960978" y="365095"/>
                    </a:lnTo>
                    <a:lnTo>
                      <a:pt x="902078" y="311275"/>
                    </a:lnTo>
                    <a:lnTo>
                      <a:pt x="842830" y="261288"/>
                    </a:lnTo>
                    <a:lnTo>
                      <a:pt x="783501" y="215259"/>
                    </a:lnTo>
                    <a:lnTo>
                      <a:pt x="724359" y="173316"/>
                    </a:lnTo>
                    <a:lnTo>
                      <a:pt x="665670" y="135584"/>
                    </a:lnTo>
                    <a:lnTo>
                      <a:pt x="607703" y="102190"/>
                    </a:lnTo>
                    <a:lnTo>
                      <a:pt x="550725" y="73260"/>
                    </a:lnTo>
                    <a:lnTo>
                      <a:pt x="495002" y="48921"/>
                    </a:lnTo>
                    <a:lnTo>
                      <a:pt x="440803" y="29299"/>
                    </a:lnTo>
                    <a:lnTo>
                      <a:pt x="388395" y="14521"/>
                    </a:lnTo>
                    <a:lnTo>
                      <a:pt x="338045" y="4712"/>
                    </a:lnTo>
                    <a:lnTo>
                      <a:pt x="290021" y="0"/>
                    </a:lnTo>
                    <a:lnTo>
                      <a:pt x="244590" y="509"/>
                    </a:lnTo>
                    <a:lnTo>
                      <a:pt x="202019" y="6368"/>
                    </a:lnTo>
                    <a:lnTo>
                      <a:pt x="162576" y="17702"/>
                    </a:lnTo>
                    <a:lnTo>
                      <a:pt x="126529" y="34638"/>
                    </a:lnTo>
                    <a:lnTo>
                      <a:pt x="94143" y="57301"/>
                    </a:lnTo>
                  </a:path>
                </a:pathLst>
              </a:custGeom>
              <a:ln w="211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02" name="object 1240">
                <a:extLst>
                  <a:ext uri="{FF2B5EF4-FFF2-40B4-BE49-F238E27FC236}">
                    <a16:creationId xmlns:a16="http://schemas.microsoft.com/office/drawing/2014/main" id="{ED8E1E35-C21B-4289-98FC-7A15DAA76B9E}"/>
                  </a:ext>
                </a:extLst>
              </p:cNvPr>
              <p:cNvSpPr/>
              <p:nvPr/>
            </p:nvSpPr>
            <p:spPr>
              <a:xfrm>
                <a:off x="7837284" y="2278113"/>
                <a:ext cx="90843" cy="40386"/>
              </a:xfrm>
              <a:custGeom>
                <a:avLst/>
                <a:gdLst/>
                <a:ahLst/>
                <a:cxnLst/>
                <a:rect l="l" t="t" r="r" b="b"/>
                <a:pathLst>
                  <a:path w="90843" h="40386">
                    <a:moveTo>
                      <a:pt x="90843" y="0"/>
                    </a:moveTo>
                    <a:lnTo>
                      <a:pt x="0" y="40385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03" name="object 1241">
                <a:extLst>
                  <a:ext uri="{FF2B5EF4-FFF2-40B4-BE49-F238E27FC236}">
                    <a16:creationId xmlns:a16="http://schemas.microsoft.com/office/drawing/2014/main" id="{EF6164E0-D166-4518-A7DB-22A1089A0B41}"/>
                  </a:ext>
                </a:extLst>
              </p:cNvPr>
              <p:cNvSpPr/>
              <p:nvPr/>
            </p:nvSpPr>
            <p:spPr>
              <a:xfrm>
                <a:off x="7813421" y="2218829"/>
                <a:ext cx="80378" cy="58394"/>
              </a:xfrm>
              <a:custGeom>
                <a:avLst/>
                <a:gdLst/>
                <a:ahLst/>
                <a:cxnLst/>
                <a:rect l="l" t="t" r="r" b="b"/>
                <a:pathLst>
                  <a:path w="80378" h="58394">
                    <a:moveTo>
                      <a:pt x="80378" y="0"/>
                    </a:moveTo>
                    <a:lnTo>
                      <a:pt x="0" y="58394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04" name="object 1242">
                <a:extLst>
                  <a:ext uri="{FF2B5EF4-FFF2-40B4-BE49-F238E27FC236}">
                    <a16:creationId xmlns:a16="http://schemas.microsoft.com/office/drawing/2014/main" id="{45EAE7AA-8920-4D1D-A542-6927EC31C96D}"/>
                  </a:ext>
                </a:extLst>
              </p:cNvPr>
              <p:cNvSpPr/>
              <p:nvPr/>
            </p:nvSpPr>
            <p:spPr>
              <a:xfrm>
                <a:off x="7781429" y="2167877"/>
                <a:ext cx="66522" cy="73825"/>
              </a:xfrm>
              <a:custGeom>
                <a:avLst/>
                <a:gdLst/>
                <a:ahLst/>
                <a:cxnLst/>
                <a:rect l="l" t="t" r="r" b="b"/>
                <a:pathLst>
                  <a:path w="66522" h="73825">
                    <a:moveTo>
                      <a:pt x="66522" y="0"/>
                    </a:moveTo>
                    <a:lnTo>
                      <a:pt x="0" y="73825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05" name="object 1243">
                <a:extLst>
                  <a:ext uri="{FF2B5EF4-FFF2-40B4-BE49-F238E27FC236}">
                    <a16:creationId xmlns:a16="http://schemas.microsoft.com/office/drawing/2014/main" id="{4B51A1AE-4A28-4682-A4B5-FA64156F7EC4}"/>
                  </a:ext>
                </a:extLst>
              </p:cNvPr>
              <p:cNvSpPr/>
              <p:nvPr/>
            </p:nvSpPr>
            <p:spPr>
              <a:xfrm>
                <a:off x="7742834" y="2127504"/>
                <a:ext cx="49606" cy="86118"/>
              </a:xfrm>
              <a:custGeom>
                <a:avLst/>
                <a:gdLst/>
                <a:ahLst/>
                <a:cxnLst/>
                <a:rect l="l" t="t" r="r" b="b"/>
                <a:pathLst>
                  <a:path w="49606" h="86118">
                    <a:moveTo>
                      <a:pt x="49606" y="0"/>
                    </a:moveTo>
                    <a:lnTo>
                      <a:pt x="0" y="86118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06" name="object 1244">
                <a:extLst>
                  <a:ext uri="{FF2B5EF4-FFF2-40B4-BE49-F238E27FC236}">
                    <a16:creationId xmlns:a16="http://schemas.microsoft.com/office/drawing/2014/main" id="{B85AD5E1-889D-4505-A55F-BDCD52CC2E0A}"/>
                  </a:ext>
                </a:extLst>
              </p:cNvPr>
              <p:cNvSpPr/>
              <p:nvPr/>
            </p:nvSpPr>
            <p:spPr>
              <a:xfrm>
                <a:off x="7699222" y="2099665"/>
                <a:ext cx="30606" cy="94513"/>
              </a:xfrm>
              <a:custGeom>
                <a:avLst/>
                <a:gdLst/>
                <a:ahLst/>
                <a:cxnLst/>
                <a:rect l="l" t="t" r="r" b="b"/>
                <a:pathLst>
                  <a:path w="30606" h="94513">
                    <a:moveTo>
                      <a:pt x="30606" y="0"/>
                    </a:moveTo>
                    <a:lnTo>
                      <a:pt x="0" y="94513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07" name="object 1245">
                <a:extLst>
                  <a:ext uri="{FF2B5EF4-FFF2-40B4-BE49-F238E27FC236}">
                    <a16:creationId xmlns:a16="http://schemas.microsoft.com/office/drawing/2014/main" id="{4132A43E-89FC-46FC-B46C-4C28994081F6}"/>
                  </a:ext>
                </a:extLst>
              </p:cNvPr>
              <p:cNvSpPr/>
              <p:nvPr/>
            </p:nvSpPr>
            <p:spPr>
              <a:xfrm>
                <a:off x="7652499" y="2085479"/>
                <a:ext cx="10414" cy="98767"/>
              </a:xfrm>
              <a:custGeom>
                <a:avLst/>
                <a:gdLst/>
                <a:ahLst/>
                <a:cxnLst/>
                <a:rect l="l" t="t" r="r" b="b"/>
                <a:pathLst>
                  <a:path w="10414" h="98767">
                    <a:moveTo>
                      <a:pt x="10414" y="0"/>
                    </a:moveTo>
                    <a:lnTo>
                      <a:pt x="0" y="98767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08" name="object 1246">
                <a:extLst>
                  <a:ext uri="{FF2B5EF4-FFF2-40B4-BE49-F238E27FC236}">
                    <a16:creationId xmlns:a16="http://schemas.microsoft.com/office/drawing/2014/main" id="{773B6A1D-C28C-48DD-A4E6-61B950B84900}"/>
                  </a:ext>
                </a:extLst>
              </p:cNvPr>
              <p:cNvSpPr/>
              <p:nvPr/>
            </p:nvSpPr>
            <p:spPr>
              <a:xfrm>
                <a:off x="7594346" y="2085479"/>
                <a:ext cx="10426" cy="98767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98767">
                    <a:moveTo>
                      <a:pt x="0" y="0"/>
                    </a:moveTo>
                    <a:lnTo>
                      <a:pt x="10426" y="98767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09" name="object 1247">
                <a:extLst>
                  <a:ext uri="{FF2B5EF4-FFF2-40B4-BE49-F238E27FC236}">
                    <a16:creationId xmlns:a16="http://schemas.microsoft.com/office/drawing/2014/main" id="{27B5658A-56FF-4D5F-859C-7179CE945D61}"/>
                  </a:ext>
                </a:extLst>
              </p:cNvPr>
              <p:cNvSpPr/>
              <p:nvPr/>
            </p:nvSpPr>
            <p:spPr>
              <a:xfrm>
                <a:off x="7527277" y="2099665"/>
                <a:ext cx="30759" cy="94513"/>
              </a:xfrm>
              <a:custGeom>
                <a:avLst/>
                <a:gdLst/>
                <a:ahLst/>
                <a:cxnLst/>
                <a:rect l="l" t="t" r="r" b="b"/>
                <a:pathLst>
                  <a:path w="30759" h="94513">
                    <a:moveTo>
                      <a:pt x="0" y="0"/>
                    </a:moveTo>
                    <a:lnTo>
                      <a:pt x="30759" y="94513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10" name="object 1248">
                <a:extLst>
                  <a:ext uri="{FF2B5EF4-FFF2-40B4-BE49-F238E27FC236}">
                    <a16:creationId xmlns:a16="http://schemas.microsoft.com/office/drawing/2014/main" id="{042018AF-FD71-4F96-951D-647AEA2ED568}"/>
                  </a:ext>
                </a:extLst>
              </p:cNvPr>
              <p:cNvSpPr/>
              <p:nvPr/>
            </p:nvSpPr>
            <p:spPr>
              <a:xfrm>
                <a:off x="7464679" y="2127504"/>
                <a:ext cx="49656" cy="86118"/>
              </a:xfrm>
              <a:custGeom>
                <a:avLst/>
                <a:gdLst/>
                <a:ahLst/>
                <a:cxnLst/>
                <a:rect l="l" t="t" r="r" b="b"/>
                <a:pathLst>
                  <a:path w="49656" h="86118">
                    <a:moveTo>
                      <a:pt x="0" y="0"/>
                    </a:moveTo>
                    <a:lnTo>
                      <a:pt x="49656" y="86118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11" name="object 1249">
                <a:extLst>
                  <a:ext uri="{FF2B5EF4-FFF2-40B4-BE49-F238E27FC236}">
                    <a16:creationId xmlns:a16="http://schemas.microsoft.com/office/drawing/2014/main" id="{78A2EBC0-9097-4B05-8369-9D3AA5204BB5}"/>
                  </a:ext>
                </a:extLst>
              </p:cNvPr>
              <p:cNvSpPr/>
              <p:nvPr/>
            </p:nvSpPr>
            <p:spPr>
              <a:xfrm>
                <a:off x="7409154" y="2167877"/>
                <a:ext cx="66586" cy="73825"/>
              </a:xfrm>
              <a:custGeom>
                <a:avLst/>
                <a:gdLst/>
                <a:ahLst/>
                <a:cxnLst/>
                <a:rect l="l" t="t" r="r" b="b"/>
                <a:pathLst>
                  <a:path w="66586" h="73825">
                    <a:moveTo>
                      <a:pt x="0" y="0"/>
                    </a:moveTo>
                    <a:lnTo>
                      <a:pt x="66586" y="73825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12" name="object 1250">
                <a:extLst>
                  <a:ext uri="{FF2B5EF4-FFF2-40B4-BE49-F238E27FC236}">
                    <a16:creationId xmlns:a16="http://schemas.microsoft.com/office/drawing/2014/main" id="{B26F0581-D73C-405B-8376-FF65AFA0CBA4}"/>
                  </a:ext>
                </a:extLst>
              </p:cNvPr>
              <p:cNvSpPr/>
              <p:nvPr/>
            </p:nvSpPr>
            <p:spPr>
              <a:xfrm>
                <a:off x="7363320" y="2218829"/>
                <a:ext cx="80416" cy="58394"/>
              </a:xfrm>
              <a:custGeom>
                <a:avLst/>
                <a:gdLst/>
                <a:ahLst/>
                <a:cxnLst/>
                <a:rect l="l" t="t" r="r" b="b"/>
                <a:pathLst>
                  <a:path w="80416" h="58394">
                    <a:moveTo>
                      <a:pt x="0" y="0"/>
                    </a:moveTo>
                    <a:lnTo>
                      <a:pt x="80416" y="58394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13" name="object 1251">
                <a:extLst>
                  <a:ext uri="{FF2B5EF4-FFF2-40B4-BE49-F238E27FC236}">
                    <a16:creationId xmlns:a16="http://schemas.microsoft.com/office/drawing/2014/main" id="{5576B1B8-DD70-40D7-AFBC-7214A5080089}"/>
                  </a:ext>
                </a:extLst>
              </p:cNvPr>
              <p:cNvSpPr/>
              <p:nvPr/>
            </p:nvSpPr>
            <p:spPr>
              <a:xfrm>
                <a:off x="7443787" y="2183015"/>
                <a:ext cx="393547" cy="135521"/>
              </a:xfrm>
              <a:custGeom>
                <a:avLst/>
                <a:gdLst/>
                <a:ahLst/>
                <a:cxnLst/>
                <a:rect l="l" t="t" r="r" b="b"/>
                <a:pathLst>
                  <a:path w="393547" h="135521">
                    <a:moveTo>
                      <a:pt x="393547" y="135521"/>
                    </a:moveTo>
                    <a:lnTo>
                      <a:pt x="387587" y="123130"/>
                    </a:lnTo>
                    <a:lnTo>
                      <a:pt x="380951" y="111217"/>
                    </a:lnTo>
                    <a:lnTo>
                      <a:pt x="373667" y="99801"/>
                    </a:lnTo>
                    <a:lnTo>
                      <a:pt x="365766" y="88901"/>
                    </a:lnTo>
                    <a:lnTo>
                      <a:pt x="357276" y="78535"/>
                    </a:lnTo>
                    <a:lnTo>
                      <a:pt x="348227" y="68723"/>
                    </a:lnTo>
                    <a:lnTo>
                      <a:pt x="338647" y="59484"/>
                    </a:lnTo>
                    <a:lnTo>
                      <a:pt x="328568" y="50835"/>
                    </a:lnTo>
                    <a:lnTo>
                      <a:pt x="318016" y="42798"/>
                    </a:lnTo>
                    <a:lnTo>
                      <a:pt x="307023" y="35389"/>
                    </a:lnTo>
                    <a:lnTo>
                      <a:pt x="295617" y="28629"/>
                    </a:lnTo>
                    <a:lnTo>
                      <a:pt x="283827" y="22535"/>
                    </a:lnTo>
                    <a:lnTo>
                      <a:pt x="271684" y="17128"/>
                    </a:lnTo>
                    <a:lnTo>
                      <a:pt x="259215" y="12425"/>
                    </a:lnTo>
                    <a:lnTo>
                      <a:pt x="246451" y="8446"/>
                    </a:lnTo>
                    <a:lnTo>
                      <a:pt x="233421" y="5209"/>
                    </a:lnTo>
                    <a:lnTo>
                      <a:pt x="220154" y="2735"/>
                    </a:lnTo>
                    <a:lnTo>
                      <a:pt x="206679" y="1040"/>
                    </a:lnTo>
                    <a:lnTo>
                      <a:pt x="193026" y="145"/>
                    </a:lnTo>
                    <a:lnTo>
                      <a:pt x="184848" y="0"/>
                    </a:lnTo>
                    <a:lnTo>
                      <a:pt x="171472" y="391"/>
                    </a:lnTo>
                    <a:lnTo>
                      <a:pt x="158225" y="1554"/>
                    </a:lnTo>
                    <a:lnTo>
                      <a:pt x="145136" y="3475"/>
                    </a:lnTo>
                    <a:lnTo>
                      <a:pt x="132234" y="6139"/>
                    </a:lnTo>
                    <a:lnTo>
                      <a:pt x="119548" y="9530"/>
                    </a:lnTo>
                    <a:lnTo>
                      <a:pt x="107108" y="13633"/>
                    </a:lnTo>
                    <a:lnTo>
                      <a:pt x="94944" y="18434"/>
                    </a:lnTo>
                    <a:lnTo>
                      <a:pt x="83084" y="23917"/>
                    </a:lnTo>
                    <a:lnTo>
                      <a:pt x="71557" y="30068"/>
                    </a:lnTo>
                    <a:lnTo>
                      <a:pt x="60394" y="36871"/>
                    </a:lnTo>
                    <a:lnTo>
                      <a:pt x="49622" y="44312"/>
                    </a:lnTo>
                    <a:lnTo>
                      <a:pt x="39272" y="52375"/>
                    </a:lnTo>
                    <a:lnTo>
                      <a:pt x="29373" y="61046"/>
                    </a:lnTo>
                    <a:lnTo>
                      <a:pt x="19954" y="70310"/>
                    </a:lnTo>
                    <a:lnTo>
                      <a:pt x="11045" y="80151"/>
                    </a:lnTo>
                    <a:lnTo>
                      <a:pt x="2674" y="90554"/>
                    </a:lnTo>
                    <a:lnTo>
                      <a:pt x="0" y="94157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14" name="object 1252">
                <a:extLst>
                  <a:ext uri="{FF2B5EF4-FFF2-40B4-BE49-F238E27FC236}">
                    <a16:creationId xmlns:a16="http://schemas.microsoft.com/office/drawing/2014/main" id="{8E46CD57-644C-4A6D-83F6-58511F24E4B0}"/>
                  </a:ext>
                </a:extLst>
              </p:cNvPr>
              <p:cNvSpPr/>
              <p:nvPr/>
            </p:nvSpPr>
            <p:spPr>
              <a:xfrm>
                <a:off x="7837284" y="2281440"/>
                <a:ext cx="83591" cy="37058"/>
              </a:xfrm>
              <a:custGeom>
                <a:avLst/>
                <a:gdLst/>
                <a:ahLst/>
                <a:cxnLst/>
                <a:rect l="l" t="t" r="r" b="b"/>
                <a:pathLst>
                  <a:path w="83591" h="37058">
                    <a:moveTo>
                      <a:pt x="83591" y="0"/>
                    </a:moveTo>
                    <a:lnTo>
                      <a:pt x="0" y="37058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15" name="object 1253">
                <a:extLst>
                  <a:ext uri="{FF2B5EF4-FFF2-40B4-BE49-F238E27FC236}">
                    <a16:creationId xmlns:a16="http://schemas.microsoft.com/office/drawing/2014/main" id="{B12F9A1B-953C-414F-8CFC-1CDD299749EE}"/>
                  </a:ext>
                </a:extLst>
              </p:cNvPr>
              <p:cNvSpPr/>
              <p:nvPr/>
            </p:nvSpPr>
            <p:spPr>
              <a:xfrm>
                <a:off x="7813421" y="2223490"/>
                <a:ext cx="73926" cy="53733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33">
                    <a:moveTo>
                      <a:pt x="73926" y="0"/>
                    </a:moveTo>
                    <a:lnTo>
                      <a:pt x="0" y="537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16" name="object 1254">
                <a:extLst>
                  <a:ext uri="{FF2B5EF4-FFF2-40B4-BE49-F238E27FC236}">
                    <a16:creationId xmlns:a16="http://schemas.microsoft.com/office/drawing/2014/main" id="{2594DC0B-36E7-4D57-BA21-CD9CDD8F1921}"/>
                  </a:ext>
                </a:extLst>
              </p:cNvPr>
              <p:cNvSpPr/>
              <p:nvPr/>
            </p:nvSpPr>
            <p:spPr>
              <a:xfrm>
                <a:off x="7781429" y="2173731"/>
                <a:ext cx="61213" cy="67970"/>
              </a:xfrm>
              <a:custGeom>
                <a:avLst/>
                <a:gdLst/>
                <a:ahLst/>
                <a:cxnLst/>
                <a:rect l="l" t="t" r="r" b="b"/>
                <a:pathLst>
                  <a:path w="61213" h="67970">
                    <a:moveTo>
                      <a:pt x="61213" y="0"/>
                    </a:moveTo>
                    <a:lnTo>
                      <a:pt x="0" y="6797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17" name="object 1255">
                <a:extLst>
                  <a:ext uri="{FF2B5EF4-FFF2-40B4-BE49-F238E27FC236}">
                    <a16:creationId xmlns:a16="http://schemas.microsoft.com/office/drawing/2014/main" id="{86573F1C-A882-40AB-812F-034CE472A653}"/>
                  </a:ext>
                </a:extLst>
              </p:cNvPr>
              <p:cNvSpPr/>
              <p:nvPr/>
            </p:nvSpPr>
            <p:spPr>
              <a:xfrm>
                <a:off x="7742834" y="2134489"/>
                <a:ext cx="45694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45694" h="79133">
                    <a:moveTo>
                      <a:pt x="45694" y="0"/>
                    </a:moveTo>
                    <a:lnTo>
                      <a:pt x="0" y="791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18" name="object 1256">
                <a:extLst>
                  <a:ext uri="{FF2B5EF4-FFF2-40B4-BE49-F238E27FC236}">
                    <a16:creationId xmlns:a16="http://schemas.microsoft.com/office/drawing/2014/main" id="{CFEAE6AD-6CF7-461A-86BA-AFE4A727A88D}"/>
                  </a:ext>
                </a:extLst>
              </p:cNvPr>
              <p:cNvSpPr/>
              <p:nvPr/>
            </p:nvSpPr>
            <p:spPr>
              <a:xfrm>
                <a:off x="7699222" y="2107311"/>
                <a:ext cx="28232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28232" h="86868">
                    <a:moveTo>
                      <a:pt x="28232" y="0"/>
                    </a:moveTo>
                    <a:lnTo>
                      <a:pt x="0" y="86868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19" name="object 1257">
                <a:extLst>
                  <a:ext uri="{FF2B5EF4-FFF2-40B4-BE49-F238E27FC236}">
                    <a16:creationId xmlns:a16="http://schemas.microsoft.com/office/drawing/2014/main" id="{10E9A048-5A66-4C99-ADBD-E9F2683EDA36}"/>
                  </a:ext>
                </a:extLst>
              </p:cNvPr>
              <p:cNvSpPr/>
              <p:nvPr/>
            </p:nvSpPr>
            <p:spPr>
              <a:xfrm>
                <a:off x="7652499" y="2093315"/>
                <a:ext cx="9525" cy="9093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931">
                    <a:moveTo>
                      <a:pt x="9525" y="0"/>
                    </a:moveTo>
                    <a:lnTo>
                      <a:pt x="0" y="90932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20" name="object 1258">
                <a:extLst>
                  <a:ext uri="{FF2B5EF4-FFF2-40B4-BE49-F238E27FC236}">
                    <a16:creationId xmlns:a16="http://schemas.microsoft.com/office/drawing/2014/main" id="{E949538D-3B15-4094-A1FF-E4A11102AEEE}"/>
                  </a:ext>
                </a:extLst>
              </p:cNvPr>
              <p:cNvSpPr/>
              <p:nvPr/>
            </p:nvSpPr>
            <p:spPr>
              <a:xfrm>
                <a:off x="7595095" y="2093315"/>
                <a:ext cx="9677" cy="90931"/>
              </a:xfrm>
              <a:custGeom>
                <a:avLst/>
                <a:gdLst/>
                <a:ahLst/>
                <a:cxnLst/>
                <a:rect l="l" t="t" r="r" b="b"/>
                <a:pathLst>
                  <a:path w="9677" h="90931">
                    <a:moveTo>
                      <a:pt x="0" y="0"/>
                    </a:moveTo>
                    <a:lnTo>
                      <a:pt x="9677" y="90932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21" name="object 1259">
                <a:extLst>
                  <a:ext uri="{FF2B5EF4-FFF2-40B4-BE49-F238E27FC236}">
                    <a16:creationId xmlns:a16="http://schemas.microsoft.com/office/drawing/2014/main" id="{7C1815D8-7825-47F9-A38B-367C454EB604}"/>
                  </a:ext>
                </a:extLst>
              </p:cNvPr>
              <p:cNvSpPr/>
              <p:nvPr/>
            </p:nvSpPr>
            <p:spPr>
              <a:xfrm>
                <a:off x="7529715" y="2107311"/>
                <a:ext cx="28321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28321" h="86868">
                    <a:moveTo>
                      <a:pt x="0" y="0"/>
                    </a:moveTo>
                    <a:lnTo>
                      <a:pt x="28321" y="86868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22" name="object 1260">
                <a:extLst>
                  <a:ext uri="{FF2B5EF4-FFF2-40B4-BE49-F238E27FC236}">
                    <a16:creationId xmlns:a16="http://schemas.microsoft.com/office/drawing/2014/main" id="{7BBA399E-D0D0-4C8D-8E1E-BCDC923A5213}"/>
                  </a:ext>
                </a:extLst>
              </p:cNvPr>
              <p:cNvSpPr/>
              <p:nvPr/>
            </p:nvSpPr>
            <p:spPr>
              <a:xfrm>
                <a:off x="7468590" y="2134489"/>
                <a:ext cx="45745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45745" h="79133">
                    <a:moveTo>
                      <a:pt x="0" y="0"/>
                    </a:moveTo>
                    <a:lnTo>
                      <a:pt x="45745" y="791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23" name="object 1261">
                <a:extLst>
                  <a:ext uri="{FF2B5EF4-FFF2-40B4-BE49-F238E27FC236}">
                    <a16:creationId xmlns:a16="http://schemas.microsoft.com/office/drawing/2014/main" id="{8984A211-7F97-4798-8815-01A51B9F8BBB}"/>
                  </a:ext>
                </a:extLst>
              </p:cNvPr>
              <p:cNvSpPr/>
              <p:nvPr/>
            </p:nvSpPr>
            <p:spPr>
              <a:xfrm>
                <a:off x="7414514" y="2173731"/>
                <a:ext cx="61226" cy="67970"/>
              </a:xfrm>
              <a:custGeom>
                <a:avLst/>
                <a:gdLst/>
                <a:ahLst/>
                <a:cxnLst/>
                <a:rect l="l" t="t" r="r" b="b"/>
                <a:pathLst>
                  <a:path w="61226" h="67970">
                    <a:moveTo>
                      <a:pt x="0" y="0"/>
                    </a:moveTo>
                    <a:lnTo>
                      <a:pt x="61226" y="6797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24" name="object 1262">
                <a:extLst>
                  <a:ext uri="{FF2B5EF4-FFF2-40B4-BE49-F238E27FC236}">
                    <a16:creationId xmlns:a16="http://schemas.microsoft.com/office/drawing/2014/main" id="{1978DDFC-E348-4F0A-8FFE-132EA9B0B334}"/>
                  </a:ext>
                </a:extLst>
              </p:cNvPr>
              <p:cNvSpPr/>
              <p:nvPr/>
            </p:nvSpPr>
            <p:spPr>
              <a:xfrm>
                <a:off x="7369822" y="2223490"/>
                <a:ext cx="73913" cy="53733"/>
              </a:xfrm>
              <a:custGeom>
                <a:avLst/>
                <a:gdLst/>
                <a:ahLst/>
                <a:cxnLst/>
                <a:rect l="l" t="t" r="r" b="b"/>
                <a:pathLst>
                  <a:path w="73913" h="53733">
                    <a:moveTo>
                      <a:pt x="0" y="0"/>
                    </a:moveTo>
                    <a:lnTo>
                      <a:pt x="73913" y="537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25" name="object 1263">
                <a:extLst>
                  <a:ext uri="{FF2B5EF4-FFF2-40B4-BE49-F238E27FC236}">
                    <a16:creationId xmlns:a16="http://schemas.microsoft.com/office/drawing/2014/main" id="{615B246E-7050-488B-9BCC-B778225AF63C}"/>
                  </a:ext>
                </a:extLst>
              </p:cNvPr>
              <p:cNvSpPr/>
              <p:nvPr/>
            </p:nvSpPr>
            <p:spPr>
              <a:xfrm>
                <a:off x="7443787" y="2183015"/>
                <a:ext cx="393547" cy="135521"/>
              </a:xfrm>
              <a:custGeom>
                <a:avLst/>
                <a:gdLst/>
                <a:ahLst/>
                <a:cxnLst/>
                <a:rect l="l" t="t" r="r" b="b"/>
                <a:pathLst>
                  <a:path w="393547" h="135521">
                    <a:moveTo>
                      <a:pt x="393547" y="135521"/>
                    </a:moveTo>
                    <a:lnTo>
                      <a:pt x="387587" y="123130"/>
                    </a:lnTo>
                    <a:lnTo>
                      <a:pt x="380951" y="111217"/>
                    </a:lnTo>
                    <a:lnTo>
                      <a:pt x="373667" y="99801"/>
                    </a:lnTo>
                    <a:lnTo>
                      <a:pt x="365766" y="88901"/>
                    </a:lnTo>
                    <a:lnTo>
                      <a:pt x="357276" y="78535"/>
                    </a:lnTo>
                    <a:lnTo>
                      <a:pt x="348227" y="68723"/>
                    </a:lnTo>
                    <a:lnTo>
                      <a:pt x="338647" y="59484"/>
                    </a:lnTo>
                    <a:lnTo>
                      <a:pt x="328568" y="50835"/>
                    </a:lnTo>
                    <a:lnTo>
                      <a:pt x="318016" y="42798"/>
                    </a:lnTo>
                    <a:lnTo>
                      <a:pt x="307023" y="35389"/>
                    </a:lnTo>
                    <a:lnTo>
                      <a:pt x="295617" y="28629"/>
                    </a:lnTo>
                    <a:lnTo>
                      <a:pt x="283827" y="22535"/>
                    </a:lnTo>
                    <a:lnTo>
                      <a:pt x="271684" y="17128"/>
                    </a:lnTo>
                    <a:lnTo>
                      <a:pt x="259215" y="12425"/>
                    </a:lnTo>
                    <a:lnTo>
                      <a:pt x="246451" y="8446"/>
                    </a:lnTo>
                    <a:lnTo>
                      <a:pt x="233421" y="5209"/>
                    </a:lnTo>
                    <a:lnTo>
                      <a:pt x="220154" y="2735"/>
                    </a:lnTo>
                    <a:lnTo>
                      <a:pt x="206679" y="1040"/>
                    </a:lnTo>
                    <a:lnTo>
                      <a:pt x="193026" y="145"/>
                    </a:lnTo>
                    <a:lnTo>
                      <a:pt x="184848" y="0"/>
                    </a:lnTo>
                    <a:lnTo>
                      <a:pt x="171472" y="391"/>
                    </a:lnTo>
                    <a:lnTo>
                      <a:pt x="158225" y="1554"/>
                    </a:lnTo>
                    <a:lnTo>
                      <a:pt x="145136" y="3475"/>
                    </a:lnTo>
                    <a:lnTo>
                      <a:pt x="132234" y="6139"/>
                    </a:lnTo>
                    <a:lnTo>
                      <a:pt x="119548" y="9530"/>
                    </a:lnTo>
                    <a:lnTo>
                      <a:pt x="107108" y="13633"/>
                    </a:lnTo>
                    <a:lnTo>
                      <a:pt x="94944" y="18434"/>
                    </a:lnTo>
                    <a:lnTo>
                      <a:pt x="83084" y="23917"/>
                    </a:lnTo>
                    <a:lnTo>
                      <a:pt x="71557" y="30068"/>
                    </a:lnTo>
                    <a:lnTo>
                      <a:pt x="60394" y="36871"/>
                    </a:lnTo>
                    <a:lnTo>
                      <a:pt x="49622" y="44312"/>
                    </a:lnTo>
                    <a:lnTo>
                      <a:pt x="39272" y="52375"/>
                    </a:lnTo>
                    <a:lnTo>
                      <a:pt x="29373" y="61046"/>
                    </a:lnTo>
                    <a:lnTo>
                      <a:pt x="19954" y="70310"/>
                    </a:lnTo>
                    <a:lnTo>
                      <a:pt x="11045" y="80151"/>
                    </a:lnTo>
                    <a:lnTo>
                      <a:pt x="2674" y="90554"/>
                    </a:lnTo>
                    <a:lnTo>
                      <a:pt x="0" y="9415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26" name="object 1264">
                <a:extLst>
                  <a:ext uri="{FF2B5EF4-FFF2-40B4-BE49-F238E27FC236}">
                    <a16:creationId xmlns:a16="http://schemas.microsoft.com/office/drawing/2014/main" id="{C185192D-BF50-4E5A-B748-92A9E0D39F56}"/>
                  </a:ext>
                </a:extLst>
              </p:cNvPr>
              <p:cNvSpPr/>
              <p:nvPr/>
            </p:nvSpPr>
            <p:spPr>
              <a:xfrm>
                <a:off x="7201547" y="1984375"/>
                <a:ext cx="854176" cy="854227"/>
              </a:xfrm>
              <a:custGeom>
                <a:avLst/>
                <a:gdLst/>
                <a:ahLst/>
                <a:cxnLst/>
                <a:rect l="l" t="t" r="r" b="b"/>
                <a:pathLst>
                  <a:path w="854176" h="854227">
                    <a:moveTo>
                      <a:pt x="854176" y="427088"/>
                    </a:moveTo>
                    <a:lnTo>
                      <a:pt x="852760" y="392065"/>
                    </a:lnTo>
                    <a:lnTo>
                      <a:pt x="848587" y="357820"/>
                    </a:lnTo>
                    <a:lnTo>
                      <a:pt x="841765" y="324465"/>
                    </a:lnTo>
                    <a:lnTo>
                      <a:pt x="832404" y="292108"/>
                    </a:lnTo>
                    <a:lnTo>
                      <a:pt x="820616" y="260861"/>
                    </a:lnTo>
                    <a:lnTo>
                      <a:pt x="806508" y="230832"/>
                    </a:lnTo>
                    <a:lnTo>
                      <a:pt x="790192" y="202132"/>
                    </a:lnTo>
                    <a:lnTo>
                      <a:pt x="771777" y="174870"/>
                    </a:lnTo>
                    <a:lnTo>
                      <a:pt x="751373" y="149158"/>
                    </a:lnTo>
                    <a:lnTo>
                      <a:pt x="729091" y="125104"/>
                    </a:lnTo>
                    <a:lnTo>
                      <a:pt x="705039" y="102819"/>
                    </a:lnTo>
                    <a:lnTo>
                      <a:pt x="679327" y="82413"/>
                    </a:lnTo>
                    <a:lnTo>
                      <a:pt x="652067" y="63996"/>
                    </a:lnTo>
                    <a:lnTo>
                      <a:pt x="623366" y="47677"/>
                    </a:lnTo>
                    <a:lnTo>
                      <a:pt x="593336" y="33567"/>
                    </a:lnTo>
                    <a:lnTo>
                      <a:pt x="562087" y="21776"/>
                    </a:lnTo>
                    <a:lnTo>
                      <a:pt x="529727" y="12414"/>
                    </a:lnTo>
                    <a:lnTo>
                      <a:pt x="496367" y="5590"/>
                    </a:lnTo>
                    <a:lnTo>
                      <a:pt x="462118" y="1416"/>
                    </a:lnTo>
                    <a:lnTo>
                      <a:pt x="427088" y="0"/>
                    </a:lnTo>
                    <a:lnTo>
                      <a:pt x="392056" y="1416"/>
                    </a:lnTo>
                    <a:lnTo>
                      <a:pt x="357805" y="5590"/>
                    </a:lnTo>
                    <a:lnTo>
                      <a:pt x="324444" y="12414"/>
                    </a:lnTo>
                    <a:lnTo>
                      <a:pt x="292084" y="21776"/>
                    </a:lnTo>
                    <a:lnTo>
                      <a:pt x="260834" y="33567"/>
                    </a:lnTo>
                    <a:lnTo>
                      <a:pt x="230804" y="47677"/>
                    </a:lnTo>
                    <a:lnTo>
                      <a:pt x="202103" y="63996"/>
                    </a:lnTo>
                    <a:lnTo>
                      <a:pt x="174843" y="82413"/>
                    </a:lnTo>
                    <a:lnTo>
                      <a:pt x="149132" y="102819"/>
                    </a:lnTo>
                    <a:lnTo>
                      <a:pt x="125080" y="125104"/>
                    </a:lnTo>
                    <a:lnTo>
                      <a:pt x="102798" y="149158"/>
                    </a:lnTo>
                    <a:lnTo>
                      <a:pt x="82395" y="174870"/>
                    </a:lnTo>
                    <a:lnTo>
                      <a:pt x="63980" y="202132"/>
                    </a:lnTo>
                    <a:lnTo>
                      <a:pt x="47665" y="230832"/>
                    </a:lnTo>
                    <a:lnTo>
                      <a:pt x="33558" y="260861"/>
                    </a:lnTo>
                    <a:lnTo>
                      <a:pt x="21770" y="292108"/>
                    </a:lnTo>
                    <a:lnTo>
                      <a:pt x="12410" y="324465"/>
                    </a:lnTo>
                    <a:lnTo>
                      <a:pt x="5589" y="357820"/>
                    </a:lnTo>
                    <a:lnTo>
                      <a:pt x="1415" y="392065"/>
                    </a:lnTo>
                    <a:lnTo>
                      <a:pt x="0" y="427088"/>
                    </a:lnTo>
                    <a:lnTo>
                      <a:pt x="1415" y="462118"/>
                    </a:lnTo>
                    <a:lnTo>
                      <a:pt x="5589" y="496369"/>
                    </a:lnTo>
                    <a:lnTo>
                      <a:pt x="12410" y="529730"/>
                    </a:lnTo>
                    <a:lnTo>
                      <a:pt x="21770" y="562092"/>
                    </a:lnTo>
                    <a:lnTo>
                      <a:pt x="33558" y="593344"/>
                    </a:lnTo>
                    <a:lnTo>
                      <a:pt x="47665" y="623377"/>
                    </a:lnTo>
                    <a:lnTo>
                      <a:pt x="63980" y="652081"/>
                    </a:lnTo>
                    <a:lnTo>
                      <a:pt x="82395" y="679345"/>
                    </a:lnTo>
                    <a:lnTo>
                      <a:pt x="102798" y="705060"/>
                    </a:lnTo>
                    <a:lnTo>
                      <a:pt x="125080" y="729116"/>
                    </a:lnTo>
                    <a:lnTo>
                      <a:pt x="149132" y="751403"/>
                    </a:lnTo>
                    <a:lnTo>
                      <a:pt x="174843" y="771810"/>
                    </a:lnTo>
                    <a:lnTo>
                      <a:pt x="202103" y="790229"/>
                    </a:lnTo>
                    <a:lnTo>
                      <a:pt x="230804" y="806548"/>
                    </a:lnTo>
                    <a:lnTo>
                      <a:pt x="260834" y="820658"/>
                    </a:lnTo>
                    <a:lnTo>
                      <a:pt x="292084" y="832450"/>
                    </a:lnTo>
                    <a:lnTo>
                      <a:pt x="324444" y="841812"/>
                    </a:lnTo>
                    <a:lnTo>
                      <a:pt x="357805" y="848636"/>
                    </a:lnTo>
                    <a:lnTo>
                      <a:pt x="392056" y="852811"/>
                    </a:lnTo>
                    <a:lnTo>
                      <a:pt x="427088" y="854227"/>
                    </a:lnTo>
                    <a:lnTo>
                      <a:pt x="462118" y="852811"/>
                    </a:lnTo>
                    <a:lnTo>
                      <a:pt x="496367" y="848636"/>
                    </a:lnTo>
                    <a:lnTo>
                      <a:pt x="529727" y="841812"/>
                    </a:lnTo>
                    <a:lnTo>
                      <a:pt x="562087" y="832450"/>
                    </a:lnTo>
                    <a:lnTo>
                      <a:pt x="593336" y="820658"/>
                    </a:lnTo>
                    <a:lnTo>
                      <a:pt x="623366" y="806548"/>
                    </a:lnTo>
                    <a:lnTo>
                      <a:pt x="652067" y="790229"/>
                    </a:lnTo>
                    <a:lnTo>
                      <a:pt x="679327" y="771810"/>
                    </a:lnTo>
                    <a:lnTo>
                      <a:pt x="705039" y="751403"/>
                    </a:lnTo>
                    <a:lnTo>
                      <a:pt x="729091" y="729116"/>
                    </a:lnTo>
                    <a:lnTo>
                      <a:pt x="751373" y="705060"/>
                    </a:lnTo>
                    <a:lnTo>
                      <a:pt x="771777" y="679345"/>
                    </a:lnTo>
                    <a:lnTo>
                      <a:pt x="790192" y="652081"/>
                    </a:lnTo>
                    <a:lnTo>
                      <a:pt x="806508" y="623377"/>
                    </a:lnTo>
                    <a:lnTo>
                      <a:pt x="820616" y="593344"/>
                    </a:lnTo>
                    <a:lnTo>
                      <a:pt x="832404" y="562092"/>
                    </a:lnTo>
                    <a:lnTo>
                      <a:pt x="841765" y="529730"/>
                    </a:lnTo>
                    <a:lnTo>
                      <a:pt x="848587" y="496369"/>
                    </a:lnTo>
                    <a:lnTo>
                      <a:pt x="852760" y="462118"/>
                    </a:lnTo>
                    <a:lnTo>
                      <a:pt x="854176" y="427088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27" name="object 1265">
                <a:extLst>
                  <a:ext uri="{FF2B5EF4-FFF2-40B4-BE49-F238E27FC236}">
                    <a16:creationId xmlns:a16="http://schemas.microsoft.com/office/drawing/2014/main" id="{EB985A22-024E-4FCA-8CA8-8661F3C496A7}"/>
                  </a:ext>
                </a:extLst>
              </p:cNvPr>
              <p:cNvSpPr/>
              <p:nvPr/>
            </p:nvSpPr>
            <p:spPr>
              <a:xfrm>
                <a:off x="6974979" y="798068"/>
                <a:ext cx="83540" cy="37210"/>
              </a:xfrm>
              <a:custGeom>
                <a:avLst/>
                <a:gdLst/>
                <a:ahLst/>
                <a:cxnLst/>
                <a:rect l="l" t="t" r="r" b="b"/>
                <a:pathLst>
                  <a:path w="83540" h="37210">
                    <a:moveTo>
                      <a:pt x="0" y="37210"/>
                    </a:moveTo>
                    <a:lnTo>
                      <a:pt x="8354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28" name="object 1266">
                <a:extLst>
                  <a:ext uri="{FF2B5EF4-FFF2-40B4-BE49-F238E27FC236}">
                    <a16:creationId xmlns:a16="http://schemas.microsoft.com/office/drawing/2014/main" id="{09C80CC6-7C17-4B77-A29C-4ED02850A552}"/>
                  </a:ext>
                </a:extLst>
              </p:cNvPr>
              <p:cNvSpPr/>
              <p:nvPr/>
            </p:nvSpPr>
            <p:spPr>
              <a:xfrm>
                <a:off x="7008520" y="839495"/>
                <a:ext cx="73914" cy="53720"/>
              </a:xfrm>
              <a:custGeom>
                <a:avLst/>
                <a:gdLst/>
                <a:ahLst/>
                <a:cxnLst/>
                <a:rect l="l" t="t" r="r" b="b"/>
                <a:pathLst>
                  <a:path w="73914" h="53720">
                    <a:moveTo>
                      <a:pt x="0" y="53721"/>
                    </a:moveTo>
                    <a:lnTo>
                      <a:pt x="73914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29" name="object 1267">
                <a:extLst>
                  <a:ext uri="{FF2B5EF4-FFF2-40B4-BE49-F238E27FC236}">
                    <a16:creationId xmlns:a16="http://schemas.microsoft.com/office/drawing/2014/main" id="{067B7657-6B9B-4A8C-80E1-9113775A1731}"/>
                  </a:ext>
                </a:extLst>
              </p:cNvPr>
              <p:cNvSpPr/>
              <p:nvPr/>
            </p:nvSpPr>
            <p:spPr>
              <a:xfrm>
                <a:off x="7053211" y="874915"/>
                <a:ext cx="61074" cy="67906"/>
              </a:xfrm>
              <a:custGeom>
                <a:avLst/>
                <a:gdLst/>
                <a:ahLst/>
                <a:cxnLst/>
                <a:rect l="l" t="t" r="r" b="b"/>
                <a:pathLst>
                  <a:path w="61074" h="67906">
                    <a:moveTo>
                      <a:pt x="0" y="67906"/>
                    </a:moveTo>
                    <a:lnTo>
                      <a:pt x="61074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30" name="object 1268">
                <a:extLst>
                  <a:ext uri="{FF2B5EF4-FFF2-40B4-BE49-F238E27FC236}">
                    <a16:creationId xmlns:a16="http://schemas.microsoft.com/office/drawing/2014/main" id="{04EF4392-9317-4B70-A479-142C53C8D018}"/>
                  </a:ext>
                </a:extLst>
              </p:cNvPr>
              <p:cNvSpPr/>
              <p:nvPr/>
            </p:nvSpPr>
            <p:spPr>
              <a:xfrm>
                <a:off x="7107288" y="902995"/>
                <a:ext cx="45732" cy="79120"/>
              </a:xfrm>
              <a:custGeom>
                <a:avLst/>
                <a:gdLst/>
                <a:ahLst/>
                <a:cxnLst/>
                <a:rect l="l" t="t" r="r" b="b"/>
                <a:pathLst>
                  <a:path w="45732" h="79120">
                    <a:moveTo>
                      <a:pt x="0" y="79121"/>
                    </a:moveTo>
                    <a:lnTo>
                      <a:pt x="45732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31" name="object 1269">
                <a:extLst>
                  <a:ext uri="{FF2B5EF4-FFF2-40B4-BE49-F238E27FC236}">
                    <a16:creationId xmlns:a16="http://schemas.microsoft.com/office/drawing/2014/main" id="{CD99C5CF-3BD1-4C41-BC13-515F4B448E5D}"/>
                  </a:ext>
                </a:extLst>
              </p:cNvPr>
              <p:cNvSpPr/>
              <p:nvPr/>
            </p:nvSpPr>
            <p:spPr>
              <a:xfrm>
                <a:off x="7168400" y="922388"/>
                <a:ext cx="28181" cy="86867"/>
              </a:xfrm>
              <a:custGeom>
                <a:avLst/>
                <a:gdLst/>
                <a:ahLst/>
                <a:cxnLst/>
                <a:rect l="l" t="t" r="r" b="b"/>
                <a:pathLst>
                  <a:path w="28181" h="86867">
                    <a:moveTo>
                      <a:pt x="0" y="86867"/>
                    </a:moveTo>
                    <a:lnTo>
                      <a:pt x="28181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32" name="object 1270">
                <a:extLst>
                  <a:ext uri="{FF2B5EF4-FFF2-40B4-BE49-F238E27FC236}">
                    <a16:creationId xmlns:a16="http://schemas.microsoft.com/office/drawing/2014/main" id="{09112A01-2992-41F2-9655-7E20CD137A78}"/>
                  </a:ext>
                </a:extLst>
              </p:cNvPr>
              <p:cNvSpPr/>
              <p:nvPr/>
            </p:nvSpPr>
            <p:spPr>
              <a:xfrm>
                <a:off x="7233793" y="932306"/>
                <a:ext cx="9525" cy="9093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931">
                    <a:moveTo>
                      <a:pt x="0" y="90932"/>
                    </a:moveTo>
                    <a:lnTo>
                      <a:pt x="9525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33" name="object 1271">
                <a:extLst>
                  <a:ext uri="{FF2B5EF4-FFF2-40B4-BE49-F238E27FC236}">
                    <a16:creationId xmlns:a16="http://schemas.microsoft.com/office/drawing/2014/main" id="{A37723A5-CA4C-4646-9799-173DE3DFBA20}"/>
                  </a:ext>
                </a:extLst>
              </p:cNvPr>
              <p:cNvSpPr/>
              <p:nvPr/>
            </p:nvSpPr>
            <p:spPr>
              <a:xfrm>
                <a:off x="7291095" y="932306"/>
                <a:ext cx="9525" cy="9093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931">
                    <a:moveTo>
                      <a:pt x="9525" y="90932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34" name="object 1272">
                <a:extLst>
                  <a:ext uri="{FF2B5EF4-FFF2-40B4-BE49-F238E27FC236}">
                    <a16:creationId xmlns:a16="http://schemas.microsoft.com/office/drawing/2014/main" id="{D501A8AE-A4E8-4C73-A056-A3E26669C487}"/>
                  </a:ext>
                </a:extLst>
              </p:cNvPr>
              <p:cNvSpPr/>
              <p:nvPr/>
            </p:nvSpPr>
            <p:spPr>
              <a:xfrm>
                <a:off x="7337818" y="922388"/>
                <a:ext cx="28181" cy="86867"/>
              </a:xfrm>
              <a:custGeom>
                <a:avLst/>
                <a:gdLst/>
                <a:ahLst/>
                <a:cxnLst/>
                <a:rect l="l" t="t" r="r" b="b"/>
                <a:pathLst>
                  <a:path w="28181" h="86867">
                    <a:moveTo>
                      <a:pt x="28181" y="86867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35" name="object 1273">
                <a:extLst>
                  <a:ext uri="{FF2B5EF4-FFF2-40B4-BE49-F238E27FC236}">
                    <a16:creationId xmlns:a16="http://schemas.microsoft.com/office/drawing/2014/main" id="{631A4F15-339D-4C6E-A376-075EBE22898B}"/>
                  </a:ext>
                </a:extLst>
              </p:cNvPr>
              <p:cNvSpPr/>
              <p:nvPr/>
            </p:nvSpPr>
            <p:spPr>
              <a:xfrm>
                <a:off x="7381481" y="902995"/>
                <a:ext cx="45592" cy="79120"/>
              </a:xfrm>
              <a:custGeom>
                <a:avLst/>
                <a:gdLst/>
                <a:ahLst/>
                <a:cxnLst/>
                <a:rect l="l" t="t" r="r" b="b"/>
                <a:pathLst>
                  <a:path w="45592" h="79120">
                    <a:moveTo>
                      <a:pt x="45592" y="79121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36" name="object 1274">
                <a:extLst>
                  <a:ext uri="{FF2B5EF4-FFF2-40B4-BE49-F238E27FC236}">
                    <a16:creationId xmlns:a16="http://schemas.microsoft.com/office/drawing/2014/main" id="{D5C9CF57-EFCB-44BF-BAD4-5F4D0487A9AB}"/>
                  </a:ext>
                </a:extLst>
              </p:cNvPr>
              <p:cNvSpPr/>
              <p:nvPr/>
            </p:nvSpPr>
            <p:spPr>
              <a:xfrm>
                <a:off x="7420127" y="874915"/>
                <a:ext cx="61061" cy="67906"/>
              </a:xfrm>
              <a:custGeom>
                <a:avLst/>
                <a:gdLst/>
                <a:ahLst/>
                <a:cxnLst/>
                <a:rect l="l" t="t" r="r" b="b"/>
                <a:pathLst>
                  <a:path w="61061" h="67906">
                    <a:moveTo>
                      <a:pt x="61061" y="67906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37" name="object 1275">
                <a:extLst>
                  <a:ext uri="{FF2B5EF4-FFF2-40B4-BE49-F238E27FC236}">
                    <a16:creationId xmlns:a16="http://schemas.microsoft.com/office/drawing/2014/main" id="{4DE9F6B8-271B-4998-883D-72BFC1BE0A91}"/>
                  </a:ext>
                </a:extLst>
              </p:cNvPr>
              <p:cNvSpPr/>
              <p:nvPr/>
            </p:nvSpPr>
            <p:spPr>
              <a:xfrm>
                <a:off x="7452118" y="839495"/>
                <a:ext cx="73926" cy="53720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20">
                    <a:moveTo>
                      <a:pt x="73926" y="53721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38" name="object 1276">
                <a:extLst>
                  <a:ext uri="{FF2B5EF4-FFF2-40B4-BE49-F238E27FC236}">
                    <a16:creationId xmlns:a16="http://schemas.microsoft.com/office/drawing/2014/main" id="{05401A77-AA9F-41DD-824A-4340C075C7CD}"/>
                  </a:ext>
                </a:extLst>
              </p:cNvPr>
              <p:cNvSpPr/>
              <p:nvPr/>
            </p:nvSpPr>
            <p:spPr>
              <a:xfrm>
                <a:off x="7475982" y="798068"/>
                <a:ext cx="83439" cy="37210"/>
              </a:xfrm>
              <a:custGeom>
                <a:avLst/>
                <a:gdLst/>
                <a:ahLst/>
                <a:cxnLst/>
                <a:rect l="l" t="t" r="r" b="b"/>
                <a:pathLst>
                  <a:path w="83439" h="37210">
                    <a:moveTo>
                      <a:pt x="83439" y="3721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39" name="object 1277">
                <a:extLst>
                  <a:ext uri="{FF2B5EF4-FFF2-40B4-BE49-F238E27FC236}">
                    <a16:creationId xmlns:a16="http://schemas.microsoft.com/office/drawing/2014/main" id="{43E6CE14-EA81-4DC2-8CA9-C054629F8BBC}"/>
                  </a:ext>
                </a:extLst>
              </p:cNvPr>
              <p:cNvSpPr/>
              <p:nvPr/>
            </p:nvSpPr>
            <p:spPr>
              <a:xfrm>
                <a:off x="7490714" y="752627"/>
                <a:ext cx="8939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9395" h="19050">
                    <a:moveTo>
                      <a:pt x="89395" y="1905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40" name="object 1278">
                <a:extLst>
                  <a:ext uri="{FF2B5EF4-FFF2-40B4-BE49-F238E27FC236}">
                    <a16:creationId xmlns:a16="http://schemas.microsoft.com/office/drawing/2014/main" id="{03164537-2A6C-433C-A756-F38766A15D56}"/>
                  </a:ext>
                </a:extLst>
              </p:cNvPr>
              <p:cNvSpPr/>
              <p:nvPr/>
            </p:nvSpPr>
            <p:spPr>
              <a:xfrm>
                <a:off x="7058469" y="752627"/>
                <a:ext cx="432193" cy="180975"/>
              </a:xfrm>
              <a:custGeom>
                <a:avLst/>
                <a:gdLst/>
                <a:ahLst/>
                <a:cxnLst/>
                <a:rect l="l" t="t" r="r" b="b"/>
                <a:pathLst>
                  <a:path w="432193" h="180975">
                    <a:moveTo>
                      <a:pt x="0" y="45389"/>
                    </a:moveTo>
                    <a:lnTo>
                      <a:pt x="12609" y="69691"/>
                    </a:lnTo>
                    <a:lnTo>
                      <a:pt x="27799" y="92009"/>
                    </a:lnTo>
                    <a:lnTo>
                      <a:pt x="45338" y="112191"/>
                    </a:lnTo>
                    <a:lnTo>
                      <a:pt x="64992" y="130086"/>
                    </a:lnTo>
                    <a:lnTo>
                      <a:pt x="86528" y="145541"/>
                    </a:lnTo>
                    <a:lnTo>
                      <a:pt x="109714" y="158405"/>
                    </a:lnTo>
                    <a:lnTo>
                      <a:pt x="134315" y="168526"/>
                    </a:lnTo>
                    <a:lnTo>
                      <a:pt x="160099" y="175751"/>
                    </a:lnTo>
                    <a:lnTo>
                      <a:pt x="186834" y="179928"/>
                    </a:lnTo>
                    <a:lnTo>
                      <a:pt x="208711" y="180975"/>
                    </a:lnTo>
                    <a:lnTo>
                      <a:pt x="224779" y="180414"/>
                    </a:lnTo>
                    <a:lnTo>
                      <a:pt x="240583" y="178756"/>
                    </a:lnTo>
                    <a:lnTo>
                      <a:pt x="256082" y="176034"/>
                    </a:lnTo>
                    <a:lnTo>
                      <a:pt x="271235" y="172282"/>
                    </a:lnTo>
                    <a:lnTo>
                      <a:pt x="285998" y="167535"/>
                    </a:lnTo>
                    <a:lnTo>
                      <a:pt x="300330" y="161826"/>
                    </a:lnTo>
                    <a:lnTo>
                      <a:pt x="314190" y="155189"/>
                    </a:lnTo>
                    <a:lnTo>
                      <a:pt x="327534" y="147659"/>
                    </a:lnTo>
                    <a:lnTo>
                      <a:pt x="340321" y="139269"/>
                    </a:lnTo>
                    <a:lnTo>
                      <a:pt x="352509" y="130054"/>
                    </a:lnTo>
                    <a:lnTo>
                      <a:pt x="364055" y="120047"/>
                    </a:lnTo>
                    <a:lnTo>
                      <a:pt x="374919" y="109284"/>
                    </a:lnTo>
                    <a:lnTo>
                      <a:pt x="385058" y="97797"/>
                    </a:lnTo>
                    <a:lnTo>
                      <a:pt x="394429" y="85621"/>
                    </a:lnTo>
                    <a:lnTo>
                      <a:pt x="402991" y="72790"/>
                    </a:lnTo>
                    <a:lnTo>
                      <a:pt x="410702" y="59337"/>
                    </a:lnTo>
                    <a:lnTo>
                      <a:pt x="417520" y="45298"/>
                    </a:lnTo>
                    <a:lnTo>
                      <a:pt x="423402" y="30706"/>
                    </a:lnTo>
                    <a:lnTo>
                      <a:pt x="428307" y="15595"/>
                    </a:lnTo>
                    <a:lnTo>
                      <a:pt x="432193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41" name="object 1279">
                <a:extLst>
                  <a:ext uri="{FF2B5EF4-FFF2-40B4-BE49-F238E27FC236}">
                    <a16:creationId xmlns:a16="http://schemas.microsoft.com/office/drawing/2014/main" id="{62D42179-FD29-4042-A1F0-A42306816D24}"/>
                  </a:ext>
                </a:extLst>
              </p:cNvPr>
              <p:cNvSpPr/>
              <p:nvPr/>
            </p:nvSpPr>
            <p:spPr>
              <a:xfrm>
                <a:off x="6466332" y="2514346"/>
                <a:ext cx="994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99415">
                    <a:moveTo>
                      <a:pt x="99415" y="0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42" name="object 1280">
                <a:extLst>
                  <a:ext uri="{FF2B5EF4-FFF2-40B4-BE49-F238E27FC236}">
                    <a16:creationId xmlns:a16="http://schemas.microsoft.com/office/drawing/2014/main" id="{CE83CCBC-91AF-479B-A006-9FAA7335AAF2}"/>
                  </a:ext>
                </a:extLst>
              </p:cNvPr>
              <p:cNvSpPr/>
              <p:nvPr/>
            </p:nvSpPr>
            <p:spPr>
              <a:xfrm>
                <a:off x="6461379" y="2446286"/>
                <a:ext cx="97281" cy="20535"/>
              </a:xfrm>
              <a:custGeom>
                <a:avLst/>
                <a:gdLst/>
                <a:ahLst/>
                <a:cxnLst/>
                <a:rect l="l" t="t" r="r" b="b"/>
                <a:pathLst>
                  <a:path w="97281" h="20535">
                    <a:moveTo>
                      <a:pt x="97281" y="0"/>
                    </a:moveTo>
                    <a:lnTo>
                      <a:pt x="0" y="20535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43" name="object 1281">
                <a:extLst>
                  <a:ext uri="{FF2B5EF4-FFF2-40B4-BE49-F238E27FC236}">
                    <a16:creationId xmlns:a16="http://schemas.microsoft.com/office/drawing/2014/main" id="{0751CBD5-59F1-4354-845E-19A7B8F16F42}"/>
                  </a:ext>
                </a:extLst>
              </p:cNvPr>
              <p:cNvSpPr/>
              <p:nvPr/>
            </p:nvSpPr>
            <p:spPr>
              <a:xfrm>
                <a:off x="6446634" y="2380996"/>
                <a:ext cx="90843" cy="40538"/>
              </a:xfrm>
              <a:custGeom>
                <a:avLst/>
                <a:gdLst/>
                <a:ahLst/>
                <a:cxnLst/>
                <a:rect l="l" t="t" r="r" b="b"/>
                <a:pathLst>
                  <a:path w="90843" h="40538">
                    <a:moveTo>
                      <a:pt x="90843" y="0"/>
                    </a:moveTo>
                    <a:lnTo>
                      <a:pt x="0" y="40538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44" name="object 1282">
                <a:extLst>
                  <a:ext uri="{FF2B5EF4-FFF2-40B4-BE49-F238E27FC236}">
                    <a16:creationId xmlns:a16="http://schemas.microsoft.com/office/drawing/2014/main" id="{60D9643B-317E-4512-BA79-41BA4658E42D}"/>
                  </a:ext>
                </a:extLst>
              </p:cNvPr>
              <p:cNvSpPr/>
              <p:nvPr/>
            </p:nvSpPr>
            <p:spPr>
              <a:xfrm>
                <a:off x="6422771" y="2321674"/>
                <a:ext cx="80378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80378" h="58432">
                    <a:moveTo>
                      <a:pt x="80378" y="0"/>
                    </a:moveTo>
                    <a:lnTo>
                      <a:pt x="0" y="58432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45" name="object 1283">
                <a:extLst>
                  <a:ext uri="{FF2B5EF4-FFF2-40B4-BE49-F238E27FC236}">
                    <a16:creationId xmlns:a16="http://schemas.microsoft.com/office/drawing/2014/main" id="{9DF87D91-C85C-4078-A916-60077863C9F9}"/>
                  </a:ext>
                </a:extLst>
              </p:cNvPr>
              <p:cNvSpPr/>
              <p:nvPr/>
            </p:nvSpPr>
            <p:spPr>
              <a:xfrm>
                <a:off x="6203696" y="2741663"/>
                <a:ext cx="10274" cy="98818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98818">
                    <a:moveTo>
                      <a:pt x="0" y="98818"/>
                    </a:moveTo>
                    <a:lnTo>
                      <a:pt x="10274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46" name="object 1284">
                <a:extLst>
                  <a:ext uri="{FF2B5EF4-FFF2-40B4-BE49-F238E27FC236}">
                    <a16:creationId xmlns:a16="http://schemas.microsoft.com/office/drawing/2014/main" id="{B7E0E07D-4FD8-4EE8-8AF4-34BFD2D7F826}"/>
                  </a:ext>
                </a:extLst>
              </p:cNvPr>
              <p:cNvSpPr/>
              <p:nvPr/>
            </p:nvSpPr>
            <p:spPr>
              <a:xfrm>
                <a:off x="6261849" y="2741663"/>
                <a:ext cx="10312" cy="98818"/>
              </a:xfrm>
              <a:custGeom>
                <a:avLst/>
                <a:gdLst/>
                <a:ahLst/>
                <a:cxnLst/>
                <a:rect l="l" t="t" r="r" b="b"/>
                <a:pathLst>
                  <a:path w="10312" h="98818">
                    <a:moveTo>
                      <a:pt x="10312" y="98818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47" name="object 1285">
                <a:extLst>
                  <a:ext uri="{FF2B5EF4-FFF2-40B4-BE49-F238E27FC236}">
                    <a16:creationId xmlns:a16="http://schemas.microsoft.com/office/drawing/2014/main" id="{B897575D-6FBE-48C0-931B-7CFE98B55FE4}"/>
                  </a:ext>
                </a:extLst>
              </p:cNvPr>
              <p:cNvSpPr/>
              <p:nvPr/>
            </p:nvSpPr>
            <p:spPr>
              <a:xfrm>
                <a:off x="6308471" y="2731643"/>
                <a:ext cx="30708" cy="94602"/>
              </a:xfrm>
              <a:custGeom>
                <a:avLst/>
                <a:gdLst/>
                <a:ahLst/>
                <a:cxnLst/>
                <a:rect l="l" t="t" r="r" b="b"/>
                <a:pathLst>
                  <a:path w="30708" h="94602">
                    <a:moveTo>
                      <a:pt x="30708" y="94602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48" name="object 1286">
                <a:extLst>
                  <a:ext uri="{FF2B5EF4-FFF2-40B4-BE49-F238E27FC236}">
                    <a16:creationId xmlns:a16="http://schemas.microsoft.com/office/drawing/2014/main" id="{6B9D0B71-1D98-472B-A482-446394F45E9B}"/>
                  </a:ext>
                </a:extLst>
              </p:cNvPr>
              <p:cNvSpPr/>
              <p:nvPr/>
            </p:nvSpPr>
            <p:spPr>
              <a:xfrm>
                <a:off x="6352184" y="2712199"/>
                <a:ext cx="49606" cy="86118"/>
              </a:xfrm>
              <a:custGeom>
                <a:avLst/>
                <a:gdLst/>
                <a:ahLst/>
                <a:cxnLst/>
                <a:rect l="l" t="t" r="r" b="b"/>
                <a:pathLst>
                  <a:path w="49606" h="86118">
                    <a:moveTo>
                      <a:pt x="49606" y="86118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49" name="object 1287">
                <a:extLst>
                  <a:ext uri="{FF2B5EF4-FFF2-40B4-BE49-F238E27FC236}">
                    <a16:creationId xmlns:a16="http://schemas.microsoft.com/office/drawing/2014/main" id="{BB7CAD23-7CDD-4198-AFD7-E48D03AA2B2D}"/>
                  </a:ext>
                </a:extLst>
              </p:cNvPr>
              <p:cNvSpPr/>
              <p:nvPr/>
            </p:nvSpPr>
            <p:spPr>
              <a:xfrm>
                <a:off x="6390779" y="2684170"/>
                <a:ext cx="66522" cy="73913"/>
              </a:xfrm>
              <a:custGeom>
                <a:avLst/>
                <a:gdLst/>
                <a:ahLst/>
                <a:cxnLst/>
                <a:rect l="l" t="t" r="r" b="b"/>
                <a:pathLst>
                  <a:path w="66522" h="73913">
                    <a:moveTo>
                      <a:pt x="66522" y="73914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50" name="object 1288">
                <a:extLst>
                  <a:ext uri="{FF2B5EF4-FFF2-40B4-BE49-F238E27FC236}">
                    <a16:creationId xmlns:a16="http://schemas.microsoft.com/office/drawing/2014/main" id="{0B2A578D-FF42-456C-9126-F0FA13EA809D}"/>
                  </a:ext>
                </a:extLst>
              </p:cNvPr>
              <p:cNvSpPr/>
              <p:nvPr/>
            </p:nvSpPr>
            <p:spPr>
              <a:xfrm>
                <a:off x="6422771" y="2648699"/>
                <a:ext cx="80378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80378" h="58432">
                    <a:moveTo>
                      <a:pt x="80378" y="58432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51" name="object 1289">
                <a:extLst>
                  <a:ext uri="{FF2B5EF4-FFF2-40B4-BE49-F238E27FC236}">
                    <a16:creationId xmlns:a16="http://schemas.microsoft.com/office/drawing/2014/main" id="{3D79227B-1CA6-4FAC-9518-B2BDA6F57E9D}"/>
                  </a:ext>
                </a:extLst>
              </p:cNvPr>
              <p:cNvSpPr/>
              <p:nvPr/>
            </p:nvSpPr>
            <p:spPr>
              <a:xfrm>
                <a:off x="6446634" y="2607322"/>
                <a:ext cx="90843" cy="40373"/>
              </a:xfrm>
              <a:custGeom>
                <a:avLst/>
                <a:gdLst/>
                <a:ahLst/>
                <a:cxnLst/>
                <a:rect l="l" t="t" r="r" b="b"/>
                <a:pathLst>
                  <a:path w="90843" h="40373">
                    <a:moveTo>
                      <a:pt x="90843" y="40373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52" name="object 1290">
                <a:extLst>
                  <a:ext uri="{FF2B5EF4-FFF2-40B4-BE49-F238E27FC236}">
                    <a16:creationId xmlns:a16="http://schemas.microsoft.com/office/drawing/2014/main" id="{A35B2ECF-C9A2-44E8-897E-961DB18971D6}"/>
                  </a:ext>
                </a:extLst>
              </p:cNvPr>
              <p:cNvSpPr/>
              <p:nvPr/>
            </p:nvSpPr>
            <p:spPr>
              <a:xfrm>
                <a:off x="6461379" y="2561831"/>
                <a:ext cx="97281" cy="20739"/>
              </a:xfrm>
              <a:custGeom>
                <a:avLst/>
                <a:gdLst/>
                <a:ahLst/>
                <a:cxnLst/>
                <a:rect l="l" t="t" r="r" b="b"/>
                <a:pathLst>
                  <a:path w="97281" h="20739">
                    <a:moveTo>
                      <a:pt x="97281" y="20739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53" name="object 1291">
                <a:extLst>
                  <a:ext uri="{FF2B5EF4-FFF2-40B4-BE49-F238E27FC236}">
                    <a16:creationId xmlns:a16="http://schemas.microsoft.com/office/drawing/2014/main" id="{CCAFE56F-C768-41ED-A078-A661368ABD73}"/>
                  </a:ext>
                </a:extLst>
              </p:cNvPr>
              <p:cNvSpPr/>
              <p:nvPr/>
            </p:nvSpPr>
            <p:spPr>
              <a:xfrm>
                <a:off x="6213970" y="2380056"/>
                <a:ext cx="252361" cy="362750"/>
              </a:xfrm>
              <a:custGeom>
                <a:avLst/>
                <a:gdLst/>
                <a:ahLst/>
                <a:cxnLst/>
                <a:rect l="l" t="t" r="r" b="b"/>
                <a:pathLst>
                  <a:path w="252361" h="362750">
                    <a:moveTo>
                      <a:pt x="0" y="361505"/>
                    </a:moveTo>
                    <a:lnTo>
                      <a:pt x="7937" y="362356"/>
                    </a:lnTo>
                    <a:lnTo>
                      <a:pt x="15925" y="362750"/>
                    </a:lnTo>
                    <a:lnTo>
                      <a:pt x="23914" y="362750"/>
                    </a:lnTo>
                    <a:lnTo>
                      <a:pt x="42647" y="361992"/>
                    </a:lnTo>
                    <a:lnTo>
                      <a:pt x="60964" y="359759"/>
                    </a:lnTo>
                    <a:lnTo>
                      <a:pt x="78806" y="356109"/>
                    </a:lnTo>
                    <a:lnTo>
                      <a:pt x="96113" y="351101"/>
                    </a:lnTo>
                    <a:lnTo>
                      <a:pt x="112828" y="344794"/>
                    </a:lnTo>
                    <a:lnTo>
                      <a:pt x="128890" y="337247"/>
                    </a:lnTo>
                    <a:lnTo>
                      <a:pt x="144242" y="328518"/>
                    </a:lnTo>
                    <a:lnTo>
                      <a:pt x="158824" y="318666"/>
                    </a:lnTo>
                    <a:lnTo>
                      <a:pt x="172577" y="307751"/>
                    </a:lnTo>
                    <a:lnTo>
                      <a:pt x="185443" y="295830"/>
                    </a:lnTo>
                    <a:lnTo>
                      <a:pt x="197363" y="282963"/>
                    </a:lnTo>
                    <a:lnTo>
                      <a:pt x="208279" y="269209"/>
                    </a:lnTo>
                    <a:lnTo>
                      <a:pt x="218130" y="254627"/>
                    </a:lnTo>
                    <a:lnTo>
                      <a:pt x="226859" y="239274"/>
                    </a:lnTo>
                    <a:lnTo>
                      <a:pt x="234406" y="223211"/>
                    </a:lnTo>
                    <a:lnTo>
                      <a:pt x="240713" y="206495"/>
                    </a:lnTo>
                    <a:lnTo>
                      <a:pt x="245721" y="189187"/>
                    </a:lnTo>
                    <a:lnTo>
                      <a:pt x="249371" y="171344"/>
                    </a:lnTo>
                    <a:lnTo>
                      <a:pt x="251604" y="153025"/>
                    </a:lnTo>
                    <a:lnTo>
                      <a:pt x="252361" y="134289"/>
                    </a:lnTo>
                    <a:lnTo>
                      <a:pt x="251992" y="121304"/>
                    </a:lnTo>
                    <a:lnTo>
                      <a:pt x="250891" y="108409"/>
                    </a:lnTo>
                    <a:lnTo>
                      <a:pt x="249067" y="95633"/>
                    </a:lnTo>
                    <a:lnTo>
                      <a:pt x="246531" y="83008"/>
                    </a:lnTo>
                    <a:lnTo>
                      <a:pt x="243291" y="70560"/>
                    </a:lnTo>
                    <a:lnTo>
                      <a:pt x="239357" y="58320"/>
                    </a:lnTo>
                    <a:lnTo>
                      <a:pt x="234739" y="46316"/>
                    </a:lnTo>
                    <a:lnTo>
                      <a:pt x="229446" y="34578"/>
                    </a:lnTo>
                    <a:lnTo>
                      <a:pt x="223488" y="23135"/>
                    </a:lnTo>
                    <a:lnTo>
                      <a:pt x="216874" y="12017"/>
                    </a:lnTo>
                    <a:lnTo>
                      <a:pt x="209614" y="1251"/>
                    </a:lnTo>
                    <a:lnTo>
                      <a:pt x="208711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54" name="object 1292">
                <a:extLst>
                  <a:ext uri="{FF2B5EF4-FFF2-40B4-BE49-F238E27FC236}">
                    <a16:creationId xmlns:a16="http://schemas.microsoft.com/office/drawing/2014/main" id="{7F10553A-6E9D-4C8D-9141-F3F424FA27C2}"/>
                  </a:ext>
                </a:extLst>
              </p:cNvPr>
              <p:cNvSpPr/>
              <p:nvPr/>
            </p:nvSpPr>
            <p:spPr>
              <a:xfrm>
                <a:off x="6466332" y="2514346"/>
                <a:ext cx="91427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27">
                    <a:moveTo>
                      <a:pt x="91427" y="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55" name="object 1293">
                <a:extLst>
                  <a:ext uri="{FF2B5EF4-FFF2-40B4-BE49-F238E27FC236}">
                    <a16:creationId xmlns:a16="http://schemas.microsoft.com/office/drawing/2014/main" id="{7C875EBD-9C59-4DC4-9AC8-623EB2FAB80A}"/>
                  </a:ext>
                </a:extLst>
              </p:cNvPr>
              <p:cNvSpPr/>
              <p:nvPr/>
            </p:nvSpPr>
            <p:spPr>
              <a:xfrm>
                <a:off x="6461379" y="2447925"/>
                <a:ext cx="89395" cy="18897"/>
              </a:xfrm>
              <a:custGeom>
                <a:avLst/>
                <a:gdLst/>
                <a:ahLst/>
                <a:cxnLst/>
                <a:rect l="l" t="t" r="r" b="b"/>
                <a:pathLst>
                  <a:path w="89395" h="18897">
                    <a:moveTo>
                      <a:pt x="89395" y="0"/>
                    </a:moveTo>
                    <a:lnTo>
                      <a:pt x="0" y="1889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56" name="object 1294">
                <a:extLst>
                  <a:ext uri="{FF2B5EF4-FFF2-40B4-BE49-F238E27FC236}">
                    <a16:creationId xmlns:a16="http://schemas.microsoft.com/office/drawing/2014/main" id="{C0FB6CF2-CB47-4C09-9EEA-6FC0115D98B7}"/>
                  </a:ext>
                </a:extLst>
              </p:cNvPr>
              <p:cNvSpPr/>
              <p:nvPr/>
            </p:nvSpPr>
            <p:spPr>
              <a:xfrm>
                <a:off x="6446634" y="2384272"/>
                <a:ext cx="83451" cy="37261"/>
              </a:xfrm>
              <a:custGeom>
                <a:avLst/>
                <a:gdLst/>
                <a:ahLst/>
                <a:cxnLst/>
                <a:rect l="l" t="t" r="r" b="b"/>
                <a:pathLst>
                  <a:path w="83451" h="37261">
                    <a:moveTo>
                      <a:pt x="83451" y="0"/>
                    </a:moveTo>
                    <a:lnTo>
                      <a:pt x="0" y="37261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57" name="object 1295">
                <a:extLst>
                  <a:ext uri="{FF2B5EF4-FFF2-40B4-BE49-F238E27FC236}">
                    <a16:creationId xmlns:a16="http://schemas.microsoft.com/office/drawing/2014/main" id="{C4D6DD52-5904-4BE9-B1FB-57192D20C17D}"/>
                  </a:ext>
                </a:extLst>
              </p:cNvPr>
              <p:cNvSpPr/>
              <p:nvPr/>
            </p:nvSpPr>
            <p:spPr>
              <a:xfrm>
                <a:off x="6422771" y="2326386"/>
                <a:ext cx="73926" cy="53720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20">
                    <a:moveTo>
                      <a:pt x="73926" y="0"/>
                    </a:moveTo>
                    <a:lnTo>
                      <a:pt x="0" y="5372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58" name="object 1296">
                <a:extLst>
                  <a:ext uri="{FF2B5EF4-FFF2-40B4-BE49-F238E27FC236}">
                    <a16:creationId xmlns:a16="http://schemas.microsoft.com/office/drawing/2014/main" id="{237B6D9C-3252-4DD0-924D-53D78281DE21}"/>
                  </a:ext>
                </a:extLst>
              </p:cNvPr>
              <p:cNvSpPr/>
              <p:nvPr/>
            </p:nvSpPr>
            <p:spPr>
              <a:xfrm>
                <a:off x="6204445" y="2741663"/>
                <a:ext cx="9525" cy="9083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830">
                    <a:moveTo>
                      <a:pt x="0" y="90830"/>
                    </a:moveTo>
                    <a:lnTo>
                      <a:pt x="9525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59" name="object 1297">
                <a:extLst>
                  <a:ext uri="{FF2B5EF4-FFF2-40B4-BE49-F238E27FC236}">
                    <a16:creationId xmlns:a16="http://schemas.microsoft.com/office/drawing/2014/main" id="{BD9DD31A-C7C0-40A3-98C8-EBE6DA089596}"/>
                  </a:ext>
                </a:extLst>
              </p:cNvPr>
              <p:cNvSpPr/>
              <p:nvPr/>
            </p:nvSpPr>
            <p:spPr>
              <a:xfrm>
                <a:off x="6261849" y="2741663"/>
                <a:ext cx="9525" cy="9083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830">
                    <a:moveTo>
                      <a:pt x="9525" y="9083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60" name="object 1298">
                <a:extLst>
                  <a:ext uri="{FF2B5EF4-FFF2-40B4-BE49-F238E27FC236}">
                    <a16:creationId xmlns:a16="http://schemas.microsoft.com/office/drawing/2014/main" id="{7F9256B7-C08F-4EF4-918E-F5522018C96A}"/>
                  </a:ext>
                </a:extLst>
              </p:cNvPr>
              <p:cNvSpPr/>
              <p:nvPr/>
            </p:nvSpPr>
            <p:spPr>
              <a:xfrm>
                <a:off x="6308471" y="2731643"/>
                <a:ext cx="28333" cy="87007"/>
              </a:xfrm>
              <a:custGeom>
                <a:avLst/>
                <a:gdLst/>
                <a:ahLst/>
                <a:cxnLst/>
                <a:rect l="l" t="t" r="r" b="b"/>
                <a:pathLst>
                  <a:path w="28333" h="87007">
                    <a:moveTo>
                      <a:pt x="28333" y="87007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61" name="object 1299">
                <a:extLst>
                  <a:ext uri="{FF2B5EF4-FFF2-40B4-BE49-F238E27FC236}">
                    <a16:creationId xmlns:a16="http://schemas.microsoft.com/office/drawing/2014/main" id="{D66C2A5D-C875-474A-99B5-F99104661CF2}"/>
                  </a:ext>
                </a:extLst>
              </p:cNvPr>
              <p:cNvSpPr/>
              <p:nvPr/>
            </p:nvSpPr>
            <p:spPr>
              <a:xfrm>
                <a:off x="6352184" y="2712199"/>
                <a:ext cx="45694" cy="79273"/>
              </a:xfrm>
              <a:custGeom>
                <a:avLst/>
                <a:gdLst/>
                <a:ahLst/>
                <a:cxnLst/>
                <a:rect l="l" t="t" r="r" b="b"/>
                <a:pathLst>
                  <a:path w="45694" h="79273">
                    <a:moveTo>
                      <a:pt x="45694" y="79273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62" name="object 1300">
                <a:extLst>
                  <a:ext uri="{FF2B5EF4-FFF2-40B4-BE49-F238E27FC236}">
                    <a16:creationId xmlns:a16="http://schemas.microsoft.com/office/drawing/2014/main" id="{BA3FB76E-43EC-4381-A9D5-7FE4585A7C40}"/>
                  </a:ext>
                </a:extLst>
              </p:cNvPr>
              <p:cNvSpPr/>
              <p:nvPr/>
            </p:nvSpPr>
            <p:spPr>
              <a:xfrm>
                <a:off x="6390779" y="2684170"/>
                <a:ext cx="61213" cy="67906"/>
              </a:xfrm>
              <a:custGeom>
                <a:avLst/>
                <a:gdLst/>
                <a:ahLst/>
                <a:cxnLst/>
                <a:rect l="l" t="t" r="r" b="b"/>
                <a:pathLst>
                  <a:path w="61213" h="67906">
                    <a:moveTo>
                      <a:pt x="61213" y="67906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63" name="object 1301">
                <a:extLst>
                  <a:ext uri="{FF2B5EF4-FFF2-40B4-BE49-F238E27FC236}">
                    <a16:creationId xmlns:a16="http://schemas.microsoft.com/office/drawing/2014/main" id="{E741A94F-46CC-42A8-908C-01B199AD391B}"/>
                  </a:ext>
                </a:extLst>
              </p:cNvPr>
              <p:cNvSpPr/>
              <p:nvPr/>
            </p:nvSpPr>
            <p:spPr>
              <a:xfrm>
                <a:off x="6422771" y="2648699"/>
                <a:ext cx="73926" cy="53720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20">
                    <a:moveTo>
                      <a:pt x="73926" y="53721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64" name="object 1302">
                <a:extLst>
                  <a:ext uri="{FF2B5EF4-FFF2-40B4-BE49-F238E27FC236}">
                    <a16:creationId xmlns:a16="http://schemas.microsoft.com/office/drawing/2014/main" id="{98C29A57-D166-427C-80E8-E9D3D99758BE}"/>
                  </a:ext>
                </a:extLst>
              </p:cNvPr>
              <p:cNvSpPr/>
              <p:nvPr/>
            </p:nvSpPr>
            <p:spPr>
              <a:xfrm>
                <a:off x="6446634" y="2607322"/>
                <a:ext cx="83451" cy="37198"/>
              </a:xfrm>
              <a:custGeom>
                <a:avLst/>
                <a:gdLst/>
                <a:ahLst/>
                <a:cxnLst/>
                <a:rect l="l" t="t" r="r" b="b"/>
                <a:pathLst>
                  <a:path w="83451" h="37198">
                    <a:moveTo>
                      <a:pt x="83451" y="37198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65" name="object 1303">
                <a:extLst>
                  <a:ext uri="{FF2B5EF4-FFF2-40B4-BE49-F238E27FC236}">
                    <a16:creationId xmlns:a16="http://schemas.microsoft.com/office/drawing/2014/main" id="{C1513BAD-64E9-4D8D-A920-BCB0E3A4DF46}"/>
                  </a:ext>
                </a:extLst>
              </p:cNvPr>
              <p:cNvSpPr/>
              <p:nvPr/>
            </p:nvSpPr>
            <p:spPr>
              <a:xfrm>
                <a:off x="6461379" y="2561831"/>
                <a:ext cx="8939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9395" h="19050">
                    <a:moveTo>
                      <a:pt x="89395" y="1905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66" name="object 1304">
                <a:extLst>
                  <a:ext uri="{FF2B5EF4-FFF2-40B4-BE49-F238E27FC236}">
                    <a16:creationId xmlns:a16="http://schemas.microsoft.com/office/drawing/2014/main" id="{587CC7FF-FACB-49B7-9823-60DA90549CD3}"/>
                  </a:ext>
                </a:extLst>
              </p:cNvPr>
              <p:cNvSpPr/>
              <p:nvPr/>
            </p:nvSpPr>
            <p:spPr>
              <a:xfrm>
                <a:off x="6213970" y="2380056"/>
                <a:ext cx="252361" cy="362750"/>
              </a:xfrm>
              <a:custGeom>
                <a:avLst/>
                <a:gdLst/>
                <a:ahLst/>
                <a:cxnLst/>
                <a:rect l="l" t="t" r="r" b="b"/>
                <a:pathLst>
                  <a:path w="252361" h="362750">
                    <a:moveTo>
                      <a:pt x="0" y="361505"/>
                    </a:moveTo>
                    <a:lnTo>
                      <a:pt x="7937" y="362356"/>
                    </a:lnTo>
                    <a:lnTo>
                      <a:pt x="15925" y="362750"/>
                    </a:lnTo>
                    <a:lnTo>
                      <a:pt x="23914" y="362750"/>
                    </a:lnTo>
                    <a:lnTo>
                      <a:pt x="42647" y="361992"/>
                    </a:lnTo>
                    <a:lnTo>
                      <a:pt x="60964" y="359759"/>
                    </a:lnTo>
                    <a:lnTo>
                      <a:pt x="78806" y="356109"/>
                    </a:lnTo>
                    <a:lnTo>
                      <a:pt x="96113" y="351101"/>
                    </a:lnTo>
                    <a:lnTo>
                      <a:pt x="112828" y="344794"/>
                    </a:lnTo>
                    <a:lnTo>
                      <a:pt x="128890" y="337247"/>
                    </a:lnTo>
                    <a:lnTo>
                      <a:pt x="144242" y="328518"/>
                    </a:lnTo>
                    <a:lnTo>
                      <a:pt x="158824" y="318666"/>
                    </a:lnTo>
                    <a:lnTo>
                      <a:pt x="172577" y="307751"/>
                    </a:lnTo>
                    <a:lnTo>
                      <a:pt x="185443" y="295830"/>
                    </a:lnTo>
                    <a:lnTo>
                      <a:pt x="197363" y="282963"/>
                    </a:lnTo>
                    <a:lnTo>
                      <a:pt x="208279" y="269209"/>
                    </a:lnTo>
                    <a:lnTo>
                      <a:pt x="218130" y="254627"/>
                    </a:lnTo>
                    <a:lnTo>
                      <a:pt x="226859" y="239274"/>
                    </a:lnTo>
                    <a:lnTo>
                      <a:pt x="234406" y="223211"/>
                    </a:lnTo>
                    <a:lnTo>
                      <a:pt x="240713" y="206495"/>
                    </a:lnTo>
                    <a:lnTo>
                      <a:pt x="245721" y="189187"/>
                    </a:lnTo>
                    <a:lnTo>
                      <a:pt x="249371" y="171344"/>
                    </a:lnTo>
                    <a:lnTo>
                      <a:pt x="251604" y="153025"/>
                    </a:lnTo>
                    <a:lnTo>
                      <a:pt x="252361" y="134289"/>
                    </a:lnTo>
                    <a:lnTo>
                      <a:pt x="251992" y="121304"/>
                    </a:lnTo>
                    <a:lnTo>
                      <a:pt x="250891" y="108409"/>
                    </a:lnTo>
                    <a:lnTo>
                      <a:pt x="249067" y="95633"/>
                    </a:lnTo>
                    <a:lnTo>
                      <a:pt x="246531" y="83008"/>
                    </a:lnTo>
                    <a:lnTo>
                      <a:pt x="243291" y="70560"/>
                    </a:lnTo>
                    <a:lnTo>
                      <a:pt x="239357" y="58320"/>
                    </a:lnTo>
                    <a:lnTo>
                      <a:pt x="234739" y="46316"/>
                    </a:lnTo>
                    <a:lnTo>
                      <a:pt x="229446" y="34578"/>
                    </a:lnTo>
                    <a:lnTo>
                      <a:pt x="223488" y="23135"/>
                    </a:lnTo>
                    <a:lnTo>
                      <a:pt x="216874" y="12017"/>
                    </a:lnTo>
                    <a:lnTo>
                      <a:pt x="209614" y="1251"/>
                    </a:lnTo>
                    <a:lnTo>
                      <a:pt x="208711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67" name="object 1305">
                <a:extLst>
                  <a:ext uri="{FF2B5EF4-FFF2-40B4-BE49-F238E27FC236}">
                    <a16:creationId xmlns:a16="http://schemas.microsoft.com/office/drawing/2014/main" id="{4E825231-F1AC-4266-A7EB-AD92E19EA4D3}"/>
                  </a:ext>
                </a:extLst>
              </p:cNvPr>
              <p:cNvSpPr/>
              <p:nvPr/>
            </p:nvSpPr>
            <p:spPr>
              <a:xfrm>
                <a:off x="5810745" y="2087270"/>
                <a:ext cx="854227" cy="854163"/>
              </a:xfrm>
              <a:custGeom>
                <a:avLst/>
                <a:gdLst/>
                <a:ahLst/>
                <a:cxnLst/>
                <a:rect l="l" t="t" r="r" b="b"/>
                <a:pathLst>
                  <a:path w="854227" h="854163">
                    <a:moveTo>
                      <a:pt x="854227" y="427075"/>
                    </a:moveTo>
                    <a:lnTo>
                      <a:pt x="852811" y="392045"/>
                    </a:lnTo>
                    <a:lnTo>
                      <a:pt x="848636" y="357796"/>
                    </a:lnTo>
                    <a:lnTo>
                      <a:pt x="841813" y="324437"/>
                    </a:lnTo>
                    <a:lnTo>
                      <a:pt x="832450" y="292078"/>
                    </a:lnTo>
                    <a:lnTo>
                      <a:pt x="820659" y="260829"/>
                    </a:lnTo>
                    <a:lnTo>
                      <a:pt x="806549" y="230799"/>
                    </a:lnTo>
                    <a:lnTo>
                      <a:pt x="790231" y="202100"/>
                    </a:lnTo>
                    <a:lnTo>
                      <a:pt x="771813" y="174840"/>
                    </a:lnTo>
                    <a:lnTo>
                      <a:pt x="751407" y="149130"/>
                    </a:lnTo>
                    <a:lnTo>
                      <a:pt x="729122" y="125079"/>
                    </a:lnTo>
                    <a:lnTo>
                      <a:pt x="705069" y="102797"/>
                    </a:lnTo>
                    <a:lnTo>
                      <a:pt x="679356" y="82394"/>
                    </a:lnTo>
                    <a:lnTo>
                      <a:pt x="652095" y="63980"/>
                    </a:lnTo>
                    <a:lnTo>
                      <a:pt x="623395" y="47665"/>
                    </a:lnTo>
                    <a:lnTo>
                      <a:pt x="593366" y="33558"/>
                    </a:lnTo>
                    <a:lnTo>
                      <a:pt x="562118" y="21770"/>
                    </a:lnTo>
                    <a:lnTo>
                      <a:pt x="529761" y="12410"/>
                    </a:lnTo>
                    <a:lnTo>
                      <a:pt x="496406" y="5589"/>
                    </a:lnTo>
                    <a:lnTo>
                      <a:pt x="462162" y="1415"/>
                    </a:lnTo>
                    <a:lnTo>
                      <a:pt x="427139" y="0"/>
                    </a:lnTo>
                    <a:lnTo>
                      <a:pt x="392108" y="1415"/>
                    </a:lnTo>
                    <a:lnTo>
                      <a:pt x="357857" y="5589"/>
                    </a:lnTo>
                    <a:lnTo>
                      <a:pt x="324496" y="12410"/>
                    </a:lnTo>
                    <a:lnTo>
                      <a:pt x="292134" y="21770"/>
                    </a:lnTo>
                    <a:lnTo>
                      <a:pt x="260882" y="33558"/>
                    </a:lnTo>
                    <a:lnTo>
                      <a:pt x="230849" y="47665"/>
                    </a:lnTo>
                    <a:lnTo>
                      <a:pt x="202146" y="63980"/>
                    </a:lnTo>
                    <a:lnTo>
                      <a:pt x="174881" y="82394"/>
                    </a:lnTo>
                    <a:lnTo>
                      <a:pt x="149166" y="102797"/>
                    </a:lnTo>
                    <a:lnTo>
                      <a:pt x="125110" y="125079"/>
                    </a:lnTo>
                    <a:lnTo>
                      <a:pt x="102824" y="149130"/>
                    </a:lnTo>
                    <a:lnTo>
                      <a:pt x="82416" y="174840"/>
                    </a:lnTo>
                    <a:lnTo>
                      <a:pt x="63998" y="202100"/>
                    </a:lnTo>
                    <a:lnTo>
                      <a:pt x="47678" y="230799"/>
                    </a:lnTo>
                    <a:lnTo>
                      <a:pt x="33568" y="260829"/>
                    </a:lnTo>
                    <a:lnTo>
                      <a:pt x="21777" y="292078"/>
                    </a:lnTo>
                    <a:lnTo>
                      <a:pt x="12414" y="324437"/>
                    </a:lnTo>
                    <a:lnTo>
                      <a:pt x="5590" y="357796"/>
                    </a:lnTo>
                    <a:lnTo>
                      <a:pt x="1416" y="392045"/>
                    </a:lnTo>
                    <a:lnTo>
                      <a:pt x="0" y="427075"/>
                    </a:lnTo>
                    <a:lnTo>
                      <a:pt x="1416" y="462107"/>
                    </a:lnTo>
                    <a:lnTo>
                      <a:pt x="5590" y="496358"/>
                    </a:lnTo>
                    <a:lnTo>
                      <a:pt x="12414" y="529719"/>
                    </a:lnTo>
                    <a:lnTo>
                      <a:pt x="21777" y="562079"/>
                    </a:lnTo>
                    <a:lnTo>
                      <a:pt x="33568" y="593329"/>
                    </a:lnTo>
                    <a:lnTo>
                      <a:pt x="47678" y="623359"/>
                    </a:lnTo>
                    <a:lnTo>
                      <a:pt x="63998" y="652059"/>
                    </a:lnTo>
                    <a:lnTo>
                      <a:pt x="82416" y="679320"/>
                    </a:lnTo>
                    <a:lnTo>
                      <a:pt x="102824" y="705031"/>
                    </a:lnTo>
                    <a:lnTo>
                      <a:pt x="125110" y="729083"/>
                    </a:lnTo>
                    <a:lnTo>
                      <a:pt x="149166" y="751365"/>
                    </a:lnTo>
                    <a:lnTo>
                      <a:pt x="174881" y="771768"/>
                    </a:lnTo>
                    <a:lnTo>
                      <a:pt x="202146" y="790182"/>
                    </a:lnTo>
                    <a:lnTo>
                      <a:pt x="230849" y="806498"/>
                    </a:lnTo>
                    <a:lnTo>
                      <a:pt x="260882" y="820605"/>
                    </a:lnTo>
                    <a:lnTo>
                      <a:pt x="292134" y="832393"/>
                    </a:lnTo>
                    <a:lnTo>
                      <a:pt x="324496" y="841753"/>
                    </a:lnTo>
                    <a:lnTo>
                      <a:pt x="357857" y="848574"/>
                    </a:lnTo>
                    <a:lnTo>
                      <a:pt x="392108" y="852748"/>
                    </a:lnTo>
                    <a:lnTo>
                      <a:pt x="427139" y="854163"/>
                    </a:lnTo>
                    <a:lnTo>
                      <a:pt x="462162" y="852748"/>
                    </a:lnTo>
                    <a:lnTo>
                      <a:pt x="496406" y="848574"/>
                    </a:lnTo>
                    <a:lnTo>
                      <a:pt x="529761" y="841753"/>
                    </a:lnTo>
                    <a:lnTo>
                      <a:pt x="562118" y="832393"/>
                    </a:lnTo>
                    <a:lnTo>
                      <a:pt x="593366" y="820605"/>
                    </a:lnTo>
                    <a:lnTo>
                      <a:pt x="623395" y="806498"/>
                    </a:lnTo>
                    <a:lnTo>
                      <a:pt x="652095" y="790182"/>
                    </a:lnTo>
                    <a:lnTo>
                      <a:pt x="679356" y="771768"/>
                    </a:lnTo>
                    <a:lnTo>
                      <a:pt x="705069" y="751365"/>
                    </a:lnTo>
                    <a:lnTo>
                      <a:pt x="729122" y="729083"/>
                    </a:lnTo>
                    <a:lnTo>
                      <a:pt x="751407" y="705031"/>
                    </a:lnTo>
                    <a:lnTo>
                      <a:pt x="771813" y="679320"/>
                    </a:lnTo>
                    <a:lnTo>
                      <a:pt x="790231" y="652059"/>
                    </a:lnTo>
                    <a:lnTo>
                      <a:pt x="806549" y="623359"/>
                    </a:lnTo>
                    <a:lnTo>
                      <a:pt x="820659" y="593329"/>
                    </a:lnTo>
                    <a:lnTo>
                      <a:pt x="832450" y="562079"/>
                    </a:lnTo>
                    <a:lnTo>
                      <a:pt x="841813" y="529719"/>
                    </a:lnTo>
                    <a:lnTo>
                      <a:pt x="848636" y="496358"/>
                    </a:lnTo>
                    <a:lnTo>
                      <a:pt x="852811" y="462107"/>
                    </a:lnTo>
                    <a:lnTo>
                      <a:pt x="854227" y="427075"/>
                    </a:lnTo>
                  </a:path>
                </a:pathLst>
              </a:custGeom>
              <a:ln w="27812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68" name="object 1306">
                <a:extLst>
                  <a:ext uri="{FF2B5EF4-FFF2-40B4-BE49-F238E27FC236}">
                    <a16:creationId xmlns:a16="http://schemas.microsoft.com/office/drawing/2014/main" id="{1A9FE70A-AF61-497E-B5FA-1AD43592AC87}"/>
                  </a:ext>
                </a:extLst>
              </p:cNvPr>
              <p:cNvSpPr/>
              <p:nvPr/>
            </p:nvSpPr>
            <p:spPr>
              <a:xfrm>
                <a:off x="6921500" y="4133596"/>
                <a:ext cx="91427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27">
                    <a:moveTo>
                      <a:pt x="91427" y="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69" name="object 1307">
                <a:extLst>
                  <a:ext uri="{FF2B5EF4-FFF2-40B4-BE49-F238E27FC236}">
                    <a16:creationId xmlns:a16="http://schemas.microsoft.com/office/drawing/2014/main" id="{A60375DF-8C5C-4246-84C2-0E693D717335}"/>
                  </a:ext>
                </a:extLst>
              </p:cNvPr>
              <p:cNvSpPr/>
              <p:nvPr/>
            </p:nvSpPr>
            <p:spPr>
              <a:xfrm>
                <a:off x="6916534" y="4067022"/>
                <a:ext cx="8939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9395" h="19050">
                    <a:moveTo>
                      <a:pt x="89395" y="0"/>
                    </a:moveTo>
                    <a:lnTo>
                      <a:pt x="0" y="1905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70" name="object 1308">
                <a:extLst>
                  <a:ext uri="{FF2B5EF4-FFF2-40B4-BE49-F238E27FC236}">
                    <a16:creationId xmlns:a16="http://schemas.microsoft.com/office/drawing/2014/main" id="{A23A65A6-0E6A-405E-85C4-31FE89B266A4}"/>
                  </a:ext>
                </a:extLst>
              </p:cNvPr>
              <p:cNvSpPr/>
              <p:nvPr/>
            </p:nvSpPr>
            <p:spPr>
              <a:xfrm>
                <a:off x="6901802" y="4003421"/>
                <a:ext cx="83451" cy="37211"/>
              </a:xfrm>
              <a:custGeom>
                <a:avLst/>
                <a:gdLst/>
                <a:ahLst/>
                <a:cxnLst/>
                <a:rect l="l" t="t" r="r" b="b"/>
                <a:pathLst>
                  <a:path w="83451" h="37211">
                    <a:moveTo>
                      <a:pt x="83451" y="0"/>
                    </a:moveTo>
                    <a:lnTo>
                      <a:pt x="0" y="37211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71" name="object 1309">
                <a:extLst>
                  <a:ext uri="{FF2B5EF4-FFF2-40B4-BE49-F238E27FC236}">
                    <a16:creationId xmlns:a16="http://schemas.microsoft.com/office/drawing/2014/main" id="{6C4084EE-C7F4-4508-94E3-AE19AC3E1DCA}"/>
                  </a:ext>
                </a:extLst>
              </p:cNvPr>
              <p:cNvSpPr/>
              <p:nvPr/>
            </p:nvSpPr>
            <p:spPr>
              <a:xfrm>
                <a:off x="6877939" y="3945534"/>
                <a:ext cx="73926" cy="53670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670">
                    <a:moveTo>
                      <a:pt x="73926" y="0"/>
                    </a:moveTo>
                    <a:lnTo>
                      <a:pt x="0" y="53670"/>
                    </a:lnTo>
                  </a:path>
                </a:pathLst>
              </a:custGeom>
              <a:ln w="1396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72" name="object 1310">
                <a:extLst>
                  <a:ext uri="{FF2B5EF4-FFF2-40B4-BE49-F238E27FC236}">
                    <a16:creationId xmlns:a16="http://schemas.microsoft.com/office/drawing/2014/main" id="{CFCF00D8-DB58-4D9D-8955-245176CF02F9}"/>
                  </a:ext>
                </a:extLst>
              </p:cNvPr>
              <p:cNvSpPr/>
              <p:nvPr/>
            </p:nvSpPr>
            <p:spPr>
              <a:xfrm>
                <a:off x="6845947" y="3895877"/>
                <a:ext cx="61213" cy="67906"/>
              </a:xfrm>
              <a:custGeom>
                <a:avLst/>
                <a:gdLst/>
                <a:ahLst/>
                <a:cxnLst/>
                <a:rect l="l" t="t" r="r" b="b"/>
                <a:pathLst>
                  <a:path w="61213" h="67906">
                    <a:moveTo>
                      <a:pt x="61213" y="0"/>
                    </a:moveTo>
                    <a:lnTo>
                      <a:pt x="0" y="67906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73" name="object 1311">
                <a:extLst>
                  <a:ext uri="{FF2B5EF4-FFF2-40B4-BE49-F238E27FC236}">
                    <a16:creationId xmlns:a16="http://schemas.microsoft.com/office/drawing/2014/main" id="{6A189B65-52B4-46E7-BD41-9031201F4119}"/>
                  </a:ext>
                </a:extLst>
              </p:cNvPr>
              <p:cNvSpPr/>
              <p:nvPr/>
            </p:nvSpPr>
            <p:spPr>
              <a:xfrm>
                <a:off x="6807352" y="3856482"/>
                <a:ext cx="45681" cy="79222"/>
              </a:xfrm>
              <a:custGeom>
                <a:avLst/>
                <a:gdLst/>
                <a:ahLst/>
                <a:cxnLst/>
                <a:rect l="l" t="t" r="r" b="b"/>
                <a:pathLst>
                  <a:path w="45681" h="79222">
                    <a:moveTo>
                      <a:pt x="45681" y="0"/>
                    </a:moveTo>
                    <a:lnTo>
                      <a:pt x="0" y="79222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74" name="object 1312">
                <a:extLst>
                  <a:ext uri="{FF2B5EF4-FFF2-40B4-BE49-F238E27FC236}">
                    <a16:creationId xmlns:a16="http://schemas.microsoft.com/office/drawing/2014/main" id="{2FC88921-C28E-44B0-86BB-E5F1CA64CC2F}"/>
                  </a:ext>
                </a:extLst>
              </p:cNvPr>
              <p:cNvSpPr/>
              <p:nvPr/>
            </p:nvSpPr>
            <p:spPr>
              <a:xfrm>
                <a:off x="6763639" y="3829304"/>
                <a:ext cx="28333" cy="87007"/>
              </a:xfrm>
              <a:custGeom>
                <a:avLst/>
                <a:gdLst/>
                <a:ahLst/>
                <a:cxnLst/>
                <a:rect l="l" t="t" r="r" b="b"/>
                <a:pathLst>
                  <a:path w="28333" h="87007">
                    <a:moveTo>
                      <a:pt x="28333" y="0"/>
                    </a:moveTo>
                    <a:lnTo>
                      <a:pt x="0" y="8700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75" name="object 1313">
                <a:extLst>
                  <a:ext uri="{FF2B5EF4-FFF2-40B4-BE49-F238E27FC236}">
                    <a16:creationId xmlns:a16="http://schemas.microsoft.com/office/drawing/2014/main" id="{D208AFF8-1B5F-4A50-A5FF-C89D44B1E38D}"/>
                  </a:ext>
                </a:extLst>
              </p:cNvPr>
              <p:cNvSpPr/>
              <p:nvPr/>
            </p:nvSpPr>
            <p:spPr>
              <a:xfrm>
                <a:off x="6716915" y="3815461"/>
                <a:ext cx="9613" cy="90779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90779">
                    <a:moveTo>
                      <a:pt x="9613" y="0"/>
                    </a:moveTo>
                    <a:lnTo>
                      <a:pt x="0" y="90779"/>
                    </a:lnTo>
                  </a:path>
                </a:pathLst>
              </a:custGeom>
              <a:ln w="1396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76" name="object 1314">
                <a:extLst>
                  <a:ext uri="{FF2B5EF4-FFF2-40B4-BE49-F238E27FC236}">
                    <a16:creationId xmlns:a16="http://schemas.microsoft.com/office/drawing/2014/main" id="{8F6F1BB2-90E9-4166-B104-FF3D2F6446CF}"/>
                  </a:ext>
                </a:extLst>
              </p:cNvPr>
              <p:cNvSpPr/>
              <p:nvPr/>
            </p:nvSpPr>
            <p:spPr>
              <a:xfrm>
                <a:off x="6659613" y="3815461"/>
                <a:ext cx="9525" cy="9077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779">
                    <a:moveTo>
                      <a:pt x="0" y="0"/>
                    </a:moveTo>
                    <a:lnTo>
                      <a:pt x="9525" y="90779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77" name="object 1315">
                <a:extLst>
                  <a:ext uri="{FF2B5EF4-FFF2-40B4-BE49-F238E27FC236}">
                    <a16:creationId xmlns:a16="http://schemas.microsoft.com/office/drawing/2014/main" id="{5CB8B47E-1387-4029-8E7D-F76189E98E4F}"/>
                  </a:ext>
                </a:extLst>
              </p:cNvPr>
              <p:cNvSpPr/>
              <p:nvPr/>
            </p:nvSpPr>
            <p:spPr>
              <a:xfrm>
                <a:off x="6594221" y="3829304"/>
                <a:ext cx="28181" cy="87007"/>
              </a:xfrm>
              <a:custGeom>
                <a:avLst/>
                <a:gdLst/>
                <a:ahLst/>
                <a:cxnLst/>
                <a:rect l="l" t="t" r="r" b="b"/>
                <a:pathLst>
                  <a:path w="28181" h="87007">
                    <a:moveTo>
                      <a:pt x="0" y="0"/>
                    </a:moveTo>
                    <a:lnTo>
                      <a:pt x="28181" y="8700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78" name="object 1316">
                <a:extLst>
                  <a:ext uri="{FF2B5EF4-FFF2-40B4-BE49-F238E27FC236}">
                    <a16:creationId xmlns:a16="http://schemas.microsoft.com/office/drawing/2014/main" id="{DCE38B3D-22FB-4B56-BA8A-4E28261024AF}"/>
                  </a:ext>
                </a:extLst>
              </p:cNvPr>
              <p:cNvSpPr/>
              <p:nvPr/>
            </p:nvSpPr>
            <p:spPr>
              <a:xfrm>
                <a:off x="6622402" y="3905097"/>
                <a:ext cx="299097" cy="228498"/>
              </a:xfrm>
              <a:custGeom>
                <a:avLst/>
                <a:gdLst/>
                <a:ahLst/>
                <a:cxnLst/>
                <a:rect l="l" t="t" r="r" b="b"/>
                <a:pathLst>
                  <a:path w="299097" h="228498">
                    <a:moveTo>
                      <a:pt x="299097" y="228498"/>
                    </a:moveTo>
                    <a:lnTo>
                      <a:pt x="298340" y="209764"/>
                    </a:lnTo>
                    <a:lnTo>
                      <a:pt x="296107" y="191446"/>
                    </a:lnTo>
                    <a:lnTo>
                      <a:pt x="292457" y="173602"/>
                    </a:lnTo>
                    <a:lnTo>
                      <a:pt x="287449" y="156293"/>
                    </a:lnTo>
                    <a:lnTo>
                      <a:pt x="281142" y="139576"/>
                    </a:lnTo>
                    <a:lnTo>
                      <a:pt x="273595" y="123510"/>
                    </a:lnTo>
                    <a:lnTo>
                      <a:pt x="264866" y="108156"/>
                    </a:lnTo>
                    <a:lnTo>
                      <a:pt x="255015" y="93570"/>
                    </a:lnTo>
                    <a:lnTo>
                      <a:pt x="244099" y="79813"/>
                    </a:lnTo>
                    <a:lnTo>
                      <a:pt x="232179" y="66943"/>
                    </a:lnTo>
                    <a:lnTo>
                      <a:pt x="219313" y="55019"/>
                    </a:lnTo>
                    <a:lnTo>
                      <a:pt x="205560" y="44100"/>
                    </a:lnTo>
                    <a:lnTo>
                      <a:pt x="190978" y="34245"/>
                    </a:lnTo>
                    <a:lnTo>
                      <a:pt x="175626" y="25513"/>
                    </a:lnTo>
                    <a:lnTo>
                      <a:pt x="159564" y="17963"/>
                    </a:lnTo>
                    <a:lnTo>
                      <a:pt x="142849" y="11653"/>
                    </a:lnTo>
                    <a:lnTo>
                      <a:pt x="125542" y="6643"/>
                    </a:lnTo>
                    <a:lnTo>
                      <a:pt x="107700" y="2991"/>
                    </a:lnTo>
                    <a:lnTo>
                      <a:pt x="89383" y="757"/>
                    </a:lnTo>
                    <a:lnTo>
                      <a:pt x="70650" y="0"/>
                    </a:lnTo>
                    <a:lnTo>
                      <a:pt x="57882" y="356"/>
                    </a:lnTo>
                    <a:lnTo>
                      <a:pt x="45180" y="1422"/>
                    </a:lnTo>
                    <a:lnTo>
                      <a:pt x="32569" y="3194"/>
                    </a:lnTo>
                    <a:lnTo>
                      <a:pt x="20075" y="5670"/>
                    </a:lnTo>
                    <a:lnTo>
                      <a:pt x="7726" y="8845"/>
                    </a:lnTo>
                    <a:lnTo>
                      <a:pt x="0" y="11214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79" name="object 1317">
                <a:extLst>
                  <a:ext uri="{FF2B5EF4-FFF2-40B4-BE49-F238E27FC236}">
                    <a16:creationId xmlns:a16="http://schemas.microsoft.com/office/drawing/2014/main" id="{B1436E15-32DB-4A1E-814F-D661811194EF}"/>
                  </a:ext>
                </a:extLst>
              </p:cNvPr>
              <p:cNvSpPr/>
              <p:nvPr/>
            </p:nvSpPr>
            <p:spPr>
              <a:xfrm>
                <a:off x="6567538" y="1665884"/>
                <a:ext cx="99313" cy="0"/>
              </a:xfrm>
              <a:custGeom>
                <a:avLst/>
                <a:gdLst/>
                <a:ahLst/>
                <a:cxnLst/>
                <a:rect l="l" t="t" r="r" b="b"/>
                <a:pathLst>
                  <a:path w="99313">
                    <a:moveTo>
                      <a:pt x="99313" y="0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80" name="object 1318">
                <a:extLst>
                  <a:ext uri="{FF2B5EF4-FFF2-40B4-BE49-F238E27FC236}">
                    <a16:creationId xmlns:a16="http://schemas.microsoft.com/office/drawing/2014/main" id="{A9843524-48AA-4F4A-8182-D6073AE99784}"/>
                  </a:ext>
                </a:extLst>
              </p:cNvPr>
              <p:cNvSpPr/>
              <p:nvPr/>
            </p:nvSpPr>
            <p:spPr>
              <a:xfrm>
                <a:off x="6562471" y="1597672"/>
                <a:ext cx="97294" cy="20688"/>
              </a:xfrm>
              <a:custGeom>
                <a:avLst/>
                <a:gdLst/>
                <a:ahLst/>
                <a:cxnLst/>
                <a:rect l="l" t="t" r="r" b="b"/>
                <a:pathLst>
                  <a:path w="97294" h="20688">
                    <a:moveTo>
                      <a:pt x="97294" y="0"/>
                    </a:moveTo>
                    <a:lnTo>
                      <a:pt x="0" y="20688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81" name="object 1319">
                <a:extLst>
                  <a:ext uri="{FF2B5EF4-FFF2-40B4-BE49-F238E27FC236}">
                    <a16:creationId xmlns:a16="http://schemas.microsoft.com/office/drawing/2014/main" id="{7D26CBE8-8678-4C51-8F5C-7F437BFAC756}"/>
                  </a:ext>
                </a:extLst>
              </p:cNvPr>
              <p:cNvSpPr/>
              <p:nvPr/>
            </p:nvSpPr>
            <p:spPr>
              <a:xfrm>
                <a:off x="6547739" y="1532534"/>
                <a:ext cx="90792" cy="40386"/>
              </a:xfrm>
              <a:custGeom>
                <a:avLst/>
                <a:gdLst/>
                <a:ahLst/>
                <a:cxnLst/>
                <a:rect l="l" t="t" r="r" b="b"/>
                <a:pathLst>
                  <a:path w="90792" h="40386">
                    <a:moveTo>
                      <a:pt x="90792" y="0"/>
                    </a:moveTo>
                    <a:lnTo>
                      <a:pt x="0" y="40385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82" name="object 1320">
                <a:extLst>
                  <a:ext uri="{FF2B5EF4-FFF2-40B4-BE49-F238E27FC236}">
                    <a16:creationId xmlns:a16="http://schemas.microsoft.com/office/drawing/2014/main" id="{F2D4E0E7-97B7-4067-87E0-05841D030B55}"/>
                  </a:ext>
                </a:extLst>
              </p:cNvPr>
              <p:cNvSpPr/>
              <p:nvPr/>
            </p:nvSpPr>
            <p:spPr>
              <a:xfrm>
                <a:off x="6523875" y="1473200"/>
                <a:ext cx="80378" cy="58445"/>
              </a:xfrm>
              <a:custGeom>
                <a:avLst/>
                <a:gdLst/>
                <a:ahLst/>
                <a:cxnLst/>
                <a:rect l="l" t="t" r="r" b="b"/>
                <a:pathLst>
                  <a:path w="80378" h="58445">
                    <a:moveTo>
                      <a:pt x="80378" y="0"/>
                    </a:moveTo>
                    <a:lnTo>
                      <a:pt x="0" y="58445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83" name="object 1321">
                <a:extLst>
                  <a:ext uri="{FF2B5EF4-FFF2-40B4-BE49-F238E27FC236}">
                    <a16:creationId xmlns:a16="http://schemas.microsoft.com/office/drawing/2014/main" id="{744C71F1-70CD-47E4-9959-1EAB6AFBB95E}"/>
                  </a:ext>
                </a:extLst>
              </p:cNvPr>
              <p:cNvSpPr/>
              <p:nvPr/>
            </p:nvSpPr>
            <p:spPr>
              <a:xfrm>
                <a:off x="6491884" y="1422247"/>
                <a:ext cx="66522" cy="73825"/>
              </a:xfrm>
              <a:custGeom>
                <a:avLst/>
                <a:gdLst/>
                <a:ahLst/>
                <a:cxnLst/>
                <a:rect l="l" t="t" r="r" b="b"/>
                <a:pathLst>
                  <a:path w="66522" h="73825">
                    <a:moveTo>
                      <a:pt x="66522" y="0"/>
                    </a:moveTo>
                    <a:lnTo>
                      <a:pt x="0" y="73825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84" name="object 1322">
                <a:extLst>
                  <a:ext uri="{FF2B5EF4-FFF2-40B4-BE49-F238E27FC236}">
                    <a16:creationId xmlns:a16="http://schemas.microsoft.com/office/drawing/2014/main" id="{CA9AC141-200B-47E7-9055-5798FA1ADF16}"/>
                  </a:ext>
                </a:extLst>
              </p:cNvPr>
              <p:cNvSpPr/>
              <p:nvPr/>
            </p:nvSpPr>
            <p:spPr>
              <a:xfrm>
                <a:off x="6453238" y="1382014"/>
                <a:ext cx="49656" cy="85979"/>
              </a:xfrm>
              <a:custGeom>
                <a:avLst/>
                <a:gdLst/>
                <a:ahLst/>
                <a:cxnLst/>
                <a:rect l="l" t="t" r="r" b="b"/>
                <a:pathLst>
                  <a:path w="49656" h="85979">
                    <a:moveTo>
                      <a:pt x="49656" y="0"/>
                    </a:moveTo>
                    <a:lnTo>
                      <a:pt x="0" y="85979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85" name="object 1323">
                <a:extLst>
                  <a:ext uri="{FF2B5EF4-FFF2-40B4-BE49-F238E27FC236}">
                    <a16:creationId xmlns:a16="http://schemas.microsoft.com/office/drawing/2014/main" id="{04B15B2A-9EE4-436C-9D99-415B7FEE875F}"/>
                  </a:ext>
                </a:extLst>
              </p:cNvPr>
              <p:cNvSpPr/>
              <p:nvPr/>
            </p:nvSpPr>
            <p:spPr>
              <a:xfrm>
                <a:off x="6409677" y="1354086"/>
                <a:ext cx="30606" cy="94462"/>
              </a:xfrm>
              <a:custGeom>
                <a:avLst/>
                <a:gdLst/>
                <a:ahLst/>
                <a:cxnLst/>
                <a:rect l="l" t="t" r="r" b="b"/>
                <a:pathLst>
                  <a:path w="30606" h="94462">
                    <a:moveTo>
                      <a:pt x="30606" y="0"/>
                    </a:moveTo>
                    <a:lnTo>
                      <a:pt x="0" y="94462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86" name="object 1324">
                <a:extLst>
                  <a:ext uri="{FF2B5EF4-FFF2-40B4-BE49-F238E27FC236}">
                    <a16:creationId xmlns:a16="http://schemas.microsoft.com/office/drawing/2014/main" id="{35CA857F-C98B-4F42-8629-015F75701A7D}"/>
                  </a:ext>
                </a:extLst>
              </p:cNvPr>
              <p:cNvSpPr/>
              <p:nvPr/>
            </p:nvSpPr>
            <p:spPr>
              <a:xfrm>
                <a:off x="6523875" y="1800225"/>
                <a:ext cx="80378" cy="58445"/>
              </a:xfrm>
              <a:custGeom>
                <a:avLst/>
                <a:gdLst/>
                <a:ahLst/>
                <a:cxnLst/>
                <a:rect l="l" t="t" r="r" b="b"/>
                <a:pathLst>
                  <a:path w="80378" h="58445">
                    <a:moveTo>
                      <a:pt x="80378" y="58445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87" name="object 1325">
                <a:extLst>
                  <a:ext uri="{FF2B5EF4-FFF2-40B4-BE49-F238E27FC236}">
                    <a16:creationId xmlns:a16="http://schemas.microsoft.com/office/drawing/2014/main" id="{A050785A-5AFA-42B3-907C-B155A024CAA0}"/>
                  </a:ext>
                </a:extLst>
              </p:cNvPr>
              <p:cNvSpPr/>
              <p:nvPr/>
            </p:nvSpPr>
            <p:spPr>
              <a:xfrm>
                <a:off x="6547739" y="1758797"/>
                <a:ext cx="90792" cy="40436"/>
              </a:xfrm>
              <a:custGeom>
                <a:avLst/>
                <a:gdLst/>
                <a:ahLst/>
                <a:cxnLst/>
                <a:rect l="l" t="t" r="r" b="b"/>
                <a:pathLst>
                  <a:path w="90792" h="40436">
                    <a:moveTo>
                      <a:pt x="90792" y="40436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88" name="object 1326">
                <a:extLst>
                  <a:ext uri="{FF2B5EF4-FFF2-40B4-BE49-F238E27FC236}">
                    <a16:creationId xmlns:a16="http://schemas.microsoft.com/office/drawing/2014/main" id="{D5C65AEB-8A14-49B7-8242-DBEEAEE1187A}"/>
                  </a:ext>
                </a:extLst>
              </p:cNvPr>
              <p:cNvSpPr/>
              <p:nvPr/>
            </p:nvSpPr>
            <p:spPr>
              <a:xfrm>
                <a:off x="6562471" y="1713356"/>
                <a:ext cx="97294" cy="20688"/>
              </a:xfrm>
              <a:custGeom>
                <a:avLst/>
                <a:gdLst/>
                <a:ahLst/>
                <a:cxnLst/>
                <a:rect l="l" t="t" r="r" b="b"/>
                <a:pathLst>
                  <a:path w="97294" h="20688">
                    <a:moveTo>
                      <a:pt x="97294" y="20688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89" name="object 1327">
                <a:extLst>
                  <a:ext uri="{FF2B5EF4-FFF2-40B4-BE49-F238E27FC236}">
                    <a16:creationId xmlns:a16="http://schemas.microsoft.com/office/drawing/2014/main" id="{3C3E1175-09E6-4CE3-9502-0ED118187655}"/>
                  </a:ext>
                </a:extLst>
              </p:cNvPr>
              <p:cNvSpPr/>
              <p:nvPr/>
            </p:nvSpPr>
            <p:spPr>
              <a:xfrm>
                <a:off x="6409677" y="1448587"/>
                <a:ext cx="157861" cy="351535"/>
              </a:xfrm>
              <a:custGeom>
                <a:avLst/>
                <a:gdLst/>
                <a:ahLst/>
                <a:cxnLst/>
                <a:rect l="l" t="t" r="r" b="b"/>
                <a:pathLst>
                  <a:path w="157861" h="351536">
                    <a:moveTo>
                      <a:pt x="114249" y="351535"/>
                    </a:moveTo>
                    <a:lnTo>
                      <a:pt x="121578" y="340821"/>
                    </a:lnTo>
                    <a:lnTo>
                      <a:pt x="128264" y="329745"/>
                    </a:lnTo>
                    <a:lnTo>
                      <a:pt x="134296" y="318339"/>
                    </a:lnTo>
                    <a:lnTo>
                      <a:pt x="139664" y="306633"/>
                    </a:lnTo>
                    <a:lnTo>
                      <a:pt x="144360" y="294655"/>
                    </a:lnTo>
                    <a:lnTo>
                      <a:pt x="148373" y="282437"/>
                    </a:lnTo>
                    <a:lnTo>
                      <a:pt x="151693" y="270007"/>
                    </a:lnTo>
                    <a:lnTo>
                      <a:pt x="154311" y="257397"/>
                    </a:lnTo>
                    <a:lnTo>
                      <a:pt x="156218" y="244635"/>
                    </a:lnTo>
                    <a:lnTo>
                      <a:pt x="157402" y="231752"/>
                    </a:lnTo>
                    <a:lnTo>
                      <a:pt x="157856" y="218778"/>
                    </a:lnTo>
                    <a:lnTo>
                      <a:pt x="157861" y="217296"/>
                    </a:lnTo>
                    <a:lnTo>
                      <a:pt x="157387" y="202541"/>
                    </a:lnTo>
                    <a:lnTo>
                      <a:pt x="155981" y="187988"/>
                    </a:lnTo>
                    <a:lnTo>
                      <a:pt x="153670" y="173672"/>
                    </a:lnTo>
                    <a:lnTo>
                      <a:pt x="150477" y="159627"/>
                    </a:lnTo>
                    <a:lnTo>
                      <a:pt x="146429" y="145889"/>
                    </a:lnTo>
                    <a:lnTo>
                      <a:pt x="141549" y="132492"/>
                    </a:lnTo>
                    <a:lnTo>
                      <a:pt x="135863" y="119469"/>
                    </a:lnTo>
                    <a:lnTo>
                      <a:pt x="129396" y="106856"/>
                    </a:lnTo>
                    <a:lnTo>
                      <a:pt x="122174" y="94687"/>
                    </a:lnTo>
                    <a:lnTo>
                      <a:pt x="114220" y="82997"/>
                    </a:lnTo>
                    <a:lnTo>
                      <a:pt x="105561" y="71820"/>
                    </a:lnTo>
                    <a:lnTo>
                      <a:pt x="96221" y="61190"/>
                    </a:lnTo>
                    <a:lnTo>
                      <a:pt x="86225" y="51142"/>
                    </a:lnTo>
                    <a:lnTo>
                      <a:pt x="75599" y="41711"/>
                    </a:lnTo>
                    <a:lnTo>
                      <a:pt x="64367" y="32931"/>
                    </a:lnTo>
                    <a:lnTo>
                      <a:pt x="52554" y="24836"/>
                    </a:lnTo>
                    <a:lnTo>
                      <a:pt x="40186" y="17461"/>
                    </a:lnTo>
                    <a:lnTo>
                      <a:pt x="27288" y="10840"/>
                    </a:lnTo>
                    <a:lnTo>
                      <a:pt x="13884" y="5008"/>
                    </a:ln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90" name="object 1328">
                <a:extLst>
                  <a:ext uri="{FF2B5EF4-FFF2-40B4-BE49-F238E27FC236}">
                    <a16:creationId xmlns:a16="http://schemas.microsoft.com/office/drawing/2014/main" id="{C780FB22-CD34-4157-B896-1FE247573CDB}"/>
                  </a:ext>
                </a:extLst>
              </p:cNvPr>
              <p:cNvSpPr/>
              <p:nvPr/>
            </p:nvSpPr>
            <p:spPr>
              <a:xfrm>
                <a:off x="6567538" y="1665884"/>
                <a:ext cx="913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325">
                    <a:moveTo>
                      <a:pt x="91325" y="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91" name="object 1329">
                <a:extLst>
                  <a:ext uri="{FF2B5EF4-FFF2-40B4-BE49-F238E27FC236}">
                    <a16:creationId xmlns:a16="http://schemas.microsoft.com/office/drawing/2014/main" id="{CA3023A3-F995-4F69-A954-A637CA4737FF}"/>
                  </a:ext>
                </a:extLst>
              </p:cNvPr>
              <p:cNvSpPr/>
              <p:nvPr/>
            </p:nvSpPr>
            <p:spPr>
              <a:xfrm>
                <a:off x="6562471" y="1599450"/>
                <a:ext cx="89407" cy="18910"/>
              </a:xfrm>
              <a:custGeom>
                <a:avLst/>
                <a:gdLst/>
                <a:ahLst/>
                <a:cxnLst/>
                <a:rect l="l" t="t" r="r" b="b"/>
                <a:pathLst>
                  <a:path w="89407" h="18910">
                    <a:moveTo>
                      <a:pt x="89407" y="0"/>
                    </a:moveTo>
                    <a:lnTo>
                      <a:pt x="0" y="1891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92" name="object 1330">
                <a:extLst>
                  <a:ext uri="{FF2B5EF4-FFF2-40B4-BE49-F238E27FC236}">
                    <a16:creationId xmlns:a16="http://schemas.microsoft.com/office/drawing/2014/main" id="{614F8FB4-E05B-4DE6-8A99-3C833E437E1B}"/>
                  </a:ext>
                </a:extLst>
              </p:cNvPr>
              <p:cNvSpPr/>
              <p:nvPr/>
            </p:nvSpPr>
            <p:spPr>
              <a:xfrm>
                <a:off x="6547739" y="1535811"/>
                <a:ext cx="83540" cy="37109"/>
              </a:xfrm>
              <a:custGeom>
                <a:avLst/>
                <a:gdLst/>
                <a:ahLst/>
                <a:cxnLst/>
                <a:rect l="l" t="t" r="r" b="b"/>
                <a:pathLst>
                  <a:path w="83540" h="37109">
                    <a:moveTo>
                      <a:pt x="83540" y="0"/>
                    </a:moveTo>
                    <a:lnTo>
                      <a:pt x="0" y="37109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93" name="object 1331">
                <a:extLst>
                  <a:ext uri="{FF2B5EF4-FFF2-40B4-BE49-F238E27FC236}">
                    <a16:creationId xmlns:a16="http://schemas.microsoft.com/office/drawing/2014/main" id="{EEC63408-EDD4-4957-A281-7BA46EFBECEF}"/>
                  </a:ext>
                </a:extLst>
              </p:cNvPr>
              <p:cNvSpPr/>
              <p:nvPr/>
            </p:nvSpPr>
            <p:spPr>
              <a:xfrm>
                <a:off x="6523875" y="1477911"/>
                <a:ext cx="73926" cy="53733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33">
                    <a:moveTo>
                      <a:pt x="73926" y="0"/>
                    </a:moveTo>
                    <a:lnTo>
                      <a:pt x="0" y="537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94" name="object 1332">
                <a:extLst>
                  <a:ext uri="{FF2B5EF4-FFF2-40B4-BE49-F238E27FC236}">
                    <a16:creationId xmlns:a16="http://schemas.microsoft.com/office/drawing/2014/main" id="{5C28947D-9D6B-4C74-8718-49E836A78FBF}"/>
                  </a:ext>
                </a:extLst>
              </p:cNvPr>
              <p:cNvSpPr/>
              <p:nvPr/>
            </p:nvSpPr>
            <p:spPr>
              <a:xfrm>
                <a:off x="6491884" y="1428254"/>
                <a:ext cx="61163" cy="67818"/>
              </a:xfrm>
              <a:custGeom>
                <a:avLst/>
                <a:gdLst/>
                <a:ahLst/>
                <a:cxnLst/>
                <a:rect l="l" t="t" r="r" b="b"/>
                <a:pathLst>
                  <a:path w="61163" h="67818">
                    <a:moveTo>
                      <a:pt x="61163" y="0"/>
                    </a:moveTo>
                    <a:lnTo>
                      <a:pt x="0" y="6781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95" name="object 1333">
                <a:extLst>
                  <a:ext uri="{FF2B5EF4-FFF2-40B4-BE49-F238E27FC236}">
                    <a16:creationId xmlns:a16="http://schemas.microsoft.com/office/drawing/2014/main" id="{218FA275-37F5-440B-9DCE-9485C91B932D}"/>
                  </a:ext>
                </a:extLst>
              </p:cNvPr>
              <p:cNvSpPr/>
              <p:nvPr/>
            </p:nvSpPr>
            <p:spPr>
              <a:xfrm>
                <a:off x="6453238" y="1388859"/>
                <a:ext cx="45732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45732" h="79133">
                    <a:moveTo>
                      <a:pt x="45732" y="0"/>
                    </a:moveTo>
                    <a:lnTo>
                      <a:pt x="0" y="791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96" name="object 1334">
                <a:extLst>
                  <a:ext uri="{FF2B5EF4-FFF2-40B4-BE49-F238E27FC236}">
                    <a16:creationId xmlns:a16="http://schemas.microsoft.com/office/drawing/2014/main" id="{07A6A555-C95B-48D9-B3AB-E65E22FE2F74}"/>
                  </a:ext>
                </a:extLst>
              </p:cNvPr>
              <p:cNvSpPr/>
              <p:nvPr/>
            </p:nvSpPr>
            <p:spPr>
              <a:xfrm>
                <a:off x="6409677" y="1361681"/>
                <a:ext cx="28232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28232" h="86868">
                    <a:moveTo>
                      <a:pt x="28232" y="0"/>
                    </a:moveTo>
                    <a:lnTo>
                      <a:pt x="0" y="86868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97" name="object 1335">
                <a:extLst>
                  <a:ext uri="{FF2B5EF4-FFF2-40B4-BE49-F238E27FC236}">
                    <a16:creationId xmlns:a16="http://schemas.microsoft.com/office/drawing/2014/main" id="{080A0823-D319-4C84-B0A0-BAD76DF7804C}"/>
                  </a:ext>
                </a:extLst>
              </p:cNvPr>
              <p:cNvSpPr/>
              <p:nvPr/>
            </p:nvSpPr>
            <p:spPr>
              <a:xfrm>
                <a:off x="6523875" y="1800225"/>
                <a:ext cx="73926" cy="53720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20">
                    <a:moveTo>
                      <a:pt x="73926" y="5372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98" name="object 1336">
                <a:extLst>
                  <a:ext uri="{FF2B5EF4-FFF2-40B4-BE49-F238E27FC236}">
                    <a16:creationId xmlns:a16="http://schemas.microsoft.com/office/drawing/2014/main" id="{4AECEF19-D939-4EB1-842C-59D6B0219A3E}"/>
                  </a:ext>
                </a:extLst>
              </p:cNvPr>
              <p:cNvSpPr/>
              <p:nvPr/>
            </p:nvSpPr>
            <p:spPr>
              <a:xfrm>
                <a:off x="6547739" y="1758797"/>
                <a:ext cx="83540" cy="37261"/>
              </a:xfrm>
              <a:custGeom>
                <a:avLst/>
                <a:gdLst/>
                <a:ahLst/>
                <a:cxnLst/>
                <a:rect l="l" t="t" r="r" b="b"/>
                <a:pathLst>
                  <a:path w="83540" h="37261">
                    <a:moveTo>
                      <a:pt x="83540" y="37261"/>
                    </a:moveTo>
                    <a:lnTo>
                      <a:pt x="0" y="0"/>
                    </a:lnTo>
                  </a:path>
                </a:pathLst>
              </a:custGeom>
              <a:ln w="1396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99" name="object 1337">
                <a:extLst>
                  <a:ext uri="{FF2B5EF4-FFF2-40B4-BE49-F238E27FC236}">
                    <a16:creationId xmlns:a16="http://schemas.microsoft.com/office/drawing/2014/main" id="{7FC6EB1B-11DB-4D76-9A4B-26C928F906A3}"/>
                  </a:ext>
                </a:extLst>
              </p:cNvPr>
              <p:cNvSpPr/>
              <p:nvPr/>
            </p:nvSpPr>
            <p:spPr>
              <a:xfrm>
                <a:off x="6562471" y="1713356"/>
                <a:ext cx="89407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9407" h="19050">
                    <a:moveTo>
                      <a:pt x="89407" y="1905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00" name="object 1338">
                <a:extLst>
                  <a:ext uri="{FF2B5EF4-FFF2-40B4-BE49-F238E27FC236}">
                    <a16:creationId xmlns:a16="http://schemas.microsoft.com/office/drawing/2014/main" id="{5FC201AD-0C1A-4A3C-A0C8-E18A3705ABF2}"/>
                  </a:ext>
                </a:extLst>
              </p:cNvPr>
              <p:cNvSpPr/>
              <p:nvPr/>
            </p:nvSpPr>
            <p:spPr>
              <a:xfrm>
                <a:off x="6409677" y="1448587"/>
                <a:ext cx="157861" cy="351535"/>
              </a:xfrm>
              <a:custGeom>
                <a:avLst/>
                <a:gdLst/>
                <a:ahLst/>
                <a:cxnLst/>
                <a:rect l="l" t="t" r="r" b="b"/>
                <a:pathLst>
                  <a:path w="157861" h="351536">
                    <a:moveTo>
                      <a:pt x="114249" y="351535"/>
                    </a:moveTo>
                    <a:lnTo>
                      <a:pt x="121578" y="340821"/>
                    </a:lnTo>
                    <a:lnTo>
                      <a:pt x="128264" y="329745"/>
                    </a:lnTo>
                    <a:lnTo>
                      <a:pt x="134296" y="318339"/>
                    </a:lnTo>
                    <a:lnTo>
                      <a:pt x="139664" y="306633"/>
                    </a:lnTo>
                    <a:lnTo>
                      <a:pt x="144360" y="294655"/>
                    </a:lnTo>
                    <a:lnTo>
                      <a:pt x="148373" y="282437"/>
                    </a:lnTo>
                    <a:lnTo>
                      <a:pt x="151693" y="270007"/>
                    </a:lnTo>
                    <a:lnTo>
                      <a:pt x="154311" y="257397"/>
                    </a:lnTo>
                    <a:lnTo>
                      <a:pt x="156218" y="244635"/>
                    </a:lnTo>
                    <a:lnTo>
                      <a:pt x="157402" y="231752"/>
                    </a:lnTo>
                    <a:lnTo>
                      <a:pt x="157856" y="218778"/>
                    </a:lnTo>
                    <a:lnTo>
                      <a:pt x="157861" y="217296"/>
                    </a:lnTo>
                    <a:lnTo>
                      <a:pt x="157387" y="202541"/>
                    </a:lnTo>
                    <a:lnTo>
                      <a:pt x="155981" y="187988"/>
                    </a:lnTo>
                    <a:lnTo>
                      <a:pt x="153670" y="173672"/>
                    </a:lnTo>
                    <a:lnTo>
                      <a:pt x="150477" y="159627"/>
                    </a:lnTo>
                    <a:lnTo>
                      <a:pt x="146429" y="145889"/>
                    </a:lnTo>
                    <a:lnTo>
                      <a:pt x="141549" y="132492"/>
                    </a:lnTo>
                    <a:lnTo>
                      <a:pt x="135863" y="119469"/>
                    </a:lnTo>
                    <a:lnTo>
                      <a:pt x="129396" y="106856"/>
                    </a:lnTo>
                    <a:lnTo>
                      <a:pt x="122174" y="94687"/>
                    </a:lnTo>
                    <a:lnTo>
                      <a:pt x="114220" y="82997"/>
                    </a:lnTo>
                    <a:lnTo>
                      <a:pt x="105561" y="71820"/>
                    </a:lnTo>
                    <a:lnTo>
                      <a:pt x="96221" y="61190"/>
                    </a:lnTo>
                    <a:lnTo>
                      <a:pt x="86225" y="51142"/>
                    </a:lnTo>
                    <a:lnTo>
                      <a:pt x="75599" y="41711"/>
                    </a:lnTo>
                    <a:lnTo>
                      <a:pt x="64367" y="32931"/>
                    </a:lnTo>
                    <a:lnTo>
                      <a:pt x="52554" y="24836"/>
                    </a:lnTo>
                    <a:lnTo>
                      <a:pt x="40186" y="17461"/>
                    </a:lnTo>
                    <a:lnTo>
                      <a:pt x="27288" y="10840"/>
                    </a:lnTo>
                    <a:lnTo>
                      <a:pt x="13884" y="5008"/>
                    </a:ln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01" name="object 1339">
                <a:extLst>
                  <a:ext uri="{FF2B5EF4-FFF2-40B4-BE49-F238E27FC236}">
                    <a16:creationId xmlns:a16="http://schemas.microsoft.com/office/drawing/2014/main" id="{7DEF7A0F-F957-44D8-9991-A83A46E608D3}"/>
                  </a:ext>
                </a:extLst>
              </p:cNvPr>
              <p:cNvSpPr/>
              <p:nvPr/>
            </p:nvSpPr>
            <p:spPr>
              <a:xfrm>
                <a:off x="5912002" y="1238745"/>
                <a:ext cx="854176" cy="854227"/>
              </a:xfrm>
              <a:custGeom>
                <a:avLst/>
                <a:gdLst/>
                <a:ahLst/>
                <a:cxnLst/>
                <a:rect l="l" t="t" r="r" b="b"/>
                <a:pathLst>
                  <a:path w="854176" h="854227">
                    <a:moveTo>
                      <a:pt x="854176" y="427139"/>
                    </a:moveTo>
                    <a:lnTo>
                      <a:pt x="852760" y="392108"/>
                    </a:lnTo>
                    <a:lnTo>
                      <a:pt x="848587" y="357857"/>
                    </a:lnTo>
                    <a:lnTo>
                      <a:pt x="841765" y="324496"/>
                    </a:lnTo>
                    <a:lnTo>
                      <a:pt x="832404" y="292134"/>
                    </a:lnTo>
                    <a:lnTo>
                      <a:pt x="820616" y="260882"/>
                    </a:lnTo>
                    <a:lnTo>
                      <a:pt x="806508" y="230849"/>
                    </a:lnTo>
                    <a:lnTo>
                      <a:pt x="790192" y="202146"/>
                    </a:lnTo>
                    <a:lnTo>
                      <a:pt x="771777" y="174881"/>
                    </a:lnTo>
                    <a:lnTo>
                      <a:pt x="751373" y="149166"/>
                    </a:lnTo>
                    <a:lnTo>
                      <a:pt x="729091" y="125110"/>
                    </a:lnTo>
                    <a:lnTo>
                      <a:pt x="705039" y="102824"/>
                    </a:lnTo>
                    <a:lnTo>
                      <a:pt x="679327" y="82416"/>
                    </a:lnTo>
                    <a:lnTo>
                      <a:pt x="652067" y="63998"/>
                    </a:lnTo>
                    <a:lnTo>
                      <a:pt x="623366" y="47678"/>
                    </a:lnTo>
                    <a:lnTo>
                      <a:pt x="593336" y="33568"/>
                    </a:lnTo>
                    <a:lnTo>
                      <a:pt x="562087" y="21777"/>
                    </a:lnTo>
                    <a:lnTo>
                      <a:pt x="529727" y="12414"/>
                    </a:lnTo>
                    <a:lnTo>
                      <a:pt x="496367" y="5590"/>
                    </a:lnTo>
                    <a:lnTo>
                      <a:pt x="462118" y="1416"/>
                    </a:lnTo>
                    <a:lnTo>
                      <a:pt x="427088" y="0"/>
                    </a:lnTo>
                    <a:lnTo>
                      <a:pt x="392056" y="1416"/>
                    </a:lnTo>
                    <a:lnTo>
                      <a:pt x="357805" y="5590"/>
                    </a:lnTo>
                    <a:lnTo>
                      <a:pt x="324444" y="12414"/>
                    </a:lnTo>
                    <a:lnTo>
                      <a:pt x="292084" y="21777"/>
                    </a:lnTo>
                    <a:lnTo>
                      <a:pt x="260834" y="33568"/>
                    </a:lnTo>
                    <a:lnTo>
                      <a:pt x="230804" y="47678"/>
                    </a:lnTo>
                    <a:lnTo>
                      <a:pt x="202103" y="63998"/>
                    </a:lnTo>
                    <a:lnTo>
                      <a:pt x="174843" y="82416"/>
                    </a:lnTo>
                    <a:lnTo>
                      <a:pt x="149132" y="102824"/>
                    </a:lnTo>
                    <a:lnTo>
                      <a:pt x="125080" y="125110"/>
                    </a:lnTo>
                    <a:lnTo>
                      <a:pt x="102798" y="149166"/>
                    </a:lnTo>
                    <a:lnTo>
                      <a:pt x="82395" y="174881"/>
                    </a:lnTo>
                    <a:lnTo>
                      <a:pt x="63980" y="202146"/>
                    </a:lnTo>
                    <a:lnTo>
                      <a:pt x="47665" y="230849"/>
                    </a:lnTo>
                    <a:lnTo>
                      <a:pt x="33558" y="260882"/>
                    </a:lnTo>
                    <a:lnTo>
                      <a:pt x="21770" y="292134"/>
                    </a:lnTo>
                    <a:lnTo>
                      <a:pt x="12410" y="324496"/>
                    </a:lnTo>
                    <a:lnTo>
                      <a:pt x="5589" y="357857"/>
                    </a:lnTo>
                    <a:lnTo>
                      <a:pt x="1415" y="392108"/>
                    </a:lnTo>
                    <a:lnTo>
                      <a:pt x="0" y="427139"/>
                    </a:lnTo>
                    <a:lnTo>
                      <a:pt x="1415" y="462162"/>
                    </a:lnTo>
                    <a:lnTo>
                      <a:pt x="5589" y="496406"/>
                    </a:lnTo>
                    <a:lnTo>
                      <a:pt x="12410" y="529761"/>
                    </a:lnTo>
                    <a:lnTo>
                      <a:pt x="21770" y="562118"/>
                    </a:lnTo>
                    <a:lnTo>
                      <a:pt x="33558" y="593366"/>
                    </a:lnTo>
                    <a:lnTo>
                      <a:pt x="47665" y="623395"/>
                    </a:lnTo>
                    <a:lnTo>
                      <a:pt x="63980" y="652095"/>
                    </a:lnTo>
                    <a:lnTo>
                      <a:pt x="82395" y="679356"/>
                    </a:lnTo>
                    <a:lnTo>
                      <a:pt x="102798" y="705069"/>
                    </a:lnTo>
                    <a:lnTo>
                      <a:pt x="125080" y="729122"/>
                    </a:lnTo>
                    <a:lnTo>
                      <a:pt x="149132" y="751407"/>
                    </a:lnTo>
                    <a:lnTo>
                      <a:pt x="174843" y="771813"/>
                    </a:lnTo>
                    <a:lnTo>
                      <a:pt x="202103" y="790231"/>
                    </a:lnTo>
                    <a:lnTo>
                      <a:pt x="230804" y="806549"/>
                    </a:lnTo>
                    <a:lnTo>
                      <a:pt x="260834" y="820659"/>
                    </a:lnTo>
                    <a:lnTo>
                      <a:pt x="292084" y="832450"/>
                    </a:lnTo>
                    <a:lnTo>
                      <a:pt x="324444" y="841813"/>
                    </a:lnTo>
                    <a:lnTo>
                      <a:pt x="357805" y="848636"/>
                    </a:lnTo>
                    <a:lnTo>
                      <a:pt x="392056" y="852811"/>
                    </a:lnTo>
                    <a:lnTo>
                      <a:pt x="427088" y="854227"/>
                    </a:lnTo>
                    <a:lnTo>
                      <a:pt x="462118" y="852811"/>
                    </a:lnTo>
                    <a:lnTo>
                      <a:pt x="496367" y="848636"/>
                    </a:lnTo>
                    <a:lnTo>
                      <a:pt x="529727" y="841813"/>
                    </a:lnTo>
                    <a:lnTo>
                      <a:pt x="562087" y="832450"/>
                    </a:lnTo>
                    <a:lnTo>
                      <a:pt x="593336" y="820659"/>
                    </a:lnTo>
                    <a:lnTo>
                      <a:pt x="623366" y="806549"/>
                    </a:lnTo>
                    <a:lnTo>
                      <a:pt x="652067" y="790231"/>
                    </a:lnTo>
                    <a:lnTo>
                      <a:pt x="679327" y="771813"/>
                    </a:lnTo>
                    <a:lnTo>
                      <a:pt x="705039" y="751407"/>
                    </a:lnTo>
                    <a:lnTo>
                      <a:pt x="729091" y="729122"/>
                    </a:lnTo>
                    <a:lnTo>
                      <a:pt x="751373" y="705069"/>
                    </a:lnTo>
                    <a:lnTo>
                      <a:pt x="771777" y="679356"/>
                    </a:lnTo>
                    <a:lnTo>
                      <a:pt x="790192" y="652095"/>
                    </a:lnTo>
                    <a:lnTo>
                      <a:pt x="806508" y="623395"/>
                    </a:lnTo>
                    <a:lnTo>
                      <a:pt x="820616" y="593366"/>
                    </a:lnTo>
                    <a:lnTo>
                      <a:pt x="832404" y="562118"/>
                    </a:lnTo>
                    <a:lnTo>
                      <a:pt x="841765" y="529761"/>
                    </a:lnTo>
                    <a:lnTo>
                      <a:pt x="848587" y="496406"/>
                    </a:lnTo>
                    <a:lnTo>
                      <a:pt x="852760" y="462162"/>
                    </a:lnTo>
                    <a:lnTo>
                      <a:pt x="854176" y="427139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02" name="object 1340">
                <a:extLst>
                  <a:ext uri="{FF2B5EF4-FFF2-40B4-BE49-F238E27FC236}">
                    <a16:creationId xmlns:a16="http://schemas.microsoft.com/office/drawing/2014/main" id="{ACC49E93-C5BD-409D-856F-905C9E1C9C99}"/>
                  </a:ext>
                </a:extLst>
              </p:cNvPr>
              <p:cNvSpPr/>
              <p:nvPr/>
            </p:nvSpPr>
            <p:spPr>
              <a:xfrm>
                <a:off x="8404072" y="3881386"/>
                <a:ext cx="28232" cy="86969"/>
              </a:xfrm>
              <a:custGeom>
                <a:avLst/>
                <a:gdLst/>
                <a:ahLst/>
                <a:cxnLst/>
                <a:rect l="l" t="t" r="r" b="b"/>
                <a:pathLst>
                  <a:path w="28232" h="86969">
                    <a:moveTo>
                      <a:pt x="28232" y="0"/>
                    </a:moveTo>
                    <a:lnTo>
                      <a:pt x="0" y="86969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03" name="object 1341">
                <a:extLst>
                  <a:ext uri="{FF2B5EF4-FFF2-40B4-BE49-F238E27FC236}">
                    <a16:creationId xmlns:a16="http://schemas.microsoft.com/office/drawing/2014/main" id="{3345BDB5-18A1-4DA1-8169-8D850BF39BA3}"/>
                  </a:ext>
                </a:extLst>
              </p:cNvPr>
              <p:cNvSpPr/>
              <p:nvPr/>
            </p:nvSpPr>
            <p:spPr>
              <a:xfrm>
                <a:off x="8357349" y="3867543"/>
                <a:ext cx="9525" cy="9079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792">
                    <a:moveTo>
                      <a:pt x="9525" y="0"/>
                    </a:moveTo>
                    <a:lnTo>
                      <a:pt x="0" y="90792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04" name="object 1342">
                <a:extLst>
                  <a:ext uri="{FF2B5EF4-FFF2-40B4-BE49-F238E27FC236}">
                    <a16:creationId xmlns:a16="http://schemas.microsoft.com/office/drawing/2014/main" id="{69EE3403-122B-4C10-8545-AD1FDCEED88A}"/>
                  </a:ext>
                </a:extLst>
              </p:cNvPr>
              <p:cNvSpPr/>
              <p:nvPr/>
            </p:nvSpPr>
            <p:spPr>
              <a:xfrm>
                <a:off x="8300097" y="3867543"/>
                <a:ext cx="9525" cy="9079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792">
                    <a:moveTo>
                      <a:pt x="0" y="0"/>
                    </a:moveTo>
                    <a:lnTo>
                      <a:pt x="9525" y="90792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05" name="object 1343">
                <a:extLst>
                  <a:ext uri="{FF2B5EF4-FFF2-40B4-BE49-F238E27FC236}">
                    <a16:creationId xmlns:a16="http://schemas.microsoft.com/office/drawing/2014/main" id="{5C41D2B3-E7EF-4DDE-AC85-E3921E3AA003}"/>
                  </a:ext>
                </a:extLst>
              </p:cNvPr>
              <p:cNvSpPr/>
              <p:nvPr/>
            </p:nvSpPr>
            <p:spPr>
              <a:xfrm>
                <a:off x="8234654" y="3881386"/>
                <a:ext cx="28232" cy="86969"/>
              </a:xfrm>
              <a:custGeom>
                <a:avLst/>
                <a:gdLst/>
                <a:ahLst/>
                <a:cxnLst/>
                <a:rect l="l" t="t" r="r" b="b"/>
                <a:pathLst>
                  <a:path w="28232" h="86969">
                    <a:moveTo>
                      <a:pt x="0" y="0"/>
                    </a:moveTo>
                    <a:lnTo>
                      <a:pt x="28232" y="86969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06" name="object 1344">
                <a:extLst>
                  <a:ext uri="{FF2B5EF4-FFF2-40B4-BE49-F238E27FC236}">
                    <a16:creationId xmlns:a16="http://schemas.microsoft.com/office/drawing/2014/main" id="{78F20854-DBAA-43F9-8F3E-D5517F86B844}"/>
                  </a:ext>
                </a:extLst>
              </p:cNvPr>
              <p:cNvSpPr/>
              <p:nvPr/>
            </p:nvSpPr>
            <p:spPr>
              <a:xfrm>
                <a:off x="8173593" y="3908577"/>
                <a:ext cx="45592" cy="79070"/>
              </a:xfrm>
              <a:custGeom>
                <a:avLst/>
                <a:gdLst/>
                <a:ahLst/>
                <a:cxnLst/>
                <a:rect l="l" t="t" r="r" b="b"/>
                <a:pathLst>
                  <a:path w="45592" h="79070">
                    <a:moveTo>
                      <a:pt x="0" y="0"/>
                    </a:moveTo>
                    <a:lnTo>
                      <a:pt x="45592" y="7907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07" name="object 1345">
                <a:extLst>
                  <a:ext uri="{FF2B5EF4-FFF2-40B4-BE49-F238E27FC236}">
                    <a16:creationId xmlns:a16="http://schemas.microsoft.com/office/drawing/2014/main" id="{74E878FE-B747-464A-AD38-C0B6177802E5}"/>
                  </a:ext>
                </a:extLst>
              </p:cNvPr>
              <p:cNvSpPr/>
              <p:nvPr/>
            </p:nvSpPr>
            <p:spPr>
              <a:xfrm>
                <a:off x="8119465" y="3947909"/>
                <a:ext cx="61125" cy="67970"/>
              </a:xfrm>
              <a:custGeom>
                <a:avLst/>
                <a:gdLst/>
                <a:ahLst/>
                <a:cxnLst/>
                <a:rect l="l" t="t" r="r" b="b"/>
                <a:pathLst>
                  <a:path w="61125" h="67970">
                    <a:moveTo>
                      <a:pt x="0" y="0"/>
                    </a:moveTo>
                    <a:lnTo>
                      <a:pt x="61125" y="6797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08" name="object 1346">
                <a:extLst>
                  <a:ext uri="{FF2B5EF4-FFF2-40B4-BE49-F238E27FC236}">
                    <a16:creationId xmlns:a16="http://schemas.microsoft.com/office/drawing/2014/main" id="{17DFD1C3-7B5A-4BF2-9E5A-34484A0B299C}"/>
                  </a:ext>
                </a:extLst>
              </p:cNvPr>
              <p:cNvSpPr/>
              <p:nvPr/>
            </p:nvSpPr>
            <p:spPr>
              <a:xfrm>
                <a:off x="8074672" y="3997579"/>
                <a:ext cx="73913" cy="53721"/>
              </a:xfrm>
              <a:custGeom>
                <a:avLst/>
                <a:gdLst/>
                <a:ahLst/>
                <a:cxnLst/>
                <a:rect l="l" t="t" r="r" b="b"/>
                <a:pathLst>
                  <a:path w="73913" h="53721">
                    <a:moveTo>
                      <a:pt x="0" y="0"/>
                    </a:moveTo>
                    <a:lnTo>
                      <a:pt x="73913" y="53721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09" name="object 1347">
                <a:extLst>
                  <a:ext uri="{FF2B5EF4-FFF2-40B4-BE49-F238E27FC236}">
                    <a16:creationId xmlns:a16="http://schemas.microsoft.com/office/drawing/2014/main" id="{8DC9E91B-07D2-4975-ADD3-452402154917}"/>
                  </a:ext>
                </a:extLst>
              </p:cNvPr>
              <p:cNvSpPr/>
              <p:nvPr/>
            </p:nvSpPr>
            <p:spPr>
              <a:xfrm>
                <a:off x="8041284" y="4055465"/>
                <a:ext cx="83388" cy="37261"/>
              </a:xfrm>
              <a:custGeom>
                <a:avLst/>
                <a:gdLst/>
                <a:ahLst/>
                <a:cxnLst/>
                <a:rect l="l" t="t" r="r" b="b"/>
                <a:pathLst>
                  <a:path w="83388" h="37261">
                    <a:moveTo>
                      <a:pt x="0" y="0"/>
                    </a:moveTo>
                    <a:lnTo>
                      <a:pt x="83388" y="37261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10" name="object 1348">
                <a:extLst>
                  <a:ext uri="{FF2B5EF4-FFF2-40B4-BE49-F238E27FC236}">
                    <a16:creationId xmlns:a16="http://schemas.microsoft.com/office/drawing/2014/main" id="{2F880DA2-A459-492C-B211-24FA692591FA}"/>
                  </a:ext>
                </a:extLst>
              </p:cNvPr>
              <p:cNvSpPr/>
              <p:nvPr/>
            </p:nvSpPr>
            <p:spPr>
              <a:xfrm>
                <a:off x="8020545" y="4119117"/>
                <a:ext cx="89395" cy="18897"/>
              </a:xfrm>
              <a:custGeom>
                <a:avLst/>
                <a:gdLst/>
                <a:ahLst/>
                <a:cxnLst/>
                <a:rect l="l" t="t" r="r" b="b"/>
                <a:pathLst>
                  <a:path w="89395" h="18897">
                    <a:moveTo>
                      <a:pt x="0" y="0"/>
                    </a:moveTo>
                    <a:lnTo>
                      <a:pt x="89395" y="1889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11" name="object 1349">
                <a:extLst>
                  <a:ext uri="{FF2B5EF4-FFF2-40B4-BE49-F238E27FC236}">
                    <a16:creationId xmlns:a16="http://schemas.microsoft.com/office/drawing/2014/main" id="{BE932D8E-1695-439E-9EEE-4366AC6E0F06}"/>
                  </a:ext>
                </a:extLst>
              </p:cNvPr>
              <p:cNvSpPr/>
              <p:nvPr/>
            </p:nvSpPr>
            <p:spPr>
              <a:xfrm>
                <a:off x="8013547" y="4185539"/>
                <a:ext cx="91478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78">
                    <a:moveTo>
                      <a:pt x="0" y="0"/>
                    </a:moveTo>
                    <a:lnTo>
                      <a:pt x="91478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12" name="object 1350">
                <a:extLst>
                  <a:ext uri="{FF2B5EF4-FFF2-40B4-BE49-F238E27FC236}">
                    <a16:creationId xmlns:a16="http://schemas.microsoft.com/office/drawing/2014/main" id="{2E394015-3054-4032-A6E9-68D921629BB8}"/>
                  </a:ext>
                </a:extLst>
              </p:cNvPr>
              <p:cNvSpPr/>
              <p:nvPr/>
            </p:nvSpPr>
            <p:spPr>
              <a:xfrm>
                <a:off x="8105025" y="3957040"/>
                <a:ext cx="299046" cy="228498"/>
              </a:xfrm>
              <a:custGeom>
                <a:avLst/>
                <a:gdLst/>
                <a:ahLst/>
                <a:cxnLst/>
                <a:rect l="l" t="t" r="r" b="b"/>
                <a:pathLst>
                  <a:path w="299046" h="228498">
                    <a:moveTo>
                      <a:pt x="299046" y="11214"/>
                    </a:moveTo>
                    <a:lnTo>
                      <a:pt x="286810" y="7613"/>
                    </a:lnTo>
                    <a:lnTo>
                      <a:pt x="274400" y="4697"/>
                    </a:lnTo>
                    <a:lnTo>
                      <a:pt x="261851" y="2474"/>
                    </a:lnTo>
                    <a:lnTo>
                      <a:pt x="249196" y="953"/>
                    </a:lnTo>
                    <a:lnTo>
                      <a:pt x="236470" y="142"/>
                    </a:lnTo>
                    <a:lnTo>
                      <a:pt x="228460" y="0"/>
                    </a:lnTo>
                    <a:lnTo>
                      <a:pt x="209724" y="757"/>
                    </a:lnTo>
                    <a:lnTo>
                      <a:pt x="191406" y="2990"/>
                    </a:lnTo>
                    <a:lnTo>
                      <a:pt x="173562" y="6640"/>
                    </a:lnTo>
                    <a:lnTo>
                      <a:pt x="156254" y="11648"/>
                    </a:lnTo>
                    <a:lnTo>
                      <a:pt x="139538" y="17956"/>
                    </a:lnTo>
                    <a:lnTo>
                      <a:pt x="123475" y="25503"/>
                    </a:lnTo>
                    <a:lnTo>
                      <a:pt x="108123" y="34233"/>
                    </a:lnTo>
                    <a:lnTo>
                      <a:pt x="93540" y="44085"/>
                    </a:lnTo>
                    <a:lnTo>
                      <a:pt x="79786" y="55002"/>
                    </a:lnTo>
                    <a:lnTo>
                      <a:pt x="66919" y="66924"/>
                    </a:lnTo>
                    <a:lnTo>
                      <a:pt x="54998" y="79792"/>
                    </a:lnTo>
                    <a:lnTo>
                      <a:pt x="44083" y="93548"/>
                    </a:lnTo>
                    <a:lnTo>
                      <a:pt x="34231" y="108133"/>
                    </a:lnTo>
                    <a:lnTo>
                      <a:pt x="25502" y="123488"/>
                    </a:lnTo>
                    <a:lnTo>
                      <a:pt x="17955" y="139554"/>
                    </a:lnTo>
                    <a:lnTo>
                      <a:pt x="11648" y="156273"/>
                    </a:lnTo>
                    <a:lnTo>
                      <a:pt x="6640" y="173586"/>
                    </a:lnTo>
                    <a:lnTo>
                      <a:pt x="2990" y="191433"/>
                    </a:lnTo>
                    <a:lnTo>
                      <a:pt x="757" y="209757"/>
                    </a:lnTo>
                    <a:lnTo>
                      <a:pt x="0" y="228498"/>
                    </a:lnTo>
                  </a:path>
                </a:pathLst>
              </a:custGeom>
              <a:ln w="1396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13" name="object 824">
                <a:extLst>
                  <a:ext uri="{FF2B5EF4-FFF2-40B4-BE49-F238E27FC236}">
                    <a16:creationId xmlns:a16="http://schemas.microsoft.com/office/drawing/2014/main" id="{7DCDD2B7-87C2-4928-A3F5-E8CFC51A49F1}"/>
                  </a:ext>
                </a:extLst>
              </p:cNvPr>
              <p:cNvSpPr/>
              <p:nvPr/>
            </p:nvSpPr>
            <p:spPr>
              <a:xfrm>
                <a:off x="7034657" y="1434846"/>
                <a:ext cx="131064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76">
                    <a:moveTo>
                      <a:pt x="131064" y="65544"/>
                    </a:moveTo>
                    <a:lnTo>
                      <a:pt x="130919" y="69929"/>
                    </a:lnTo>
                    <a:lnTo>
                      <a:pt x="128410" y="84058"/>
                    </a:lnTo>
                    <a:lnTo>
                      <a:pt x="123047" y="96971"/>
                    </a:lnTo>
                    <a:lnTo>
                      <a:pt x="115176" y="108319"/>
                    </a:lnTo>
                    <a:lnTo>
                      <a:pt x="105143" y="117752"/>
                    </a:lnTo>
                    <a:lnTo>
                      <a:pt x="93294" y="124922"/>
                    </a:lnTo>
                    <a:lnTo>
                      <a:pt x="79975" y="129479"/>
                    </a:lnTo>
                    <a:lnTo>
                      <a:pt x="65532" y="131076"/>
                    </a:lnTo>
                    <a:lnTo>
                      <a:pt x="61141" y="130931"/>
                    </a:lnTo>
                    <a:lnTo>
                      <a:pt x="46999" y="128418"/>
                    </a:lnTo>
                    <a:lnTo>
                      <a:pt x="34082" y="123047"/>
                    </a:lnTo>
                    <a:lnTo>
                      <a:pt x="22736" y="115168"/>
                    </a:lnTo>
                    <a:lnTo>
                      <a:pt x="13309" y="105129"/>
                    </a:lnTo>
                    <a:lnTo>
                      <a:pt x="6146" y="93280"/>
                    </a:lnTo>
                    <a:lnTo>
                      <a:pt x="1594" y="79968"/>
                    </a:lnTo>
                    <a:lnTo>
                      <a:pt x="0" y="65544"/>
                    </a:lnTo>
                    <a:lnTo>
                      <a:pt x="145" y="61143"/>
                    </a:lnTo>
                    <a:lnTo>
                      <a:pt x="2656" y="46998"/>
                    </a:lnTo>
                    <a:lnTo>
                      <a:pt x="8022" y="34080"/>
                    </a:lnTo>
                    <a:lnTo>
                      <a:pt x="15894" y="22734"/>
                    </a:lnTo>
                    <a:lnTo>
                      <a:pt x="25928" y="13307"/>
                    </a:lnTo>
                    <a:lnTo>
                      <a:pt x="37777" y="6145"/>
                    </a:lnTo>
                    <a:lnTo>
                      <a:pt x="51093" y="1594"/>
                    </a:lnTo>
                    <a:lnTo>
                      <a:pt x="65532" y="0"/>
                    </a:lnTo>
                    <a:lnTo>
                      <a:pt x="69933" y="145"/>
                    </a:lnTo>
                    <a:lnTo>
                      <a:pt x="84077" y="2656"/>
                    </a:lnTo>
                    <a:lnTo>
                      <a:pt x="96993" y="8022"/>
                    </a:lnTo>
                    <a:lnTo>
                      <a:pt x="108336" y="15896"/>
                    </a:lnTo>
                    <a:lnTo>
                      <a:pt x="117761" y="25931"/>
                    </a:lnTo>
                    <a:lnTo>
                      <a:pt x="124921" y="37781"/>
                    </a:lnTo>
                    <a:lnTo>
                      <a:pt x="129470" y="51101"/>
                    </a:lnTo>
                    <a:lnTo>
                      <a:pt x="131064" y="65544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14" name="object 968">
                <a:extLst>
                  <a:ext uri="{FF2B5EF4-FFF2-40B4-BE49-F238E27FC236}">
                    <a16:creationId xmlns:a16="http://schemas.microsoft.com/office/drawing/2014/main" id="{247B2515-F5F9-4CEC-A3A8-8DB1BDF08A17}"/>
                  </a:ext>
                </a:extLst>
              </p:cNvPr>
              <p:cNvSpPr/>
              <p:nvPr/>
            </p:nvSpPr>
            <p:spPr>
              <a:xfrm>
                <a:off x="6775945" y="2373020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2"/>
                    </a:moveTo>
                    <a:lnTo>
                      <a:pt x="130919" y="69916"/>
                    </a:lnTo>
                    <a:lnTo>
                      <a:pt x="128410" y="84046"/>
                    </a:lnTo>
                    <a:lnTo>
                      <a:pt x="123047" y="96959"/>
                    </a:lnTo>
                    <a:lnTo>
                      <a:pt x="115176" y="108306"/>
                    </a:lnTo>
                    <a:lnTo>
                      <a:pt x="105143" y="117739"/>
                    </a:lnTo>
                    <a:lnTo>
                      <a:pt x="93294" y="124909"/>
                    </a:lnTo>
                    <a:lnTo>
                      <a:pt x="79975" y="129467"/>
                    </a:lnTo>
                    <a:lnTo>
                      <a:pt x="65531" y="131064"/>
                    </a:lnTo>
                    <a:lnTo>
                      <a:pt x="61147" y="130919"/>
                    </a:lnTo>
                    <a:lnTo>
                      <a:pt x="47017" y="128405"/>
                    </a:lnTo>
                    <a:lnTo>
                      <a:pt x="34104" y="123034"/>
                    </a:lnTo>
                    <a:lnTo>
                      <a:pt x="22757" y="115155"/>
                    </a:lnTo>
                    <a:lnTo>
                      <a:pt x="13324" y="105116"/>
                    </a:lnTo>
                    <a:lnTo>
                      <a:pt x="6154" y="93267"/>
                    </a:lnTo>
                    <a:lnTo>
                      <a:pt x="1596" y="79956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8" y="46994"/>
                    </a:lnTo>
                    <a:lnTo>
                      <a:pt x="8029" y="34076"/>
                    </a:lnTo>
                    <a:lnTo>
                      <a:pt x="15908" y="22731"/>
                    </a:lnTo>
                    <a:lnTo>
                      <a:pt x="25947" y="13305"/>
                    </a:lnTo>
                    <a:lnTo>
                      <a:pt x="37796" y="6144"/>
                    </a:lnTo>
                    <a:lnTo>
                      <a:pt x="51107" y="1593"/>
                    </a:lnTo>
                    <a:lnTo>
                      <a:pt x="65531" y="0"/>
                    </a:lnTo>
                    <a:lnTo>
                      <a:pt x="69923" y="144"/>
                    </a:lnTo>
                    <a:lnTo>
                      <a:pt x="84069" y="2653"/>
                    </a:lnTo>
                    <a:lnTo>
                      <a:pt x="96987" y="8016"/>
                    </a:lnTo>
                    <a:lnTo>
                      <a:pt x="108332" y="15887"/>
                    </a:lnTo>
                    <a:lnTo>
                      <a:pt x="117758" y="25920"/>
                    </a:lnTo>
                    <a:lnTo>
                      <a:pt x="124919" y="37769"/>
                    </a:lnTo>
                    <a:lnTo>
                      <a:pt x="129470" y="51088"/>
                    </a:lnTo>
                    <a:lnTo>
                      <a:pt x="131064" y="65532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15" name="object 1070">
                <a:extLst>
                  <a:ext uri="{FF2B5EF4-FFF2-40B4-BE49-F238E27FC236}">
                    <a16:creationId xmlns:a16="http://schemas.microsoft.com/office/drawing/2014/main" id="{0029BDA2-EEF8-4827-97C5-0AC83EFD8F68}"/>
                  </a:ext>
                </a:extLst>
              </p:cNvPr>
              <p:cNvSpPr/>
              <p:nvPr/>
            </p:nvSpPr>
            <p:spPr>
              <a:xfrm>
                <a:off x="7582293" y="3326650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44"/>
                    </a:moveTo>
                    <a:lnTo>
                      <a:pt x="130931" y="69939"/>
                    </a:lnTo>
                    <a:lnTo>
                      <a:pt x="128415" y="84066"/>
                    </a:lnTo>
                    <a:lnTo>
                      <a:pt x="123043" y="96977"/>
                    </a:lnTo>
                    <a:lnTo>
                      <a:pt x="115163" y="108323"/>
                    </a:lnTo>
                    <a:lnTo>
                      <a:pt x="105123" y="117754"/>
                    </a:lnTo>
                    <a:lnTo>
                      <a:pt x="93272" y="124923"/>
                    </a:lnTo>
                    <a:lnTo>
                      <a:pt x="79959" y="129480"/>
                    </a:lnTo>
                    <a:lnTo>
                      <a:pt x="65532" y="131076"/>
                    </a:lnTo>
                    <a:lnTo>
                      <a:pt x="61141" y="130931"/>
                    </a:lnTo>
                    <a:lnTo>
                      <a:pt x="46999" y="128418"/>
                    </a:lnTo>
                    <a:lnTo>
                      <a:pt x="34082" y="123047"/>
                    </a:lnTo>
                    <a:lnTo>
                      <a:pt x="22736" y="115168"/>
                    </a:lnTo>
                    <a:lnTo>
                      <a:pt x="13309" y="105129"/>
                    </a:lnTo>
                    <a:lnTo>
                      <a:pt x="6146" y="93280"/>
                    </a:lnTo>
                    <a:lnTo>
                      <a:pt x="1594" y="79968"/>
                    </a:lnTo>
                    <a:lnTo>
                      <a:pt x="0" y="65544"/>
                    </a:lnTo>
                    <a:lnTo>
                      <a:pt x="145" y="61143"/>
                    </a:lnTo>
                    <a:lnTo>
                      <a:pt x="2656" y="46998"/>
                    </a:lnTo>
                    <a:lnTo>
                      <a:pt x="8022" y="34080"/>
                    </a:lnTo>
                    <a:lnTo>
                      <a:pt x="15894" y="22734"/>
                    </a:lnTo>
                    <a:lnTo>
                      <a:pt x="25928" y="13307"/>
                    </a:lnTo>
                    <a:lnTo>
                      <a:pt x="37777" y="6145"/>
                    </a:lnTo>
                    <a:lnTo>
                      <a:pt x="51093" y="1594"/>
                    </a:lnTo>
                    <a:lnTo>
                      <a:pt x="65532" y="0"/>
                    </a:lnTo>
                    <a:lnTo>
                      <a:pt x="69937" y="145"/>
                    </a:lnTo>
                    <a:lnTo>
                      <a:pt x="84067" y="2659"/>
                    </a:lnTo>
                    <a:lnTo>
                      <a:pt x="96979" y="8025"/>
                    </a:lnTo>
                    <a:lnTo>
                      <a:pt x="108325" y="15899"/>
                    </a:lnTo>
                    <a:lnTo>
                      <a:pt x="117756" y="25934"/>
                    </a:lnTo>
                    <a:lnTo>
                      <a:pt x="124924" y="37784"/>
                    </a:lnTo>
                    <a:lnTo>
                      <a:pt x="129480" y="51103"/>
                    </a:lnTo>
                    <a:lnTo>
                      <a:pt x="131076" y="65544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16" name="object 1095">
                <a:extLst>
                  <a:ext uri="{FF2B5EF4-FFF2-40B4-BE49-F238E27FC236}">
                    <a16:creationId xmlns:a16="http://schemas.microsoft.com/office/drawing/2014/main" id="{B44991A4-5AE2-4706-B365-7D2BD9C53977}"/>
                  </a:ext>
                </a:extLst>
              </p:cNvPr>
              <p:cNvSpPr/>
              <p:nvPr/>
            </p:nvSpPr>
            <p:spPr>
              <a:xfrm>
                <a:off x="8064106" y="3564775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30919" y="69929"/>
                    </a:lnTo>
                    <a:lnTo>
                      <a:pt x="128409" y="84058"/>
                    </a:lnTo>
                    <a:lnTo>
                      <a:pt x="123045" y="96971"/>
                    </a:lnTo>
                    <a:lnTo>
                      <a:pt x="115172" y="108319"/>
                    </a:lnTo>
                    <a:lnTo>
                      <a:pt x="105138" y="117752"/>
                    </a:lnTo>
                    <a:lnTo>
                      <a:pt x="93289" y="124922"/>
                    </a:lnTo>
                    <a:lnTo>
                      <a:pt x="79971" y="129479"/>
                    </a:lnTo>
                    <a:lnTo>
                      <a:pt x="65531" y="131076"/>
                    </a:lnTo>
                    <a:lnTo>
                      <a:pt x="61146" y="130931"/>
                    </a:lnTo>
                    <a:lnTo>
                      <a:pt x="47013" y="128418"/>
                    </a:lnTo>
                    <a:lnTo>
                      <a:pt x="34099" y="123047"/>
                    </a:lnTo>
                    <a:lnTo>
                      <a:pt x="22752" y="115168"/>
                    </a:lnTo>
                    <a:lnTo>
                      <a:pt x="13320" y="105129"/>
                    </a:lnTo>
                    <a:lnTo>
                      <a:pt x="6152" y="93280"/>
                    </a:lnTo>
                    <a:lnTo>
                      <a:pt x="1596" y="79968"/>
                    </a:lnTo>
                    <a:lnTo>
                      <a:pt x="0" y="65544"/>
                    </a:lnTo>
                    <a:lnTo>
                      <a:pt x="145" y="61143"/>
                    </a:lnTo>
                    <a:lnTo>
                      <a:pt x="2659" y="46998"/>
                    </a:lnTo>
                    <a:lnTo>
                      <a:pt x="8029" y="34080"/>
                    </a:lnTo>
                    <a:lnTo>
                      <a:pt x="15907" y="22734"/>
                    </a:lnTo>
                    <a:lnTo>
                      <a:pt x="25944" y="13307"/>
                    </a:lnTo>
                    <a:lnTo>
                      <a:pt x="37793" y="6145"/>
                    </a:lnTo>
                    <a:lnTo>
                      <a:pt x="51105" y="1594"/>
                    </a:lnTo>
                    <a:lnTo>
                      <a:pt x="65531" y="0"/>
                    </a:lnTo>
                    <a:lnTo>
                      <a:pt x="69932" y="145"/>
                    </a:lnTo>
                    <a:lnTo>
                      <a:pt x="84072" y="2656"/>
                    </a:lnTo>
                    <a:lnTo>
                      <a:pt x="96987" y="8022"/>
                    </a:lnTo>
                    <a:lnTo>
                      <a:pt x="108331" y="15896"/>
                    </a:lnTo>
                    <a:lnTo>
                      <a:pt x="117757" y="25931"/>
                    </a:lnTo>
                    <a:lnTo>
                      <a:pt x="124918" y="37781"/>
                    </a:lnTo>
                    <a:lnTo>
                      <a:pt x="129470" y="51101"/>
                    </a:lnTo>
                    <a:lnTo>
                      <a:pt x="131063" y="65544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17" name="object 1104">
                <a:extLst>
                  <a:ext uri="{FF2B5EF4-FFF2-40B4-BE49-F238E27FC236}">
                    <a16:creationId xmlns:a16="http://schemas.microsoft.com/office/drawing/2014/main" id="{520802B0-8C5E-4C8F-90BB-8D0DD694B5CC}"/>
                  </a:ext>
                </a:extLst>
              </p:cNvPr>
              <p:cNvSpPr/>
              <p:nvPr/>
            </p:nvSpPr>
            <p:spPr>
              <a:xfrm>
                <a:off x="7690993" y="3831971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30919" y="69929"/>
                    </a:lnTo>
                    <a:lnTo>
                      <a:pt x="128410" y="84058"/>
                    </a:lnTo>
                    <a:lnTo>
                      <a:pt x="123047" y="96971"/>
                    </a:lnTo>
                    <a:lnTo>
                      <a:pt x="115176" y="108319"/>
                    </a:lnTo>
                    <a:lnTo>
                      <a:pt x="105143" y="117752"/>
                    </a:lnTo>
                    <a:lnTo>
                      <a:pt x="93294" y="124922"/>
                    </a:lnTo>
                    <a:lnTo>
                      <a:pt x="79975" y="129479"/>
                    </a:lnTo>
                    <a:lnTo>
                      <a:pt x="65531" y="131076"/>
                    </a:lnTo>
                    <a:lnTo>
                      <a:pt x="61140" y="130931"/>
                    </a:lnTo>
                    <a:lnTo>
                      <a:pt x="46994" y="128418"/>
                    </a:lnTo>
                    <a:lnTo>
                      <a:pt x="34076" y="123047"/>
                    </a:lnTo>
                    <a:lnTo>
                      <a:pt x="22731" y="115168"/>
                    </a:lnTo>
                    <a:lnTo>
                      <a:pt x="13305" y="105129"/>
                    </a:lnTo>
                    <a:lnTo>
                      <a:pt x="6144" y="93280"/>
                    </a:lnTo>
                    <a:lnTo>
                      <a:pt x="1593" y="79968"/>
                    </a:lnTo>
                    <a:lnTo>
                      <a:pt x="0" y="65544"/>
                    </a:lnTo>
                    <a:lnTo>
                      <a:pt x="145" y="61143"/>
                    </a:lnTo>
                    <a:lnTo>
                      <a:pt x="2655" y="46998"/>
                    </a:lnTo>
                    <a:lnTo>
                      <a:pt x="8019" y="34080"/>
                    </a:lnTo>
                    <a:lnTo>
                      <a:pt x="15890" y="22734"/>
                    </a:lnTo>
                    <a:lnTo>
                      <a:pt x="25923" y="13307"/>
                    </a:lnTo>
                    <a:lnTo>
                      <a:pt x="37771" y="6145"/>
                    </a:lnTo>
                    <a:lnTo>
                      <a:pt x="51089" y="1594"/>
                    </a:lnTo>
                    <a:lnTo>
                      <a:pt x="65531" y="0"/>
                    </a:lnTo>
                    <a:lnTo>
                      <a:pt x="69933" y="145"/>
                    </a:lnTo>
                    <a:lnTo>
                      <a:pt x="84077" y="2656"/>
                    </a:lnTo>
                    <a:lnTo>
                      <a:pt x="96993" y="8022"/>
                    </a:lnTo>
                    <a:lnTo>
                      <a:pt x="108336" y="15896"/>
                    </a:lnTo>
                    <a:lnTo>
                      <a:pt x="117761" y="25931"/>
                    </a:lnTo>
                    <a:lnTo>
                      <a:pt x="124921" y="37781"/>
                    </a:lnTo>
                    <a:lnTo>
                      <a:pt x="129470" y="51101"/>
                    </a:lnTo>
                    <a:lnTo>
                      <a:pt x="131063" y="65544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18" name="object 1122">
                <a:extLst>
                  <a:ext uri="{FF2B5EF4-FFF2-40B4-BE49-F238E27FC236}">
                    <a16:creationId xmlns:a16="http://schemas.microsoft.com/office/drawing/2014/main" id="{76E7691A-CD02-4D1A-9375-EB950530C253}"/>
                  </a:ext>
                </a:extLst>
              </p:cNvPr>
              <p:cNvSpPr/>
              <p:nvPr/>
            </p:nvSpPr>
            <p:spPr>
              <a:xfrm>
                <a:off x="7291336" y="4047134"/>
                <a:ext cx="131064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13">
                    <a:moveTo>
                      <a:pt x="131064" y="65481"/>
                    </a:moveTo>
                    <a:lnTo>
                      <a:pt x="130919" y="69872"/>
                    </a:lnTo>
                    <a:lnTo>
                      <a:pt x="128406" y="84018"/>
                    </a:lnTo>
                    <a:lnTo>
                      <a:pt x="123037" y="96936"/>
                    </a:lnTo>
                    <a:lnTo>
                      <a:pt x="115159" y="108281"/>
                    </a:lnTo>
                    <a:lnTo>
                      <a:pt x="105122" y="117707"/>
                    </a:lnTo>
                    <a:lnTo>
                      <a:pt x="93272" y="124869"/>
                    </a:lnTo>
                    <a:lnTo>
                      <a:pt x="79960" y="129419"/>
                    </a:lnTo>
                    <a:lnTo>
                      <a:pt x="65531" y="131013"/>
                    </a:lnTo>
                    <a:lnTo>
                      <a:pt x="61141" y="130868"/>
                    </a:lnTo>
                    <a:lnTo>
                      <a:pt x="46999" y="128359"/>
                    </a:lnTo>
                    <a:lnTo>
                      <a:pt x="34082" y="122996"/>
                    </a:lnTo>
                    <a:lnTo>
                      <a:pt x="22736" y="115126"/>
                    </a:lnTo>
                    <a:lnTo>
                      <a:pt x="13309" y="105093"/>
                    </a:lnTo>
                    <a:lnTo>
                      <a:pt x="6146" y="93244"/>
                    </a:lnTo>
                    <a:lnTo>
                      <a:pt x="1594" y="79924"/>
                    </a:lnTo>
                    <a:lnTo>
                      <a:pt x="0" y="65481"/>
                    </a:lnTo>
                    <a:lnTo>
                      <a:pt x="141" y="61135"/>
                    </a:lnTo>
                    <a:lnTo>
                      <a:pt x="2645" y="46998"/>
                    </a:lnTo>
                    <a:lnTo>
                      <a:pt x="8005" y="34083"/>
                    </a:lnTo>
                    <a:lnTo>
                      <a:pt x="15877" y="22739"/>
                    </a:lnTo>
                    <a:lnTo>
                      <a:pt x="25912" y="13311"/>
                    </a:lnTo>
                    <a:lnTo>
                      <a:pt x="37764" y="6147"/>
                    </a:lnTo>
                    <a:lnTo>
                      <a:pt x="51086" y="1594"/>
                    </a:lnTo>
                    <a:lnTo>
                      <a:pt x="65531" y="0"/>
                    </a:lnTo>
                    <a:lnTo>
                      <a:pt x="69878" y="141"/>
                    </a:lnTo>
                    <a:lnTo>
                      <a:pt x="84019" y="2643"/>
                    </a:lnTo>
                    <a:lnTo>
                      <a:pt x="96941" y="8001"/>
                    </a:lnTo>
                    <a:lnTo>
                      <a:pt x="108295" y="15868"/>
                    </a:lnTo>
                    <a:lnTo>
                      <a:pt x="117733" y="25896"/>
                    </a:lnTo>
                    <a:lnTo>
                      <a:pt x="124907" y="37739"/>
                    </a:lnTo>
                    <a:lnTo>
                      <a:pt x="129466" y="51050"/>
                    </a:lnTo>
                    <a:lnTo>
                      <a:pt x="131064" y="65481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19" name="object 1131">
                <a:extLst>
                  <a:ext uri="{FF2B5EF4-FFF2-40B4-BE49-F238E27FC236}">
                    <a16:creationId xmlns:a16="http://schemas.microsoft.com/office/drawing/2014/main" id="{6F6315C9-FDAE-4CA7-BAC7-7D2AB9223C6B}"/>
                  </a:ext>
                </a:extLst>
              </p:cNvPr>
              <p:cNvSpPr/>
              <p:nvPr/>
            </p:nvSpPr>
            <p:spPr>
              <a:xfrm>
                <a:off x="8252815" y="5405488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1"/>
                    </a:moveTo>
                    <a:lnTo>
                      <a:pt x="130919" y="69923"/>
                    </a:lnTo>
                    <a:lnTo>
                      <a:pt x="128410" y="84069"/>
                    </a:lnTo>
                    <a:lnTo>
                      <a:pt x="123047" y="96987"/>
                    </a:lnTo>
                    <a:lnTo>
                      <a:pt x="115176" y="108332"/>
                    </a:lnTo>
                    <a:lnTo>
                      <a:pt x="105143" y="117758"/>
                    </a:lnTo>
                    <a:lnTo>
                      <a:pt x="93294" y="124919"/>
                    </a:lnTo>
                    <a:lnTo>
                      <a:pt x="79975" y="129470"/>
                    </a:lnTo>
                    <a:lnTo>
                      <a:pt x="65532" y="131063"/>
                    </a:lnTo>
                    <a:lnTo>
                      <a:pt x="61147" y="130919"/>
                    </a:lnTo>
                    <a:lnTo>
                      <a:pt x="47017" y="128410"/>
                    </a:lnTo>
                    <a:lnTo>
                      <a:pt x="34104" y="123047"/>
                    </a:lnTo>
                    <a:lnTo>
                      <a:pt x="22757" y="115176"/>
                    </a:lnTo>
                    <a:lnTo>
                      <a:pt x="13324" y="105143"/>
                    </a:lnTo>
                    <a:lnTo>
                      <a:pt x="6154" y="93294"/>
                    </a:lnTo>
                    <a:lnTo>
                      <a:pt x="1596" y="79975"/>
                    </a:lnTo>
                    <a:lnTo>
                      <a:pt x="0" y="65531"/>
                    </a:lnTo>
                    <a:lnTo>
                      <a:pt x="144" y="61146"/>
                    </a:lnTo>
                    <a:lnTo>
                      <a:pt x="2658" y="47013"/>
                    </a:lnTo>
                    <a:lnTo>
                      <a:pt x="8029" y="34099"/>
                    </a:lnTo>
                    <a:lnTo>
                      <a:pt x="15908" y="22752"/>
                    </a:lnTo>
                    <a:lnTo>
                      <a:pt x="25947" y="13320"/>
                    </a:lnTo>
                    <a:lnTo>
                      <a:pt x="37796" y="6152"/>
                    </a:lnTo>
                    <a:lnTo>
                      <a:pt x="51107" y="1596"/>
                    </a:lnTo>
                    <a:lnTo>
                      <a:pt x="65532" y="0"/>
                    </a:lnTo>
                    <a:lnTo>
                      <a:pt x="69923" y="144"/>
                    </a:lnTo>
                    <a:lnTo>
                      <a:pt x="84069" y="2657"/>
                    </a:lnTo>
                    <a:lnTo>
                      <a:pt x="96987" y="8026"/>
                    </a:lnTo>
                    <a:lnTo>
                      <a:pt x="108332" y="15904"/>
                    </a:lnTo>
                    <a:lnTo>
                      <a:pt x="117758" y="25941"/>
                    </a:lnTo>
                    <a:lnTo>
                      <a:pt x="124919" y="37791"/>
                    </a:lnTo>
                    <a:lnTo>
                      <a:pt x="129470" y="51103"/>
                    </a:lnTo>
                    <a:lnTo>
                      <a:pt x="131064" y="6553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20" name="object 1194">
                <a:extLst>
                  <a:ext uri="{FF2B5EF4-FFF2-40B4-BE49-F238E27FC236}">
                    <a16:creationId xmlns:a16="http://schemas.microsoft.com/office/drawing/2014/main" id="{35F67C5D-5420-433C-8834-C685126BDE72}"/>
                  </a:ext>
                </a:extLst>
              </p:cNvPr>
              <p:cNvSpPr/>
              <p:nvPr/>
            </p:nvSpPr>
            <p:spPr>
              <a:xfrm>
                <a:off x="7540231" y="4452493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30919" y="69923"/>
                    </a:lnTo>
                    <a:lnTo>
                      <a:pt x="128409" y="84069"/>
                    </a:lnTo>
                    <a:lnTo>
                      <a:pt x="123045" y="96987"/>
                    </a:lnTo>
                    <a:lnTo>
                      <a:pt x="115172" y="108332"/>
                    </a:lnTo>
                    <a:lnTo>
                      <a:pt x="105138" y="117758"/>
                    </a:lnTo>
                    <a:lnTo>
                      <a:pt x="93289" y="124919"/>
                    </a:lnTo>
                    <a:lnTo>
                      <a:pt x="79971" y="129470"/>
                    </a:lnTo>
                    <a:lnTo>
                      <a:pt x="65531" y="131064"/>
                    </a:lnTo>
                    <a:lnTo>
                      <a:pt x="61146" y="130919"/>
                    </a:lnTo>
                    <a:lnTo>
                      <a:pt x="47013" y="128410"/>
                    </a:lnTo>
                    <a:lnTo>
                      <a:pt x="34099" y="123047"/>
                    </a:lnTo>
                    <a:lnTo>
                      <a:pt x="22752" y="115176"/>
                    </a:lnTo>
                    <a:lnTo>
                      <a:pt x="13320" y="105143"/>
                    </a:lnTo>
                    <a:lnTo>
                      <a:pt x="6152" y="93294"/>
                    </a:lnTo>
                    <a:lnTo>
                      <a:pt x="1596" y="79975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7" y="46994"/>
                    </a:lnTo>
                    <a:lnTo>
                      <a:pt x="8026" y="34076"/>
                    </a:lnTo>
                    <a:lnTo>
                      <a:pt x="15904" y="22731"/>
                    </a:lnTo>
                    <a:lnTo>
                      <a:pt x="25941" y="13305"/>
                    </a:lnTo>
                    <a:lnTo>
                      <a:pt x="37791" y="6144"/>
                    </a:lnTo>
                    <a:lnTo>
                      <a:pt x="51103" y="1593"/>
                    </a:lnTo>
                    <a:lnTo>
                      <a:pt x="65531" y="0"/>
                    </a:lnTo>
                    <a:lnTo>
                      <a:pt x="69922" y="144"/>
                    </a:lnTo>
                    <a:lnTo>
                      <a:pt x="84064" y="2653"/>
                    </a:lnTo>
                    <a:lnTo>
                      <a:pt x="96981" y="8016"/>
                    </a:lnTo>
                    <a:lnTo>
                      <a:pt x="108327" y="15887"/>
                    </a:lnTo>
                    <a:lnTo>
                      <a:pt x="117754" y="25920"/>
                    </a:lnTo>
                    <a:lnTo>
                      <a:pt x="124917" y="37769"/>
                    </a:lnTo>
                    <a:lnTo>
                      <a:pt x="129469" y="51088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21" name="object 1230">
                <a:extLst>
                  <a:ext uri="{FF2B5EF4-FFF2-40B4-BE49-F238E27FC236}">
                    <a16:creationId xmlns:a16="http://schemas.microsoft.com/office/drawing/2014/main" id="{43F7354A-CA50-48CB-A315-3028ABC72A05}"/>
                  </a:ext>
                </a:extLst>
              </p:cNvPr>
              <p:cNvSpPr/>
              <p:nvPr/>
            </p:nvSpPr>
            <p:spPr>
              <a:xfrm>
                <a:off x="8419947" y="5920727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30930" y="69943"/>
                    </a:lnTo>
                    <a:lnTo>
                      <a:pt x="128417" y="84085"/>
                    </a:lnTo>
                    <a:lnTo>
                      <a:pt x="123050" y="97002"/>
                    </a:lnTo>
                    <a:lnTo>
                      <a:pt x="115177" y="108346"/>
                    </a:lnTo>
                    <a:lnTo>
                      <a:pt x="105142" y="117771"/>
                    </a:lnTo>
                    <a:lnTo>
                      <a:pt x="93292" y="124932"/>
                    </a:lnTo>
                    <a:lnTo>
                      <a:pt x="79973" y="129482"/>
                    </a:lnTo>
                    <a:lnTo>
                      <a:pt x="65531" y="131076"/>
                    </a:lnTo>
                    <a:lnTo>
                      <a:pt x="61137" y="130931"/>
                    </a:lnTo>
                    <a:lnTo>
                      <a:pt x="47009" y="128419"/>
                    </a:lnTo>
                    <a:lnTo>
                      <a:pt x="34098" y="123054"/>
                    </a:lnTo>
                    <a:lnTo>
                      <a:pt x="22753" y="115180"/>
                    </a:lnTo>
                    <a:lnTo>
                      <a:pt x="13321" y="105145"/>
                    </a:lnTo>
                    <a:lnTo>
                      <a:pt x="6153" y="93294"/>
                    </a:lnTo>
                    <a:lnTo>
                      <a:pt x="1596" y="79974"/>
                    </a:lnTo>
                    <a:lnTo>
                      <a:pt x="0" y="65531"/>
                    </a:lnTo>
                    <a:lnTo>
                      <a:pt x="144" y="61147"/>
                    </a:lnTo>
                    <a:lnTo>
                      <a:pt x="2658" y="47017"/>
                    </a:lnTo>
                    <a:lnTo>
                      <a:pt x="8029" y="34104"/>
                    </a:lnTo>
                    <a:lnTo>
                      <a:pt x="15908" y="22757"/>
                    </a:lnTo>
                    <a:lnTo>
                      <a:pt x="25947" y="13324"/>
                    </a:lnTo>
                    <a:lnTo>
                      <a:pt x="37796" y="6154"/>
                    </a:lnTo>
                    <a:lnTo>
                      <a:pt x="51107" y="1596"/>
                    </a:lnTo>
                    <a:lnTo>
                      <a:pt x="65531" y="0"/>
                    </a:lnTo>
                    <a:lnTo>
                      <a:pt x="69933" y="145"/>
                    </a:lnTo>
                    <a:lnTo>
                      <a:pt x="84078" y="2660"/>
                    </a:lnTo>
                    <a:lnTo>
                      <a:pt x="96996" y="8032"/>
                    </a:lnTo>
                    <a:lnTo>
                      <a:pt x="108342" y="15911"/>
                    </a:lnTo>
                    <a:lnTo>
                      <a:pt x="117769" y="25950"/>
                    </a:lnTo>
                    <a:lnTo>
                      <a:pt x="124931" y="37799"/>
                    </a:lnTo>
                    <a:lnTo>
                      <a:pt x="129482" y="51109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145" name="Group 7144">
              <a:extLst>
                <a:ext uri="{FF2B5EF4-FFF2-40B4-BE49-F238E27FC236}">
                  <a16:creationId xmlns:a16="http://schemas.microsoft.com/office/drawing/2014/main" id="{B82422A1-A647-4CF4-BF4B-80AB7A0BF225}"/>
                </a:ext>
              </a:extLst>
            </p:cNvPr>
            <p:cNvGrpSpPr/>
            <p:nvPr/>
          </p:nvGrpSpPr>
          <p:grpSpPr>
            <a:xfrm>
              <a:off x="6281622" y="1288225"/>
              <a:ext cx="4286250" cy="5001358"/>
              <a:chOff x="6391275" y="577850"/>
              <a:chExt cx="4286250" cy="5001358"/>
            </a:xfrm>
          </p:grpSpPr>
          <p:sp>
            <p:nvSpPr>
              <p:cNvPr id="7147" name="TextBox 7146">
                <a:extLst>
                  <a:ext uri="{FF2B5EF4-FFF2-40B4-BE49-F238E27FC236}">
                    <a16:creationId xmlns:a16="http://schemas.microsoft.com/office/drawing/2014/main" id="{3F0568E9-2BC2-4D8C-9888-F669B1555D2B}"/>
                  </a:ext>
                </a:extLst>
              </p:cNvPr>
              <p:cNvSpPr txBox="1"/>
              <p:nvPr/>
            </p:nvSpPr>
            <p:spPr>
              <a:xfrm>
                <a:off x="7740651" y="577850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Met348</a:t>
                </a:r>
                <a:endParaRPr lang="zh-CN" altLang="en-US" sz="2000" dirty="0"/>
              </a:p>
            </p:txBody>
          </p:sp>
          <p:sp>
            <p:nvSpPr>
              <p:cNvPr id="7148" name="TextBox 7147">
                <a:extLst>
                  <a:ext uri="{FF2B5EF4-FFF2-40B4-BE49-F238E27FC236}">
                    <a16:creationId xmlns:a16="http://schemas.microsoft.com/office/drawing/2014/main" id="{C472E7A9-3C50-48A6-BE0C-88CD04E0C7BE}"/>
                  </a:ext>
                </a:extLst>
              </p:cNvPr>
              <p:cNvSpPr txBox="1"/>
              <p:nvPr/>
            </p:nvSpPr>
            <p:spPr>
              <a:xfrm>
                <a:off x="6724650" y="1594612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Ile341</a:t>
                </a:r>
                <a:endParaRPr lang="zh-CN" altLang="en-US" sz="2000" dirty="0"/>
              </a:p>
            </p:txBody>
          </p:sp>
          <p:sp>
            <p:nvSpPr>
              <p:cNvPr id="7149" name="TextBox 7148">
                <a:extLst>
                  <a:ext uri="{FF2B5EF4-FFF2-40B4-BE49-F238E27FC236}">
                    <a16:creationId xmlns:a16="http://schemas.microsoft.com/office/drawing/2014/main" id="{526E0676-3FC7-4F63-AE4A-95BCDD8ABB15}"/>
                  </a:ext>
                </a:extLst>
              </p:cNvPr>
              <p:cNvSpPr txBox="1"/>
              <p:nvPr/>
            </p:nvSpPr>
            <p:spPr>
              <a:xfrm>
                <a:off x="6391275" y="2439806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Cys285</a:t>
                </a:r>
                <a:endParaRPr lang="zh-CN" altLang="en-US" sz="2000" dirty="0"/>
              </a:p>
            </p:txBody>
          </p:sp>
          <p:sp>
            <p:nvSpPr>
              <p:cNvPr id="7150" name="TextBox 7149">
                <a:extLst>
                  <a:ext uri="{FF2B5EF4-FFF2-40B4-BE49-F238E27FC236}">
                    <a16:creationId xmlns:a16="http://schemas.microsoft.com/office/drawing/2014/main" id="{05501E21-8365-4A77-80F3-7A2073203CF3}"/>
                  </a:ext>
                </a:extLst>
              </p:cNvPr>
              <p:cNvSpPr txBox="1"/>
              <p:nvPr/>
            </p:nvSpPr>
            <p:spPr>
              <a:xfrm>
                <a:off x="8172450" y="2448598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Gly284</a:t>
                </a:r>
                <a:endParaRPr lang="zh-CN" altLang="en-US" sz="2000" dirty="0"/>
              </a:p>
            </p:txBody>
          </p:sp>
          <p:sp>
            <p:nvSpPr>
              <p:cNvPr id="7151" name="TextBox 7150">
                <a:extLst>
                  <a:ext uri="{FF2B5EF4-FFF2-40B4-BE49-F238E27FC236}">
                    <a16:creationId xmlns:a16="http://schemas.microsoft.com/office/drawing/2014/main" id="{758A3BA3-2DFF-4F18-8D76-C8CBB1D593F8}"/>
                  </a:ext>
                </a:extLst>
              </p:cNvPr>
              <p:cNvSpPr txBox="1"/>
              <p:nvPr/>
            </p:nvSpPr>
            <p:spPr>
              <a:xfrm>
                <a:off x="7010400" y="4112882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Tyr327</a:t>
                </a:r>
                <a:endParaRPr lang="zh-CN" altLang="en-US" sz="2000" dirty="0"/>
              </a:p>
            </p:txBody>
          </p:sp>
          <p:sp>
            <p:nvSpPr>
              <p:cNvPr id="7152" name="TextBox 7151">
                <a:extLst>
                  <a:ext uri="{FF2B5EF4-FFF2-40B4-BE49-F238E27FC236}">
                    <a16:creationId xmlns:a16="http://schemas.microsoft.com/office/drawing/2014/main" id="{B1064FF8-C353-44E7-8AA9-2755B5DADD04}"/>
                  </a:ext>
                </a:extLst>
              </p:cNvPr>
              <p:cNvSpPr txBox="1"/>
              <p:nvPr/>
            </p:nvSpPr>
            <p:spPr>
              <a:xfrm>
                <a:off x="9137651" y="4047350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Hie449</a:t>
                </a:r>
                <a:endParaRPr lang="zh-CN" altLang="en-US" sz="2000" dirty="0"/>
              </a:p>
            </p:txBody>
          </p:sp>
          <p:sp>
            <p:nvSpPr>
              <p:cNvPr id="7153" name="TextBox 7152">
                <a:extLst>
                  <a:ext uri="{FF2B5EF4-FFF2-40B4-BE49-F238E27FC236}">
                    <a16:creationId xmlns:a16="http://schemas.microsoft.com/office/drawing/2014/main" id="{B08FD8BE-3EA2-4383-8956-010DC4DC8D79}"/>
                  </a:ext>
                </a:extLst>
              </p:cNvPr>
              <p:cNvSpPr txBox="1"/>
              <p:nvPr/>
            </p:nvSpPr>
            <p:spPr>
              <a:xfrm>
                <a:off x="9458325" y="5179098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solidFill>
                      <a:srgbClr val="1A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Tyr473</a:t>
                </a:r>
                <a:endParaRPr lang="zh-CN" altLang="en-US" sz="2000" dirty="0">
                  <a:solidFill>
                    <a:srgbClr val="1A8000"/>
                  </a:solidFill>
                </a:endParaRPr>
              </a:p>
            </p:txBody>
          </p:sp>
          <p:sp>
            <p:nvSpPr>
              <p:cNvPr id="7154" name="TextBox 7153">
                <a:extLst>
                  <a:ext uri="{FF2B5EF4-FFF2-40B4-BE49-F238E27FC236}">
                    <a16:creationId xmlns:a16="http://schemas.microsoft.com/office/drawing/2014/main" id="{484FD32A-71E6-424D-AB5E-684FE8298FA7}"/>
                  </a:ext>
                </a:extLst>
              </p:cNvPr>
              <p:cNvSpPr txBox="1"/>
              <p:nvPr/>
            </p:nvSpPr>
            <p:spPr>
              <a:xfrm>
                <a:off x="8625682" y="4319346"/>
                <a:ext cx="10239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solidFill>
                      <a:srgbClr val="1A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3.22</a:t>
                </a:r>
                <a:endParaRPr lang="zh-CN" altLang="en-US" sz="2000" dirty="0">
                  <a:solidFill>
                    <a:srgbClr val="1A8000"/>
                  </a:solidFill>
                </a:endParaRPr>
              </a:p>
            </p:txBody>
          </p:sp>
        </p:grpSp>
        <p:sp>
          <p:nvSpPr>
            <p:cNvPr id="7146" name="TextBox 7145">
              <a:extLst>
                <a:ext uri="{FF2B5EF4-FFF2-40B4-BE49-F238E27FC236}">
                  <a16:creationId xmlns:a16="http://schemas.microsoft.com/office/drawing/2014/main" id="{7A4941E6-5F7A-4212-9B33-99731DB7DC0F}"/>
                </a:ext>
              </a:extLst>
            </p:cNvPr>
            <p:cNvSpPr txBox="1"/>
            <p:nvPr/>
          </p:nvSpPr>
          <p:spPr>
            <a:xfrm>
              <a:off x="6040634" y="95885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723" name="TextBox 7722">
            <a:extLst>
              <a:ext uri="{FF2B5EF4-FFF2-40B4-BE49-F238E27FC236}">
                <a16:creationId xmlns:a16="http://schemas.microsoft.com/office/drawing/2014/main" id="{84EE0606-8C19-462B-B873-4DDC321CFB98}"/>
              </a:ext>
            </a:extLst>
          </p:cNvPr>
          <p:cNvSpPr txBox="1"/>
          <p:nvPr/>
        </p:nvSpPr>
        <p:spPr>
          <a:xfrm>
            <a:off x="-5929010" y="1285274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724" name="Table 7723">
            <a:extLst>
              <a:ext uri="{FF2B5EF4-FFF2-40B4-BE49-F238E27FC236}">
                <a16:creationId xmlns:a16="http://schemas.microsoft.com/office/drawing/2014/main" id="{134229A8-0680-4D98-A553-1E1862ED5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15493"/>
              </p:ext>
            </p:extLst>
          </p:nvPr>
        </p:nvGraphicFramePr>
        <p:xfrm>
          <a:off x="-4941306" y="13314412"/>
          <a:ext cx="16650760" cy="305456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4162690">
                  <a:extLst>
                    <a:ext uri="{9D8B030D-6E8A-4147-A177-3AD203B41FA5}">
                      <a16:colId xmlns:a16="http://schemas.microsoft.com/office/drawing/2014/main" val="768707381"/>
                    </a:ext>
                  </a:extLst>
                </a:gridCol>
                <a:gridCol w="4162690">
                  <a:extLst>
                    <a:ext uri="{9D8B030D-6E8A-4147-A177-3AD203B41FA5}">
                      <a16:colId xmlns:a16="http://schemas.microsoft.com/office/drawing/2014/main" val="3994963392"/>
                    </a:ext>
                  </a:extLst>
                </a:gridCol>
                <a:gridCol w="4162690">
                  <a:extLst>
                    <a:ext uri="{9D8B030D-6E8A-4147-A177-3AD203B41FA5}">
                      <a16:colId xmlns:a16="http://schemas.microsoft.com/office/drawing/2014/main" val="222871427"/>
                    </a:ext>
                  </a:extLst>
                </a:gridCol>
                <a:gridCol w="4162690">
                  <a:extLst>
                    <a:ext uri="{9D8B030D-6E8A-4147-A177-3AD203B41FA5}">
                      <a16:colId xmlns:a16="http://schemas.microsoft.com/office/drawing/2014/main" val="1899034771"/>
                    </a:ext>
                  </a:extLst>
                </a:gridCol>
              </a:tblGrid>
              <a:tr h="519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Hydrogen Bond Interaction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Avg. Distance (Å)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456922"/>
                  </a:ext>
                </a:extLst>
              </a:tr>
              <a:tr h="422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rgbClr val="1A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ARG288-BBR</a:t>
                      </a:r>
                      <a:endParaRPr lang="en-US" sz="2400" b="1" i="0" u="none" strike="noStrike" dirty="0">
                        <a:solidFill>
                          <a:srgbClr val="1A8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5456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54.56%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12420416"/>
                  </a:ext>
                </a:extLst>
              </a:tr>
              <a:tr h="422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rgbClr val="1A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LYS367-BBR</a:t>
                      </a:r>
                      <a:endParaRPr lang="en-US" sz="2400" b="1" i="0" u="none" strike="noStrike" dirty="0">
                        <a:solidFill>
                          <a:srgbClr val="1A8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3962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39.62%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9019509"/>
                  </a:ext>
                </a:extLst>
              </a:tr>
              <a:tr h="422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rgbClr val="1A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GLU343-BBR</a:t>
                      </a:r>
                      <a:endParaRPr lang="en-US" sz="2400" b="1" i="0" u="none" strike="noStrike" dirty="0">
                        <a:solidFill>
                          <a:srgbClr val="1A8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22.55%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819883"/>
                  </a:ext>
                </a:extLst>
              </a:tr>
              <a:tr h="422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rgbClr val="1A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TYR473-PIO</a:t>
                      </a:r>
                      <a:endParaRPr lang="en-US" sz="2400" b="1" i="0" u="none" strike="noStrike" dirty="0">
                        <a:solidFill>
                          <a:srgbClr val="1A8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4411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44.11%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822407"/>
                  </a:ext>
                </a:extLst>
              </a:tr>
              <a:tr h="422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rgbClr val="1A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SER289-PIO</a:t>
                      </a:r>
                      <a:endParaRPr lang="en-US" sz="2400" b="1" i="0" u="none" strike="noStrike" dirty="0">
                        <a:solidFill>
                          <a:srgbClr val="1A8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0.069%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4877020"/>
                  </a:ext>
                </a:extLst>
              </a:tr>
              <a:tr h="422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rgbClr val="1A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Gln286-PIO</a:t>
                      </a:r>
                      <a:endParaRPr lang="en-US" sz="2400" b="1" i="0" u="none" strike="noStrike" dirty="0">
                        <a:solidFill>
                          <a:srgbClr val="1A8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0.034%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8868314"/>
                  </a:ext>
                </a:extLst>
              </a:tr>
            </a:tbl>
          </a:graphicData>
        </a:graphic>
      </p:graphicFrame>
      <p:sp>
        <p:nvSpPr>
          <p:cNvPr id="7725" name="TextBox 7724">
            <a:extLst>
              <a:ext uri="{FF2B5EF4-FFF2-40B4-BE49-F238E27FC236}">
                <a16:creationId xmlns:a16="http://schemas.microsoft.com/office/drawing/2014/main" id="{67A244B8-5C66-4E2D-92EE-C5815331F363}"/>
              </a:ext>
            </a:extLst>
          </p:cNvPr>
          <p:cNvSpPr txBox="1"/>
          <p:nvPr/>
        </p:nvSpPr>
        <p:spPr>
          <a:xfrm>
            <a:off x="10968514" y="2051762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BBR</a:t>
            </a:r>
            <a:endParaRPr lang="zh-CN" altLang="en-US" sz="20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26" name="TextBox 7725">
            <a:extLst>
              <a:ext uri="{FF2B5EF4-FFF2-40B4-BE49-F238E27FC236}">
                <a16:creationId xmlns:a16="http://schemas.microsoft.com/office/drawing/2014/main" id="{E5035152-5836-4EAE-BBE1-E29D43CC7BD9}"/>
              </a:ext>
            </a:extLst>
          </p:cNvPr>
          <p:cNvSpPr txBox="1"/>
          <p:nvPr/>
        </p:nvSpPr>
        <p:spPr>
          <a:xfrm>
            <a:off x="5063236" y="2699622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BBR</a:t>
            </a:r>
            <a:endParaRPr lang="zh-CN" altLang="en-US" sz="20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27" name="TextBox 7726">
            <a:extLst>
              <a:ext uri="{FF2B5EF4-FFF2-40B4-BE49-F238E27FC236}">
                <a16:creationId xmlns:a16="http://schemas.microsoft.com/office/drawing/2014/main" id="{723E0468-6740-4D2C-97DA-5BEFC7DFBE3C}"/>
              </a:ext>
            </a:extLst>
          </p:cNvPr>
          <p:cNvSpPr txBox="1"/>
          <p:nvPr/>
        </p:nvSpPr>
        <p:spPr>
          <a:xfrm>
            <a:off x="5546017" y="6726961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PIO</a:t>
            </a:r>
            <a:endParaRPr lang="zh-CN" altLang="en-US" sz="20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28" name="TextBox 7727">
            <a:extLst>
              <a:ext uri="{FF2B5EF4-FFF2-40B4-BE49-F238E27FC236}">
                <a16:creationId xmlns:a16="http://schemas.microsoft.com/office/drawing/2014/main" id="{56F7D07A-7FFD-493A-A8B4-E3FFDA653285}"/>
              </a:ext>
            </a:extLst>
          </p:cNvPr>
          <p:cNvSpPr txBox="1"/>
          <p:nvPr/>
        </p:nvSpPr>
        <p:spPr>
          <a:xfrm>
            <a:off x="11709454" y="8959850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PIO</a:t>
            </a:r>
            <a:endParaRPr lang="zh-CN" altLang="en-US" sz="20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09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53AFAC7B-6C18-437E-9E49-C22959734888}"/>
              </a:ext>
            </a:extLst>
          </p:cNvPr>
          <p:cNvGrpSpPr/>
          <p:nvPr/>
        </p:nvGrpSpPr>
        <p:grpSpPr>
          <a:xfrm>
            <a:off x="307791" y="1514642"/>
            <a:ext cx="3304043" cy="4287290"/>
            <a:chOff x="5730621" y="1151636"/>
            <a:chExt cx="3304043" cy="4287290"/>
          </a:xfrm>
        </p:grpSpPr>
        <p:sp>
          <p:nvSpPr>
            <p:cNvPr id="2049" name="object 782">
              <a:extLst>
                <a:ext uri="{FF2B5EF4-FFF2-40B4-BE49-F238E27FC236}">
                  <a16:creationId xmlns:a16="http://schemas.microsoft.com/office/drawing/2014/main" id="{53C5A038-E326-48BF-BB4B-263C554E41E8}"/>
                </a:ext>
              </a:extLst>
            </p:cNvPr>
            <p:cNvSpPr/>
            <p:nvPr/>
          </p:nvSpPr>
          <p:spPr>
            <a:xfrm>
              <a:off x="7200900" y="2120900"/>
              <a:ext cx="215900" cy="190500"/>
            </a:xfrm>
            <a:custGeom>
              <a:avLst/>
              <a:gdLst/>
              <a:ahLst/>
              <a:cxnLst/>
              <a:rect l="l" t="t" r="r" b="b"/>
              <a:pathLst>
                <a:path w="215900" h="190500">
                  <a:moveTo>
                    <a:pt x="215900" y="0"/>
                  </a:moveTo>
                  <a:lnTo>
                    <a:pt x="0" y="1905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50" name="object 783">
              <a:extLst>
                <a:ext uri="{FF2B5EF4-FFF2-40B4-BE49-F238E27FC236}">
                  <a16:creationId xmlns:a16="http://schemas.microsoft.com/office/drawing/2014/main" id="{C467E00D-0AE3-4998-B550-87C5D0E30C4A}"/>
                </a:ext>
              </a:extLst>
            </p:cNvPr>
            <p:cNvSpPr/>
            <p:nvPr/>
          </p:nvSpPr>
          <p:spPr>
            <a:xfrm>
              <a:off x="7200900" y="2311400"/>
              <a:ext cx="25400" cy="266700"/>
            </a:xfrm>
            <a:custGeom>
              <a:avLst/>
              <a:gdLst/>
              <a:ahLst/>
              <a:cxnLst/>
              <a:rect l="l" t="t" r="r" b="b"/>
              <a:pathLst>
                <a:path w="25400" h="266700">
                  <a:moveTo>
                    <a:pt x="0" y="0"/>
                  </a:moveTo>
                  <a:lnTo>
                    <a:pt x="25400" y="2667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51" name="object 784">
              <a:extLst>
                <a:ext uri="{FF2B5EF4-FFF2-40B4-BE49-F238E27FC236}">
                  <a16:creationId xmlns:a16="http://schemas.microsoft.com/office/drawing/2014/main" id="{E6E64543-4947-4604-AE46-5ACA987B99D8}"/>
                </a:ext>
              </a:extLst>
            </p:cNvPr>
            <p:cNvSpPr/>
            <p:nvPr/>
          </p:nvSpPr>
          <p:spPr>
            <a:xfrm>
              <a:off x="7226300" y="2578100"/>
              <a:ext cx="266700" cy="139700"/>
            </a:xfrm>
            <a:custGeom>
              <a:avLst/>
              <a:gdLst/>
              <a:ahLst/>
              <a:cxnLst/>
              <a:rect l="l" t="t" r="r" b="b"/>
              <a:pathLst>
                <a:path w="266700" h="139700">
                  <a:moveTo>
                    <a:pt x="0" y="0"/>
                  </a:moveTo>
                  <a:lnTo>
                    <a:pt x="266700" y="1397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52" name="object 785">
              <a:extLst>
                <a:ext uri="{FF2B5EF4-FFF2-40B4-BE49-F238E27FC236}">
                  <a16:creationId xmlns:a16="http://schemas.microsoft.com/office/drawing/2014/main" id="{1F329413-EE93-423A-9DD1-ABC9D819BF6E}"/>
                </a:ext>
              </a:extLst>
            </p:cNvPr>
            <p:cNvSpPr/>
            <p:nvPr/>
          </p:nvSpPr>
          <p:spPr>
            <a:xfrm>
              <a:off x="7493000" y="2717800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0"/>
                  </a:moveTo>
                  <a:lnTo>
                    <a:pt x="0" y="2794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53" name="object 786">
              <a:extLst>
                <a:ext uri="{FF2B5EF4-FFF2-40B4-BE49-F238E27FC236}">
                  <a16:creationId xmlns:a16="http://schemas.microsoft.com/office/drawing/2014/main" id="{10160910-D810-4A3B-A238-94B4725BF73C}"/>
                </a:ext>
              </a:extLst>
            </p:cNvPr>
            <p:cNvSpPr/>
            <p:nvPr/>
          </p:nvSpPr>
          <p:spPr>
            <a:xfrm>
              <a:off x="7264400" y="2997200"/>
              <a:ext cx="228600" cy="165100"/>
            </a:xfrm>
            <a:custGeom>
              <a:avLst/>
              <a:gdLst/>
              <a:ahLst/>
              <a:cxnLst/>
              <a:rect l="l" t="t" r="r" b="b"/>
              <a:pathLst>
                <a:path w="228600" h="165100">
                  <a:moveTo>
                    <a:pt x="228600" y="0"/>
                  </a:moveTo>
                  <a:lnTo>
                    <a:pt x="0" y="1651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54" name="object 787">
              <a:extLst>
                <a:ext uri="{FF2B5EF4-FFF2-40B4-BE49-F238E27FC236}">
                  <a16:creationId xmlns:a16="http://schemas.microsoft.com/office/drawing/2014/main" id="{1C33A63B-6F9C-4477-BB5B-3397C36D92C0}"/>
                </a:ext>
              </a:extLst>
            </p:cNvPr>
            <p:cNvSpPr/>
            <p:nvPr/>
          </p:nvSpPr>
          <p:spPr>
            <a:xfrm>
              <a:off x="7264400" y="3162300"/>
              <a:ext cx="38100" cy="292100"/>
            </a:xfrm>
            <a:custGeom>
              <a:avLst/>
              <a:gdLst/>
              <a:ahLst/>
              <a:cxnLst/>
              <a:rect l="l" t="t" r="r" b="b"/>
              <a:pathLst>
                <a:path w="38100" h="292100">
                  <a:moveTo>
                    <a:pt x="0" y="0"/>
                  </a:moveTo>
                  <a:lnTo>
                    <a:pt x="38100" y="2921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55" name="object 788">
              <a:extLst>
                <a:ext uri="{FF2B5EF4-FFF2-40B4-BE49-F238E27FC236}">
                  <a16:creationId xmlns:a16="http://schemas.microsoft.com/office/drawing/2014/main" id="{27214ECB-5B1D-4AB6-827C-0E960CDBEAA3}"/>
                </a:ext>
              </a:extLst>
            </p:cNvPr>
            <p:cNvSpPr/>
            <p:nvPr/>
          </p:nvSpPr>
          <p:spPr>
            <a:xfrm>
              <a:off x="7061200" y="3454400"/>
              <a:ext cx="241300" cy="165100"/>
            </a:xfrm>
            <a:custGeom>
              <a:avLst/>
              <a:gdLst/>
              <a:ahLst/>
              <a:cxnLst/>
              <a:rect l="l" t="t" r="r" b="b"/>
              <a:pathLst>
                <a:path w="241300" h="165100">
                  <a:moveTo>
                    <a:pt x="241300" y="0"/>
                  </a:moveTo>
                  <a:lnTo>
                    <a:pt x="0" y="1651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56" name="object 789">
              <a:extLst>
                <a:ext uri="{FF2B5EF4-FFF2-40B4-BE49-F238E27FC236}">
                  <a16:creationId xmlns:a16="http://schemas.microsoft.com/office/drawing/2014/main" id="{11150988-8AD6-4D7F-BE1E-22E0212E2673}"/>
                </a:ext>
              </a:extLst>
            </p:cNvPr>
            <p:cNvSpPr/>
            <p:nvPr/>
          </p:nvSpPr>
          <p:spPr>
            <a:xfrm>
              <a:off x="7048500" y="3619500"/>
              <a:ext cx="12700" cy="292100"/>
            </a:xfrm>
            <a:custGeom>
              <a:avLst/>
              <a:gdLst/>
              <a:ahLst/>
              <a:cxnLst/>
              <a:rect l="l" t="t" r="r" b="b"/>
              <a:pathLst>
                <a:path w="12700" h="292100">
                  <a:moveTo>
                    <a:pt x="12700" y="0"/>
                  </a:moveTo>
                  <a:lnTo>
                    <a:pt x="0" y="2921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57" name="object 790">
              <a:extLst>
                <a:ext uri="{FF2B5EF4-FFF2-40B4-BE49-F238E27FC236}">
                  <a16:creationId xmlns:a16="http://schemas.microsoft.com/office/drawing/2014/main" id="{B57BEC71-96FE-4992-A581-BEAD14DE234C}"/>
                </a:ext>
              </a:extLst>
            </p:cNvPr>
            <p:cNvSpPr/>
            <p:nvPr/>
          </p:nvSpPr>
          <p:spPr>
            <a:xfrm>
              <a:off x="7048500" y="3911600"/>
              <a:ext cx="254000" cy="152400"/>
            </a:xfrm>
            <a:custGeom>
              <a:avLst/>
              <a:gdLst/>
              <a:ahLst/>
              <a:cxnLst/>
              <a:rect l="l" t="t" r="r" b="b"/>
              <a:pathLst>
                <a:path w="254000" h="152400">
                  <a:moveTo>
                    <a:pt x="0" y="0"/>
                  </a:moveTo>
                  <a:lnTo>
                    <a:pt x="254000" y="1524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58" name="object 791">
              <a:extLst>
                <a:ext uri="{FF2B5EF4-FFF2-40B4-BE49-F238E27FC236}">
                  <a16:creationId xmlns:a16="http://schemas.microsoft.com/office/drawing/2014/main" id="{3DDC329D-F73D-47A2-9BA9-7D87D21351BD}"/>
                </a:ext>
              </a:extLst>
            </p:cNvPr>
            <p:cNvSpPr/>
            <p:nvPr/>
          </p:nvSpPr>
          <p:spPr>
            <a:xfrm>
              <a:off x="7302500" y="4064000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0"/>
                  </a:moveTo>
                  <a:lnTo>
                    <a:pt x="0" y="2794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59" name="object 792">
              <a:extLst>
                <a:ext uri="{FF2B5EF4-FFF2-40B4-BE49-F238E27FC236}">
                  <a16:creationId xmlns:a16="http://schemas.microsoft.com/office/drawing/2014/main" id="{779C5FA5-4C66-4397-A5E3-C2F81EF1B360}"/>
                </a:ext>
              </a:extLst>
            </p:cNvPr>
            <p:cNvSpPr/>
            <p:nvPr/>
          </p:nvSpPr>
          <p:spPr>
            <a:xfrm>
              <a:off x="7302500" y="4343400"/>
              <a:ext cx="203200" cy="177800"/>
            </a:xfrm>
            <a:custGeom>
              <a:avLst/>
              <a:gdLst/>
              <a:ahLst/>
              <a:cxnLst/>
              <a:rect l="l" t="t" r="r" b="b"/>
              <a:pathLst>
                <a:path w="203200" h="177800">
                  <a:moveTo>
                    <a:pt x="0" y="0"/>
                  </a:moveTo>
                  <a:lnTo>
                    <a:pt x="203200" y="1778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60" name="object 793">
              <a:extLst>
                <a:ext uri="{FF2B5EF4-FFF2-40B4-BE49-F238E27FC236}">
                  <a16:creationId xmlns:a16="http://schemas.microsoft.com/office/drawing/2014/main" id="{6FDCEC60-6267-458F-9416-58E0DD1435A6}"/>
                </a:ext>
              </a:extLst>
            </p:cNvPr>
            <p:cNvSpPr/>
            <p:nvPr/>
          </p:nvSpPr>
          <p:spPr>
            <a:xfrm>
              <a:off x="7378700" y="4521200"/>
              <a:ext cx="127000" cy="279400"/>
            </a:xfrm>
            <a:custGeom>
              <a:avLst/>
              <a:gdLst/>
              <a:ahLst/>
              <a:cxnLst/>
              <a:rect l="l" t="t" r="r" b="b"/>
              <a:pathLst>
                <a:path w="127000" h="279400">
                  <a:moveTo>
                    <a:pt x="127000" y="0"/>
                  </a:moveTo>
                  <a:lnTo>
                    <a:pt x="0" y="2794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61" name="object 794">
              <a:extLst>
                <a:ext uri="{FF2B5EF4-FFF2-40B4-BE49-F238E27FC236}">
                  <a16:creationId xmlns:a16="http://schemas.microsoft.com/office/drawing/2014/main" id="{CB776AB7-34A5-4E18-9C55-B1AA60D2C1FC}"/>
                </a:ext>
              </a:extLst>
            </p:cNvPr>
            <p:cNvSpPr/>
            <p:nvPr/>
          </p:nvSpPr>
          <p:spPr>
            <a:xfrm>
              <a:off x="7086600" y="4749800"/>
              <a:ext cx="292100" cy="50800"/>
            </a:xfrm>
            <a:custGeom>
              <a:avLst/>
              <a:gdLst/>
              <a:ahLst/>
              <a:cxnLst/>
              <a:rect l="l" t="t" r="r" b="b"/>
              <a:pathLst>
                <a:path w="292100" h="50800">
                  <a:moveTo>
                    <a:pt x="292100" y="50800"/>
                  </a:moveTo>
                  <a:lnTo>
                    <a:pt x="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62" name="object 795">
              <a:extLst>
                <a:ext uri="{FF2B5EF4-FFF2-40B4-BE49-F238E27FC236}">
                  <a16:creationId xmlns:a16="http://schemas.microsoft.com/office/drawing/2014/main" id="{9F3F5652-344A-41D2-BC33-E69E51EF6144}"/>
                </a:ext>
              </a:extLst>
            </p:cNvPr>
            <p:cNvSpPr/>
            <p:nvPr/>
          </p:nvSpPr>
          <p:spPr>
            <a:xfrm>
              <a:off x="7061200" y="4343400"/>
              <a:ext cx="241300" cy="139700"/>
            </a:xfrm>
            <a:custGeom>
              <a:avLst/>
              <a:gdLst/>
              <a:ahLst/>
              <a:cxnLst/>
              <a:rect l="l" t="t" r="r" b="b"/>
              <a:pathLst>
                <a:path w="241300" h="139700">
                  <a:moveTo>
                    <a:pt x="241300" y="0"/>
                  </a:moveTo>
                  <a:lnTo>
                    <a:pt x="0" y="1397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63" name="object 796">
              <a:extLst>
                <a:ext uri="{FF2B5EF4-FFF2-40B4-BE49-F238E27FC236}">
                  <a16:creationId xmlns:a16="http://schemas.microsoft.com/office/drawing/2014/main" id="{1AFCA098-C1DC-40B2-A0F9-30FCA8676BB1}"/>
                </a:ext>
              </a:extLst>
            </p:cNvPr>
            <p:cNvSpPr/>
            <p:nvPr/>
          </p:nvSpPr>
          <p:spPr>
            <a:xfrm>
              <a:off x="7061200" y="4483100"/>
              <a:ext cx="25400" cy="266700"/>
            </a:xfrm>
            <a:custGeom>
              <a:avLst/>
              <a:gdLst/>
              <a:ahLst/>
              <a:cxnLst/>
              <a:rect l="l" t="t" r="r" b="b"/>
              <a:pathLst>
                <a:path w="25400" h="266700">
                  <a:moveTo>
                    <a:pt x="25400" y="266700"/>
                  </a:moveTo>
                  <a:lnTo>
                    <a:pt x="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64" name="object 797">
              <a:extLst>
                <a:ext uri="{FF2B5EF4-FFF2-40B4-BE49-F238E27FC236}">
                  <a16:creationId xmlns:a16="http://schemas.microsoft.com/office/drawing/2014/main" id="{E7D35999-3212-474B-BAB8-8D17EC10BA93}"/>
                </a:ext>
              </a:extLst>
            </p:cNvPr>
            <p:cNvSpPr/>
            <p:nvPr/>
          </p:nvSpPr>
          <p:spPr>
            <a:xfrm>
              <a:off x="6807200" y="4343400"/>
              <a:ext cx="254000" cy="139700"/>
            </a:xfrm>
            <a:custGeom>
              <a:avLst/>
              <a:gdLst/>
              <a:ahLst/>
              <a:cxnLst/>
              <a:rect l="l" t="t" r="r" b="b"/>
              <a:pathLst>
                <a:path w="254000" h="139700">
                  <a:moveTo>
                    <a:pt x="254000" y="139700"/>
                  </a:moveTo>
                  <a:lnTo>
                    <a:pt x="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65" name="object 798">
              <a:extLst>
                <a:ext uri="{FF2B5EF4-FFF2-40B4-BE49-F238E27FC236}">
                  <a16:creationId xmlns:a16="http://schemas.microsoft.com/office/drawing/2014/main" id="{CF6B3490-05AB-41E5-97E4-9A05CA5E7F3A}"/>
                </a:ext>
              </a:extLst>
            </p:cNvPr>
            <p:cNvSpPr/>
            <p:nvPr/>
          </p:nvSpPr>
          <p:spPr>
            <a:xfrm>
              <a:off x="6807200" y="3911600"/>
              <a:ext cx="241300" cy="152400"/>
            </a:xfrm>
            <a:custGeom>
              <a:avLst/>
              <a:gdLst/>
              <a:ahLst/>
              <a:cxnLst/>
              <a:rect l="l" t="t" r="r" b="b"/>
              <a:pathLst>
                <a:path w="241300" h="152400">
                  <a:moveTo>
                    <a:pt x="241300" y="0"/>
                  </a:moveTo>
                  <a:lnTo>
                    <a:pt x="0" y="1524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66" name="object 799">
              <a:extLst>
                <a:ext uri="{FF2B5EF4-FFF2-40B4-BE49-F238E27FC236}">
                  <a16:creationId xmlns:a16="http://schemas.microsoft.com/office/drawing/2014/main" id="{50F2CC2C-D697-407B-8573-CE0F8CBC9352}"/>
                </a:ext>
              </a:extLst>
            </p:cNvPr>
            <p:cNvSpPr/>
            <p:nvPr/>
          </p:nvSpPr>
          <p:spPr>
            <a:xfrm>
              <a:off x="6807200" y="4064000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279400"/>
                  </a:moveTo>
                  <a:lnTo>
                    <a:pt x="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67" name="object 800">
              <a:extLst>
                <a:ext uri="{FF2B5EF4-FFF2-40B4-BE49-F238E27FC236}">
                  <a16:creationId xmlns:a16="http://schemas.microsoft.com/office/drawing/2014/main" id="{A2994792-1F18-44CD-9E77-F55578E3214C}"/>
                </a:ext>
              </a:extLst>
            </p:cNvPr>
            <p:cNvSpPr/>
            <p:nvPr/>
          </p:nvSpPr>
          <p:spPr>
            <a:xfrm>
              <a:off x="6527800" y="3898900"/>
              <a:ext cx="279400" cy="165100"/>
            </a:xfrm>
            <a:custGeom>
              <a:avLst/>
              <a:gdLst/>
              <a:ahLst/>
              <a:cxnLst/>
              <a:rect l="l" t="t" r="r" b="b"/>
              <a:pathLst>
                <a:path w="279400" h="165100">
                  <a:moveTo>
                    <a:pt x="279400" y="165100"/>
                  </a:moveTo>
                  <a:lnTo>
                    <a:pt x="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68" name="object 801">
              <a:extLst>
                <a:ext uri="{FF2B5EF4-FFF2-40B4-BE49-F238E27FC236}">
                  <a16:creationId xmlns:a16="http://schemas.microsoft.com/office/drawing/2014/main" id="{2B91DCD4-36D8-44E7-8727-D3C5D34E8737}"/>
                </a:ext>
              </a:extLst>
            </p:cNvPr>
            <p:cNvSpPr/>
            <p:nvPr/>
          </p:nvSpPr>
          <p:spPr>
            <a:xfrm>
              <a:off x="6527800" y="3632200"/>
              <a:ext cx="25400" cy="266700"/>
            </a:xfrm>
            <a:custGeom>
              <a:avLst/>
              <a:gdLst/>
              <a:ahLst/>
              <a:cxnLst/>
              <a:rect l="l" t="t" r="r" b="b"/>
              <a:pathLst>
                <a:path w="25400" h="266700">
                  <a:moveTo>
                    <a:pt x="0" y="266700"/>
                  </a:moveTo>
                  <a:lnTo>
                    <a:pt x="2540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69" name="object 802">
              <a:extLst>
                <a:ext uri="{FF2B5EF4-FFF2-40B4-BE49-F238E27FC236}">
                  <a16:creationId xmlns:a16="http://schemas.microsoft.com/office/drawing/2014/main" id="{D4887EC6-4595-48FB-951D-50EC66F724A2}"/>
                </a:ext>
              </a:extLst>
            </p:cNvPr>
            <p:cNvSpPr/>
            <p:nvPr/>
          </p:nvSpPr>
          <p:spPr>
            <a:xfrm>
              <a:off x="6794500" y="3492500"/>
              <a:ext cx="266700" cy="127000"/>
            </a:xfrm>
            <a:custGeom>
              <a:avLst/>
              <a:gdLst/>
              <a:ahLst/>
              <a:cxnLst/>
              <a:rect l="l" t="t" r="r" b="b"/>
              <a:pathLst>
                <a:path w="266700" h="127000">
                  <a:moveTo>
                    <a:pt x="266700" y="127000"/>
                  </a:moveTo>
                  <a:lnTo>
                    <a:pt x="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70" name="object 803">
              <a:extLst>
                <a:ext uri="{FF2B5EF4-FFF2-40B4-BE49-F238E27FC236}">
                  <a16:creationId xmlns:a16="http://schemas.microsoft.com/office/drawing/2014/main" id="{A3ACC48E-51EC-42D3-979E-A80A20E44269}"/>
                </a:ext>
              </a:extLst>
            </p:cNvPr>
            <p:cNvSpPr/>
            <p:nvPr/>
          </p:nvSpPr>
          <p:spPr>
            <a:xfrm>
              <a:off x="6553200" y="3492500"/>
              <a:ext cx="241300" cy="139700"/>
            </a:xfrm>
            <a:custGeom>
              <a:avLst/>
              <a:gdLst/>
              <a:ahLst/>
              <a:cxnLst/>
              <a:rect l="l" t="t" r="r" b="b"/>
              <a:pathLst>
                <a:path w="241300" h="139700">
                  <a:moveTo>
                    <a:pt x="0" y="139700"/>
                  </a:moveTo>
                  <a:lnTo>
                    <a:pt x="24130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71" name="object 804">
              <a:extLst>
                <a:ext uri="{FF2B5EF4-FFF2-40B4-BE49-F238E27FC236}">
                  <a16:creationId xmlns:a16="http://schemas.microsoft.com/office/drawing/2014/main" id="{FAEAD06E-A180-48E6-9C10-499F7F59C711}"/>
                </a:ext>
              </a:extLst>
            </p:cNvPr>
            <p:cNvSpPr/>
            <p:nvPr/>
          </p:nvSpPr>
          <p:spPr>
            <a:xfrm>
              <a:off x="6769100" y="3200400"/>
              <a:ext cx="25400" cy="292100"/>
            </a:xfrm>
            <a:custGeom>
              <a:avLst/>
              <a:gdLst/>
              <a:ahLst/>
              <a:cxnLst/>
              <a:rect l="l" t="t" r="r" b="b"/>
              <a:pathLst>
                <a:path w="25400" h="292100">
                  <a:moveTo>
                    <a:pt x="25400" y="292100"/>
                  </a:moveTo>
                  <a:lnTo>
                    <a:pt x="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72" name="object 805">
              <a:extLst>
                <a:ext uri="{FF2B5EF4-FFF2-40B4-BE49-F238E27FC236}">
                  <a16:creationId xmlns:a16="http://schemas.microsoft.com/office/drawing/2014/main" id="{4A35FC9B-AD9F-4816-B170-EB6938DDDEA1}"/>
                </a:ext>
              </a:extLst>
            </p:cNvPr>
            <p:cNvSpPr/>
            <p:nvPr/>
          </p:nvSpPr>
          <p:spPr>
            <a:xfrm>
              <a:off x="6997700" y="3035300"/>
              <a:ext cx="266700" cy="127000"/>
            </a:xfrm>
            <a:custGeom>
              <a:avLst/>
              <a:gdLst/>
              <a:ahLst/>
              <a:cxnLst/>
              <a:rect l="l" t="t" r="r" b="b"/>
              <a:pathLst>
                <a:path w="266700" h="127000">
                  <a:moveTo>
                    <a:pt x="266700" y="127000"/>
                  </a:moveTo>
                  <a:lnTo>
                    <a:pt x="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73" name="object 806">
              <a:extLst>
                <a:ext uri="{FF2B5EF4-FFF2-40B4-BE49-F238E27FC236}">
                  <a16:creationId xmlns:a16="http://schemas.microsoft.com/office/drawing/2014/main" id="{30ED049F-4ED5-400E-A590-A09DE848066B}"/>
                </a:ext>
              </a:extLst>
            </p:cNvPr>
            <p:cNvSpPr/>
            <p:nvPr/>
          </p:nvSpPr>
          <p:spPr>
            <a:xfrm>
              <a:off x="6769100" y="3035300"/>
              <a:ext cx="228600" cy="165100"/>
            </a:xfrm>
            <a:custGeom>
              <a:avLst/>
              <a:gdLst/>
              <a:ahLst/>
              <a:cxnLst/>
              <a:rect l="l" t="t" r="r" b="b"/>
              <a:pathLst>
                <a:path w="228600" h="165100">
                  <a:moveTo>
                    <a:pt x="0" y="165100"/>
                  </a:moveTo>
                  <a:lnTo>
                    <a:pt x="22860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74" name="object 807">
              <a:extLst>
                <a:ext uri="{FF2B5EF4-FFF2-40B4-BE49-F238E27FC236}">
                  <a16:creationId xmlns:a16="http://schemas.microsoft.com/office/drawing/2014/main" id="{99208DD3-2C55-4E0A-8392-CAE8F6E77A98}"/>
                </a:ext>
              </a:extLst>
            </p:cNvPr>
            <p:cNvSpPr/>
            <p:nvPr/>
          </p:nvSpPr>
          <p:spPr>
            <a:xfrm>
              <a:off x="6985000" y="2578100"/>
              <a:ext cx="241300" cy="177800"/>
            </a:xfrm>
            <a:custGeom>
              <a:avLst/>
              <a:gdLst/>
              <a:ahLst/>
              <a:cxnLst/>
              <a:rect l="l" t="t" r="r" b="b"/>
              <a:pathLst>
                <a:path w="241300" h="177800">
                  <a:moveTo>
                    <a:pt x="241300" y="0"/>
                  </a:moveTo>
                  <a:lnTo>
                    <a:pt x="0" y="1778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75" name="object 808">
              <a:extLst>
                <a:ext uri="{FF2B5EF4-FFF2-40B4-BE49-F238E27FC236}">
                  <a16:creationId xmlns:a16="http://schemas.microsoft.com/office/drawing/2014/main" id="{D659C229-75E5-4F2F-8B65-85DE3480F368}"/>
                </a:ext>
              </a:extLst>
            </p:cNvPr>
            <p:cNvSpPr/>
            <p:nvPr/>
          </p:nvSpPr>
          <p:spPr>
            <a:xfrm>
              <a:off x="6985000" y="2755900"/>
              <a:ext cx="12700" cy="279400"/>
            </a:xfrm>
            <a:custGeom>
              <a:avLst/>
              <a:gdLst/>
              <a:ahLst/>
              <a:cxnLst/>
              <a:rect l="l" t="t" r="r" b="b"/>
              <a:pathLst>
                <a:path w="12700" h="279400">
                  <a:moveTo>
                    <a:pt x="12700" y="279400"/>
                  </a:moveTo>
                  <a:lnTo>
                    <a:pt x="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76" name="object 809">
              <a:extLst>
                <a:ext uri="{FF2B5EF4-FFF2-40B4-BE49-F238E27FC236}">
                  <a16:creationId xmlns:a16="http://schemas.microsoft.com/office/drawing/2014/main" id="{B6E0DCA5-7CDE-4119-B41B-867DF8E19558}"/>
                </a:ext>
              </a:extLst>
            </p:cNvPr>
            <p:cNvSpPr/>
            <p:nvPr/>
          </p:nvSpPr>
          <p:spPr>
            <a:xfrm>
              <a:off x="6743700" y="2641600"/>
              <a:ext cx="241300" cy="114300"/>
            </a:xfrm>
            <a:custGeom>
              <a:avLst/>
              <a:gdLst/>
              <a:ahLst/>
              <a:cxnLst/>
              <a:rect l="l" t="t" r="r" b="b"/>
              <a:pathLst>
                <a:path w="241300" h="114300">
                  <a:moveTo>
                    <a:pt x="241300" y="114300"/>
                  </a:moveTo>
                  <a:lnTo>
                    <a:pt x="0" y="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77" name="object 810">
              <a:extLst>
                <a:ext uri="{FF2B5EF4-FFF2-40B4-BE49-F238E27FC236}">
                  <a16:creationId xmlns:a16="http://schemas.microsoft.com/office/drawing/2014/main" id="{2FE7CA0F-459E-4810-8879-8E941CC69752}"/>
                </a:ext>
              </a:extLst>
            </p:cNvPr>
            <p:cNvSpPr/>
            <p:nvPr/>
          </p:nvSpPr>
          <p:spPr>
            <a:xfrm>
              <a:off x="6489700" y="2641600"/>
              <a:ext cx="254000" cy="152400"/>
            </a:xfrm>
            <a:custGeom>
              <a:avLst/>
              <a:gdLst/>
              <a:ahLst/>
              <a:cxnLst/>
              <a:rect l="l" t="t" r="r" b="b"/>
              <a:pathLst>
                <a:path w="254000" h="152400">
                  <a:moveTo>
                    <a:pt x="254000" y="0"/>
                  </a:moveTo>
                  <a:lnTo>
                    <a:pt x="0" y="152400"/>
                  </a:lnTo>
                </a:path>
              </a:pathLst>
            </a:custGeom>
            <a:ln w="38735">
              <a:solidFill>
                <a:srgbClr val="80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78" name="object 811">
              <a:extLst>
                <a:ext uri="{FF2B5EF4-FFF2-40B4-BE49-F238E27FC236}">
                  <a16:creationId xmlns:a16="http://schemas.microsoft.com/office/drawing/2014/main" id="{69DFD063-ACD5-4DB9-8DA5-4414E4C26DC5}"/>
                </a:ext>
              </a:extLst>
            </p:cNvPr>
            <p:cNvSpPr/>
            <p:nvPr/>
          </p:nvSpPr>
          <p:spPr>
            <a:xfrm>
              <a:off x="6425209" y="2715768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170"/>
                  </a:moveTo>
                  <a:lnTo>
                    <a:pt x="133971" y="74257"/>
                  </a:lnTo>
                  <a:lnTo>
                    <a:pt x="130979" y="88224"/>
                  </a:lnTo>
                  <a:lnTo>
                    <a:pt x="125253" y="100952"/>
                  </a:lnTo>
                  <a:lnTo>
                    <a:pt x="117125" y="112107"/>
                  </a:lnTo>
                  <a:lnTo>
                    <a:pt x="106922" y="121360"/>
                  </a:lnTo>
                  <a:lnTo>
                    <a:pt x="94976" y="128379"/>
                  </a:lnTo>
                  <a:lnTo>
                    <a:pt x="81615" y="132833"/>
                  </a:lnTo>
                  <a:lnTo>
                    <a:pt x="67170" y="134391"/>
                  </a:lnTo>
                  <a:lnTo>
                    <a:pt x="60084" y="134021"/>
                  </a:lnTo>
                  <a:lnTo>
                    <a:pt x="46120" y="131024"/>
                  </a:lnTo>
                  <a:lnTo>
                    <a:pt x="33401" y="125291"/>
                  </a:lnTo>
                  <a:lnTo>
                    <a:pt x="22255" y="117153"/>
                  </a:lnTo>
                  <a:lnTo>
                    <a:pt x="13013" y="106940"/>
                  </a:lnTo>
                  <a:lnTo>
                    <a:pt x="6003" y="94985"/>
                  </a:lnTo>
                  <a:lnTo>
                    <a:pt x="1555" y="81618"/>
                  </a:lnTo>
                  <a:lnTo>
                    <a:pt x="0" y="67170"/>
                  </a:lnTo>
                  <a:lnTo>
                    <a:pt x="364" y="60131"/>
                  </a:lnTo>
                  <a:lnTo>
                    <a:pt x="3351" y="46170"/>
                  </a:lnTo>
                  <a:lnTo>
                    <a:pt x="9073" y="33446"/>
                  </a:lnTo>
                  <a:lnTo>
                    <a:pt x="17201" y="22291"/>
                  </a:lnTo>
                  <a:lnTo>
                    <a:pt x="27404" y="13037"/>
                  </a:lnTo>
                  <a:lnTo>
                    <a:pt x="39354" y="6015"/>
                  </a:lnTo>
                  <a:lnTo>
                    <a:pt x="52719" y="1559"/>
                  </a:lnTo>
                  <a:lnTo>
                    <a:pt x="67170" y="0"/>
                  </a:lnTo>
                  <a:lnTo>
                    <a:pt x="74218" y="365"/>
                  </a:lnTo>
                  <a:lnTo>
                    <a:pt x="88189" y="3356"/>
                  </a:lnTo>
                  <a:lnTo>
                    <a:pt x="100916" y="9084"/>
                  </a:lnTo>
                  <a:lnTo>
                    <a:pt x="112069" y="17219"/>
                  </a:lnTo>
                  <a:lnTo>
                    <a:pt x="121318" y="27426"/>
                  </a:lnTo>
                  <a:lnTo>
                    <a:pt x="128332" y="39376"/>
                  </a:lnTo>
                  <a:lnTo>
                    <a:pt x="132783" y="52734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79" name="object 812">
              <a:extLst>
                <a:ext uri="{FF2B5EF4-FFF2-40B4-BE49-F238E27FC236}">
                  <a16:creationId xmlns:a16="http://schemas.microsoft.com/office/drawing/2014/main" id="{FE56C340-037D-43B0-9F30-5BB5860A5F44}"/>
                </a:ext>
              </a:extLst>
            </p:cNvPr>
            <p:cNvSpPr/>
            <p:nvPr/>
          </p:nvSpPr>
          <p:spPr>
            <a:xfrm>
              <a:off x="6481419" y="2793898"/>
              <a:ext cx="73113" cy="52197"/>
            </a:xfrm>
            <a:custGeom>
              <a:avLst/>
              <a:gdLst/>
              <a:ahLst/>
              <a:cxnLst/>
              <a:rect l="l" t="t" r="r" b="b"/>
              <a:pathLst>
                <a:path w="73113" h="52197">
                  <a:moveTo>
                    <a:pt x="0" y="51244"/>
                  </a:moveTo>
                  <a:lnTo>
                    <a:pt x="3619" y="51892"/>
                  </a:lnTo>
                  <a:lnTo>
                    <a:pt x="7289" y="52197"/>
                  </a:lnTo>
                  <a:lnTo>
                    <a:pt x="10960" y="52197"/>
                  </a:lnTo>
                  <a:lnTo>
                    <a:pt x="24944" y="50634"/>
                  </a:lnTo>
                  <a:lnTo>
                    <a:pt x="37906" y="46159"/>
                  </a:lnTo>
                  <a:lnTo>
                    <a:pt x="49466" y="39087"/>
                  </a:lnTo>
                  <a:lnTo>
                    <a:pt x="59240" y="29733"/>
                  </a:lnTo>
                  <a:lnTo>
                    <a:pt x="66849" y="18415"/>
                  </a:lnTo>
                  <a:lnTo>
                    <a:pt x="71910" y="5448"/>
                  </a:lnTo>
                  <a:lnTo>
                    <a:pt x="73113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80" name="object 813">
              <a:extLst>
                <a:ext uri="{FF2B5EF4-FFF2-40B4-BE49-F238E27FC236}">
                  <a16:creationId xmlns:a16="http://schemas.microsoft.com/office/drawing/2014/main" id="{8F9F784A-5F40-49DA-BC97-5BAFDA2D76F5}"/>
                </a:ext>
              </a:extLst>
            </p:cNvPr>
            <p:cNvSpPr/>
            <p:nvPr/>
          </p:nvSpPr>
          <p:spPr>
            <a:xfrm>
              <a:off x="6497434" y="2807639"/>
              <a:ext cx="47929" cy="33540"/>
            </a:xfrm>
            <a:custGeom>
              <a:avLst/>
              <a:gdLst/>
              <a:ahLst/>
              <a:cxnLst/>
              <a:rect l="l" t="t" r="r" b="b"/>
              <a:pathLst>
                <a:path w="47929" h="33540">
                  <a:moveTo>
                    <a:pt x="0" y="33540"/>
                  </a:moveTo>
                  <a:lnTo>
                    <a:pt x="13138" y="30847"/>
                  </a:lnTo>
                  <a:lnTo>
                    <a:pt x="25126" y="25357"/>
                  </a:lnTo>
                  <a:lnTo>
                    <a:pt x="35544" y="17362"/>
                  </a:lnTo>
                  <a:lnTo>
                    <a:pt x="43969" y="7149"/>
                  </a:lnTo>
                  <a:lnTo>
                    <a:pt x="4792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81" name="object 814">
              <a:extLst>
                <a:ext uri="{FF2B5EF4-FFF2-40B4-BE49-F238E27FC236}">
                  <a16:creationId xmlns:a16="http://schemas.microsoft.com/office/drawing/2014/main" id="{12ED4690-433E-4B17-A059-1C21C7B10E8A}"/>
                </a:ext>
              </a:extLst>
            </p:cNvPr>
            <p:cNvSpPr/>
            <p:nvPr/>
          </p:nvSpPr>
          <p:spPr>
            <a:xfrm>
              <a:off x="6514807" y="2820492"/>
              <a:ext cx="15074" cy="10566"/>
            </a:xfrm>
            <a:custGeom>
              <a:avLst/>
              <a:gdLst/>
              <a:ahLst/>
              <a:cxnLst/>
              <a:rect l="l" t="t" r="r" b="b"/>
              <a:pathLst>
                <a:path w="15074" h="10566">
                  <a:moveTo>
                    <a:pt x="0" y="10566"/>
                  </a:moveTo>
                  <a:lnTo>
                    <a:pt x="5600" y="7937"/>
                  </a:lnTo>
                  <a:lnTo>
                    <a:pt x="10706" y="4368"/>
                  </a:lnTo>
                  <a:lnTo>
                    <a:pt x="1507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82" name="object 815">
              <a:extLst>
                <a:ext uri="{FF2B5EF4-FFF2-40B4-BE49-F238E27FC236}">
                  <a16:creationId xmlns:a16="http://schemas.microsoft.com/office/drawing/2014/main" id="{470240C9-0A69-4541-A465-F1C7B3E660F6}"/>
                </a:ext>
              </a:extLst>
            </p:cNvPr>
            <p:cNvSpPr/>
            <p:nvPr/>
          </p:nvSpPr>
          <p:spPr>
            <a:xfrm>
              <a:off x="6454381" y="2734271"/>
              <a:ext cx="20929" cy="20193"/>
            </a:xfrm>
            <a:custGeom>
              <a:avLst/>
              <a:gdLst/>
              <a:ahLst/>
              <a:cxnLst/>
              <a:rect l="l" t="t" r="r" b="b"/>
              <a:pathLst>
                <a:path w="20929" h="20193">
                  <a:moveTo>
                    <a:pt x="15278" y="0"/>
                  </a:moveTo>
                  <a:lnTo>
                    <a:pt x="20929" y="12153"/>
                  </a:lnTo>
                  <a:lnTo>
                    <a:pt x="16662" y="14135"/>
                  </a:lnTo>
                  <a:lnTo>
                    <a:pt x="12801" y="16865"/>
                  </a:lnTo>
                  <a:lnTo>
                    <a:pt x="9474" y="20192"/>
                  </a:lnTo>
                  <a:lnTo>
                    <a:pt x="0" y="10667"/>
                  </a:lnTo>
                  <a:lnTo>
                    <a:pt x="4406" y="6248"/>
                  </a:lnTo>
                  <a:lnTo>
                    <a:pt x="9575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83" name="object 816">
              <a:extLst>
                <a:ext uri="{FF2B5EF4-FFF2-40B4-BE49-F238E27FC236}">
                  <a16:creationId xmlns:a16="http://schemas.microsoft.com/office/drawing/2014/main" id="{F36B7331-20CF-4177-B97E-A9462828ABD1}"/>
                </a:ext>
              </a:extLst>
            </p:cNvPr>
            <p:cNvSpPr/>
            <p:nvPr/>
          </p:nvSpPr>
          <p:spPr>
            <a:xfrm>
              <a:off x="6454381" y="2734271"/>
              <a:ext cx="20929" cy="20193"/>
            </a:xfrm>
            <a:custGeom>
              <a:avLst/>
              <a:gdLst/>
              <a:ahLst/>
              <a:cxnLst/>
              <a:rect l="l" t="t" r="r" b="b"/>
              <a:pathLst>
                <a:path w="20929" h="20193">
                  <a:moveTo>
                    <a:pt x="15278" y="0"/>
                  </a:moveTo>
                  <a:lnTo>
                    <a:pt x="9575" y="2628"/>
                  </a:lnTo>
                  <a:lnTo>
                    <a:pt x="4406" y="6248"/>
                  </a:lnTo>
                  <a:lnTo>
                    <a:pt x="0" y="10667"/>
                  </a:lnTo>
                  <a:lnTo>
                    <a:pt x="9474" y="20192"/>
                  </a:lnTo>
                  <a:lnTo>
                    <a:pt x="12801" y="16865"/>
                  </a:lnTo>
                  <a:lnTo>
                    <a:pt x="16662" y="14135"/>
                  </a:lnTo>
                  <a:lnTo>
                    <a:pt x="20929" y="12153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84" name="object 817">
              <a:extLst>
                <a:ext uri="{FF2B5EF4-FFF2-40B4-BE49-F238E27FC236}">
                  <a16:creationId xmlns:a16="http://schemas.microsoft.com/office/drawing/2014/main" id="{ED55549B-26C4-4554-B3C5-C2A78F21ABF5}"/>
                </a:ext>
              </a:extLst>
            </p:cNvPr>
            <p:cNvSpPr/>
            <p:nvPr/>
          </p:nvSpPr>
          <p:spPr>
            <a:xfrm>
              <a:off x="6459093" y="2740317"/>
              <a:ext cx="13398" cy="9385"/>
            </a:xfrm>
            <a:custGeom>
              <a:avLst/>
              <a:gdLst/>
              <a:ahLst/>
              <a:cxnLst/>
              <a:rect l="l" t="t" r="r" b="b"/>
              <a:pathLst>
                <a:path w="13398" h="9385">
                  <a:moveTo>
                    <a:pt x="13398" y="0"/>
                  </a:moveTo>
                  <a:lnTo>
                    <a:pt x="8432" y="2336"/>
                  </a:lnTo>
                  <a:lnTo>
                    <a:pt x="3873" y="5511"/>
                  </a:lnTo>
                  <a:lnTo>
                    <a:pt x="0" y="938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85" name="object 818">
              <a:extLst>
                <a:ext uri="{FF2B5EF4-FFF2-40B4-BE49-F238E27FC236}">
                  <a16:creationId xmlns:a16="http://schemas.microsoft.com/office/drawing/2014/main" id="{CD15E678-3FE6-472C-BA95-B7B998CFF0BF}"/>
                </a:ext>
              </a:extLst>
            </p:cNvPr>
            <p:cNvSpPr/>
            <p:nvPr/>
          </p:nvSpPr>
          <p:spPr>
            <a:xfrm>
              <a:off x="6461467" y="2738932"/>
              <a:ext cx="7848" cy="11010"/>
            </a:xfrm>
            <a:custGeom>
              <a:avLst/>
              <a:gdLst/>
              <a:ahLst/>
              <a:cxnLst/>
              <a:rect l="l" t="t" r="r" b="b"/>
              <a:pathLst>
                <a:path w="7848" h="11010">
                  <a:moveTo>
                    <a:pt x="7848" y="10960"/>
                  </a:moveTo>
                  <a:lnTo>
                    <a:pt x="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86" name="object 819">
              <a:extLst>
                <a:ext uri="{FF2B5EF4-FFF2-40B4-BE49-F238E27FC236}">
                  <a16:creationId xmlns:a16="http://schemas.microsoft.com/office/drawing/2014/main" id="{4EBA6618-61B6-46AD-B3DA-C9FB816B11D4}"/>
                </a:ext>
              </a:extLst>
            </p:cNvPr>
            <p:cNvSpPr/>
            <p:nvPr/>
          </p:nvSpPr>
          <p:spPr>
            <a:xfrm>
              <a:off x="6425209" y="2715768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170"/>
                  </a:moveTo>
                  <a:lnTo>
                    <a:pt x="132783" y="52734"/>
                  </a:lnTo>
                  <a:lnTo>
                    <a:pt x="128332" y="39376"/>
                  </a:lnTo>
                  <a:lnTo>
                    <a:pt x="121318" y="27426"/>
                  </a:lnTo>
                  <a:lnTo>
                    <a:pt x="112069" y="17219"/>
                  </a:lnTo>
                  <a:lnTo>
                    <a:pt x="100916" y="9084"/>
                  </a:lnTo>
                  <a:lnTo>
                    <a:pt x="88189" y="3356"/>
                  </a:lnTo>
                  <a:lnTo>
                    <a:pt x="74218" y="365"/>
                  </a:lnTo>
                  <a:lnTo>
                    <a:pt x="67170" y="0"/>
                  </a:lnTo>
                  <a:lnTo>
                    <a:pt x="52719" y="1559"/>
                  </a:lnTo>
                  <a:lnTo>
                    <a:pt x="39354" y="6015"/>
                  </a:lnTo>
                  <a:lnTo>
                    <a:pt x="27404" y="13037"/>
                  </a:lnTo>
                  <a:lnTo>
                    <a:pt x="17201" y="22291"/>
                  </a:lnTo>
                  <a:lnTo>
                    <a:pt x="9073" y="33446"/>
                  </a:lnTo>
                  <a:lnTo>
                    <a:pt x="3351" y="46170"/>
                  </a:lnTo>
                  <a:lnTo>
                    <a:pt x="364" y="60131"/>
                  </a:lnTo>
                  <a:lnTo>
                    <a:pt x="0" y="67170"/>
                  </a:lnTo>
                  <a:lnTo>
                    <a:pt x="1555" y="81618"/>
                  </a:lnTo>
                  <a:lnTo>
                    <a:pt x="6003" y="94985"/>
                  </a:lnTo>
                  <a:lnTo>
                    <a:pt x="13013" y="106940"/>
                  </a:lnTo>
                  <a:lnTo>
                    <a:pt x="22255" y="117153"/>
                  </a:lnTo>
                  <a:lnTo>
                    <a:pt x="33401" y="125291"/>
                  </a:lnTo>
                  <a:lnTo>
                    <a:pt x="46120" y="131024"/>
                  </a:lnTo>
                  <a:lnTo>
                    <a:pt x="60084" y="134021"/>
                  </a:lnTo>
                  <a:lnTo>
                    <a:pt x="67170" y="134391"/>
                  </a:lnTo>
                  <a:lnTo>
                    <a:pt x="81615" y="132833"/>
                  </a:lnTo>
                  <a:lnTo>
                    <a:pt x="94976" y="128379"/>
                  </a:lnTo>
                  <a:lnTo>
                    <a:pt x="106922" y="121360"/>
                  </a:lnTo>
                  <a:lnTo>
                    <a:pt x="117125" y="112107"/>
                  </a:lnTo>
                  <a:lnTo>
                    <a:pt x="125253" y="100952"/>
                  </a:lnTo>
                  <a:lnTo>
                    <a:pt x="130979" y="88224"/>
                  </a:lnTo>
                  <a:lnTo>
                    <a:pt x="133971" y="74257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87" name="object 820">
              <a:extLst>
                <a:ext uri="{FF2B5EF4-FFF2-40B4-BE49-F238E27FC236}">
                  <a16:creationId xmlns:a16="http://schemas.microsoft.com/office/drawing/2014/main" id="{5596D09A-3D82-49D9-B8C6-16699BCDBE5A}"/>
                </a:ext>
              </a:extLst>
            </p:cNvPr>
            <p:cNvSpPr/>
            <p:nvPr/>
          </p:nvSpPr>
          <p:spPr>
            <a:xfrm>
              <a:off x="6572999" y="2782938"/>
              <a:ext cx="26936" cy="0"/>
            </a:xfrm>
            <a:custGeom>
              <a:avLst/>
              <a:gdLst/>
              <a:ahLst/>
              <a:cxnLst/>
              <a:rect l="l" t="t" r="r" b="b"/>
              <a:pathLst>
                <a:path w="26936">
                  <a:moveTo>
                    <a:pt x="26936" y="0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88" name="object 821">
              <a:extLst>
                <a:ext uri="{FF2B5EF4-FFF2-40B4-BE49-F238E27FC236}">
                  <a16:creationId xmlns:a16="http://schemas.microsoft.com/office/drawing/2014/main" id="{404D2014-3028-40E6-9461-8897FE728ACF}"/>
                </a:ext>
              </a:extLst>
            </p:cNvPr>
            <p:cNvSpPr/>
            <p:nvPr/>
          </p:nvSpPr>
          <p:spPr>
            <a:xfrm>
              <a:off x="6569075" y="2749804"/>
              <a:ext cx="25552" cy="8280"/>
            </a:xfrm>
            <a:custGeom>
              <a:avLst/>
              <a:gdLst/>
              <a:ahLst/>
              <a:cxnLst/>
              <a:rect l="l" t="t" r="r" b="b"/>
              <a:pathLst>
                <a:path w="25552" h="8280">
                  <a:moveTo>
                    <a:pt x="25552" y="0"/>
                  </a:moveTo>
                  <a:lnTo>
                    <a:pt x="0" y="8280"/>
                  </a:lnTo>
                </a:path>
              </a:pathLst>
            </a:custGeom>
            <a:ln w="4698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89" name="object 822">
              <a:extLst>
                <a:ext uri="{FF2B5EF4-FFF2-40B4-BE49-F238E27FC236}">
                  <a16:creationId xmlns:a16="http://schemas.microsoft.com/office/drawing/2014/main" id="{E9F7747F-6C62-4152-8DCD-116F7B3A4758}"/>
                </a:ext>
              </a:extLst>
            </p:cNvPr>
            <p:cNvSpPr/>
            <p:nvPr/>
          </p:nvSpPr>
          <p:spPr>
            <a:xfrm>
              <a:off x="6557670" y="2719831"/>
              <a:ext cx="21678" cy="15722"/>
            </a:xfrm>
            <a:custGeom>
              <a:avLst/>
              <a:gdLst/>
              <a:ahLst/>
              <a:cxnLst/>
              <a:rect l="l" t="t" r="r" b="b"/>
              <a:pathLst>
                <a:path w="21678" h="15722">
                  <a:moveTo>
                    <a:pt x="21678" y="0"/>
                  </a:moveTo>
                  <a:lnTo>
                    <a:pt x="0" y="15722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90" name="object 823">
              <a:extLst>
                <a:ext uri="{FF2B5EF4-FFF2-40B4-BE49-F238E27FC236}">
                  <a16:creationId xmlns:a16="http://schemas.microsoft.com/office/drawing/2014/main" id="{C29D2A7F-E997-433E-BD69-BC704738869F}"/>
                </a:ext>
              </a:extLst>
            </p:cNvPr>
            <p:cNvSpPr/>
            <p:nvPr/>
          </p:nvSpPr>
          <p:spPr>
            <a:xfrm>
              <a:off x="6539750" y="2695968"/>
              <a:ext cx="15875" cy="21678"/>
            </a:xfrm>
            <a:custGeom>
              <a:avLst/>
              <a:gdLst/>
              <a:ahLst/>
              <a:cxnLst/>
              <a:rect l="l" t="t" r="r" b="b"/>
              <a:pathLst>
                <a:path w="15875" h="21678">
                  <a:moveTo>
                    <a:pt x="15875" y="0"/>
                  </a:moveTo>
                  <a:lnTo>
                    <a:pt x="0" y="21678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91" name="object 824">
              <a:extLst>
                <a:ext uri="{FF2B5EF4-FFF2-40B4-BE49-F238E27FC236}">
                  <a16:creationId xmlns:a16="http://schemas.microsoft.com/office/drawing/2014/main" id="{C08F15C0-3C03-4652-817D-34B55D4AEE01}"/>
                </a:ext>
              </a:extLst>
            </p:cNvPr>
            <p:cNvSpPr/>
            <p:nvPr/>
          </p:nvSpPr>
          <p:spPr>
            <a:xfrm>
              <a:off x="6517284" y="2680690"/>
              <a:ext cx="8331" cy="25552"/>
            </a:xfrm>
            <a:custGeom>
              <a:avLst/>
              <a:gdLst/>
              <a:ahLst/>
              <a:cxnLst/>
              <a:rect l="l" t="t" r="r" b="b"/>
              <a:pathLst>
                <a:path w="8331" h="25552">
                  <a:moveTo>
                    <a:pt x="8331" y="0"/>
                  </a:moveTo>
                  <a:lnTo>
                    <a:pt x="0" y="25552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92" name="object 825">
              <a:extLst>
                <a:ext uri="{FF2B5EF4-FFF2-40B4-BE49-F238E27FC236}">
                  <a16:creationId xmlns:a16="http://schemas.microsoft.com/office/drawing/2014/main" id="{9154EEA6-DB96-4535-AF27-C5F3FB5A7B47}"/>
                </a:ext>
              </a:extLst>
            </p:cNvPr>
            <p:cNvSpPr/>
            <p:nvPr/>
          </p:nvSpPr>
          <p:spPr>
            <a:xfrm>
              <a:off x="6492379" y="2675381"/>
              <a:ext cx="0" cy="26936"/>
            </a:xfrm>
            <a:custGeom>
              <a:avLst/>
              <a:gdLst/>
              <a:ahLst/>
              <a:cxnLst/>
              <a:rect l="l" t="t" r="r" b="b"/>
              <a:pathLst>
                <a:path h="26936">
                  <a:moveTo>
                    <a:pt x="0" y="0"/>
                  </a:moveTo>
                  <a:lnTo>
                    <a:pt x="0" y="26936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93" name="object 826">
              <a:extLst>
                <a:ext uri="{FF2B5EF4-FFF2-40B4-BE49-F238E27FC236}">
                  <a16:creationId xmlns:a16="http://schemas.microsoft.com/office/drawing/2014/main" id="{45622269-B617-4204-98A5-4246FEB3EA55}"/>
                </a:ext>
              </a:extLst>
            </p:cNvPr>
            <p:cNvSpPr/>
            <p:nvPr/>
          </p:nvSpPr>
          <p:spPr>
            <a:xfrm>
              <a:off x="6569075" y="2807995"/>
              <a:ext cx="25552" cy="8229"/>
            </a:xfrm>
            <a:custGeom>
              <a:avLst/>
              <a:gdLst/>
              <a:ahLst/>
              <a:cxnLst/>
              <a:rect l="l" t="t" r="r" b="b"/>
              <a:pathLst>
                <a:path w="25552" h="8229">
                  <a:moveTo>
                    <a:pt x="25552" y="8229"/>
                  </a:moveTo>
                  <a:lnTo>
                    <a:pt x="0" y="0"/>
                  </a:lnTo>
                </a:path>
              </a:pathLst>
            </a:custGeom>
            <a:ln w="4698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94" name="object 828">
              <a:extLst>
                <a:ext uri="{FF2B5EF4-FFF2-40B4-BE49-F238E27FC236}">
                  <a16:creationId xmlns:a16="http://schemas.microsoft.com/office/drawing/2014/main" id="{BEDB926E-7849-40D3-BF0F-CDED6998BD8E}"/>
                </a:ext>
              </a:extLst>
            </p:cNvPr>
            <p:cNvSpPr/>
            <p:nvPr/>
          </p:nvSpPr>
          <p:spPr>
            <a:xfrm>
              <a:off x="6737794" y="2643136"/>
              <a:ext cx="73177" cy="52235"/>
            </a:xfrm>
            <a:custGeom>
              <a:avLst/>
              <a:gdLst/>
              <a:ahLst/>
              <a:cxnLst/>
              <a:rect l="l" t="t" r="r" b="b"/>
              <a:pathLst>
                <a:path w="73177" h="52235">
                  <a:moveTo>
                    <a:pt x="0" y="51244"/>
                  </a:moveTo>
                  <a:lnTo>
                    <a:pt x="3619" y="51892"/>
                  </a:lnTo>
                  <a:lnTo>
                    <a:pt x="7289" y="52235"/>
                  </a:lnTo>
                  <a:lnTo>
                    <a:pt x="10960" y="52235"/>
                  </a:lnTo>
                  <a:lnTo>
                    <a:pt x="24952" y="50673"/>
                  </a:lnTo>
                  <a:lnTo>
                    <a:pt x="37919" y="46199"/>
                  </a:lnTo>
                  <a:lnTo>
                    <a:pt x="49481" y="39130"/>
                  </a:lnTo>
                  <a:lnTo>
                    <a:pt x="59260" y="29783"/>
                  </a:lnTo>
                  <a:lnTo>
                    <a:pt x="66877" y="18474"/>
                  </a:lnTo>
                  <a:lnTo>
                    <a:pt x="71952" y="5522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95" name="object 829">
              <a:extLst>
                <a:ext uri="{FF2B5EF4-FFF2-40B4-BE49-F238E27FC236}">
                  <a16:creationId xmlns:a16="http://schemas.microsoft.com/office/drawing/2014/main" id="{AF5A4976-5989-466B-B5FE-17CDA6CAFBFE}"/>
                </a:ext>
              </a:extLst>
            </p:cNvPr>
            <p:cNvSpPr/>
            <p:nvPr/>
          </p:nvSpPr>
          <p:spPr>
            <a:xfrm>
              <a:off x="6753872" y="2656878"/>
              <a:ext cx="47866" cy="33540"/>
            </a:xfrm>
            <a:custGeom>
              <a:avLst/>
              <a:gdLst/>
              <a:ahLst/>
              <a:cxnLst/>
              <a:rect l="l" t="t" r="r" b="b"/>
              <a:pathLst>
                <a:path w="47866" h="33540">
                  <a:moveTo>
                    <a:pt x="0" y="33540"/>
                  </a:moveTo>
                  <a:lnTo>
                    <a:pt x="13121" y="30863"/>
                  </a:lnTo>
                  <a:lnTo>
                    <a:pt x="25100" y="25366"/>
                  </a:lnTo>
                  <a:lnTo>
                    <a:pt x="35511" y="17349"/>
                  </a:lnTo>
                  <a:lnTo>
                    <a:pt x="43932" y="7111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96" name="object 830">
              <a:extLst>
                <a:ext uri="{FF2B5EF4-FFF2-40B4-BE49-F238E27FC236}">
                  <a16:creationId xmlns:a16="http://schemas.microsoft.com/office/drawing/2014/main" id="{45E02ACD-5361-4EEA-87C1-C3EC19FD5D08}"/>
                </a:ext>
              </a:extLst>
            </p:cNvPr>
            <p:cNvSpPr/>
            <p:nvPr/>
          </p:nvSpPr>
          <p:spPr>
            <a:xfrm>
              <a:off x="6771182" y="2669730"/>
              <a:ext cx="15125" cy="10566"/>
            </a:xfrm>
            <a:custGeom>
              <a:avLst/>
              <a:gdLst/>
              <a:ahLst/>
              <a:cxnLst/>
              <a:rect l="l" t="t" r="r" b="b"/>
              <a:pathLst>
                <a:path w="15125" h="10566">
                  <a:moveTo>
                    <a:pt x="0" y="10566"/>
                  </a:moveTo>
                  <a:lnTo>
                    <a:pt x="5651" y="7988"/>
                  </a:lnTo>
                  <a:lnTo>
                    <a:pt x="10769" y="4368"/>
                  </a:lnTo>
                  <a:lnTo>
                    <a:pt x="1512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97" name="object 831">
              <a:extLst>
                <a:ext uri="{FF2B5EF4-FFF2-40B4-BE49-F238E27FC236}">
                  <a16:creationId xmlns:a16="http://schemas.microsoft.com/office/drawing/2014/main" id="{0A6C8E04-D224-42AD-A52F-499815586141}"/>
                </a:ext>
              </a:extLst>
            </p:cNvPr>
            <p:cNvSpPr/>
            <p:nvPr/>
          </p:nvSpPr>
          <p:spPr>
            <a:xfrm>
              <a:off x="6710756" y="2583510"/>
              <a:ext cx="20993" cy="20193"/>
            </a:xfrm>
            <a:custGeom>
              <a:avLst/>
              <a:gdLst/>
              <a:ahLst/>
              <a:cxnLst/>
              <a:rect l="l" t="t" r="r" b="b"/>
              <a:pathLst>
                <a:path w="20993" h="20193">
                  <a:moveTo>
                    <a:pt x="15328" y="0"/>
                  </a:moveTo>
                  <a:lnTo>
                    <a:pt x="20993" y="12153"/>
                  </a:lnTo>
                  <a:lnTo>
                    <a:pt x="16725" y="14135"/>
                  </a:lnTo>
                  <a:lnTo>
                    <a:pt x="12852" y="16865"/>
                  </a:lnTo>
                  <a:lnTo>
                    <a:pt x="9525" y="20193"/>
                  </a:lnTo>
                  <a:lnTo>
                    <a:pt x="0" y="10718"/>
                  </a:lnTo>
                  <a:lnTo>
                    <a:pt x="4470" y="6248"/>
                  </a:lnTo>
                  <a:lnTo>
                    <a:pt x="9626" y="2628"/>
                  </a:lnTo>
                  <a:lnTo>
                    <a:pt x="15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98" name="object 832">
              <a:extLst>
                <a:ext uri="{FF2B5EF4-FFF2-40B4-BE49-F238E27FC236}">
                  <a16:creationId xmlns:a16="http://schemas.microsoft.com/office/drawing/2014/main" id="{DADB8F4A-1D5E-456A-BF14-31CC57B18B94}"/>
                </a:ext>
              </a:extLst>
            </p:cNvPr>
            <p:cNvSpPr/>
            <p:nvPr/>
          </p:nvSpPr>
          <p:spPr>
            <a:xfrm>
              <a:off x="6710756" y="2583510"/>
              <a:ext cx="20993" cy="20193"/>
            </a:xfrm>
            <a:custGeom>
              <a:avLst/>
              <a:gdLst/>
              <a:ahLst/>
              <a:cxnLst/>
              <a:rect l="l" t="t" r="r" b="b"/>
              <a:pathLst>
                <a:path w="20993" h="20193">
                  <a:moveTo>
                    <a:pt x="15328" y="0"/>
                  </a:moveTo>
                  <a:lnTo>
                    <a:pt x="9626" y="2628"/>
                  </a:lnTo>
                  <a:lnTo>
                    <a:pt x="4470" y="6248"/>
                  </a:lnTo>
                  <a:lnTo>
                    <a:pt x="0" y="10718"/>
                  </a:lnTo>
                  <a:lnTo>
                    <a:pt x="9525" y="20193"/>
                  </a:lnTo>
                  <a:lnTo>
                    <a:pt x="12852" y="16865"/>
                  </a:lnTo>
                  <a:lnTo>
                    <a:pt x="16725" y="14135"/>
                  </a:lnTo>
                  <a:lnTo>
                    <a:pt x="20993" y="12153"/>
                  </a:lnTo>
                  <a:lnTo>
                    <a:pt x="1532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99" name="object 833">
              <a:extLst>
                <a:ext uri="{FF2B5EF4-FFF2-40B4-BE49-F238E27FC236}">
                  <a16:creationId xmlns:a16="http://schemas.microsoft.com/office/drawing/2014/main" id="{8B22CF67-C4D1-44D3-A7B5-A52C9EFA273F}"/>
                </a:ext>
              </a:extLst>
            </p:cNvPr>
            <p:cNvSpPr/>
            <p:nvPr/>
          </p:nvSpPr>
          <p:spPr>
            <a:xfrm>
              <a:off x="6715518" y="2589555"/>
              <a:ext cx="13398" cy="9385"/>
            </a:xfrm>
            <a:custGeom>
              <a:avLst/>
              <a:gdLst/>
              <a:ahLst/>
              <a:cxnLst/>
              <a:rect l="l" t="t" r="r" b="b"/>
              <a:pathLst>
                <a:path w="13398" h="9385">
                  <a:moveTo>
                    <a:pt x="13398" y="0"/>
                  </a:moveTo>
                  <a:lnTo>
                    <a:pt x="8432" y="2336"/>
                  </a:lnTo>
                  <a:lnTo>
                    <a:pt x="3873" y="5511"/>
                  </a:lnTo>
                  <a:lnTo>
                    <a:pt x="0" y="938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00" name="object 834">
              <a:extLst>
                <a:ext uri="{FF2B5EF4-FFF2-40B4-BE49-F238E27FC236}">
                  <a16:creationId xmlns:a16="http://schemas.microsoft.com/office/drawing/2014/main" id="{3F279F11-8B0C-4B62-800E-C88A20A1C877}"/>
                </a:ext>
              </a:extLst>
            </p:cNvPr>
            <p:cNvSpPr/>
            <p:nvPr/>
          </p:nvSpPr>
          <p:spPr>
            <a:xfrm>
              <a:off x="6717906" y="2588171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01" name="object 835">
              <a:extLst>
                <a:ext uri="{FF2B5EF4-FFF2-40B4-BE49-F238E27FC236}">
                  <a16:creationId xmlns:a16="http://schemas.microsoft.com/office/drawing/2014/main" id="{0326585C-9C26-4A6E-A706-29D301522597}"/>
                </a:ext>
              </a:extLst>
            </p:cNvPr>
            <p:cNvSpPr/>
            <p:nvPr/>
          </p:nvSpPr>
          <p:spPr>
            <a:xfrm>
              <a:off x="6681584" y="2565006"/>
              <a:ext cx="134391" cy="134391"/>
            </a:xfrm>
            <a:custGeom>
              <a:avLst/>
              <a:gdLst/>
              <a:ahLst/>
              <a:cxnLst/>
              <a:rect l="l" t="t" r="r" b="b"/>
              <a:pathLst>
                <a:path w="134391" h="134391">
                  <a:moveTo>
                    <a:pt x="134391" y="67221"/>
                  </a:moveTo>
                  <a:lnTo>
                    <a:pt x="132834" y="52778"/>
                  </a:lnTo>
                  <a:lnTo>
                    <a:pt x="128383" y="39415"/>
                  </a:lnTo>
                  <a:lnTo>
                    <a:pt x="121369" y="27463"/>
                  </a:lnTo>
                  <a:lnTo>
                    <a:pt x="112122" y="17252"/>
                  </a:lnTo>
                  <a:lnTo>
                    <a:pt x="100974" y="9113"/>
                  </a:lnTo>
                  <a:lnTo>
                    <a:pt x="88255" y="3376"/>
                  </a:lnTo>
                  <a:lnTo>
                    <a:pt x="74295" y="373"/>
                  </a:lnTo>
                  <a:lnTo>
                    <a:pt x="67170" y="0"/>
                  </a:lnTo>
                  <a:lnTo>
                    <a:pt x="52739" y="1558"/>
                  </a:lnTo>
                  <a:lnTo>
                    <a:pt x="39385" y="6012"/>
                  </a:lnTo>
                  <a:lnTo>
                    <a:pt x="27439" y="13031"/>
                  </a:lnTo>
                  <a:lnTo>
                    <a:pt x="17233" y="22283"/>
                  </a:lnTo>
                  <a:lnTo>
                    <a:pt x="9098" y="33439"/>
                  </a:lnTo>
                  <a:lnTo>
                    <a:pt x="3366" y="46166"/>
                  </a:lnTo>
                  <a:lnTo>
                    <a:pt x="369" y="60134"/>
                  </a:lnTo>
                  <a:lnTo>
                    <a:pt x="0" y="67221"/>
                  </a:lnTo>
                  <a:lnTo>
                    <a:pt x="1559" y="81672"/>
                  </a:lnTo>
                  <a:lnTo>
                    <a:pt x="6015" y="95037"/>
                  </a:lnTo>
                  <a:lnTo>
                    <a:pt x="13037" y="106986"/>
                  </a:lnTo>
                  <a:lnTo>
                    <a:pt x="22291" y="117189"/>
                  </a:lnTo>
                  <a:lnTo>
                    <a:pt x="33446" y="125317"/>
                  </a:lnTo>
                  <a:lnTo>
                    <a:pt x="46170" y="131039"/>
                  </a:lnTo>
                  <a:lnTo>
                    <a:pt x="60131" y="134026"/>
                  </a:lnTo>
                  <a:lnTo>
                    <a:pt x="67170" y="134391"/>
                  </a:lnTo>
                  <a:lnTo>
                    <a:pt x="81618" y="132835"/>
                  </a:lnTo>
                  <a:lnTo>
                    <a:pt x="94985" y="128387"/>
                  </a:lnTo>
                  <a:lnTo>
                    <a:pt x="106940" y="121378"/>
                  </a:lnTo>
                  <a:lnTo>
                    <a:pt x="117153" y="112135"/>
                  </a:lnTo>
                  <a:lnTo>
                    <a:pt x="125291" y="100989"/>
                  </a:lnTo>
                  <a:lnTo>
                    <a:pt x="131024" y="88270"/>
                  </a:lnTo>
                  <a:lnTo>
                    <a:pt x="134021" y="74307"/>
                  </a:lnTo>
                  <a:lnTo>
                    <a:pt x="134391" y="67221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02" name="object 836">
              <a:extLst>
                <a:ext uri="{FF2B5EF4-FFF2-40B4-BE49-F238E27FC236}">
                  <a16:creationId xmlns:a16="http://schemas.microsoft.com/office/drawing/2014/main" id="{36B2CB86-BB51-441F-A8AF-E742B3C90248}"/>
                </a:ext>
              </a:extLst>
            </p:cNvPr>
            <p:cNvSpPr/>
            <p:nvPr/>
          </p:nvSpPr>
          <p:spPr>
            <a:xfrm>
              <a:off x="6929145" y="2682722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221"/>
                  </a:moveTo>
                  <a:lnTo>
                    <a:pt x="133975" y="74268"/>
                  </a:lnTo>
                  <a:lnTo>
                    <a:pt x="130987" y="88240"/>
                  </a:lnTo>
                  <a:lnTo>
                    <a:pt x="125264" y="100967"/>
                  </a:lnTo>
                  <a:lnTo>
                    <a:pt x="117134" y="112119"/>
                  </a:lnTo>
                  <a:lnTo>
                    <a:pt x="106930" y="121368"/>
                  </a:lnTo>
                  <a:lnTo>
                    <a:pt x="94980" y="128383"/>
                  </a:lnTo>
                  <a:lnTo>
                    <a:pt x="81617" y="132834"/>
                  </a:lnTo>
                  <a:lnTo>
                    <a:pt x="67170" y="134391"/>
                  </a:lnTo>
                  <a:lnTo>
                    <a:pt x="60122" y="134026"/>
                  </a:lnTo>
                  <a:lnTo>
                    <a:pt x="46151" y="131039"/>
                  </a:lnTo>
                  <a:lnTo>
                    <a:pt x="33424" y="125317"/>
                  </a:lnTo>
                  <a:lnTo>
                    <a:pt x="22271" y="117189"/>
                  </a:lnTo>
                  <a:lnTo>
                    <a:pt x="13022" y="106986"/>
                  </a:lnTo>
                  <a:lnTo>
                    <a:pt x="6007" y="95037"/>
                  </a:lnTo>
                  <a:lnTo>
                    <a:pt x="1556" y="81672"/>
                  </a:lnTo>
                  <a:lnTo>
                    <a:pt x="0" y="67221"/>
                  </a:lnTo>
                  <a:lnTo>
                    <a:pt x="368" y="60134"/>
                  </a:lnTo>
                  <a:lnTo>
                    <a:pt x="3361" y="46166"/>
                  </a:lnTo>
                  <a:lnTo>
                    <a:pt x="9086" y="33439"/>
                  </a:lnTo>
                  <a:lnTo>
                    <a:pt x="17215" y="22283"/>
                  </a:lnTo>
                  <a:lnTo>
                    <a:pt x="27417" y="13031"/>
                  </a:lnTo>
                  <a:lnTo>
                    <a:pt x="39363" y="6012"/>
                  </a:lnTo>
                  <a:lnTo>
                    <a:pt x="52724" y="1558"/>
                  </a:lnTo>
                  <a:lnTo>
                    <a:pt x="67170" y="0"/>
                  </a:lnTo>
                  <a:lnTo>
                    <a:pt x="74254" y="369"/>
                  </a:lnTo>
                  <a:lnTo>
                    <a:pt x="88214" y="3366"/>
                  </a:lnTo>
                  <a:lnTo>
                    <a:pt x="100933" y="9099"/>
                  </a:lnTo>
                  <a:lnTo>
                    <a:pt x="112079" y="17238"/>
                  </a:lnTo>
                  <a:lnTo>
                    <a:pt x="121323" y="27450"/>
                  </a:lnTo>
                  <a:lnTo>
                    <a:pt x="128335" y="39405"/>
                  </a:lnTo>
                  <a:lnTo>
                    <a:pt x="132784" y="52772"/>
                  </a:lnTo>
                  <a:lnTo>
                    <a:pt x="134340" y="672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03" name="object 837">
              <a:extLst>
                <a:ext uri="{FF2B5EF4-FFF2-40B4-BE49-F238E27FC236}">
                  <a16:creationId xmlns:a16="http://schemas.microsoft.com/office/drawing/2014/main" id="{2148BB44-4E5F-4ED4-BD58-ED74D717E69E}"/>
                </a:ext>
              </a:extLst>
            </p:cNvPr>
            <p:cNvSpPr/>
            <p:nvPr/>
          </p:nvSpPr>
          <p:spPr>
            <a:xfrm>
              <a:off x="6985342" y="2760916"/>
              <a:ext cx="73126" cy="52184"/>
            </a:xfrm>
            <a:custGeom>
              <a:avLst/>
              <a:gdLst/>
              <a:ahLst/>
              <a:cxnLst/>
              <a:rect l="l" t="t" r="r" b="b"/>
              <a:pathLst>
                <a:path w="73126" h="52184">
                  <a:moveTo>
                    <a:pt x="0" y="51193"/>
                  </a:moveTo>
                  <a:lnTo>
                    <a:pt x="3619" y="51841"/>
                  </a:lnTo>
                  <a:lnTo>
                    <a:pt x="7302" y="52184"/>
                  </a:lnTo>
                  <a:lnTo>
                    <a:pt x="10972" y="52184"/>
                  </a:lnTo>
                  <a:lnTo>
                    <a:pt x="24974" y="50619"/>
                  </a:lnTo>
                  <a:lnTo>
                    <a:pt x="37941" y="46138"/>
                  </a:lnTo>
                  <a:lnTo>
                    <a:pt x="49497" y="39059"/>
                  </a:lnTo>
                  <a:lnTo>
                    <a:pt x="59264" y="29703"/>
                  </a:lnTo>
                  <a:lnTo>
                    <a:pt x="66866" y="18387"/>
                  </a:lnTo>
                  <a:lnTo>
                    <a:pt x="71924" y="5431"/>
                  </a:lnTo>
                  <a:lnTo>
                    <a:pt x="7312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04" name="object 838">
              <a:extLst>
                <a:ext uri="{FF2B5EF4-FFF2-40B4-BE49-F238E27FC236}">
                  <a16:creationId xmlns:a16="http://schemas.microsoft.com/office/drawing/2014/main" id="{1527BD15-4381-4E0A-B07B-1B2DCCC2A3AA}"/>
                </a:ext>
              </a:extLst>
            </p:cNvPr>
            <p:cNvSpPr/>
            <p:nvPr/>
          </p:nvSpPr>
          <p:spPr>
            <a:xfrm>
              <a:off x="7001370" y="2774657"/>
              <a:ext cx="47917" cy="33477"/>
            </a:xfrm>
            <a:custGeom>
              <a:avLst/>
              <a:gdLst/>
              <a:ahLst/>
              <a:cxnLst/>
              <a:rect l="l" t="t" r="r" b="b"/>
              <a:pathLst>
                <a:path w="47917" h="33477">
                  <a:moveTo>
                    <a:pt x="0" y="33477"/>
                  </a:moveTo>
                  <a:lnTo>
                    <a:pt x="13147" y="30807"/>
                  </a:lnTo>
                  <a:lnTo>
                    <a:pt x="25139" y="25319"/>
                  </a:lnTo>
                  <a:lnTo>
                    <a:pt x="35557" y="17314"/>
                  </a:lnTo>
                  <a:lnTo>
                    <a:pt x="43980" y="7098"/>
                  </a:lnTo>
                  <a:lnTo>
                    <a:pt x="4791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05" name="object 839">
              <a:extLst>
                <a:ext uri="{FF2B5EF4-FFF2-40B4-BE49-F238E27FC236}">
                  <a16:creationId xmlns:a16="http://schemas.microsoft.com/office/drawing/2014/main" id="{0274F068-D862-4C7F-A22D-4E5E14228D98}"/>
                </a:ext>
              </a:extLst>
            </p:cNvPr>
            <p:cNvSpPr/>
            <p:nvPr/>
          </p:nvSpPr>
          <p:spPr>
            <a:xfrm>
              <a:off x="7018731" y="2787446"/>
              <a:ext cx="15087" cy="10566"/>
            </a:xfrm>
            <a:custGeom>
              <a:avLst/>
              <a:gdLst/>
              <a:ahLst/>
              <a:cxnLst/>
              <a:rect l="l" t="t" r="r" b="b"/>
              <a:pathLst>
                <a:path w="15087" h="10566">
                  <a:moveTo>
                    <a:pt x="0" y="10566"/>
                  </a:moveTo>
                  <a:lnTo>
                    <a:pt x="5613" y="7988"/>
                  </a:lnTo>
                  <a:lnTo>
                    <a:pt x="10718" y="4368"/>
                  </a:lnTo>
                  <a:lnTo>
                    <a:pt x="1508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06" name="object 840">
              <a:extLst>
                <a:ext uri="{FF2B5EF4-FFF2-40B4-BE49-F238E27FC236}">
                  <a16:creationId xmlns:a16="http://schemas.microsoft.com/office/drawing/2014/main" id="{77E520E0-3ED3-443F-96F8-82DDBD28211B}"/>
                </a:ext>
              </a:extLst>
            </p:cNvPr>
            <p:cNvSpPr/>
            <p:nvPr/>
          </p:nvSpPr>
          <p:spPr>
            <a:xfrm>
              <a:off x="6958304" y="2701226"/>
              <a:ext cx="20993" cy="20193"/>
            </a:xfrm>
            <a:custGeom>
              <a:avLst/>
              <a:gdLst/>
              <a:ahLst/>
              <a:cxnLst/>
              <a:rect l="l" t="t" r="r" b="b"/>
              <a:pathLst>
                <a:path w="20993" h="20193">
                  <a:moveTo>
                    <a:pt x="15290" y="0"/>
                  </a:moveTo>
                  <a:lnTo>
                    <a:pt x="20993" y="12153"/>
                  </a:lnTo>
                  <a:lnTo>
                    <a:pt x="16725" y="14147"/>
                  </a:lnTo>
                  <a:lnTo>
                    <a:pt x="12801" y="16865"/>
                  </a:lnTo>
                  <a:lnTo>
                    <a:pt x="9486" y="20193"/>
                  </a:lnTo>
                  <a:lnTo>
                    <a:pt x="0" y="10718"/>
                  </a:lnTo>
                  <a:lnTo>
                    <a:pt x="4419" y="6261"/>
                  </a:lnTo>
                  <a:lnTo>
                    <a:pt x="9575" y="2628"/>
                  </a:lnTo>
                  <a:lnTo>
                    <a:pt x="15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07" name="object 841">
              <a:extLst>
                <a:ext uri="{FF2B5EF4-FFF2-40B4-BE49-F238E27FC236}">
                  <a16:creationId xmlns:a16="http://schemas.microsoft.com/office/drawing/2014/main" id="{6B71CB33-6657-4694-A84C-72660F83D729}"/>
                </a:ext>
              </a:extLst>
            </p:cNvPr>
            <p:cNvSpPr/>
            <p:nvPr/>
          </p:nvSpPr>
          <p:spPr>
            <a:xfrm>
              <a:off x="6958304" y="2701226"/>
              <a:ext cx="20993" cy="20193"/>
            </a:xfrm>
            <a:custGeom>
              <a:avLst/>
              <a:gdLst/>
              <a:ahLst/>
              <a:cxnLst/>
              <a:rect l="l" t="t" r="r" b="b"/>
              <a:pathLst>
                <a:path w="20993" h="20193">
                  <a:moveTo>
                    <a:pt x="15290" y="0"/>
                  </a:moveTo>
                  <a:lnTo>
                    <a:pt x="9575" y="2628"/>
                  </a:lnTo>
                  <a:lnTo>
                    <a:pt x="4419" y="6261"/>
                  </a:lnTo>
                  <a:lnTo>
                    <a:pt x="0" y="10718"/>
                  </a:lnTo>
                  <a:lnTo>
                    <a:pt x="9486" y="20193"/>
                  </a:lnTo>
                  <a:lnTo>
                    <a:pt x="12801" y="16865"/>
                  </a:lnTo>
                  <a:lnTo>
                    <a:pt x="16725" y="14147"/>
                  </a:lnTo>
                  <a:lnTo>
                    <a:pt x="20993" y="12153"/>
                  </a:lnTo>
                  <a:lnTo>
                    <a:pt x="1529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08" name="object 842">
              <a:extLst>
                <a:ext uri="{FF2B5EF4-FFF2-40B4-BE49-F238E27FC236}">
                  <a16:creationId xmlns:a16="http://schemas.microsoft.com/office/drawing/2014/main" id="{7A9C323B-E5AE-469F-BD05-D64E28A99330}"/>
                </a:ext>
              </a:extLst>
            </p:cNvPr>
            <p:cNvSpPr/>
            <p:nvPr/>
          </p:nvSpPr>
          <p:spPr>
            <a:xfrm>
              <a:off x="6963029" y="2707335"/>
              <a:ext cx="13385" cy="9321"/>
            </a:xfrm>
            <a:custGeom>
              <a:avLst/>
              <a:gdLst/>
              <a:ahLst/>
              <a:cxnLst/>
              <a:rect l="l" t="t" r="r" b="b"/>
              <a:pathLst>
                <a:path w="13385" h="9321">
                  <a:moveTo>
                    <a:pt x="13385" y="0"/>
                  </a:moveTo>
                  <a:lnTo>
                    <a:pt x="8432" y="2273"/>
                  </a:lnTo>
                  <a:lnTo>
                    <a:pt x="3911" y="5448"/>
                  </a:lnTo>
                  <a:lnTo>
                    <a:pt x="0" y="932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09" name="object 843">
              <a:extLst>
                <a:ext uri="{FF2B5EF4-FFF2-40B4-BE49-F238E27FC236}">
                  <a16:creationId xmlns:a16="http://schemas.microsoft.com/office/drawing/2014/main" id="{4DEDAF90-EBE6-4EE1-82B9-6445744B8C78}"/>
                </a:ext>
              </a:extLst>
            </p:cNvPr>
            <p:cNvSpPr/>
            <p:nvPr/>
          </p:nvSpPr>
          <p:spPr>
            <a:xfrm>
              <a:off x="6965403" y="2705887"/>
              <a:ext cx="7835" cy="11023"/>
            </a:xfrm>
            <a:custGeom>
              <a:avLst/>
              <a:gdLst/>
              <a:ahLst/>
              <a:cxnLst/>
              <a:rect l="l" t="t" r="r" b="b"/>
              <a:pathLst>
                <a:path w="7835" h="11023">
                  <a:moveTo>
                    <a:pt x="7835" y="10972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10" name="object 844">
              <a:extLst>
                <a:ext uri="{FF2B5EF4-FFF2-40B4-BE49-F238E27FC236}">
                  <a16:creationId xmlns:a16="http://schemas.microsoft.com/office/drawing/2014/main" id="{F96CF3A0-D8ED-4D1A-8788-75276A222694}"/>
                </a:ext>
              </a:extLst>
            </p:cNvPr>
            <p:cNvSpPr/>
            <p:nvPr/>
          </p:nvSpPr>
          <p:spPr>
            <a:xfrm>
              <a:off x="6929145" y="2682722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221"/>
                  </a:moveTo>
                  <a:lnTo>
                    <a:pt x="132784" y="52772"/>
                  </a:lnTo>
                  <a:lnTo>
                    <a:pt x="128335" y="39405"/>
                  </a:lnTo>
                  <a:lnTo>
                    <a:pt x="121323" y="27450"/>
                  </a:lnTo>
                  <a:lnTo>
                    <a:pt x="112079" y="17238"/>
                  </a:lnTo>
                  <a:lnTo>
                    <a:pt x="100933" y="9099"/>
                  </a:lnTo>
                  <a:lnTo>
                    <a:pt x="88214" y="3366"/>
                  </a:lnTo>
                  <a:lnTo>
                    <a:pt x="74254" y="369"/>
                  </a:lnTo>
                  <a:lnTo>
                    <a:pt x="67170" y="0"/>
                  </a:lnTo>
                  <a:lnTo>
                    <a:pt x="52724" y="1558"/>
                  </a:lnTo>
                  <a:lnTo>
                    <a:pt x="39363" y="6012"/>
                  </a:lnTo>
                  <a:lnTo>
                    <a:pt x="27417" y="13031"/>
                  </a:lnTo>
                  <a:lnTo>
                    <a:pt x="17215" y="22283"/>
                  </a:lnTo>
                  <a:lnTo>
                    <a:pt x="9086" y="33439"/>
                  </a:lnTo>
                  <a:lnTo>
                    <a:pt x="3361" y="46166"/>
                  </a:lnTo>
                  <a:lnTo>
                    <a:pt x="368" y="60134"/>
                  </a:lnTo>
                  <a:lnTo>
                    <a:pt x="0" y="67221"/>
                  </a:lnTo>
                  <a:lnTo>
                    <a:pt x="1556" y="81672"/>
                  </a:lnTo>
                  <a:lnTo>
                    <a:pt x="6007" y="95037"/>
                  </a:lnTo>
                  <a:lnTo>
                    <a:pt x="13022" y="106986"/>
                  </a:lnTo>
                  <a:lnTo>
                    <a:pt x="22271" y="117189"/>
                  </a:lnTo>
                  <a:lnTo>
                    <a:pt x="33424" y="125317"/>
                  </a:lnTo>
                  <a:lnTo>
                    <a:pt x="46151" y="131039"/>
                  </a:lnTo>
                  <a:lnTo>
                    <a:pt x="60122" y="134026"/>
                  </a:lnTo>
                  <a:lnTo>
                    <a:pt x="67170" y="134391"/>
                  </a:lnTo>
                  <a:lnTo>
                    <a:pt x="81617" y="132834"/>
                  </a:lnTo>
                  <a:lnTo>
                    <a:pt x="94980" y="128383"/>
                  </a:lnTo>
                  <a:lnTo>
                    <a:pt x="106930" y="121368"/>
                  </a:lnTo>
                  <a:lnTo>
                    <a:pt x="117134" y="112119"/>
                  </a:lnTo>
                  <a:lnTo>
                    <a:pt x="125264" y="100967"/>
                  </a:lnTo>
                  <a:lnTo>
                    <a:pt x="130987" y="88240"/>
                  </a:lnTo>
                  <a:lnTo>
                    <a:pt x="133975" y="74268"/>
                  </a:lnTo>
                  <a:lnTo>
                    <a:pt x="134340" y="67221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11" name="object 845">
              <a:extLst>
                <a:ext uri="{FF2B5EF4-FFF2-40B4-BE49-F238E27FC236}">
                  <a16:creationId xmlns:a16="http://schemas.microsoft.com/office/drawing/2014/main" id="{44DF09DB-3814-422F-B353-A4CEF6FF9A0B}"/>
                </a:ext>
              </a:extLst>
            </p:cNvPr>
            <p:cNvSpPr/>
            <p:nvPr/>
          </p:nvSpPr>
          <p:spPr>
            <a:xfrm>
              <a:off x="6941845" y="2963164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3975" y="74218"/>
                  </a:lnTo>
                  <a:lnTo>
                    <a:pt x="130987" y="88189"/>
                  </a:lnTo>
                  <a:lnTo>
                    <a:pt x="125264" y="100916"/>
                  </a:lnTo>
                  <a:lnTo>
                    <a:pt x="117134" y="112069"/>
                  </a:lnTo>
                  <a:lnTo>
                    <a:pt x="106930" y="121318"/>
                  </a:lnTo>
                  <a:lnTo>
                    <a:pt x="94980" y="128332"/>
                  </a:lnTo>
                  <a:lnTo>
                    <a:pt x="81617" y="132783"/>
                  </a:lnTo>
                  <a:lnTo>
                    <a:pt x="67170" y="134340"/>
                  </a:lnTo>
                  <a:lnTo>
                    <a:pt x="60122" y="133975"/>
                  </a:lnTo>
                  <a:lnTo>
                    <a:pt x="46151" y="130989"/>
                  </a:lnTo>
                  <a:lnTo>
                    <a:pt x="33424" y="125266"/>
                  </a:lnTo>
                  <a:lnTo>
                    <a:pt x="22271" y="117139"/>
                  </a:lnTo>
                  <a:lnTo>
                    <a:pt x="13022" y="106935"/>
                  </a:lnTo>
                  <a:lnTo>
                    <a:pt x="6007" y="94986"/>
                  </a:lnTo>
                  <a:lnTo>
                    <a:pt x="1556" y="81621"/>
                  </a:lnTo>
                  <a:lnTo>
                    <a:pt x="0" y="67170"/>
                  </a:lnTo>
                  <a:lnTo>
                    <a:pt x="364" y="60124"/>
                  </a:lnTo>
                  <a:lnTo>
                    <a:pt x="3351" y="46156"/>
                  </a:lnTo>
                  <a:lnTo>
                    <a:pt x="9073" y="33429"/>
                  </a:lnTo>
                  <a:lnTo>
                    <a:pt x="17201" y="22276"/>
                  </a:lnTo>
                  <a:lnTo>
                    <a:pt x="27404" y="13026"/>
                  </a:lnTo>
                  <a:lnTo>
                    <a:pt x="39354" y="6009"/>
                  </a:lnTo>
                  <a:lnTo>
                    <a:pt x="52719" y="1557"/>
                  </a:lnTo>
                  <a:lnTo>
                    <a:pt x="67170" y="0"/>
                  </a:lnTo>
                  <a:lnTo>
                    <a:pt x="74216" y="365"/>
                  </a:lnTo>
                  <a:lnTo>
                    <a:pt x="88184" y="3352"/>
                  </a:lnTo>
                  <a:lnTo>
                    <a:pt x="100910" y="9076"/>
                  </a:lnTo>
                  <a:lnTo>
                    <a:pt x="112064" y="17205"/>
                  </a:lnTo>
                  <a:lnTo>
                    <a:pt x="121314" y="27410"/>
                  </a:lnTo>
                  <a:lnTo>
                    <a:pt x="128330" y="39359"/>
                  </a:lnTo>
                  <a:lnTo>
                    <a:pt x="132783" y="52723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12" name="object 846">
              <a:extLst>
                <a:ext uri="{FF2B5EF4-FFF2-40B4-BE49-F238E27FC236}">
                  <a16:creationId xmlns:a16="http://schemas.microsoft.com/office/drawing/2014/main" id="{A87FC102-9F51-4C67-A853-DB9AB43257C9}"/>
                </a:ext>
              </a:extLst>
            </p:cNvPr>
            <p:cNvSpPr/>
            <p:nvPr/>
          </p:nvSpPr>
          <p:spPr>
            <a:xfrm>
              <a:off x="6998042" y="3041307"/>
              <a:ext cx="73126" cy="52184"/>
            </a:xfrm>
            <a:custGeom>
              <a:avLst/>
              <a:gdLst/>
              <a:ahLst/>
              <a:cxnLst/>
              <a:rect l="l" t="t" r="r" b="b"/>
              <a:pathLst>
                <a:path w="73126" h="52184">
                  <a:moveTo>
                    <a:pt x="0" y="51244"/>
                  </a:moveTo>
                  <a:lnTo>
                    <a:pt x="3619" y="51892"/>
                  </a:lnTo>
                  <a:lnTo>
                    <a:pt x="7302" y="52184"/>
                  </a:lnTo>
                  <a:lnTo>
                    <a:pt x="10972" y="52184"/>
                  </a:lnTo>
                  <a:lnTo>
                    <a:pt x="24974" y="50622"/>
                  </a:lnTo>
                  <a:lnTo>
                    <a:pt x="37941" y="46148"/>
                  </a:lnTo>
                  <a:lnTo>
                    <a:pt x="49497" y="39077"/>
                  </a:lnTo>
                  <a:lnTo>
                    <a:pt x="59264" y="29725"/>
                  </a:lnTo>
                  <a:lnTo>
                    <a:pt x="66866" y="18407"/>
                  </a:lnTo>
                  <a:lnTo>
                    <a:pt x="71924" y="5439"/>
                  </a:lnTo>
                  <a:lnTo>
                    <a:pt x="7312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13" name="object 847">
              <a:extLst>
                <a:ext uri="{FF2B5EF4-FFF2-40B4-BE49-F238E27FC236}">
                  <a16:creationId xmlns:a16="http://schemas.microsoft.com/office/drawing/2014/main" id="{55E8679D-6A6D-4CD5-88AE-33532A336CED}"/>
                </a:ext>
              </a:extLst>
            </p:cNvPr>
            <p:cNvSpPr/>
            <p:nvPr/>
          </p:nvSpPr>
          <p:spPr>
            <a:xfrm>
              <a:off x="7014070" y="3055048"/>
              <a:ext cx="47917" cy="33527"/>
            </a:xfrm>
            <a:custGeom>
              <a:avLst/>
              <a:gdLst/>
              <a:ahLst/>
              <a:cxnLst/>
              <a:rect l="l" t="t" r="r" b="b"/>
              <a:pathLst>
                <a:path w="47917" h="33527">
                  <a:moveTo>
                    <a:pt x="0" y="33527"/>
                  </a:moveTo>
                  <a:lnTo>
                    <a:pt x="13140" y="30839"/>
                  </a:lnTo>
                  <a:lnTo>
                    <a:pt x="25128" y="25351"/>
                  </a:lnTo>
                  <a:lnTo>
                    <a:pt x="35543" y="17353"/>
                  </a:lnTo>
                  <a:lnTo>
                    <a:pt x="43966" y="7135"/>
                  </a:lnTo>
                  <a:lnTo>
                    <a:pt x="4791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14" name="object 848">
              <a:extLst>
                <a:ext uri="{FF2B5EF4-FFF2-40B4-BE49-F238E27FC236}">
                  <a16:creationId xmlns:a16="http://schemas.microsoft.com/office/drawing/2014/main" id="{8D28EA27-13AC-46BD-B567-5D1648B3894A}"/>
                </a:ext>
              </a:extLst>
            </p:cNvPr>
            <p:cNvSpPr/>
            <p:nvPr/>
          </p:nvSpPr>
          <p:spPr>
            <a:xfrm>
              <a:off x="7031431" y="3067888"/>
              <a:ext cx="15087" cy="10566"/>
            </a:xfrm>
            <a:custGeom>
              <a:avLst/>
              <a:gdLst/>
              <a:ahLst/>
              <a:cxnLst/>
              <a:rect l="l" t="t" r="r" b="b"/>
              <a:pathLst>
                <a:path w="15087" h="10566">
                  <a:moveTo>
                    <a:pt x="0" y="10566"/>
                  </a:moveTo>
                  <a:lnTo>
                    <a:pt x="5613" y="7937"/>
                  </a:lnTo>
                  <a:lnTo>
                    <a:pt x="10718" y="4368"/>
                  </a:lnTo>
                  <a:lnTo>
                    <a:pt x="1508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15" name="object 849">
              <a:extLst>
                <a:ext uri="{FF2B5EF4-FFF2-40B4-BE49-F238E27FC236}">
                  <a16:creationId xmlns:a16="http://schemas.microsoft.com/office/drawing/2014/main" id="{B1A06F0E-C679-48AA-BDCB-A5ED18033CA2}"/>
                </a:ext>
              </a:extLst>
            </p:cNvPr>
            <p:cNvSpPr/>
            <p:nvPr/>
          </p:nvSpPr>
          <p:spPr>
            <a:xfrm>
              <a:off x="6971004" y="2981617"/>
              <a:ext cx="20993" cy="20243"/>
            </a:xfrm>
            <a:custGeom>
              <a:avLst/>
              <a:gdLst/>
              <a:ahLst/>
              <a:cxnLst/>
              <a:rect l="l" t="t" r="r" b="b"/>
              <a:pathLst>
                <a:path w="20993" h="20243">
                  <a:moveTo>
                    <a:pt x="15290" y="0"/>
                  </a:moveTo>
                  <a:lnTo>
                    <a:pt x="20993" y="12204"/>
                  </a:lnTo>
                  <a:lnTo>
                    <a:pt x="16725" y="14198"/>
                  </a:lnTo>
                  <a:lnTo>
                    <a:pt x="12801" y="16916"/>
                  </a:lnTo>
                  <a:lnTo>
                    <a:pt x="9486" y="20243"/>
                  </a:lnTo>
                  <a:lnTo>
                    <a:pt x="0" y="10718"/>
                  </a:lnTo>
                  <a:lnTo>
                    <a:pt x="4419" y="6311"/>
                  </a:lnTo>
                  <a:lnTo>
                    <a:pt x="9575" y="2679"/>
                  </a:lnTo>
                  <a:lnTo>
                    <a:pt x="15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16" name="object 850">
              <a:extLst>
                <a:ext uri="{FF2B5EF4-FFF2-40B4-BE49-F238E27FC236}">
                  <a16:creationId xmlns:a16="http://schemas.microsoft.com/office/drawing/2014/main" id="{A64CEE3E-80FB-4DD1-AF45-C7FB0DA94D1B}"/>
                </a:ext>
              </a:extLst>
            </p:cNvPr>
            <p:cNvSpPr/>
            <p:nvPr/>
          </p:nvSpPr>
          <p:spPr>
            <a:xfrm>
              <a:off x="6971004" y="2981617"/>
              <a:ext cx="20993" cy="20243"/>
            </a:xfrm>
            <a:custGeom>
              <a:avLst/>
              <a:gdLst/>
              <a:ahLst/>
              <a:cxnLst/>
              <a:rect l="l" t="t" r="r" b="b"/>
              <a:pathLst>
                <a:path w="20993" h="20243">
                  <a:moveTo>
                    <a:pt x="15290" y="0"/>
                  </a:moveTo>
                  <a:lnTo>
                    <a:pt x="9575" y="2679"/>
                  </a:lnTo>
                  <a:lnTo>
                    <a:pt x="4419" y="6311"/>
                  </a:lnTo>
                  <a:lnTo>
                    <a:pt x="0" y="10718"/>
                  </a:lnTo>
                  <a:lnTo>
                    <a:pt x="9486" y="20243"/>
                  </a:lnTo>
                  <a:lnTo>
                    <a:pt x="12801" y="16916"/>
                  </a:lnTo>
                  <a:lnTo>
                    <a:pt x="16725" y="14198"/>
                  </a:lnTo>
                  <a:lnTo>
                    <a:pt x="20993" y="12204"/>
                  </a:lnTo>
                  <a:lnTo>
                    <a:pt x="1529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17" name="object 851">
              <a:extLst>
                <a:ext uri="{FF2B5EF4-FFF2-40B4-BE49-F238E27FC236}">
                  <a16:creationId xmlns:a16="http://schemas.microsoft.com/office/drawing/2014/main" id="{61AA327E-0FFE-4E9F-A33A-60298E42467F}"/>
                </a:ext>
              </a:extLst>
            </p:cNvPr>
            <p:cNvSpPr/>
            <p:nvPr/>
          </p:nvSpPr>
          <p:spPr>
            <a:xfrm>
              <a:off x="6975729" y="2987725"/>
              <a:ext cx="13385" cy="9372"/>
            </a:xfrm>
            <a:custGeom>
              <a:avLst/>
              <a:gdLst/>
              <a:ahLst/>
              <a:cxnLst/>
              <a:rect l="l" t="t" r="r" b="b"/>
              <a:pathLst>
                <a:path w="13385" h="9372">
                  <a:moveTo>
                    <a:pt x="13385" y="0"/>
                  </a:moveTo>
                  <a:lnTo>
                    <a:pt x="8432" y="2336"/>
                  </a:lnTo>
                  <a:lnTo>
                    <a:pt x="3911" y="5511"/>
                  </a:lnTo>
                  <a:lnTo>
                    <a:pt x="0" y="9372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18" name="object 852">
              <a:extLst>
                <a:ext uri="{FF2B5EF4-FFF2-40B4-BE49-F238E27FC236}">
                  <a16:creationId xmlns:a16="http://schemas.microsoft.com/office/drawing/2014/main" id="{58FE8599-8545-4367-8E10-99302C3FE969}"/>
                </a:ext>
              </a:extLst>
            </p:cNvPr>
            <p:cNvSpPr/>
            <p:nvPr/>
          </p:nvSpPr>
          <p:spPr>
            <a:xfrm>
              <a:off x="6978103" y="2986341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19" name="object 853">
              <a:extLst>
                <a:ext uri="{FF2B5EF4-FFF2-40B4-BE49-F238E27FC236}">
                  <a16:creationId xmlns:a16="http://schemas.microsoft.com/office/drawing/2014/main" id="{29F815E8-4ECD-4BA4-8A0A-E764E69A5657}"/>
                </a:ext>
              </a:extLst>
            </p:cNvPr>
            <p:cNvSpPr/>
            <p:nvPr/>
          </p:nvSpPr>
          <p:spPr>
            <a:xfrm>
              <a:off x="6941845" y="2963164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2783" y="52723"/>
                  </a:lnTo>
                  <a:lnTo>
                    <a:pt x="128330" y="39359"/>
                  </a:lnTo>
                  <a:lnTo>
                    <a:pt x="121314" y="27410"/>
                  </a:lnTo>
                  <a:lnTo>
                    <a:pt x="112064" y="17205"/>
                  </a:lnTo>
                  <a:lnTo>
                    <a:pt x="100910" y="9076"/>
                  </a:lnTo>
                  <a:lnTo>
                    <a:pt x="88184" y="3352"/>
                  </a:lnTo>
                  <a:lnTo>
                    <a:pt x="74216" y="365"/>
                  </a:lnTo>
                  <a:lnTo>
                    <a:pt x="67170" y="0"/>
                  </a:lnTo>
                  <a:lnTo>
                    <a:pt x="52719" y="1557"/>
                  </a:lnTo>
                  <a:lnTo>
                    <a:pt x="39354" y="6009"/>
                  </a:lnTo>
                  <a:lnTo>
                    <a:pt x="27404" y="13026"/>
                  </a:lnTo>
                  <a:lnTo>
                    <a:pt x="17201" y="22276"/>
                  </a:lnTo>
                  <a:lnTo>
                    <a:pt x="9073" y="33429"/>
                  </a:lnTo>
                  <a:lnTo>
                    <a:pt x="3351" y="46156"/>
                  </a:lnTo>
                  <a:lnTo>
                    <a:pt x="364" y="60124"/>
                  </a:lnTo>
                  <a:lnTo>
                    <a:pt x="0" y="67170"/>
                  </a:lnTo>
                  <a:lnTo>
                    <a:pt x="1556" y="81621"/>
                  </a:lnTo>
                  <a:lnTo>
                    <a:pt x="6007" y="94986"/>
                  </a:lnTo>
                  <a:lnTo>
                    <a:pt x="13022" y="106935"/>
                  </a:lnTo>
                  <a:lnTo>
                    <a:pt x="22271" y="117139"/>
                  </a:lnTo>
                  <a:lnTo>
                    <a:pt x="33424" y="125266"/>
                  </a:lnTo>
                  <a:lnTo>
                    <a:pt x="46151" y="130989"/>
                  </a:lnTo>
                  <a:lnTo>
                    <a:pt x="60122" y="133975"/>
                  </a:lnTo>
                  <a:lnTo>
                    <a:pt x="67170" y="134340"/>
                  </a:lnTo>
                  <a:lnTo>
                    <a:pt x="81617" y="132783"/>
                  </a:lnTo>
                  <a:lnTo>
                    <a:pt x="94980" y="128332"/>
                  </a:lnTo>
                  <a:lnTo>
                    <a:pt x="106930" y="121318"/>
                  </a:lnTo>
                  <a:lnTo>
                    <a:pt x="117134" y="112069"/>
                  </a:lnTo>
                  <a:lnTo>
                    <a:pt x="125264" y="100916"/>
                  </a:lnTo>
                  <a:lnTo>
                    <a:pt x="130987" y="88189"/>
                  </a:lnTo>
                  <a:lnTo>
                    <a:pt x="133975" y="74218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20" name="object 854">
              <a:extLst>
                <a:ext uri="{FF2B5EF4-FFF2-40B4-BE49-F238E27FC236}">
                  <a16:creationId xmlns:a16="http://schemas.microsoft.com/office/drawing/2014/main" id="{E85E12AC-B52E-4C5A-A7D6-992985105D87}"/>
                </a:ext>
              </a:extLst>
            </p:cNvPr>
            <p:cNvSpPr/>
            <p:nvPr/>
          </p:nvSpPr>
          <p:spPr>
            <a:xfrm>
              <a:off x="7089622" y="3030334"/>
              <a:ext cx="26936" cy="0"/>
            </a:xfrm>
            <a:custGeom>
              <a:avLst/>
              <a:gdLst/>
              <a:ahLst/>
              <a:cxnLst/>
              <a:rect l="l" t="t" r="r" b="b"/>
              <a:pathLst>
                <a:path w="26936">
                  <a:moveTo>
                    <a:pt x="26936" y="0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21" name="object 855">
              <a:extLst>
                <a:ext uri="{FF2B5EF4-FFF2-40B4-BE49-F238E27FC236}">
                  <a16:creationId xmlns:a16="http://schemas.microsoft.com/office/drawing/2014/main" id="{6AC84313-5B42-4E12-860B-7D7021109853}"/>
                </a:ext>
              </a:extLst>
            </p:cNvPr>
            <p:cNvSpPr/>
            <p:nvPr/>
          </p:nvSpPr>
          <p:spPr>
            <a:xfrm>
              <a:off x="7085710" y="2997047"/>
              <a:ext cx="25539" cy="8293"/>
            </a:xfrm>
            <a:custGeom>
              <a:avLst/>
              <a:gdLst/>
              <a:ahLst/>
              <a:cxnLst/>
              <a:rect l="l" t="t" r="r" b="b"/>
              <a:pathLst>
                <a:path w="25539" h="8293">
                  <a:moveTo>
                    <a:pt x="25539" y="0"/>
                  </a:moveTo>
                  <a:lnTo>
                    <a:pt x="0" y="8293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22" name="object 856">
              <a:extLst>
                <a:ext uri="{FF2B5EF4-FFF2-40B4-BE49-F238E27FC236}">
                  <a16:creationId xmlns:a16="http://schemas.microsoft.com/office/drawing/2014/main" id="{41C734FF-0C6D-4543-910A-E9D8212E0DF8}"/>
                </a:ext>
              </a:extLst>
            </p:cNvPr>
            <p:cNvSpPr/>
            <p:nvPr/>
          </p:nvSpPr>
          <p:spPr>
            <a:xfrm>
              <a:off x="7074293" y="2967088"/>
              <a:ext cx="21678" cy="15773"/>
            </a:xfrm>
            <a:custGeom>
              <a:avLst/>
              <a:gdLst/>
              <a:ahLst/>
              <a:cxnLst/>
              <a:rect l="l" t="t" r="r" b="b"/>
              <a:pathLst>
                <a:path w="21678" h="15773">
                  <a:moveTo>
                    <a:pt x="21678" y="0"/>
                  </a:moveTo>
                  <a:lnTo>
                    <a:pt x="0" y="15773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23" name="object 857">
              <a:extLst>
                <a:ext uri="{FF2B5EF4-FFF2-40B4-BE49-F238E27FC236}">
                  <a16:creationId xmlns:a16="http://schemas.microsoft.com/office/drawing/2014/main" id="{9E1D6B73-3C89-4FE9-B73C-3324BD4CA1AB}"/>
                </a:ext>
              </a:extLst>
            </p:cNvPr>
            <p:cNvSpPr/>
            <p:nvPr/>
          </p:nvSpPr>
          <p:spPr>
            <a:xfrm>
              <a:off x="7056386" y="2943225"/>
              <a:ext cx="15875" cy="21831"/>
            </a:xfrm>
            <a:custGeom>
              <a:avLst/>
              <a:gdLst/>
              <a:ahLst/>
              <a:cxnLst/>
              <a:rect l="l" t="t" r="r" b="b"/>
              <a:pathLst>
                <a:path w="15875" h="21831">
                  <a:moveTo>
                    <a:pt x="15875" y="0"/>
                  </a:moveTo>
                  <a:lnTo>
                    <a:pt x="0" y="21831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24" name="object 858">
              <a:extLst>
                <a:ext uri="{FF2B5EF4-FFF2-40B4-BE49-F238E27FC236}">
                  <a16:creationId xmlns:a16="http://schemas.microsoft.com/office/drawing/2014/main" id="{3664C224-E062-4CC4-AD40-A2A7A1C38909}"/>
                </a:ext>
              </a:extLst>
            </p:cNvPr>
            <p:cNvSpPr/>
            <p:nvPr/>
          </p:nvSpPr>
          <p:spPr>
            <a:xfrm>
              <a:off x="7056386" y="3095625"/>
              <a:ext cx="15875" cy="21729"/>
            </a:xfrm>
            <a:custGeom>
              <a:avLst/>
              <a:gdLst/>
              <a:ahLst/>
              <a:cxnLst/>
              <a:rect l="l" t="t" r="r" b="b"/>
              <a:pathLst>
                <a:path w="15875" h="21729">
                  <a:moveTo>
                    <a:pt x="15875" y="21729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25" name="object 859">
              <a:extLst>
                <a:ext uri="{FF2B5EF4-FFF2-40B4-BE49-F238E27FC236}">
                  <a16:creationId xmlns:a16="http://schemas.microsoft.com/office/drawing/2014/main" id="{FC361B28-32D5-4EBB-9B2F-1543B97868B2}"/>
                </a:ext>
              </a:extLst>
            </p:cNvPr>
            <p:cNvSpPr/>
            <p:nvPr/>
          </p:nvSpPr>
          <p:spPr>
            <a:xfrm>
              <a:off x="7074293" y="3077718"/>
              <a:ext cx="21678" cy="15875"/>
            </a:xfrm>
            <a:custGeom>
              <a:avLst/>
              <a:gdLst/>
              <a:ahLst/>
              <a:cxnLst/>
              <a:rect l="l" t="t" r="r" b="b"/>
              <a:pathLst>
                <a:path w="21678" h="15875">
                  <a:moveTo>
                    <a:pt x="21678" y="15874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26" name="object 860">
              <a:extLst>
                <a:ext uri="{FF2B5EF4-FFF2-40B4-BE49-F238E27FC236}">
                  <a16:creationId xmlns:a16="http://schemas.microsoft.com/office/drawing/2014/main" id="{B09B5713-DC37-428A-8BBB-C9EE627B45BC}"/>
                </a:ext>
              </a:extLst>
            </p:cNvPr>
            <p:cNvSpPr/>
            <p:nvPr/>
          </p:nvSpPr>
          <p:spPr>
            <a:xfrm>
              <a:off x="7085710" y="3055239"/>
              <a:ext cx="25539" cy="8242"/>
            </a:xfrm>
            <a:custGeom>
              <a:avLst/>
              <a:gdLst/>
              <a:ahLst/>
              <a:cxnLst/>
              <a:rect l="l" t="t" r="r" b="b"/>
              <a:pathLst>
                <a:path w="25539" h="8242">
                  <a:moveTo>
                    <a:pt x="25539" y="8242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27" name="object 861">
              <a:extLst>
                <a:ext uri="{FF2B5EF4-FFF2-40B4-BE49-F238E27FC236}">
                  <a16:creationId xmlns:a16="http://schemas.microsoft.com/office/drawing/2014/main" id="{FB09C817-E1FD-4D0E-BE4D-97F057145987}"/>
                </a:ext>
              </a:extLst>
            </p:cNvPr>
            <p:cNvSpPr/>
            <p:nvPr/>
          </p:nvSpPr>
          <p:spPr>
            <a:xfrm>
              <a:off x="6713588" y="3132836"/>
              <a:ext cx="134391" cy="134391"/>
            </a:xfrm>
            <a:custGeom>
              <a:avLst/>
              <a:gdLst/>
              <a:ahLst/>
              <a:cxnLst/>
              <a:rect l="l" t="t" r="r" b="b"/>
              <a:pathLst>
                <a:path w="134391" h="134391">
                  <a:moveTo>
                    <a:pt x="134391" y="67170"/>
                  </a:moveTo>
                  <a:lnTo>
                    <a:pt x="134021" y="74257"/>
                  </a:lnTo>
                  <a:lnTo>
                    <a:pt x="131025" y="88224"/>
                  </a:lnTo>
                  <a:lnTo>
                    <a:pt x="125293" y="100952"/>
                  </a:lnTo>
                  <a:lnTo>
                    <a:pt x="117158" y="112107"/>
                  </a:lnTo>
                  <a:lnTo>
                    <a:pt x="106951" y="121360"/>
                  </a:lnTo>
                  <a:lnTo>
                    <a:pt x="95005" y="128379"/>
                  </a:lnTo>
                  <a:lnTo>
                    <a:pt x="81651" y="132833"/>
                  </a:lnTo>
                  <a:lnTo>
                    <a:pt x="67221" y="134391"/>
                  </a:lnTo>
                  <a:lnTo>
                    <a:pt x="60087" y="134017"/>
                  </a:lnTo>
                  <a:lnTo>
                    <a:pt x="46116" y="131014"/>
                  </a:lnTo>
                  <a:lnTo>
                    <a:pt x="33394" y="125278"/>
                  </a:lnTo>
                  <a:lnTo>
                    <a:pt x="22248" y="117139"/>
                  </a:lnTo>
                  <a:lnTo>
                    <a:pt x="13007" y="106928"/>
                  </a:lnTo>
                  <a:lnTo>
                    <a:pt x="6000" y="94976"/>
                  </a:lnTo>
                  <a:lnTo>
                    <a:pt x="1554" y="81613"/>
                  </a:lnTo>
                  <a:lnTo>
                    <a:pt x="0" y="67170"/>
                  </a:lnTo>
                  <a:lnTo>
                    <a:pt x="368" y="60084"/>
                  </a:lnTo>
                  <a:lnTo>
                    <a:pt x="3361" y="46120"/>
                  </a:lnTo>
                  <a:lnTo>
                    <a:pt x="9088" y="33401"/>
                  </a:lnTo>
                  <a:lnTo>
                    <a:pt x="17220" y="22255"/>
                  </a:lnTo>
                  <a:lnTo>
                    <a:pt x="27428" y="13013"/>
                  </a:lnTo>
                  <a:lnTo>
                    <a:pt x="39383" y="6003"/>
                  </a:lnTo>
                  <a:lnTo>
                    <a:pt x="52757" y="1555"/>
                  </a:lnTo>
                  <a:lnTo>
                    <a:pt x="67221" y="0"/>
                  </a:lnTo>
                  <a:lnTo>
                    <a:pt x="74260" y="364"/>
                  </a:lnTo>
                  <a:lnTo>
                    <a:pt x="88220" y="3351"/>
                  </a:lnTo>
                  <a:lnTo>
                    <a:pt x="100944" y="9073"/>
                  </a:lnTo>
                  <a:lnTo>
                    <a:pt x="112099" y="17201"/>
                  </a:lnTo>
                  <a:lnTo>
                    <a:pt x="121354" y="27404"/>
                  </a:lnTo>
                  <a:lnTo>
                    <a:pt x="128375" y="39354"/>
                  </a:lnTo>
                  <a:lnTo>
                    <a:pt x="132832" y="52719"/>
                  </a:lnTo>
                  <a:lnTo>
                    <a:pt x="134391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28" name="object 862">
              <a:extLst>
                <a:ext uri="{FF2B5EF4-FFF2-40B4-BE49-F238E27FC236}">
                  <a16:creationId xmlns:a16="http://schemas.microsoft.com/office/drawing/2014/main" id="{3604150F-DD8A-4695-AD18-B751EF7686A9}"/>
                </a:ext>
              </a:extLst>
            </p:cNvPr>
            <p:cNvSpPr/>
            <p:nvPr/>
          </p:nvSpPr>
          <p:spPr>
            <a:xfrm>
              <a:off x="6769849" y="3211017"/>
              <a:ext cx="73113" cy="52133"/>
            </a:xfrm>
            <a:custGeom>
              <a:avLst/>
              <a:gdLst/>
              <a:ahLst/>
              <a:cxnLst/>
              <a:rect l="l" t="t" r="r" b="b"/>
              <a:pathLst>
                <a:path w="73113" h="52133">
                  <a:moveTo>
                    <a:pt x="0" y="51193"/>
                  </a:moveTo>
                  <a:lnTo>
                    <a:pt x="3568" y="51841"/>
                  </a:lnTo>
                  <a:lnTo>
                    <a:pt x="7289" y="52133"/>
                  </a:lnTo>
                  <a:lnTo>
                    <a:pt x="10960" y="52133"/>
                  </a:lnTo>
                  <a:lnTo>
                    <a:pt x="24950" y="50570"/>
                  </a:lnTo>
                  <a:lnTo>
                    <a:pt x="37916" y="46094"/>
                  </a:lnTo>
                  <a:lnTo>
                    <a:pt x="49477" y="39022"/>
                  </a:lnTo>
                  <a:lnTo>
                    <a:pt x="59252" y="29670"/>
                  </a:lnTo>
                  <a:lnTo>
                    <a:pt x="66860" y="18356"/>
                  </a:lnTo>
                  <a:lnTo>
                    <a:pt x="71919" y="5398"/>
                  </a:lnTo>
                  <a:lnTo>
                    <a:pt x="73113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29" name="object 863">
              <a:extLst>
                <a:ext uri="{FF2B5EF4-FFF2-40B4-BE49-F238E27FC236}">
                  <a16:creationId xmlns:a16="http://schemas.microsoft.com/office/drawing/2014/main" id="{74830F35-9A5E-4F3C-B590-923DB175D0B7}"/>
                </a:ext>
              </a:extLst>
            </p:cNvPr>
            <p:cNvSpPr/>
            <p:nvPr/>
          </p:nvSpPr>
          <p:spPr>
            <a:xfrm>
              <a:off x="6785864" y="3224707"/>
              <a:ext cx="47878" cy="33540"/>
            </a:xfrm>
            <a:custGeom>
              <a:avLst/>
              <a:gdLst/>
              <a:ahLst/>
              <a:cxnLst/>
              <a:rect l="l" t="t" r="r" b="b"/>
              <a:pathLst>
                <a:path w="47878" h="33540">
                  <a:moveTo>
                    <a:pt x="0" y="33540"/>
                  </a:moveTo>
                  <a:lnTo>
                    <a:pt x="13141" y="30844"/>
                  </a:lnTo>
                  <a:lnTo>
                    <a:pt x="25122" y="25348"/>
                  </a:lnTo>
                  <a:lnTo>
                    <a:pt x="35528" y="17342"/>
                  </a:lnTo>
                  <a:lnTo>
                    <a:pt x="43942" y="7117"/>
                  </a:lnTo>
                  <a:lnTo>
                    <a:pt x="4787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30" name="object 864">
              <a:extLst>
                <a:ext uri="{FF2B5EF4-FFF2-40B4-BE49-F238E27FC236}">
                  <a16:creationId xmlns:a16="http://schemas.microsoft.com/office/drawing/2014/main" id="{AF65C99C-6046-4C6B-AF11-1659CEF9C979}"/>
                </a:ext>
              </a:extLst>
            </p:cNvPr>
            <p:cNvSpPr/>
            <p:nvPr/>
          </p:nvSpPr>
          <p:spPr>
            <a:xfrm>
              <a:off x="6803237" y="3237560"/>
              <a:ext cx="15074" cy="10566"/>
            </a:xfrm>
            <a:custGeom>
              <a:avLst/>
              <a:gdLst/>
              <a:ahLst/>
              <a:cxnLst/>
              <a:rect l="l" t="t" r="r" b="b"/>
              <a:pathLst>
                <a:path w="15074" h="10566">
                  <a:moveTo>
                    <a:pt x="0" y="10566"/>
                  </a:moveTo>
                  <a:lnTo>
                    <a:pt x="5600" y="7937"/>
                  </a:lnTo>
                  <a:lnTo>
                    <a:pt x="10706" y="4368"/>
                  </a:lnTo>
                  <a:lnTo>
                    <a:pt x="1507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31" name="object 865">
              <a:extLst>
                <a:ext uri="{FF2B5EF4-FFF2-40B4-BE49-F238E27FC236}">
                  <a16:creationId xmlns:a16="http://schemas.microsoft.com/office/drawing/2014/main" id="{A429320C-D6FD-4E86-89DB-5E58CCD96188}"/>
                </a:ext>
              </a:extLst>
            </p:cNvPr>
            <p:cNvSpPr/>
            <p:nvPr/>
          </p:nvSpPr>
          <p:spPr>
            <a:xfrm>
              <a:off x="6742760" y="3151289"/>
              <a:ext cx="20980" cy="20243"/>
            </a:xfrm>
            <a:custGeom>
              <a:avLst/>
              <a:gdLst/>
              <a:ahLst/>
              <a:cxnLst/>
              <a:rect l="l" t="t" r="r" b="b"/>
              <a:pathLst>
                <a:path w="20980" h="20243">
                  <a:moveTo>
                    <a:pt x="15328" y="0"/>
                  </a:moveTo>
                  <a:lnTo>
                    <a:pt x="20980" y="12204"/>
                  </a:lnTo>
                  <a:lnTo>
                    <a:pt x="16713" y="14185"/>
                  </a:lnTo>
                  <a:lnTo>
                    <a:pt x="12852" y="16916"/>
                  </a:lnTo>
                  <a:lnTo>
                    <a:pt x="9525" y="20243"/>
                  </a:lnTo>
                  <a:lnTo>
                    <a:pt x="0" y="10718"/>
                  </a:lnTo>
                  <a:lnTo>
                    <a:pt x="4457" y="6299"/>
                  </a:lnTo>
                  <a:lnTo>
                    <a:pt x="9626" y="2679"/>
                  </a:lnTo>
                  <a:lnTo>
                    <a:pt x="15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32" name="object 866">
              <a:extLst>
                <a:ext uri="{FF2B5EF4-FFF2-40B4-BE49-F238E27FC236}">
                  <a16:creationId xmlns:a16="http://schemas.microsoft.com/office/drawing/2014/main" id="{25A711D6-BB81-45DE-9E28-59792128DF5E}"/>
                </a:ext>
              </a:extLst>
            </p:cNvPr>
            <p:cNvSpPr/>
            <p:nvPr/>
          </p:nvSpPr>
          <p:spPr>
            <a:xfrm>
              <a:off x="6742760" y="3151289"/>
              <a:ext cx="20980" cy="20243"/>
            </a:xfrm>
            <a:custGeom>
              <a:avLst/>
              <a:gdLst/>
              <a:ahLst/>
              <a:cxnLst/>
              <a:rect l="l" t="t" r="r" b="b"/>
              <a:pathLst>
                <a:path w="20980" h="20243">
                  <a:moveTo>
                    <a:pt x="15328" y="0"/>
                  </a:moveTo>
                  <a:lnTo>
                    <a:pt x="9626" y="2679"/>
                  </a:lnTo>
                  <a:lnTo>
                    <a:pt x="4457" y="6299"/>
                  </a:lnTo>
                  <a:lnTo>
                    <a:pt x="0" y="10718"/>
                  </a:lnTo>
                  <a:lnTo>
                    <a:pt x="9525" y="20243"/>
                  </a:lnTo>
                  <a:lnTo>
                    <a:pt x="12852" y="16916"/>
                  </a:lnTo>
                  <a:lnTo>
                    <a:pt x="16713" y="14185"/>
                  </a:lnTo>
                  <a:lnTo>
                    <a:pt x="20980" y="12204"/>
                  </a:lnTo>
                  <a:lnTo>
                    <a:pt x="1532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33" name="object 867">
              <a:extLst>
                <a:ext uri="{FF2B5EF4-FFF2-40B4-BE49-F238E27FC236}">
                  <a16:creationId xmlns:a16="http://schemas.microsoft.com/office/drawing/2014/main" id="{B77B02B7-D3D5-4AF4-9399-255A9F9FF04A}"/>
                </a:ext>
              </a:extLst>
            </p:cNvPr>
            <p:cNvSpPr/>
            <p:nvPr/>
          </p:nvSpPr>
          <p:spPr>
            <a:xfrm>
              <a:off x="6747522" y="3157385"/>
              <a:ext cx="13385" cy="9385"/>
            </a:xfrm>
            <a:custGeom>
              <a:avLst/>
              <a:gdLst/>
              <a:ahLst/>
              <a:cxnLst/>
              <a:rect l="l" t="t" r="r" b="b"/>
              <a:pathLst>
                <a:path w="13385" h="9385">
                  <a:moveTo>
                    <a:pt x="13385" y="0"/>
                  </a:moveTo>
                  <a:lnTo>
                    <a:pt x="8432" y="2336"/>
                  </a:lnTo>
                  <a:lnTo>
                    <a:pt x="3860" y="5511"/>
                  </a:lnTo>
                  <a:lnTo>
                    <a:pt x="0" y="938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34" name="object 868">
              <a:extLst>
                <a:ext uri="{FF2B5EF4-FFF2-40B4-BE49-F238E27FC236}">
                  <a16:creationId xmlns:a16="http://schemas.microsoft.com/office/drawing/2014/main" id="{7808F6F5-09D6-46FA-93B5-B232E5BF4BCD}"/>
                </a:ext>
              </a:extLst>
            </p:cNvPr>
            <p:cNvSpPr/>
            <p:nvPr/>
          </p:nvSpPr>
          <p:spPr>
            <a:xfrm>
              <a:off x="6749897" y="3156000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35" name="object 869">
              <a:extLst>
                <a:ext uri="{FF2B5EF4-FFF2-40B4-BE49-F238E27FC236}">
                  <a16:creationId xmlns:a16="http://schemas.microsoft.com/office/drawing/2014/main" id="{72436BFA-9BE6-4575-B0A5-E4C298AF12A1}"/>
                </a:ext>
              </a:extLst>
            </p:cNvPr>
            <p:cNvSpPr/>
            <p:nvPr/>
          </p:nvSpPr>
          <p:spPr>
            <a:xfrm>
              <a:off x="6713588" y="3132836"/>
              <a:ext cx="134391" cy="134391"/>
            </a:xfrm>
            <a:custGeom>
              <a:avLst/>
              <a:gdLst/>
              <a:ahLst/>
              <a:cxnLst/>
              <a:rect l="l" t="t" r="r" b="b"/>
              <a:pathLst>
                <a:path w="134391" h="134391">
                  <a:moveTo>
                    <a:pt x="134391" y="67170"/>
                  </a:moveTo>
                  <a:lnTo>
                    <a:pt x="132832" y="52719"/>
                  </a:lnTo>
                  <a:lnTo>
                    <a:pt x="128375" y="39354"/>
                  </a:lnTo>
                  <a:lnTo>
                    <a:pt x="121354" y="27404"/>
                  </a:lnTo>
                  <a:lnTo>
                    <a:pt x="112099" y="17201"/>
                  </a:lnTo>
                  <a:lnTo>
                    <a:pt x="100944" y="9073"/>
                  </a:lnTo>
                  <a:lnTo>
                    <a:pt x="88220" y="3351"/>
                  </a:lnTo>
                  <a:lnTo>
                    <a:pt x="74260" y="364"/>
                  </a:lnTo>
                  <a:lnTo>
                    <a:pt x="67221" y="0"/>
                  </a:lnTo>
                  <a:lnTo>
                    <a:pt x="52757" y="1555"/>
                  </a:lnTo>
                  <a:lnTo>
                    <a:pt x="39383" y="6003"/>
                  </a:lnTo>
                  <a:lnTo>
                    <a:pt x="27428" y="13013"/>
                  </a:lnTo>
                  <a:lnTo>
                    <a:pt x="17220" y="22255"/>
                  </a:lnTo>
                  <a:lnTo>
                    <a:pt x="9088" y="33401"/>
                  </a:lnTo>
                  <a:lnTo>
                    <a:pt x="3361" y="46120"/>
                  </a:lnTo>
                  <a:lnTo>
                    <a:pt x="368" y="60084"/>
                  </a:lnTo>
                  <a:lnTo>
                    <a:pt x="0" y="67170"/>
                  </a:lnTo>
                  <a:lnTo>
                    <a:pt x="1554" y="81613"/>
                  </a:lnTo>
                  <a:lnTo>
                    <a:pt x="6000" y="94976"/>
                  </a:lnTo>
                  <a:lnTo>
                    <a:pt x="13007" y="106928"/>
                  </a:lnTo>
                  <a:lnTo>
                    <a:pt x="22248" y="117139"/>
                  </a:lnTo>
                  <a:lnTo>
                    <a:pt x="33394" y="125278"/>
                  </a:lnTo>
                  <a:lnTo>
                    <a:pt x="46116" y="131014"/>
                  </a:lnTo>
                  <a:lnTo>
                    <a:pt x="60087" y="134017"/>
                  </a:lnTo>
                  <a:lnTo>
                    <a:pt x="67221" y="134391"/>
                  </a:lnTo>
                  <a:lnTo>
                    <a:pt x="81651" y="132833"/>
                  </a:lnTo>
                  <a:lnTo>
                    <a:pt x="95005" y="128379"/>
                  </a:lnTo>
                  <a:lnTo>
                    <a:pt x="106951" y="121360"/>
                  </a:lnTo>
                  <a:lnTo>
                    <a:pt x="117158" y="112107"/>
                  </a:lnTo>
                  <a:lnTo>
                    <a:pt x="125293" y="100952"/>
                  </a:lnTo>
                  <a:lnTo>
                    <a:pt x="131025" y="88224"/>
                  </a:lnTo>
                  <a:lnTo>
                    <a:pt x="134021" y="74257"/>
                  </a:lnTo>
                  <a:lnTo>
                    <a:pt x="134391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36" name="object 870">
              <a:extLst>
                <a:ext uri="{FF2B5EF4-FFF2-40B4-BE49-F238E27FC236}">
                  <a16:creationId xmlns:a16="http://schemas.microsoft.com/office/drawing/2014/main" id="{EC744FE4-0B9A-46B7-923E-82857953287B}"/>
                </a:ext>
              </a:extLst>
            </p:cNvPr>
            <p:cNvSpPr/>
            <p:nvPr/>
          </p:nvSpPr>
          <p:spPr>
            <a:xfrm>
              <a:off x="6861568" y="3200006"/>
              <a:ext cx="26797" cy="0"/>
            </a:xfrm>
            <a:custGeom>
              <a:avLst/>
              <a:gdLst/>
              <a:ahLst/>
              <a:cxnLst/>
              <a:rect l="l" t="t" r="r" b="b"/>
              <a:pathLst>
                <a:path w="26797">
                  <a:moveTo>
                    <a:pt x="26797" y="0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37" name="object 871">
              <a:extLst>
                <a:ext uri="{FF2B5EF4-FFF2-40B4-BE49-F238E27FC236}">
                  <a16:creationId xmlns:a16="http://schemas.microsoft.com/office/drawing/2014/main" id="{2B2B38AC-248C-484B-8ED1-DB5650FB0BAC}"/>
                </a:ext>
              </a:extLst>
            </p:cNvPr>
            <p:cNvSpPr/>
            <p:nvPr/>
          </p:nvSpPr>
          <p:spPr>
            <a:xfrm>
              <a:off x="6857504" y="3166770"/>
              <a:ext cx="25641" cy="8381"/>
            </a:xfrm>
            <a:custGeom>
              <a:avLst/>
              <a:gdLst/>
              <a:ahLst/>
              <a:cxnLst/>
              <a:rect l="l" t="t" r="r" b="b"/>
              <a:pathLst>
                <a:path w="25641" h="8381">
                  <a:moveTo>
                    <a:pt x="25641" y="0"/>
                  </a:moveTo>
                  <a:lnTo>
                    <a:pt x="0" y="8382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38" name="object 872">
              <a:extLst>
                <a:ext uri="{FF2B5EF4-FFF2-40B4-BE49-F238E27FC236}">
                  <a16:creationId xmlns:a16="http://schemas.microsoft.com/office/drawing/2014/main" id="{24FC73DA-D677-453C-A9DC-66D4FFE5BE6F}"/>
                </a:ext>
              </a:extLst>
            </p:cNvPr>
            <p:cNvSpPr/>
            <p:nvPr/>
          </p:nvSpPr>
          <p:spPr>
            <a:xfrm>
              <a:off x="6846049" y="3136747"/>
              <a:ext cx="21869" cy="15875"/>
            </a:xfrm>
            <a:custGeom>
              <a:avLst/>
              <a:gdLst/>
              <a:ahLst/>
              <a:cxnLst/>
              <a:rect l="l" t="t" r="r" b="b"/>
              <a:pathLst>
                <a:path w="21869" h="15875">
                  <a:moveTo>
                    <a:pt x="21869" y="0"/>
                  </a:moveTo>
                  <a:lnTo>
                    <a:pt x="0" y="15875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39" name="object 873">
              <a:extLst>
                <a:ext uri="{FF2B5EF4-FFF2-40B4-BE49-F238E27FC236}">
                  <a16:creationId xmlns:a16="http://schemas.microsoft.com/office/drawing/2014/main" id="{CCED73EB-B1B1-4B66-91E4-2B7A67C6AF6D}"/>
                </a:ext>
              </a:extLst>
            </p:cNvPr>
            <p:cNvSpPr/>
            <p:nvPr/>
          </p:nvSpPr>
          <p:spPr>
            <a:xfrm>
              <a:off x="6828282" y="3113036"/>
              <a:ext cx="15722" cy="21678"/>
            </a:xfrm>
            <a:custGeom>
              <a:avLst/>
              <a:gdLst/>
              <a:ahLst/>
              <a:cxnLst/>
              <a:rect l="l" t="t" r="r" b="b"/>
              <a:pathLst>
                <a:path w="15722" h="21678">
                  <a:moveTo>
                    <a:pt x="15722" y="0"/>
                  </a:moveTo>
                  <a:lnTo>
                    <a:pt x="0" y="21678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40" name="object 874">
              <a:extLst>
                <a:ext uri="{FF2B5EF4-FFF2-40B4-BE49-F238E27FC236}">
                  <a16:creationId xmlns:a16="http://schemas.microsoft.com/office/drawing/2014/main" id="{77EF2840-857A-4025-9B54-4BA5F6A1FE55}"/>
                </a:ext>
              </a:extLst>
            </p:cNvPr>
            <p:cNvSpPr/>
            <p:nvPr/>
          </p:nvSpPr>
          <p:spPr>
            <a:xfrm>
              <a:off x="6846049" y="3247377"/>
              <a:ext cx="21869" cy="15875"/>
            </a:xfrm>
            <a:custGeom>
              <a:avLst/>
              <a:gdLst/>
              <a:ahLst/>
              <a:cxnLst/>
              <a:rect l="l" t="t" r="r" b="b"/>
              <a:pathLst>
                <a:path w="21869" h="15875">
                  <a:moveTo>
                    <a:pt x="21869" y="15875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41" name="object 875">
              <a:extLst>
                <a:ext uri="{FF2B5EF4-FFF2-40B4-BE49-F238E27FC236}">
                  <a16:creationId xmlns:a16="http://schemas.microsoft.com/office/drawing/2014/main" id="{31B4BE51-CD77-4627-A541-2D7FF17C593F}"/>
                </a:ext>
              </a:extLst>
            </p:cNvPr>
            <p:cNvSpPr/>
            <p:nvPr/>
          </p:nvSpPr>
          <p:spPr>
            <a:xfrm>
              <a:off x="6857504" y="3224911"/>
              <a:ext cx="25641" cy="8381"/>
            </a:xfrm>
            <a:custGeom>
              <a:avLst/>
              <a:gdLst/>
              <a:ahLst/>
              <a:cxnLst/>
              <a:rect l="l" t="t" r="r" b="b"/>
              <a:pathLst>
                <a:path w="25641" h="8381">
                  <a:moveTo>
                    <a:pt x="25641" y="8381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42" name="object 877">
              <a:extLst>
                <a:ext uri="{FF2B5EF4-FFF2-40B4-BE49-F238E27FC236}">
                  <a16:creationId xmlns:a16="http://schemas.microsoft.com/office/drawing/2014/main" id="{5578DE7F-971D-4CE4-9C2F-996EE0FF7F63}"/>
                </a:ext>
              </a:extLst>
            </p:cNvPr>
            <p:cNvSpPr/>
            <p:nvPr/>
          </p:nvSpPr>
          <p:spPr>
            <a:xfrm>
              <a:off x="6791032" y="3491014"/>
              <a:ext cx="73164" cy="52184"/>
            </a:xfrm>
            <a:custGeom>
              <a:avLst/>
              <a:gdLst/>
              <a:ahLst/>
              <a:cxnLst/>
              <a:rect l="l" t="t" r="r" b="b"/>
              <a:pathLst>
                <a:path w="73164" h="52184">
                  <a:moveTo>
                    <a:pt x="0" y="51244"/>
                  </a:moveTo>
                  <a:lnTo>
                    <a:pt x="3619" y="51892"/>
                  </a:lnTo>
                  <a:lnTo>
                    <a:pt x="7289" y="52184"/>
                  </a:lnTo>
                  <a:lnTo>
                    <a:pt x="10960" y="52184"/>
                  </a:lnTo>
                  <a:lnTo>
                    <a:pt x="24955" y="50624"/>
                  </a:lnTo>
                  <a:lnTo>
                    <a:pt x="37918" y="46154"/>
                  </a:lnTo>
                  <a:lnTo>
                    <a:pt x="49474" y="39089"/>
                  </a:lnTo>
                  <a:lnTo>
                    <a:pt x="59247" y="29745"/>
                  </a:lnTo>
                  <a:lnTo>
                    <a:pt x="66862" y="18436"/>
                  </a:lnTo>
                  <a:lnTo>
                    <a:pt x="71942" y="5479"/>
                  </a:lnTo>
                  <a:lnTo>
                    <a:pt x="7316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43" name="object 878">
              <a:extLst>
                <a:ext uri="{FF2B5EF4-FFF2-40B4-BE49-F238E27FC236}">
                  <a16:creationId xmlns:a16="http://schemas.microsoft.com/office/drawing/2014/main" id="{C3C9C2C3-9167-4730-8B73-BF7F65450735}"/>
                </a:ext>
              </a:extLst>
            </p:cNvPr>
            <p:cNvSpPr/>
            <p:nvPr/>
          </p:nvSpPr>
          <p:spPr>
            <a:xfrm>
              <a:off x="6807098" y="3504755"/>
              <a:ext cx="47878" cy="33528"/>
            </a:xfrm>
            <a:custGeom>
              <a:avLst/>
              <a:gdLst/>
              <a:ahLst/>
              <a:cxnLst/>
              <a:rect l="l" t="t" r="r" b="b"/>
              <a:pathLst>
                <a:path w="47878" h="33528">
                  <a:moveTo>
                    <a:pt x="0" y="33528"/>
                  </a:moveTo>
                  <a:lnTo>
                    <a:pt x="13121" y="30831"/>
                  </a:lnTo>
                  <a:lnTo>
                    <a:pt x="25100" y="25327"/>
                  </a:lnTo>
                  <a:lnTo>
                    <a:pt x="35513" y="17316"/>
                  </a:lnTo>
                  <a:lnTo>
                    <a:pt x="43939" y="7096"/>
                  </a:lnTo>
                  <a:lnTo>
                    <a:pt x="4787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44" name="object 879">
              <a:extLst>
                <a:ext uri="{FF2B5EF4-FFF2-40B4-BE49-F238E27FC236}">
                  <a16:creationId xmlns:a16="http://schemas.microsoft.com/office/drawing/2014/main" id="{31D845FA-517A-4BC8-B6F0-19F8FD0FCD55}"/>
                </a:ext>
              </a:extLst>
            </p:cNvPr>
            <p:cNvSpPr/>
            <p:nvPr/>
          </p:nvSpPr>
          <p:spPr>
            <a:xfrm>
              <a:off x="6824408" y="3517607"/>
              <a:ext cx="15138" cy="10566"/>
            </a:xfrm>
            <a:custGeom>
              <a:avLst/>
              <a:gdLst/>
              <a:ahLst/>
              <a:cxnLst/>
              <a:rect l="l" t="t" r="r" b="b"/>
              <a:pathLst>
                <a:path w="15138" h="10566">
                  <a:moveTo>
                    <a:pt x="0" y="10566"/>
                  </a:moveTo>
                  <a:lnTo>
                    <a:pt x="5613" y="7937"/>
                  </a:lnTo>
                  <a:lnTo>
                    <a:pt x="10718" y="4356"/>
                  </a:lnTo>
                  <a:lnTo>
                    <a:pt x="151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45" name="object 880">
              <a:extLst>
                <a:ext uri="{FF2B5EF4-FFF2-40B4-BE49-F238E27FC236}">
                  <a16:creationId xmlns:a16="http://schemas.microsoft.com/office/drawing/2014/main" id="{7277D8F3-847C-457F-97F0-C595AF42F82C}"/>
                </a:ext>
              </a:extLst>
            </p:cNvPr>
            <p:cNvSpPr/>
            <p:nvPr/>
          </p:nvSpPr>
          <p:spPr>
            <a:xfrm>
              <a:off x="6763994" y="3431336"/>
              <a:ext cx="20980" cy="20231"/>
            </a:xfrm>
            <a:custGeom>
              <a:avLst/>
              <a:gdLst/>
              <a:ahLst/>
              <a:cxnLst/>
              <a:rect l="l" t="t" r="r" b="b"/>
              <a:pathLst>
                <a:path w="20980" h="20231">
                  <a:moveTo>
                    <a:pt x="15278" y="0"/>
                  </a:moveTo>
                  <a:lnTo>
                    <a:pt x="20980" y="12204"/>
                  </a:lnTo>
                  <a:lnTo>
                    <a:pt x="16713" y="14185"/>
                  </a:lnTo>
                  <a:lnTo>
                    <a:pt x="12788" y="16916"/>
                  </a:lnTo>
                  <a:lnTo>
                    <a:pt x="9525" y="20231"/>
                  </a:lnTo>
                  <a:lnTo>
                    <a:pt x="0" y="10706"/>
                  </a:lnTo>
                  <a:lnTo>
                    <a:pt x="4406" y="6299"/>
                  </a:lnTo>
                  <a:lnTo>
                    <a:pt x="9613" y="2679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46" name="object 881">
              <a:extLst>
                <a:ext uri="{FF2B5EF4-FFF2-40B4-BE49-F238E27FC236}">
                  <a16:creationId xmlns:a16="http://schemas.microsoft.com/office/drawing/2014/main" id="{44F48287-0F5D-4587-AFC2-476184F7626A}"/>
                </a:ext>
              </a:extLst>
            </p:cNvPr>
            <p:cNvSpPr/>
            <p:nvPr/>
          </p:nvSpPr>
          <p:spPr>
            <a:xfrm>
              <a:off x="6763994" y="3431336"/>
              <a:ext cx="20980" cy="20231"/>
            </a:xfrm>
            <a:custGeom>
              <a:avLst/>
              <a:gdLst/>
              <a:ahLst/>
              <a:cxnLst/>
              <a:rect l="l" t="t" r="r" b="b"/>
              <a:pathLst>
                <a:path w="20980" h="20231">
                  <a:moveTo>
                    <a:pt x="15278" y="0"/>
                  </a:moveTo>
                  <a:lnTo>
                    <a:pt x="9613" y="2679"/>
                  </a:lnTo>
                  <a:lnTo>
                    <a:pt x="4406" y="6299"/>
                  </a:lnTo>
                  <a:lnTo>
                    <a:pt x="0" y="10706"/>
                  </a:lnTo>
                  <a:lnTo>
                    <a:pt x="9525" y="20231"/>
                  </a:lnTo>
                  <a:lnTo>
                    <a:pt x="12788" y="16916"/>
                  </a:lnTo>
                  <a:lnTo>
                    <a:pt x="16713" y="14185"/>
                  </a:lnTo>
                  <a:lnTo>
                    <a:pt x="20980" y="12204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47" name="object 882">
              <a:extLst>
                <a:ext uri="{FF2B5EF4-FFF2-40B4-BE49-F238E27FC236}">
                  <a16:creationId xmlns:a16="http://schemas.microsoft.com/office/drawing/2014/main" id="{963D3A60-6C1D-4185-8071-05641D8C46AE}"/>
                </a:ext>
              </a:extLst>
            </p:cNvPr>
            <p:cNvSpPr/>
            <p:nvPr/>
          </p:nvSpPr>
          <p:spPr>
            <a:xfrm>
              <a:off x="6768757" y="3437432"/>
              <a:ext cx="13335" cy="9372"/>
            </a:xfrm>
            <a:custGeom>
              <a:avLst/>
              <a:gdLst/>
              <a:ahLst/>
              <a:cxnLst/>
              <a:rect l="l" t="t" r="r" b="b"/>
              <a:pathLst>
                <a:path w="13335" h="9372">
                  <a:moveTo>
                    <a:pt x="13335" y="0"/>
                  </a:moveTo>
                  <a:lnTo>
                    <a:pt x="8382" y="2336"/>
                  </a:lnTo>
                  <a:lnTo>
                    <a:pt x="3860" y="5511"/>
                  </a:lnTo>
                  <a:lnTo>
                    <a:pt x="0" y="937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48" name="object 883">
              <a:extLst>
                <a:ext uri="{FF2B5EF4-FFF2-40B4-BE49-F238E27FC236}">
                  <a16:creationId xmlns:a16="http://schemas.microsoft.com/office/drawing/2014/main" id="{865BF572-52D1-4910-A381-CF71FFA86B87}"/>
                </a:ext>
              </a:extLst>
            </p:cNvPr>
            <p:cNvSpPr/>
            <p:nvPr/>
          </p:nvSpPr>
          <p:spPr>
            <a:xfrm>
              <a:off x="6771081" y="3436048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49" name="object 884">
              <a:extLst>
                <a:ext uri="{FF2B5EF4-FFF2-40B4-BE49-F238E27FC236}">
                  <a16:creationId xmlns:a16="http://schemas.microsoft.com/office/drawing/2014/main" id="{21962A70-D80C-4FD3-B057-89737624FA8F}"/>
                </a:ext>
              </a:extLst>
            </p:cNvPr>
            <p:cNvSpPr/>
            <p:nvPr/>
          </p:nvSpPr>
          <p:spPr>
            <a:xfrm>
              <a:off x="6734822" y="3412871"/>
              <a:ext cx="134340" cy="134353"/>
            </a:xfrm>
            <a:custGeom>
              <a:avLst/>
              <a:gdLst/>
              <a:ahLst/>
              <a:cxnLst/>
              <a:rect l="l" t="t" r="r" b="b"/>
              <a:pathLst>
                <a:path w="134340" h="134353">
                  <a:moveTo>
                    <a:pt x="134340" y="67182"/>
                  </a:moveTo>
                  <a:lnTo>
                    <a:pt x="132783" y="52732"/>
                  </a:lnTo>
                  <a:lnTo>
                    <a:pt x="128333" y="39367"/>
                  </a:lnTo>
                  <a:lnTo>
                    <a:pt x="121320" y="27416"/>
                  </a:lnTo>
                  <a:lnTo>
                    <a:pt x="112073" y="17210"/>
                  </a:lnTo>
                  <a:lnTo>
                    <a:pt x="100921" y="9080"/>
                  </a:lnTo>
                  <a:lnTo>
                    <a:pt x="88196" y="3355"/>
                  </a:lnTo>
                  <a:lnTo>
                    <a:pt x="74227" y="366"/>
                  </a:lnTo>
                  <a:lnTo>
                    <a:pt x="67170" y="0"/>
                  </a:lnTo>
                  <a:lnTo>
                    <a:pt x="52720" y="1557"/>
                  </a:lnTo>
                  <a:lnTo>
                    <a:pt x="39356" y="6008"/>
                  </a:lnTo>
                  <a:lnTo>
                    <a:pt x="27408" y="13024"/>
                  </a:lnTo>
                  <a:lnTo>
                    <a:pt x="17204" y="22274"/>
                  </a:lnTo>
                  <a:lnTo>
                    <a:pt x="9076" y="33428"/>
                  </a:lnTo>
                  <a:lnTo>
                    <a:pt x="3354" y="46155"/>
                  </a:lnTo>
                  <a:lnTo>
                    <a:pt x="365" y="60125"/>
                  </a:lnTo>
                  <a:lnTo>
                    <a:pt x="0" y="67182"/>
                  </a:lnTo>
                  <a:lnTo>
                    <a:pt x="1556" y="81630"/>
                  </a:lnTo>
                  <a:lnTo>
                    <a:pt x="6007" y="94993"/>
                  </a:lnTo>
                  <a:lnTo>
                    <a:pt x="13022" y="106942"/>
                  </a:lnTo>
                  <a:lnTo>
                    <a:pt x="22271" y="117147"/>
                  </a:lnTo>
                  <a:lnTo>
                    <a:pt x="33424" y="125276"/>
                  </a:lnTo>
                  <a:lnTo>
                    <a:pt x="46151" y="131000"/>
                  </a:lnTo>
                  <a:lnTo>
                    <a:pt x="60122" y="133988"/>
                  </a:lnTo>
                  <a:lnTo>
                    <a:pt x="67170" y="134353"/>
                  </a:lnTo>
                  <a:lnTo>
                    <a:pt x="81621" y="132795"/>
                  </a:lnTo>
                  <a:lnTo>
                    <a:pt x="94986" y="128343"/>
                  </a:lnTo>
                  <a:lnTo>
                    <a:pt x="106935" y="121327"/>
                  </a:lnTo>
                  <a:lnTo>
                    <a:pt x="117139" y="112076"/>
                  </a:lnTo>
                  <a:lnTo>
                    <a:pt x="125266" y="100923"/>
                  </a:lnTo>
                  <a:lnTo>
                    <a:pt x="130989" y="88197"/>
                  </a:lnTo>
                  <a:lnTo>
                    <a:pt x="133975" y="74228"/>
                  </a:lnTo>
                  <a:lnTo>
                    <a:pt x="134340" y="67182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50" name="object 885">
              <a:extLst>
                <a:ext uri="{FF2B5EF4-FFF2-40B4-BE49-F238E27FC236}">
                  <a16:creationId xmlns:a16="http://schemas.microsoft.com/office/drawing/2014/main" id="{8E48175D-A3D8-4827-8A34-15F89C6B4164}"/>
                </a:ext>
              </a:extLst>
            </p:cNvPr>
            <p:cNvSpPr/>
            <p:nvPr/>
          </p:nvSpPr>
          <p:spPr>
            <a:xfrm>
              <a:off x="6498082" y="3557536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3975" y="74218"/>
                  </a:lnTo>
                  <a:lnTo>
                    <a:pt x="130989" y="88189"/>
                  </a:lnTo>
                  <a:lnTo>
                    <a:pt x="125266" y="100916"/>
                  </a:lnTo>
                  <a:lnTo>
                    <a:pt x="117139" y="112069"/>
                  </a:lnTo>
                  <a:lnTo>
                    <a:pt x="106935" y="121318"/>
                  </a:lnTo>
                  <a:lnTo>
                    <a:pt x="94986" y="128332"/>
                  </a:lnTo>
                  <a:lnTo>
                    <a:pt x="81621" y="132783"/>
                  </a:lnTo>
                  <a:lnTo>
                    <a:pt x="67170" y="134340"/>
                  </a:lnTo>
                  <a:lnTo>
                    <a:pt x="60122" y="133975"/>
                  </a:lnTo>
                  <a:lnTo>
                    <a:pt x="46151" y="130989"/>
                  </a:lnTo>
                  <a:lnTo>
                    <a:pt x="33424" y="125266"/>
                  </a:lnTo>
                  <a:lnTo>
                    <a:pt x="22271" y="117139"/>
                  </a:lnTo>
                  <a:lnTo>
                    <a:pt x="13022" y="106935"/>
                  </a:lnTo>
                  <a:lnTo>
                    <a:pt x="6007" y="94986"/>
                  </a:lnTo>
                  <a:lnTo>
                    <a:pt x="1556" y="81621"/>
                  </a:lnTo>
                  <a:lnTo>
                    <a:pt x="0" y="67170"/>
                  </a:lnTo>
                  <a:lnTo>
                    <a:pt x="364" y="60122"/>
                  </a:lnTo>
                  <a:lnTo>
                    <a:pt x="3351" y="46151"/>
                  </a:lnTo>
                  <a:lnTo>
                    <a:pt x="9073" y="33424"/>
                  </a:lnTo>
                  <a:lnTo>
                    <a:pt x="17201" y="22271"/>
                  </a:lnTo>
                  <a:lnTo>
                    <a:pt x="27404" y="13022"/>
                  </a:lnTo>
                  <a:lnTo>
                    <a:pt x="39354" y="6007"/>
                  </a:lnTo>
                  <a:lnTo>
                    <a:pt x="52719" y="1556"/>
                  </a:lnTo>
                  <a:lnTo>
                    <a:pt x="67170" y="0"/>
                  </a:lnTo>
                  <a:lnTo>
                    <a:pt x="74218" y="364"/>
                  </a:lnTo>
                  <a:lnTo>
                    <a:pt x="88189" y="3351"/>
                  </a:lnTo>
                  <a:lnTo>
                    <a:pt x="100916" y="9073"/>
                  </a:lnTo>
                  <a:lnTo>
                    <a:pt x="112069" y="17201"/>
                  </a:lnTo>
                  <a:lnTo>
                    <a:pt x="121318" y="27404"/>
                  </a:lnTo>
                  <a:lnTo>
                    <a:pt x="128332" y="39354"/>
                  </a:lnTo>
                  <a:lnTo>
                    <a:pt x="132783" y="52719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51" name="object 886">
              <a:extLst>
                <a:ext uri="{FF2B5EF4-FFF2-40B4-BE49-F238E27FC236}">
                  <a16:creationId xmlns:a16="http://schemas.microsoft.com/office/drawing/2014/main" id="{4E057719-493C-40B0-99ED-D4FF67B1A73F}"/>
                </a:ext>
              </a:extLst>
            </p:cNvPr>
            <p:cNvSpPr/>
            <p:nvPr/>
          </p:nvSpPr>
          <p:spPr>
            <a:xfrm>
              <a:off x="6554292" y="3635667"/>
              <a:ext cx="73177" cy="52196"/>
            </a:xfrm>
            <a:custGeom>
              <a:avLst/>
              <a:gdLst/>
              <a:ahLst/>
              <a:cxnLst/>
              <a:rect l="l" t="t" r="r" b="b"/>
              <a:pathLst>
                <a:path w="73177" h="52196">
                  <a:moveTo>
                    <a:pt x="0" y="51257"/>
                  </a:moveTo>
                  <a:lnTo>
                    <a:pt x="3619" y="51841"/>
                  </a:lnTo>
                  <a:lnTo>
                    <a:pt x="7289" y="52196"/>
                  </a:lnTo>
                  <a:lnTo>
                    <a:pt x="10960" y="52196"/>
                  </a:lnTo>
                  <a:lnTo>
                    <a:pt x="24956" y="50633"/>
                  </a:lnTo>
                  <a:lnTo>
                    <a:pt x="37926" y="46156"/>
                  </a:lnTo>
                  <a:lnTo>
                    <a:pt x="49491" y="39084"/>
                  </a:lnTo>
                  <a:lnTo>
                    <a:pt x="59271" y="29736"/>
                  </a:lnTo>
                  <a:lnTo>
                    <a:pt x="66886" y="18431"/>
                  </a:lnTo>
                  <a:lnTo>
                    <a:pt x="71958" y="5489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52" name="object 887">
              <a:extLst>
                <a:ext uri="{FF2B5EF4-FFF2-40B4-BE49-F238E27FC236}">
                  <a16:creationId xmlns:a16="http://schemas.microsoft.com/office/drawing/2014/main" id="{FED0A6DA-15AB-4D8A-BFA7-174B05CD0394}"/>
                </a:ext>
              </a:extLst>
            </p:cNvPr>
            <p:cNvSpPr/>
            <p:nvPr/>
          </p:nvSpPr>
          <p:spPr>
            <a:xfrm>
              <a:off x="6570370" y="3649408"/>
              <a:ext cx="47866" cy="33540"/>
            </a:xfrm>
            <a:custGeom>
              <a:avLst/>
              <a:gdLst/>
              <a:ahLst/>
              <a:cxnLst/>
              <a:rect l="l" t="t" r="r" b="b"/>
              <a:pathLst>
                <a:path w="47866" h="33540">
                  <a:moveTo>
                    <a:pt x="0" y="33540"/>
                  </a:moveTo>
                  <a:lnTo>
                    <a:pt x="13116" y="30844"/>
                  </a:lnTo>
                  <a:lnTo>
                    <a:pt x="25094" y="25338"/>
                  </a:lnTo>
                  <a:lnTo>
                    <a:pt x="35508" y="17323"/>
                  </a:lnTo>
                  <a:lnTo>
                    <a:pt x="43932" y="7098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53" name="object 888">
              <a:extLst>
                <a:ext uri="{FF2B5EF4-FFF2-40B4-BE49-F238E27FC236}">
                  <a16:creationId xmlns:a16="http://schemas.microsoft.com/office/drawing/2014/main" id="{3DD6C7AC-50BF-4CC0-9103-DB5FC5068CE3}"/>
                </a:ext>
              </a:extLst>
            </p:cNvPr>
            <p:cNvSpPr/>
            <p:nvPr/>
          </p:nvSpPr>
          <p:spPr>
            <a:xfrm>
              <a:off x="6587680" y="3662210"/>
              <a:ext cx="15125" cy="10617"/>
            </a:xfrm>
            <a:custGeom>
              <a:avLst/>
              <a:gdLst/>
              <a:ahLst/>
              <a:cxnLst/>
              <a:rect l="l" t="t" r="r" b="b"/>
              <a:pathLst>
                <a:path w="15125" h="10617">
                  <a:moveTo>
                    <a:pt x="0" y="10617"/>
                  </a:moveTo>
                  <a:lnTo>
                    <a:pt x="5600" y="7988"/>
                  </a:lnTo>
                  <a:lnTo>
                    <a:pt x="10756" y="4419"/>
                  </a:lnTo>
                  <a:lnTo>
                    <a:pt x="15125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54" name="object 889">
              <a:extLst>
                <a:ext uri="{FF2B5EF4-FFF2-40B4-BE49-F238E27FC236}">
                  <a16:creationId xmlns:a16="http://schemas.microsoft.com/office/drawing/2014/main" id="{F774C6D5-A28D-403B-A5AE-687C703FFD53}"/>
                </a:ext>
              </a:extLst>
            </p:cNvPr>
            <p:cNvSpPr/>
            <p:nvPr/>
          </p:nvSpPr>
          <p:spPr>
            <a:xfrm>
              <a:off x="6527253" y="3575989"/>
              <a:ext cx="20980" cy="20192"/>
            </a:xfrm>
            <a:custGeom>
              <a:avLst/>
              <a:gdLst/>
              <a:ahLst/>
              <a:cxnLst/>
              <a:rect l="l" t="t" r="r" b="b"/>
              <a:pathLst>
                <a:path w="20980" h="20192">
                  <a:moveTo>
                    <a:pt x="15278" y="0"/>
                  </a:moveTo>
                  <a:lnTo>
                    <a:pt x="20980" y="12153"/>
                  </a:lnTo>
                  <a:lnTo>
                    <a:pt x="16713" y="14147"/>
                  </a:lnTo>
                  <a:lnTo>
                    <a:pt x="12852" y="16865"/>
                  </a:lnTo>
                  <a:lnTo>
                    <a:pt x="9525" y="20192"/>
                  </a:lnTo>
                  <a:lnTo>
                    <a:pt x="0" y="10718"/>
                  </a:lnTo>
                  <a:lnTo>
                    <a:pt x="4419" y="6299"/>
                  </a:lnTo>
                  <a:lnTo>
                    <a:pt x="9626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55" name="object 890">
              <a:extLst>
                <a:ext uri="{FF2B5EF4-FFF2-40B4-BE49-F238E27FC236}">
                  <a16:creationId xmlns:a16="http://schemas.microsoft.com/office/drawing/2014/main" id="{1AD53DB8-F79D-48CC-8051-999592AB59C9}"/>
                </a:ext>
              </a:extLst>
            </p:cNvPr>
            <p:cNvSpPr/>
            <p:nvPr/>
          </p:nvSpPr>
          <p:spPr>
            <a:xfrm>
              <a:off x="6527253" y="3575989"/>
              <a:ext cx="20980" cy="20192"/>
            </a:xfrm>
            <a:custGeom>
              <a:avLst/>
              <a:gdLst/>
              <a:ahLst/>
              <a:cxnLst/>
              <a:rect l="l" t="t" r="r" b="b"/>
              <a:pathLst>
                <a:path w="20980" h="20192">
                  <a:moveTo>
                    <a:pt x="15278" y="0"/>
                  </a:moveTo>
                  <a:lnTo>
                    <a:pt x="9626" y="2628"/>
                  </a:lnTo>
                  <a:lnTo>
                    <a:pt x="4419" y="6299"/>
                  </a:lnTo>
                  <a:lnTo>
                    <a:pt x="0" y="10718"/>
                  </a:lnTo>
                  <a:lnTo>
                    <a:pt x="9525" y="20192"/>
                  </a:lnTo>
                  <a:lnTo>
                    <a:pt x="12852" y="16865"/>
                  </a:lnTo>
                  <a:lnTo>
                    <a:pt x="16713" y="14147"/>
                  </a:lnTo>
                  <a:lnTo>
                    <a:pt x="20980" y="12153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56" name="object 891">
              <a:extLst>
                <a:ext uri="{FF2B5EF4-FFF2-40B4-BE49-F238E27FC236}">
                  <a16:creationId xmlns:a16="http://schemas.microsoft.com/office/drawing/2014/main" id="{23E0011A-DF55-439F-BCEC-66822CB467E0}"/>
                </a:ext>
              </a:extLst>
            </p:cNvPr>
            <p:cNvSpPr/>
            <p:nvPr/>
          </p:nvSpPr>
          <p:spPr>
            <a:xfrm>
              <a:off x="6532016" y="3582098"/>
              <a:ext cx="13398" cy="9321"/>
            </a:xfrm>
            <a:custGeom>
              <a:avLst/>
              <a:gdLst/>
              <a:ahLst/>
              <a:cxnLst/>
              <a:rect l="l" t="t" r="r" b="b"/>
              <a:pathLst>
                <a:path w="13398" h="9321">
                  <a:moveTo>
                    <a:pt x="13398" y="0"/>
                  </a:moveTo>
                  <a:lnTo>
                    <a:pt x="8381" y="2273"/>
                  </a:lnTo>
                  <a:lnTo>
                    <a:pt x="3873" y="5448"/>
                  </a:lnTo>
                  <a:lnTo>
                    <a:pt x="0" y="932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57" name="object 892">
              <a:extLst>
                <a:ext uri="{FF2B5EF4-FFF2-40B4-BE49-F238E27FC236}">
                  <a16:creationId xmlns:a16="http://schemas.microsoft.com/office/drawing/2014/main" id="{F1FA9174-1592-40F3-AA69-AD6C5035226A}"/>
                </a:ext>
              </a:extLst>
            </p:cNvPr>
            <p:cNvSpPr/>
            <p:nvPr/>
          </p:nvSpPr>
          <p:spPr>
            <a:xfrm>
              <a:off x="6534353" y="3580650"/>
              <a:ext cx="7835" cy="11023"/>
            </a:xfrm>
            <a:custGeom>
              <a:avLst/>
              <a:gdLst/>
              <a:ahLst/>
              <a:cxnLst/>
              <a:rect l="l" t="t" r="r" b="b"/>
              <a:pathLst>
                <a:path w="7835" h="11023">
                  <a:moveTo>
                    <a:pt x="7835" y="11023"/>
                  </a:moveTo>
                  <a:lnTo>
                    <a:pt x="8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58" name="object 893">
              <a:extLst>
                <a:ext uri="{FF2B5EF4-FFF2-40B4-BE49-F238E27FC236}">
                  <a16:creationId xmlns:a16="http://schemas.microsoft.com/office/drawing/2014/main" id="{FC29DB87-2BA9-491B-8283-0B21B945841E}"/>
                </a:ext>
              </a:extLst>
            </p:cNvPr>
            <p:cNvSpPr/>
            <p:nvPr/>
          </p:nvSpPr>
          <p:spPr>
            <a:xfrm>
              <a:off x="6498082" y="3557536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2783" y="52719"/>
                  </a:lnTo>
                  <a:lnTo>
                    <a:pt x="128332" y="39354"/>
                  </a:lnTo>
                  <a:lnTo>
                    <a:pt x="121318" y="27404"/>
                  </a:lnTo>
                  <a:lnTo>
                    <a:pt x="112069" y="17201"/>
                  </a:lnTo>
                  <a:lnTo>
                    <a:pt x="100916" y="9073"/>
                  </a:lnTo>
                  <a:lnTo>
                    <a:pt x="88189" y="3351"/>
                  </a:lnTo>
                  <a:lnTo>
                    <a:pt x="74218" y="364"/>
                  </a:lnTo>
                  <a:lnTo>
                    <a:pt x="67170" y="0"/>
                  </a:lnTo>
                  <a:lnTo>
                    <a:pt x="52719" y="1556"/>
                  </a:lnTo>
                  <a:lnTo>
                    <a:pt x="39354" y="6007"/>
                  </a:lnTo>
                  <a:lnTo>
                    <a:pt x="27404" y="13022"/>
                  </a:lnTo>
                  <a:lnTo>
                    <a:pt x="17201" y="22271"/>
                  </a:lnTo>
                  <a:lnTo>
                    <a:pt x="9073" y="33424"/>
                  </a:lnTo>
                  <a:lnTo>
                    <a:pt x="3351" y="46151"/>
                  </a:lnTo>
                  <a:lnTo>
                    <a:pt x="364" y="60122"/>
                  </a:lnTo>
                  <a:lnTo>
                    <a:pt x="0" y="67170"/>
                  </a:lnTo>
                  <a:lnTo>
                    <a:pt x="1556" y="81621"/>
                  </a:lnTo>
                  <a:lnTo>
                    <a:pt x="6007" y="94986"/>
                  </a:lnTo>
                  <a:lnTo>
                    <a:pt x="13022" y="106935"/>
                  </a:lnTo>
                  <a:lnTo>
                    <a:pt x="22271" y="117139"/>
                  </a:lnTo>
                  <a:lnTo>
                    <a:pt x="33424" y="125266"/>
                  </a:lnTo>
                  <a:lnTo>
                    <a:pt x="46151" y="130989"/>
                  </a:lnTo>
                  <a:lnTo>
                    <a:pt x="60122" y="133975"/>
                  </a:lnTo>
                  <a:lnTo>
                    <a:pt x="67170" y="134340"/>
                  </a:lnTo>
                  <a:lnTo>
                    <a:pt x="81621" y="132783"/>
                  </a:lnTo>
                  <a:lnTo>
                    <a:pt x="94986" y="128332"/>
                  </a:lnTo>
                  <a:lnTo>
                    <a:pt x="106935" y="121318"/>
                  </a:lnTo>
                  <a:lnTo>
                    <a:pt x="117139" y="112069"/>
                  </a:lnTo>
                  <a:lnTo>
                    <a:pt x="125266" y="100916"/>
                  </a:lnTo>
                  <a:lnTo>
                    <a:pt x="130989" y="88189"/>
                  </a:lnTo>
                  <a:lnTo>
                    <a:pt x="133975" y="74218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59" name="object 894">
              <a:extLst>
                <a:ext uri="{FF2B5EF4-FFF2-40B4-BE49-F238E27FC236}">
                  <a16:creationId xmlns:a16="http://schemas.microsoft.com/office/drawing/2014/main" id="{994F7583-F84C-4355-A311-8B9C247420DE}"/>
                </a:ext>
              </a:extLst>
            </p:cNvPr>
            <p:cNvSpPr/>
            <p:nvPr/>
          </p:nvSpPr>
          <p:spPr>
            <a:xfrm>
              <a:off x="6473075" y="3831336"/>
              <a:ext cx="134353" cy="134391"/>
            </a:xfrm>
            <a:custGeom>
              <a:avLst/>
              <a:gdLst/>
              <a:ahLst/>
              <a:cxnLst/>
              <a:rect l="l" t="t" r="r" b="b"/>
              <a:pathLst>
                <a:path w="134353" h="134391">
                  <a:moveTo>
                    <a:pt x="134353" y="67170"/>
                  </a:moveTo>
                  <a:lnTo>
                    <a:pt x="133983" y="74266"/>
                  </a:lnTo>
                  <a:lnTo>
                    <a:pt x="130987" y="88232"/>
                  </a:lnTo>
                  <a:lnTo>
                    <a:pt x="125259" y="100957"/>
                  </a:lnTo>
                  <a:lnTo>
                    <a:pt x="117128" y="112111"/>
                  </a:lnTo>
                  <a:lnTo>
                    <a:pt x="106924" y="121362"/>
                  </a:lnTo>
                  <a:lnTo>
                    <a:pt x="94976" y="128380"/>
                  </a:lnTo>
                  <a:lnTo>
                    <a:pt x="81615" y="132833"/>
                  </a:lnTo>
                  <a:lnTo>
                    <a:pt x="67170" y="134391"/>
                  </a:lnTo>
                  <a:lnTo>
                    <a:pt x="60086" y="134021"/>
                  </a:lnTo>
                  <a:lnTo>
                    <a:pt x="46125" y="131024"/>
                  </a:lnTo>
                  <a:lnTo>
                    <a:pt x="33407" y="125291"/>
                  </a:lnTo>
                  <a:lnTo>
                    <a:pt x="22260" y="117153"/>
                  </a:lnTo>
                  <a:lnTo>
                    <a:pt x="13016" y="106940"/>
                  </a:lnTo>
                  <a:lnTo>
                    <a:pt x="6005" y="94985"/>
                  </a:lnTo>
                  <a:lnTo>
                    <a:pt x="1556" y="81618"/>
                  </a:lnTo>
                  <a:lnTo>
                    <a:pt x="0" y="67170"/>
                  </a:lnTo>
                  <a:lnTo>
                    <a:pt x="365" y="60122"/>
                  </a:lnTo>
                  <a:lnTo>
                    <a:pt x="3352" y="46151"/>
                  </a:lnTo>
                  <a:lnTo>
                    <a:pt x="9076" y="33424"/>
                  </a:lnTo>
                  <a:lnTo>
                    <a:pt x="17205" y="22271"/>
                  </a:lnTo>
                  <a:lnTo>
                    <a:pt x="27410" y="13022"/>
                  </a:lnTo>
                  <a:lnTo>
                    <a:pt x="39359" y="6007"/>
                  </a:lnTo>
                  <a:lnTo>
                    <a:pt x="52723" y="1556"/>
                  </a:lnTo>
                  <a:lnTo>
                    <a:pt x="67170" y="0"/>
                  </a:lnTo>
                  <a:lnTo>
                    <a:pt x="74227" y="365"/>
                  </a:lnTo>
                  <a:lnTo>
                    <a:pt x="88198" y="3354"/>
                  </a:lnTo>
                  <a:lnTo>
                    <a:pt x="100925" y="9076"/>
                  </a:lnTo>
                  <a:lnTo>
                    <a:pt x="112078" y="17204"/>
                  </a:lnTo>
                  <a:lnTo>
                    <a:pt x="121328" y="27408"/>
                  </a:lnTo>
                  <a:lnTo>
                    <a:pt x="128344" y="39356"/>
                  </a:lnTo>
                  <a:lnTo>
                    <a:pt x="132796" y="52720"/>
                  </a:lnTo>
                  <a:lnTo>
                    <a:pt x="134353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60" name="object 895">
              <a:extLst>
                <a:ext uri="{FF2B5EF4-FFF2-40B4-BE49-F238E27FC236}">
                  <a16:creationId xmlns:a16="http://schemas.microsoft.com/office/drawing/2014/main" id="{76C2B895-6285-47BC-8E51-6FA0E0C0DFC4}"/>
                </a:ext>
              </a:extLst>
            </p:cNvPr>
            <p:cNvSpPr/>
            <p:nvPr/>
          </p:nvSpPr>
          <p:spPr>
            <a:xfrm>
              <a:off x="6529285" y="3909517"/>
              <a:ext cx="73177" cy="52133"/>
            </a:xfrm>
            <a:custGeom>
              <a:avLst/>
              <a:gdLst/>
              <a:ahLst/>
              <a:cxnLst/>
              <a:rect l="l" t="t" r="r" b="b"/>
              <a:pathLst>
                <a:path w="73177" h="52133">
                  <a:moveTo>
                    <a:pt x="0" y="51193"/>
                  </a:moveTo>
                  <a:lnTo>
                    <a:pt x="3619" y="51841"/>
                  </a:lnTo>
                  <a:lnTo>
                    <a:pt x="7289" y="52133"/>
                  </a:lnTo>
                  <a:lnTo>
                    <a:pt x="10960" y="52133"/>
                  </a:lnTo>
                  <a:lnTo>
                    <a:pt x="24964" y="50572"/>
                  </a:lnTo>
                  <a:lnTo>
                    <a:pt x="37934" y="46101"/>
                  </a:lnTo>
                  <a:lnTo>
                    <a:pt x="49494" y="39037"/>
                  </a:lnTo>
                  <a:lnTo>
                    <a:pt x="59269" y="29695"/>
                  </a:lnTo>
                  <a:lnTo>
                    <a:pt x="66884" y="18393"/>
                  </a:lnTo>
                  <a:lnTo>
                    <a:pt x="71961" y="5447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61" name="object 896">
              <a:extLst>
                <a:ext uri="{FF2B5EF4-FFF2-40B4-BE49-F238E27FC236}">
                  <a16:creationId xmlns:a16="http://schemas.microsoft.com/office/drawing/2014/main" id="{5DD1F37E-9F8A-4353-8C8F-F46C8D0E46CC}"/>
                </a:ext>
              </a:extLst>
            </p:cNvPr>
            <p:cNvSpPr/>
            <p:nvPr/>
          </p:nvSpPr>
          <p:spPr>
            <a:xfrm>
              <a:off x="6545364" y="3923207"/>
              <a:ext cx="47866" cy="33540"/>
            </a:xfrm>
            <a:custGeom>
              <a:avLst/>
              <a:gdLst/>
              <a:ahLst/>
              <a:cxnLst/>
              <a:rect l="l" t="t" r="r" b="b"/>
              <a:pathLst>
                <a:path w="47866" h="33540">
                  <a:moveTo>
                    <a:pt x="0" y="33540"/>
                  </a:moveTo>
                  <a:lnTo>
                    <a:pt x="13121" y="30843"/>
                  </a:lnTo>
                  <a:lnTo>
                    <a:pt x="25100" y="25345"/>
                  </a:lnTo>
                  <a:lnTo>
                    <a:pt x="35511" y="17337"/>
                  </a:lnTo>
                  <a:lnTo>
                    <a:pt x="43932" y="7109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62" name="object 897">
              <a:extLst>
                <a:ext uri="{FF2B5EF4-FFF2-40B4-BE49-F238E27FC236}">
                  <a16:creationId xmlns:a16="http://schemas.microsoft.com/office/drawing/2014/main" id="{67C53863-4D48-4850-917A-279F3244DE30}"/>
                </a:ext>
              </a:extLst>
            </p:cNvPr>
            <p:cNvSpPr/>
            <p:nvPr/>
          </p:nvSpPr>
          <p:spPr>
            <a:xfrm>
              <a:off x="6562674" y="3936060"/>
              <a:ext cx="15087" cy="10566"/>
            </a:xfrm>
            <a:custGeom>
              <a:avLst/>
              <a:gdLst/>
              <a:ahLst/>
              <a:cxnLst/>
              <a:rect l="l" t="t" r="r" b="b"/>
              <a:pathLst>
                <a:path w="15087" h="10566">
                  <a:moveTo>
                    <a:pt x="0" y="10566"/>
                  </a:moveTo>
                  <a:lnTo>
                    <a:pt x="5613" y="7937"/>
                  </a:lnTo>
                  <a:lnTo>
                    <a:pt x="10718" y="4368"/>
                  </a:lnTo>
                  <a:lnTo>
                    <a:pt x="1508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63" name="object 898">
              <a:extLst>
                <a:ext uri="{FF2B5EF4-FFF2-40B4-BE49-F238E27FC236}">
                  <a16:creationId xmlns:a16="http://schemas.microsoft.com/office/drawing/2014/main" id="{60D9EE15-0C2D-43B1-97C5-A3DE00838622}"/>
                </a:ext>
              </a:extLst>
            </p:cNvPr>
            <p:cNvSpPr/>
            <p:nvPr/>
          </p:nvSpPr>
          <p:spPr>
            <a:xfrm>
              <a:off x="6502247" y="3849789"/>
              <a:ext cx="20993" cy="20243"/>
            </a:xfrm>
            <a:custGeom>
              <a:avLst/>
              <a:gdLst/>
              <a:ahLst/>
              <a:cxnLst/>
              <a:rect l="l" t="t" r="r" b="b"/>
              <a:pathLst>
                <a:path w="20993" h="20243">
                  <a:moveTo>
                    <a:pt x="15278" y="0"/>
                  </a:moveTo>
                  <a:lnTo>
                    <a:pt x="20993" y="12204"/>
                  </a:lnTo>
                  <a:lnTo>
                    <a:pt x="16725" y="14185"/>
                  </a:lnTo>
                  <a:lnTo>
                    <a:pt x="12801" y="16916"/>
                  </a:lnTo>
                  <a:lnTo>
                    <a:pt x="9474" y="20243"/>
                  </a:lnTo>
                  <a:lnTo>
                    <a:pt x="0" y="10718"/>
                  </a:lnTo>
                  <a:lnTo>
                    <a:pt x="4419" y="6299"/>
                  </a:lnTo>
                  <a:lnTo>
                    <a:pt x="9575" y="2679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64" name="object 899">
              <a:extLst>
                <a:ext uri="{FF2B5EF4-FFF2-40B4-BE49-F238E27FC236}">
                  <a16:creationId xmlns:a16="http://schemas.microsoft.com/office/drawing/2014/main" id="{DDAF85BE-DDB0-491E-B2F8-6015EA70A111}"/>
                </a:ext>
              </a:extLst>
            </p:cNvPr>
            <p:cNvSpPr/>
            <p:nvPr/>
          </p:nvSpPr>
          <p:spPr>
            <a:xfrm>
              <a:off x="6502247" y="3849789"/>
              <a:ext cx="20993" cy="20243"/>
            </a:xfrm>
            <a:custGeom>
              <a:avLst/>
              <a:gdLst/>
              <a:ahLst/>
              <a:cxnLst/>
              <a:rect l="l" t="t" r="r" b="b"/>
              <a:pathLst>
                <a:path w="20993" h="20243">
                  <a:moveTo>
                    <a:pt x="15278" y="0"/>
                  </a:moveTo>
                  <a:lnTo>
                    <a:pt x="9575" y="2679"/>
                  </a:lnTo>
                  <a:lnTo>
                    <a:pt x="4419" y="6299"/>
                  </a:lnTo>
                  <a:lnTo>
                    <a:pt x="0" y="10718"/>
                  </a:lnTo>
                  <a:lnTo>
                    <a:pt x="9474" y="20243"/>
                  </a:lnTo>
                  <a:lnTo>
                    <a:pt x="12801" y="16916"/>
                  </a:lnTo>
                  <a:lnTo>
                    <a:pt x="16725" y="14185"/>
                  </a:lnTo>
                  <a:lnTo>
                    <a:pt x="20993" y="12204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65" name="object 900">
              <a:extLst>
                <a:ext uri="{FF2B5EF4-FFF2-40B4-BE49-F238E27FC236}">
                  <a16:creationId xmlns:a16="http://schemas.microsoft.com/office/drawing/2014/main" id="{701BDE78-1B66-4EAE-A6C2-1BBD9500A787}"/>
                </a:ext>
              </a:extLst>
            </p:cNvPr>
            <p:cNvSpPr/>
            <p:nvPr/>
          </p:nvSpPr>
          <p:spPr>
            <a:xfrm>
              <a:off x="6507010" y="3855885"/>
              <a:ext cx="13347" cy="9385"/>
            </a:xfrm>
            <a:custGeom>
              <a:avLst/>
              <a:gdLst/>
              <a:ahLst/>
              <a:cxnLst/>
              <a:rect l="l" t="t" r="r" b="b"/>
              <a:pathLst>
                <a:path w="13347" h="9385">
                  <a:moveTo>
                    <a:pt x="13347" y="0"/>
                  </a:moveTo>
                  <a:lnTo>
                    <a:pt x="8381" y="2336"/>
                  </a:lnTo>
                  <a:lnTo>
                    <a:pt x="3873" y="5511"/>
                  </a:lnTo>
                  <a:lnTo>
                    <a:pt x="0" y="938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66" name="object 901">
              <a:extLst>
                <a:ext uri="{FF2B5EF4-FFF2-40B4-BE49-F238E27FC236}">
                  <a16:creationId xmlns:a16="http://schemas.microsoft.com/office/drawing/2014/main" id="{3454F825-1F70-45B6-9E8F-83C36AB2B1A2}"/>
                </a:ext>
              </a:extLst>
            </p:cNvPr>
            <p:cNvSpPr/>
            <p:nvPr/>
          </p:nvSpPr>
          <p:spPr>
            <a:xfrm>
              <a:off x="6509346" y="3854500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67" name="object 902">
              <a:extLst>
                <a:ext uri="{FF2B5EF4-FFF2-40B4-BE49-F238E27FC236}">
                  <a16:creationId xmlns:a16="http://schemas.microsoft.com/office/drawing/2014/main" id="{574CEA06-A036-4500-A8CB-C45AD5F0A0F1}"/>
                </a:ext>
              </a:extLst>
            </p:cNvPr>
            <p:cNvSpPr/>
            <p:nvPr/>
          </p:nvSpPr>
          <p:spPr>
            <a:xfrm>
              <a:off x="6473075" y="3831336"/>
              <a:ext cx="134353" cy="134391"/>
            </a:xfrm>
            <a:custGeom>
              <a:avLst/>
              <a:gdLst/>
              <a:ahLst/>
              <a:cxnLst/>
              <a:rect l="l" t="t" r="r" b="b"/>
              <a:pathLst>
                <a:path w="134353" h="134391">
                  <a:moveTo>
                    <a:pt x="134353" y="67170"/>
                  </a:moveTo>
                  <a:lnTo>
                    <a:pt x="132796" y="52720"/>
                  </a:lnTo>
                  <a:lnTo>
                    <a:pt x="128344" y="39356"/>
                  </a:lnTo>
                  <a:lnTo>
                    <a:pt x="121328" y="27408"/>
                  </a:lnTo>
                  <a:lnTo>
                    <a:pt x="112078" y="17204"/>
                  </a:lnTo>
                  <a:lnTo>
                    <a:pt x="100925" y="9076"/>
                  </a:lnTo>
                  <a:lnTo>
                    <a:pt x="88198" y="3354"/>
                  </a:lnTo>
                  <a:lnTo>
                    <a:pt x="74227" y="365"/>
                  </a:lnTo>
                  <a:lnTo>
                    <a:pt x="67170" y="0"/>
                  </a:lnTo>
                  <a:lnTo>
                    <a:pt x="52723" y="1556"/>
                  </a:lnTo>
                  <a:lnTo>
                    <a:pt x="39359" y="6007"/>
                  </a:lnTo>
                  <a:lnTo>
                    <a:pt x="27410" y="13022"/>
                  </a:lnTo>
                  <a:lnTo>
                    <a:pt x="17205" y="22271"/>
                  </a:lnTo>
                  <a:lnTo>
                    <a:pt x="9076" y="33424"/>
                  </a:lnTo>
                  <a:lnTo>
                    <a:pt x="3352" y="46151"/>
                  </a:lnTo>
                  <a:lnTo>
                    <a:pt x="365" y="60122"/>
                  </a:lnTo>
                  <a:lnTo>
                    <a:pt x="0" y="67170"/>
                  </a:lnTo>
                  <a:lnTo>
                    <a:pt x="1556" y="81618"/>
                  </a:lnTo>
                  <a:lnTo>
                    <a:pt x="6005" y="94985"/>
                  </a:lnTo>
                  <a:lnTo>
                    <a:pt x="13016" y="106940"/>
                  </a:lnTo>
                  <a:lnTo>
                    <a:pt x="22260" y="117153"/>
                  </a:lnTo>
                  <a:lnTo>
                    <a:pt x="33407" y="125291"/>
                  </a:lnTo>
                  <a:lnTo>
                    <a:pt x="46125" y="131024"/>
                  </a:lnTo>
                  <a:lnTo>
                    <a:pt x="60086" y="134021"/>
                  </a:lnTo>
                  <a:lnTo>
                    <a:pt x="67170" y="134391"/>
                  </a:lnTo>
                  <a:lnTo>
                    <a:pt x="81615" y="132833"/>
                  </a:lnTo>
                  <a:lnTo>
                    <a:pt x="94976" y="128380"/>
                  </a:lnTo>
                  <a:lnTo>
                    <a:pt x="106924" y="121362"/>
                  </a:lnTo>
                  <a:lnTo>
                    <a:pt x="117128" y="112111"/>
                  </a:lnTo>
                  <a:lnTo>
                    <a:pt x="125259" y="100957"/>
                  </a:lnTo>
                  <a:lnTo>
                    <a:pt x="130987" y="88232"/>
                  </a:lnTo>
                  <a:lnTo>
                    <a:pt x="133983" y="74266"/>
                  </a:lnTo>
                  <a:lnTo>
                    <a:pt x="134353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68" name="object 903">
              <a:extLst>
                <a:ext uri="{FF2B5EF4-FFF2-40B4-BE49-F238E27FC236}">
                  <a16:creationId xmlns:a16="http://schemas.microsoft.com/office/drawing/2014/main" id="{17416BFB-E20E-4604-A9DD-309C04123091}"/>
                </a:ext>
              </a:extLst>
            </p:cNvPr>
            <p:cNvSpPr/>
            <p:nvPr/>
          </p:nvSpPr>
          <p:spPr>
            <a:xfrm>
              <a:off x="6750304" y="3984129"/>
              <a:ext cx="134391" cy="134340"/>
            </a:xfrm>
            <a:custGeom>
              <a:avLst/>
              <a:gdLst/>
              <a:ahLst/>
              <a:cxnLst/>
              <a:rect l="l" t="t" r="r" b="b"/>
              <a:pathLst>
                <a:path w="134391" h="134340">
                  <a:moveTo>
                    <a:pt x="134391" y="67170"/>
                  </a:moveTo>
                  <a:lnTo>
                    <a:pt x="134021" y="74256"/>
                  </a:lnTo>
                  <a:lnTo>
                    <a:pt x="131023" y="88219"/>
                  </a:lnTo>
                  <a:lnTo>
                    <a:pt x="125288" y="100938"/>
                  </a:lnTo>
                  <a:lnTo>
                    <a:pt x="117148" y="112084"/>
                  </a:lnTo>
                  <a:lnTo>
                    <a:pt x="106935" y="121327"/>
                  </a:lnTo>
                  <a:lnTo>
                    <a:pt x="94980" y="128337"/>
                  </a:lnTo>
                  <a:lnTo>
                    <a:pt x="81614" y="132784"/>
                  </a:lnTo>
                  <a:lnTo>
                    <a:pt x="67170" y="134340"/>
                  </a:lnTo>
                  <a:lnTo>
                    <a:pt x="60131" y="133975"/>
                  </a:lnTo>
                  <a:lnTo>
                    <a:pt x="46170" y="130989"/>
                  </a:lnTo>
                  <a:lnTo>
                    <a:pt x="33446" y="125266"/>
                  </a:lnTo>
                  <a:lnTo>
                    <a:pt x="22291" y="117139"/>
                  </a:lnTo>
                  <a:lnTo>
                    <a:pt x="13037" y="106935"/>
                  </a:lnTo>
                  <a:lnTo>
                    <a:pt x="6015" y="94986"/>
                  </a:lnTo>
                  <a:lnTo>
                    <a:pt x="1559" y="81621"/>
                  </a:lnTo>
                  <a:lnTo>
                    <a:pt x="0" y="67170"/>
                  </a:lnTo>
                  <a:lnTo>
                    <a:pt x="365" y="60122"/>
                  </a:lnTo>
                  <a:lnTo>
                    <a:pt x="3356" y="46151"/>
                  </a:lnTo>
                  <a:lnTo>
                    <a:pt x="9084" y="33424"/>
                  </a:lnTo>
                  <a:lnTo>
                    <a:pt x="17219" y="22271"/>
                  </a:lnTo>
                  <a:lnTo>
                    <a:pt x="27426" y="13022"/>
                  </a:lnTo>
                  <a:lnTo>
                    <a:pt x="39376" y="6007"/>
                  </a:lnTo>
                  <a:lnTo>
                    <a:pt x="52734" y="1556"/>
                  </a:lnTo>
                  <a:lnTo>
                    <a:pt x="67170" y="0"/>
                  </a:lnTo>
                  <a:lnTo>
                    <a:pt x="74254" y="368"/>
                  </a:lnTo>
                  <a:lnTo>
                    <a:pt x="88220" y="3361"/>
                  </a:lnTo>
                  <a:lnTo>
                    <a:pt x="100946" y="9086"/>
                  </a:lnTo>
                  <a:lnTo>
                    <a:pt x="112102" y="17215"/>
                  </a:lnTo>
                  <a:lnTo>
                    <a:pt x="121356" y="27417"/>
                  </a:lnTo>
                  <a:lnTo>
                    <a:pt x="128377" y="39363"/>
                  </a:lnTo>
                  <a:lnTo>
                    <a:pt x="132832" y="52724"/>
                  </a:lnTo>
                  <a:lnTo>
                    <a:pt x="134391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69" name="object 904">
              <a:extLst>
                <a:ext uri="{FF2B5EF4-FFF2-40B4-BE49-F238E27FC236}">
                  <a16:creationId xmlns:a16="http://schemas.microsoft.com/office/drawing/2014/main" id="{C0F3B530-252F-4770-99B8-CAD2583141BD}"/>
                </a:ext>
              </a:extLst>
            </p:cNvPr>
            <p:cNvSpPr/>
            <p:nvPr/>
          </p:nvSpPr>
          <p:spPr>
            <a:xfrm>
              <a:off x="6806501" y="4062260"/>
              <a:ext cx="73177" cy="52197"/>
            </a:xfrm>
            <a:custGeom>
              <a:avLst/>
              <a:gdLst/>
              <a:ahLst/>
              <a:cxnLst/>
              <a:rect l="l" t="t" r="r" b="b"/>
              <a:pathLst>
                <a:path w="73177" h="52197">
                  <a:moveTo>
                    <a:pt x="0" y="51244"/>
                  </a:moveTo>
                  <a:lnTo>
                    <a:pt x="3619" y="51841"/>
                  </a:lnTo>
                  <a:lnTo>
                    <a:pt x="7302" y="52197"/>
                  </a:lnTo>
                  <a:lnTo>
                    <a:pt x="10972" y="52197"/>
                  </a:lnTo>
                  <a:lnTo>
                    <a:pt x="24969" y="50633"/>
                  </a:lnTo>
                  <a:lnTo>
                    <a:pt x="37939" y="46154"/>
                  </a:lnTo>
                  <a:lnTo>
                    <a:pt x="49502" y="39081"/>
                  </a:lnTo>
                  <a:lnTo>
                    <a:pt x="59279" y="29731"/>
                  </a:lnTo>
                  <a:lnTo>
                    <a:pt x="66892" y="18424"/>
                  </a:lnTo>
                  <a:lnTo>
                    <a:pt x="71961" y="5479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70" name="object 905">
              <a:extLst>
                <a:ext uri="{FF2B5EF4-FFF2-40B4-BE49-F238E27FC236}">
                  <a16:creationId xmlns:a16="http://schemas.microsoft.com/office/drawing/2014/main" id="{43433237-DDCE-40C9-8429-C38CFAC9744C}"/>
                </a:ext>
              </a:extLst>
            </p:cNvPr>
            <p:cNvSpPr/>
            <p:nvPr/>
          </p:nvSpPr>
          <p:spPr>
            <a:xfrm>
              <a:off x="6822579" y="4076001"/>
              <a:ext cx="47866" cy="33540"/>
            </a:xfrm>
            <a:custGeom>
              <a:avLst/>
              <a:gdLst/>
              <a:ahLst/>
              <a:cxnLst/>
              <a:rect l="l" t="t" r="r" b="b"/>
              <a:pathLst>
                <a:path w="47866" h="33540">
                  <a:moveTo>
                    <a:pt x="0" y="33540"/>
                  </a:moveTo>
                  <a:lnTo>
                    <a:pt x="13121" y="30839"/>
                  </a:lnTo>
                  <a:lnTo>
                    <a:pt x="25100" y="25333"/>
                  </a:lnTo>
                  <a:lnTo>
                    <a:pt x="35511" y="17320"/>
                  </a:lnTo>
                  <a:lnTo>
                    <a:pt x="43932" y="7098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71" name="object 906">
              <a:extLst>
                <a:ext uri="{FF2B5EF4-FFF2-40B4-BE49-F238E27FC236}">
                  <a16:creationId xmlns:a16="http://schemas.microsoft.com/office/drawing/2014/main" id="{AE3649F2-AAC0-4353-876C-A19EF6C421FB}"/>
                </a:ext>
              </a:extLst>
            </p:cNvPr>
            <p:cNvSpPr/>
            <p:nvPr/>
          </p:nvSpPr>
          <p:spPr>
            <a:xfrm>
              <a:off x="6839889" y="4088803"/>
              <a:ext cx="15138" cy="10617"/>
            </a:xfrm>
            <a:custGeom>
              <a:avLst/>
              <a:gdLst/>
              <a:ahLst/>
              <a:cxnLst/>
              <a:rect l="l" t="t" r="r" b="b"/>
              <a:pathLst>
                <a:path w="15138" h="10617">
                  <a:moveTo>
                    <a:pt x="0" y="10617"/>
                  </a:moveTo>
                  <a:lnTo>
                    <a:pt x="5664" y="7988"/>
                  </a:lnTo>
                  <a:lnTo>
                    <a:pt x="10769" y="4419"/>
                  </a:lnTo>
                  <a:lnTo>
                    <a:pt x="151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72" name="object 907">
              <a:extLst>
                <a:ext uri="{FF2B5EF4-FFF2-40B4-BE49-F238E27FC236}">
                  <a16:creationId xmlns:a16="http://schemas.microsoft.com/office/drawing/2014/main" id="{D08A7C9A-3ED8-4692-91ED-2BC9DEE44CC9}"/>
                </a:ext>
              </a:extLst>
            </p:cNvPr>
            <p:cNvSpPr/>
            <p:nvPr/>
          </p:nvSpPr>
          <p:spPr>
            <a:xfrm>
              <a:off x="6779463" y="4002582"/>
              <a:ext cx="20993" cy="20193"/>
            </a:xfrm>
            <a:custGeom>
              <a:avLst/>
              <a:gdLst/>
              <a:ahLst/>
              <a:cxnLst/>
              <a:rect l="l" t="t" r="r" b="b"/>
              <a:pathLst>
                <a:path w="20993" h="20193">
                  <a:moveTo>
                    <a:pt x="15290" y="0"/>
                  </a:moveTo>
                  <a:lnTo>
                    <a:pt x="20993" y="12153"/>
                  </a:lnTo>
                  <a:lnTo>
                    <a:pt x="16725" y="14185"/>
                  </a:lnTo>
                  <a:lnTo>
                    <a:pt x="12852" y="16865"/>
                  </a:lnTo>
                  <a:lnTo>
                    <a:pt x="9525" y="20193"/>
                  </a:lnTo>
                  <a:lnTo>
                    <a:pt x="0" y="10718"/>
                  </a:lnTo>
                  <a:lnTo>
                    <a:pt x="4419" y="6299"/>
                  </a:lnTo>
                  <a:lnTo>
                    <a:pt x="9626" y="2628"/>
                  </a:lnTo>
                  <a:lnTo>
                    <a:pt x="15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73" name="object 908">
              <a:extLst>
                <a:ext uri="{FF2B5EF4-FFF2-40B4-BE49-F238E27FC236}">
                  <a16:creationId xmlns:a16="http://schemas.microsoft.com/office/drawing/2014/main" id="{D21C0203-AB22-4BE0-BD9D-2166D233E5B2}"/>
                </a:ext>
              </a:extLst>
            </p:cNvPr>
            <p:cNvSpPr/>
            <p:nvPr/>
          </p:nvSpPr>
          <p:spPr>
            <a:xfrm>
              <a:off x="6779463" y="4002582"/>
              <a:ext cx="20993" cy="20193"/>
            </a:xfrm>
            <a:custGeom>
              <a:avLst/>
              <a:gdLst/>
              <a:ahLst/>
              <a:cxnLst/>
              <a:rect l="l" t="t" r="r" b="b"/>
              <a:pathLst>
                <a:path w="20993" h="20193">
                  <a:moveTo>
                    <a:pt x="15290" y="0"/>
                  </a:moveTo>
                  <a:lnTo>
                    <a:pt x="9626" y="2628"/>
                  </a:lnTo>
                  <a:lnTo>
                    <a:pt x="4419" y="6299"/>
                  </a:lnTo>
                  <a:lnTo>
                    <a:pt x="0" y="10718"/>
                  </a:lnTo>
                  <a:lnTo>
                    <a:pt x="9525" y="20193"/>
                  </a:lnTo>
                  <a:lnTo>
                    <a:pt x="12852" y="16865"/>
                  </a:lnTo>
                  <a:lnTo>
                    <a:pt x="16725" y="14185"/>
                  </a:lnTo>
                  <a:lnTo>
                    <a:pt x="20993" y="12153"/>
                  </a:lnTo>
                  <a:lnTo>
                    <a:pt x="15290" y="0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74" name="object 909">
              <a:extLst>
                <a:ext uri="{FF2B5EF4-FFF2-40B4-BE49-F238E27FC236}">
                  <a16:creationId xmlns:a16="http://schemas.microsoft.com/office/drawing/2014/main" id="{20D6CAD5-DD52-4827-A75D-2F2BDDE88A47}"/>
                </a:ext>
              </a:extLst>
            </p:cNvPr>
            <p:cNvSpPr/>
            <p:nvPr/>
          </p:nvSpPr>
          <p:spPr>
            <a:xfrm>
              <a:off x="6784225" y="4008691"/>
              <a:ext cx="13398" cy="9372"/>
            </a:xfrm>
            <a:custGeom>
              <a:avLst/>
              <a:gdLst/>
              <a:ahLst/>
              <a:cxnLst/>
              <a:rect l="l" t="t" r="r" b="b"/>
              <a:pathLst>
                <a:path w="13398" h="9372">
                  <a:moveTo>
                    <a:pt x="13398" y="0"/>
                  </a:moveTo>
                  <a:lnTo>
                    <a:pt x="8432" y="2324"/>
                  </a:lnTo>
                  <a:lnTo>
                    <a:pt x="3873" y="5499"/>
                  </a:lnTo>
                  <a:lnTo>
                    <a:pt x="0" y="937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75" name="object 910">
              <a:extLst>
                <a:ext uri="{FF2B5EF4-FFF2-40B4-BE49-F238E27FC236}">
                  <a16:creationId xmlns:a16="http://schemas.microsoft.com/office/drawing/2014/main" id="{86BDCA5A-EC0E-462B-9B92-9BE75712EDCC}"/>
                </a:ext>
              </a:extLst>
            </p:cNvPr>
            <p:cNvSpPr/>
            <p:nvPr/>
          </p:nvSpPr>
          <p:spPr>
            <a:xfrm>
              <a:off x="6786613" y="4007243"/>
              <a:ext cx="7785" cy="11010"/>
            </a:xfrm>
            <a:custGeom>
              <a:avLst/>
              <a:gdLst/>
              <a:ahLst/>
              <a:cxnLst/>
              <a:rect l="l" t="t" r="r" b="b"/>
              <a:pathLst>
                <a:path w="7785" h="11010">
                  <a:moveTo>
                    <a:pt x="7785" y="11010"/>
                  </a:moveTo>
                  <a:lnTo>
                    <a:pt x="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76" name="object 911">
              <a:extLst>
                <a:ext uri="{FF2B5EF4-FFF2-40B4-BE49-F238E27FC236}">
                  <a16:creationId xmlns:a16="http://schemas.microsoft.com/office/drawing/2014/main" id="{00B1CAD5-7353-470C-8304-0C489CBE4BFE}"/>
                </a:ext>
              </a:extLst>
            </p:cNvPr>
            <p:cNvSpPr/>
            <p:nvPr/>
          </p:nvSpPr>
          <p:spPr>
            <a:xfrm>
              <a:off x="6750304" y="3984129"/>
              <a:ext cx="134391" cy="134340"/>
            </a:xfrm>
            <a:custGeom>
              <a:avLst/>
              <a:gdLst/>
              <a:ahLst/>
              <a:cxnLst/>
              <a:rect l="l" t="t" r="r" b="b"/>
              <a:pathLst>
                <a:path w="134391" h="134340">
                  <a:moveTo>
                    <a:pt x="134391" y="67170"/>
                  </a:moveTo>
                  <a:lnTo>
                    <a:pt x="132832" y="52724"/>
                  </a:lnTo>
                  <a:lnTo>
                    <a:pt x="128377" y="39363"/>
                  </a:lnTo>
                  <a:lnTo>
                    <a:pt x="121356" y="27417"/>
                  </a:lnTo>
                  <a:lnTo>
                    <a:pt x="112102" y="17215"/>
                  </a:lnTo>
                  <a:lnTo>
                    <a:pt x="100946" y="9086"/>
                  </a:lnTo>
                  <a:lnTo>
                    <a:pt x="88220" y="3361"/>
                  </a:lnTo>
                  <a:lnTo>
                    <a:pt x="74254" y="368"/>
                  </a:lnTo>
                  <a:lnTo>
                    <a:pt x="67170" y="0"/>
                  </a:lnTo>
                  <a:lnTo>
                    <a:pt x="52734" y="1556"/>
                  </a:lnTo>
                  <a:lnTo>
                    <a:pt x="39376" y="6007"/>
                  </a:lnTo>
                  <a:lnTo>
                    <a:pt x="27426" y="13022"/>
                  </a:lnTo>
                  <a:lnTo>
                    <a:pt x="17219" y="22271"/>
                  </a:lnTo>
                  <a:lnTo>
                    <a:pt x="9084" y="33424"/>
                  </a:lnTo>
                  <a:lnTo>
                    <a:pt x="3356" y="46151"/>
                  </a:lnTo>
                  <a:lnTo>
                    <a:pt x="365" y="60122"/>
                  </a:lnTo>
                  <a:lnTo>
                    <a:pt x="0" y="67170"/>
                  </a:lnTo>
                  <a:lnTo>
                    <a:pt x="1559" y="81621"/>
                  </a:lnTo>
                  <a:lnTo>
                    <a:pt x="6015" y="94986"/>
                  </a:lnTo>
                  <a:lnTo>
                    <a:pt x="13037" y="106935"/>
                  </a:lnTo>
                  <a:lnTo>
                    <a:pt x="22291" y="117139"/>
                  </a:lnTo>
                  <a:lnTo>
                    <a:pt x="33446" y="125266"/>
                  </a:lnTo>
                  <a:lnTo>
                    <a:pt x="46170" y="130989"/>
                  </a:lnTo>
                  <a:lnTo>
                    <a:pt x="60131" y="133975"/>
                  </a:lnTo>
                  <a:lnTo>
                    <a:pt x="67170" y="134340"/>
                  </a:lnTo>
                  <a:lnTo>
                    <a:pt x="81614" y="132784"/>
                  </a:lnTo>
                  <a:lnTo>
                    <a:pt x="94980" y="128337"/>
                  </a:lnTo>
                  <a:lnTo>
                    <a:pt x="106935" y="121327"/>
                  </a:lnTo>
                  <a:lnTo>
                    <a:pt x="117148" y="112084"/>
                  </a:lnTo>
                  <a:lnTo>
                    <a:pt x="125288" y="100938"/>
                  </a:lnTo>
                  <a:lnTo>
                    <a:pt x="131023" y="88219"/>
                  </a:lnTo>
                  <a:lnTo>
                    <a:pt x="134021" y="74256"/>
                  </a:lnTo>
                  <a:lnTo>
                    <a:pt x="134391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77" name="object 912">
              <a:extLst>
                <a:ext uri="{FF2B5EF4-FFF2-40B4-BE49-F238E27FC236}">
                  <a16:creationId xmlns:a16="http://schemas.microsoft.com/office/drawing/2014/main" id="{2959190A-4724-4CF3-8D4E-0DFC5D35594B}"/>
                </a:ext>
              </a:extLst>
            </p:cNvPr>
            <p:cNvSpPr/>
            <p:nvPr/>
          </p:nvSpPr>
          <p:spPr>
            <a:xfrm>
              <a:off x="6747522" y="4269384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3975" y="74218"/>
                  </a:lnTo>
                  <a:lnTo>
                    <a:pt x="130989" y="88189"/>
                  </a:lnTo>
                  <a:lnTo>
                    <a:pt x="125266" y="100916"/>
                  </a:lnTo>
                  <a:lnTo>
                    <a:pt x="117139" y="112069"/>
                  </a:lnTo>
                  <a:lnTo>
                    <a:pt x="106935" y="121318"/>
                  </a:lnTo>
                  <a:lnTo>
                    <a:pt x="94986" y="128332"/>
                  </a:lnTo>
                  <a:lnTo>
                    <a:pt x="81621" y="132783"/>
                  </a:lnTo>
                  <a:lnTo>
                    <a:pt x="67170" y="134340"/>
                  </a:lnTo>
                  <a:lnTo>
                    <a:pt x="60122" y="133975"/>
                  </a:lnTo>
                  <a:lnTo>
                    <a:pt x="46151" y="130989"/>
                  </a:lnTo>
                  <a:lnTo>
                    <a:pt x="33424" y="125266"/>
                  </a:lnTo>
                  <a:lnTo>
                    <a:pt x="22271" y="117139"/>
                  </a:lnTo>
                  <a:lnTo>
                    <a:pt x="13022" y="106935"/>
                  </a:lnTo>
                  <a:lnTo>
                    <a:pt x="6007" y="94986"/>
                  </a:lnTo>
                  <a:lnTo>
                    <a:pt x="1556" y="81621"/>
                  </a:lnTo>
                  <a:lnTo>
                    <a:pt x="0" y="67170"/>
                  </a:lnTo>
                  <a:lnTo>
                    <a:pt x="364" y="60122"/>
                  </a:lnTo>
                  <a:lnTo>
                    <a:pt x="3351" y="46151"/>
                  </a:lnTo>
                  <a:lnTo>
                    <a:pt x="9073" y="33424"/>
                  </a:lnTo>
                  <a:lnTo>
                    <a:pt x="17201" y="22271"/>
                  </a:lnTo>
                  <a:lnTo>
                    <a:pt x="27404" y="13022"/>
                  </a:lnTo>
                  <a:lnTo>
                    <a:pt x="39354" y="6007"/>
                  </a:lnTo>
                  <a:lnTo>
                    <a:pt x="52719" y="1556"/>
                  </a:lnTo>
                  <a:lnTo>
                    <a:pt x="67170" y="0"/>
                  </a:lnTo>
                  <a:lnTo>
                    <a:pt x="74218" y="364"/>
                  </a:lnTo>
                  <a:lnTo>
                    <a:pt x="88189" y="3351"/>
                  </a:lnTo>
                  <a:lnTo>
                    <a:pt x="100916" y="9073"/>
                  </a:lnTo>
                  <a:lnTo>
                    <a:pt x="112069" y="17201"/>
                  </a:lnTo>
                  <a:lnTo>
                    <a:pt x="121318" y="27404"/>
                  </a:lnTo>
                  <a:lnTo>
                    <a:pt x="128332" y="39354"/>
                  </a:lnTo>
                  <a:lnTo>
                    <a:pt x="132783" y="52719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78" name="object 913">
              <a:extLst>
                <a:ext uri="{FF2B5EF4-FFF2-40B4-BE49-F238E27FC236}">
                  <a16:creationId xmlns:a16="http://schemas.microsoft.com/office/drawing/2014/main" id="{07D7CB96-E67B-4302-B481-CD9CED83E535}"/>
                </a:ext>
              </a:extLst>
            </p:cNvPr>
            <p:cNvSpPr/>
            <p:nvPr/>
          </p:nvSpPr>
          <p:spPr>
            <a:xfrm>
              <a:off x="6803732" y="4347514"/>
              <a:ext cx="73164" cy="52197"/>
            </a:xfrm>
            <a:custGeom>
              <a:avLst/>
              <a:gdLst/>
              <a:ahLst/>
              <a:cxnLst/>
              <a:rect l="l" t="t" r="r" b="b"/>
              <a:pathLst>
                <a:path w="73164" h="52197">
                  <a:moveTo>
                    <a:pt x="0" y="51193"/>
                  </a:moveTo>
                  <a:lnTo>
                    <a:pt x="3619" y="51841"/>
                  </a:lnTo>
                  <a:lnTo>
                    <a:pt x="7289" y="52197"/>
                  </a:lnTo>
                  <a:lnTo>
                    <a:pt x="10960" y="52197"/>
                  </a:lnTo>
                  <a:lnTo>
                    <a:pt x="24953" y="50633"/>
                  </a:lnTo>
                  <a:lnTo>
                    <a:pt x="37916" y="46154"/>
                  </a:lnTo>
                  <a:lnTo>
                    <a:pt x="49471" y="39081"/>
                  </a:lnTo>
                  <a:lnTo>
                    <a:pt x="59244" y="29731"/>
                  </a:lnTo>
                  <a:lnTo>
                    <a:pt x="66859" y="18424"/>
                  </a:lnTo>
                  <a:lnTo>
                    <a:pt x="71940" y="5479"/>
                  </a:lnTo>
                  <a:lnTo>
                    <a:pt x="7316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79" name="object 914">
              <a:extLst>
                <a:ext uri="{FF2B5EF4-FFF2-40B4-BE49-F238E27FC236}">
                  <a16:creationId xmlns:a16="http://schemas.microsoft.com/office/drawing/2014/main" id="{2865FEF4-81D9-402F-B628-28A0D1B6DEA3}"/>
                </a:ext>
              </a:extLst>
            </p:cNvPr>
            <p:cNvSpPr/>
            <p:nvPr/>
          </p:nvSpPr>
          <p:spPr>
            <a:xfrm>
              <a:off x="6819798" y="4361256"/>
              <a:ext cx="47878" cy="33540"/>
            </a:xfrm>
            <a:custGeom>
              <a:avLst/>
              <a:gdLst/>
              <a:ahLst/>
              <a:cxnLst/>
              <a:rect l="l" t="t" r="r" b="b"/>
              <a:pathLst>
                <a:path w="47878" h="33540">
                  <a:moveTo>
                    <a:pt x="0" y="33540"/>
                  </a:moveTo>
                  <a:lnTo>
                    <a:pt x="13119" y="30839"/>
                  </a:lnTo>
                  <a:lnTo>
                    <a:pt x="25097" y="25335"/>
                  </a:lnTo>
                  <a:lnTo>
                    <a:pt x="35510" y="17325"/>
                  </a:lnTo>
                  <a:lnTo>
                    <a:pt x="43935" y="7106"/>
                  </a:lnTo>
                  <a:lnTo>
                    <a:pt x="4787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80" name="object 915">
              <a:extLst>
                <a:ext uri="{FF2B5EF4-FFF2-40B4-BE49-F238E27FC236}">
                  <a16:creationId xmlns:a16="http://schemas.microsoft.com/office/drawing/2014/main" id="{C4674C8E-7C44-45B0-A61F-47111E950240}"/>
                </a:ext>
              </a:extLst>
            </p:cNvPr>
            <p:cNvSpPr/>
            <p:nvPr/>
          </p:nvSpPr>
          <p:spPr>
            <a:xfrm>
              <a:off x="6837108" y="4374057"/>
              <a:ext cx="15138" cy="10566"/>
            </a:xfrm>
            <a:custGeom>
              <a:avLst/>
              <a:gdLst/>
              <a:ahLst/>
              <a:cxnLst/>
              <a:rect l="l" t="t" r="r" b="b"/>
              <a:pathLst>
                <a:path w="15138" h="10566">
                  <a:moveTo>
                    <a:pt x="0" y="10566"/>
                  </a:moveTo>
                  <a:lnTo>
                    <a:pt x="5613" y="7988"/>
                  </a:lnTo>
                  <a:lnTo>
                    <a:pt x="10718" y="4419"/>
                  </a:lnTo>
                  <a:lnTo>
                    <a:pt x="151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81" name="object 916">
              <a:extLst>
                <a:ext uri="{FF2B5EF4-FFF2-40B4-BE49-F238E27FC236}">
                  <a16:creationId xmlns:a16="http://schemas.microsoft.com/office/drawing/2014/main" id="{5CA71220-D7C0-4F38-AFB3-BAEE362ED256}"/>
                </a:ext>
              </a:extLst>
            </p:cNvPr>
            <p:cNvSpPr/>
            <p:nvPr/>
          </p:nvSpPr>
          <p:spPr>
            <a:xfrm>
              <a:off x="6776694" y="4287837"/>
              <a:ext cx="20980" cy="20192"/>
            </a:xfrm>
            <a:custGeom>
              <a:avLst/>
              <a:gdLst/>
              <a:ahLst/>
              <a:cxnLst/>
              <a:rect l="l" t="t" r="r" b="b"/>
              <a:pathLst>
                <a:path w="20980" h="20192">
                  <a:moveTo>
                    <a:pt x="15278" y="0"/>
                  </a:moveTo>
                  <a:lnTo>
                    <a:pt x="20980" y="12153"/>
                  </a:lnTo>
                  <a:lnTo>
                    <a:pt x="16713" y="14135"/>
                  </a:lnTo>
                  <a:lnTo>
                    <a:pt x="12788" y="16865"/>
                  </a:lnTo>
                  <a:lnTo>
                    <a:pt x="9525" y="20192"/>
                  </a:lnTo>
                  <a:lnTo>
                    <a:pt x="0" y="10718"/>
                  </a:lnTo>
                  <a:lnTo>
                    <a:pt x="4406" y="6248"/>
                  </a:lnTo>
                  <a:lnTo>
                    <a:pt x="9613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82" name="object 917">
              <a:extLst>
                <a:ext uri="{FF2B5EF4-FFF2-40B4-BE49-F238E27FC236}">
                  <a16:creationId xmlns:a16="http://schemas.microsoft.com/office/drawing/2014/main" id="{B386E897-5657-49A8-BA03-F15ECD052F53}"/>
                </a:ext>
              </a:extLst>
            </p:cNvPr>
            <p:cNvSpPr/>
            <p:nvPr/>
          </p:nvSpPr>
          <p:spPr>
            <a:xfrm>
              <a:off x="6776694" y="4287837"/>
              <a:ext cx="20980" cy="20192"/>
            </a:xfrm>
            <a:custGeom>
              <a:avLst/>
              <a:gdLst/>
              <a:ahLst/>
              <a:cxnLst/>
              <a:rect l="l" t="t" r="r" b="b"/>
              <a:pathLst>
                <a:path w="20980" h="20192">
                  <a:moveTo>
                    <a:pt x="15278" y="0"/>
                  </a:moveTo>
                  <a:lnTo>
                    <a:pt x="9613" y="2628"/>
                  </a:lnTo>
                  <a:lnTo>
                    <a:pt x="4406" y="6248"/>
                  </a:lnTo>
                  <a:lnTo>
                    <a:pt x="0" y="10718"/>
                  </a:lnTo>
                  <a:lnTo>
                    <a:pt x="9525" y="20192"/>
                  </a:lnTo>
                  <a:lnTo>
                    <a:pt x="12788" y="16865"/>
                  </a:lnTo>
                  <a:lnTo>
                    <a:pt x="16713" y="14135"/>
                  </a:lnTo>
                  <a:lnTo>
                    <a:pt x="20980" y="12153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83" name="object 918">
              <a:extLst>
                <a:ext uri="{FF2B5EF4-FFF2-40B4-BE49-F238E27FC236}">
                  <a16:creationId xmlns:a16="http://schemas.microsoft.com/office/drawing/2014/main" id="{F6F55106-9A15-4499-A462-337712C4228E}"/>
                </a:ext>
              </a:extLst>
            </p:cNvPr>
            <p:cNvSpPr/>
            <p:nvPr/>
          </p:nvSpPr>
          <p:spPr>
            <a:xfrm>
              <a:off x="6781457" y="4293933"/>
              <a:ext cx="13335" cy="9385"/>
            </a:xfrm>
            <a:custGeom>
              <a:avLst/>
              <a:gdLst/>
              <a:ahLst/>
              <a:cxnLst/>
              <a:rect l="l" t="t" r="r" b="b"/>
              <a:pathLst>
                <a:path w="13335" h="9385">
                  <a:moveTo>
                    <a:pt x="13335" y="0"/>
                  </a:moveTo>
                  <a:lnTo>
                    <a:pt x="8382" y="2286"/>
                  </a:lnTo>
                  <a:lnTo>
                    <a:pt x="3860" y="5461"/>
                  </a:lnTo>
                  <a:lnTo>
                    <a:pt x="0" y="938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84" name="object 919">
              <a:extLst>
                <a:ext uri="{FF2B5EF4-FFF2-40B4-BE49-F238E27FC236}">
                  <a16:creationId xmlns:a16="http://schemas.microsoft.com/office/drawing/2014/main" id="{26E21851-2EF3-4E88-B289-D5FC269BB275}"/>
                </a:ext>
              </a:extLst>
            </p:cNvPr>
            <p:cNvSpPr/>
            <p:nvPr/>
          </p:nvSpPr>
          <p:spPr>
            <a:xfrm>
              <a:off x="6783781" y="4292498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85" name="object 920">
              <a:extLst>
                <a:ext uri="{FF2B5EF4-FFF2-40B4-BE49-F238E27FC236}">
                  <a16:creationId xmlns:a16="http://schemas.microsoft.com/office/drawing/2014/main" id="{A05513E7-3B3A-4488-9A95-EDDAC075108A}"/>
                </a:ext>
              </a:extLst>
            </p:cNvPr>
            <p:cNvSpPr/>
            <p:nvPr/>
          </p:nvSpPr>
          <p:spPr>
            <a:xfrm>
              <a:off x="6747522" y="4269384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2783" y="52719"/>
                  </a:lnTo>
                  <a:lnTo>
                    <a:pt x="128332" y="39354"/>
                  </a:lnTo>
                  <a:lnTo>
                    <a:pt x="121318" y="27404"/>
                  </a:lnTo>
                  <a:lnTo>
                    <a:pt x="112069" y="17201"/>
                  </a:lnTo>
                  <a:lnTo>
                    <a:pt x="100916" y="9073"/>
                  </a:lnTo>
                  <a:lnTo>
                    <a:pt x="88189" y="3351"/>
                  </a:lnTo>
                  <a:lnTo>
                    <a:pt x="74218" y="364"/>
                  </a:lnTo>
                  <a:lnTo>
                    <a:pt x="67170" y="0"/>
                  </a:lnTo>
                  <a:lnTo>
                    <a:pt x="52719" y="1556"/>
                  </a:lnTo>
                  <a:lnTo>
                    <a:pt x="39354" y="6007"/>
                  </a:lnTo>
                  <a:lnTo>
                    <a:pt x="27404" y="13022"/>
                  </a:lnTo>
                  <a:lnTo>
                    <a:pt x="17201" y="22271"/>
                  </a:lnTo>
                  <a:lnTo>
                    <a:pt x="9073" y="33424"/>
                  </a:lnTo>
                  <a:lnTo>
                    <a:pt x="3351" y="46151"/>
                  </a:lnTo>
                  <a:lnTo>
                    <a:pt x="364" y="60122"/>
                  </a:lnTo>
                  <a:lnTo>
                    <a:pt x="0" y="67170"/>
                  </a:lnTo>
                  <a:lnTo>
                    <a:pt x="1556" y="81621"/>
                  </a:lnTo>
                  <a:lnTo>
                    <a:pt x="6007" y="94986"/>
                  </a:lnTo>
                  <a:lnTo>
                    <a:pt x="13022" y="106935"/>
                  </a:lnTo>
                  <a:lnTo>
                    <a:pt x="22271" y="117139"/>
                  </a:lnTo>
                  <a:lnTo>
                    <a:pt x="33424" y="125266"/>
                  </a:lnTo>
                  <a:lnTo>
                    <a:pt x="46151" y="130989"/>
                  </a:lnTo>
                  <a:lnTo>
                    <a:pt x="60122" y="133975"/>
                  </a:lnTo>
                  <a:lnTo>
                    <a:pt x="67170" y="134340"/>
                  </a:lnTo>
                  <a:lnTo>
                    <a:pt x="81621" y="132783"/>
                  </a:lnTo>
                  <a:lnTo>
                    <a:pt x="94986" y="128332"/>
                  </a:lnTo>
                  <a:lnTo>
                    <a:pt x="106935" y="121318"/>
                  </a:lnTo>
                  <a:lnTo>
                    <a:pt x="117139" y="112069"/>
                  </a:lnTo>
                  <a:lnTo>
                    <a:pt x="125266" y="100916"/>
                  </a:lnTo>
                  <a:lnTo>
                    <a:pt x="130989" y="88189"/>
                  </a:lnTo>
                  <a:lnTo>
                    <a:pt x="133975" y="74218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86" name="object 921">
              <a:extLst>
                <a:ext uri="{FF2B5EF4-FFF2-40B4-BE49-F238E27FC236}">
                  <a16:creationId xmlns:a16="http://schemas.microsoft.com/office/drawing/2014/main" id="{79952234-DB33-473A-AA1C-7F95ADD9FC11}"/>
                </a:ext>
              </a:extLst>
            </p:cNvPr>
            <p:cNvSpPr/>
            <p:nvPr/>
          </p:nvSpPr>
          <p:spPr>
            <a:xfrm>
              <a:off x="6727571" y="4273296"/>
              <a:ext cx="21831" cy="15875"/>
            </a:xfrm>
            <a:custGeom>
              <a:avLst/>
              <a:gdLst/>
              <a:ahLst/>
              <a:cxnLst/>
              <a:rect l="l" t="t" r="r" b="b"/>
              <a:pathLst>
                <a:path w="21831" h="15875">
                  <a:moveTo>
                    <a:pt x="0" y="0"/>
                  </a:moveTo>
                  <a:lnTo>
                    <a:pt x="21831" y="15875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87" name="object 922">
              <a:extLst>
                <a:ext uri="{FF2B5EF4-FFF2-40B4-BE49-F238E27FC236}">
                  <a16:creationId xmlns:a16="http://schemas.microsoft.com/office/drawing/2014/main" id="{F3096658-3818-4B2C-AA5D-6134EAED4B95}"/>
                </a:ext>
              </a:extLst>
            </p:cNvPr>
            <p:cNvSpPr/>
            <p:nvPr/>
          </p:nvSpPr>
          <p:spPr>
            <a:xfrm>
              <a:off x="6712343" y="4303268"/>
              <a:ext cx="25501" cy="8382"/>
            </a:xfrm>
            <a:custGeom>
              <a:avLst/>
              <a:gdLst/>
              <a:ahLst/>
              <a:cxnLst/>
              <a:rect l="l" t="t" r="r" b="b"/>
              <a:pathLst>
                <a:path w="25501" h="8382">
                  <a:moveTo>
                    <a:pt x="0" y="0"/>
                  </a:moveTo>
                  <a:lnTo>
                    <a:pt x="25501" y="8382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88" name="object 923">
              <a:extLst>
                <a:ext uri="{FF2B5EF4-FFF2-40B4-BE49-F238E27FC236}">
                  <a16:creationId xmlns:a16="http://schemas.microsoft.com/office/drawing/2014/main" id="{A41ACBC8-2D35-46BF-BAF3-3C2AA55A91A5}"/>
                </a:ext>
              </a:extLst>
            </p:cNvPr>
            <p:cNvSpPr/>
            <p:nvPr/>
          </p:nvSpPr>
          <p:spPr>
            <a:xfrm>
              <a:off x="6707136" y="4336554"/>
              <a:ext cx="26784" cy="0"/>
            </a:xfrm>
            <a:custGeom>
              <a:avLst/>
              <a:gdLst/>
              <a:ahLst/>
              <a:cxnLst/>
              <a:rect l="l" t="t" r="r" b="b"/>
              <a:pathLst>
                <a:path w="26784">
                  <a:moveTo>
                    <a:pt x="0" y="0"/>
                  </a:moveTo>
                  <a:lnTo>
                    <a:pt x="26784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89" name="object 924">
              <a:extLst>
                <a:ext uri="{FF2B5EF4-FFF2-40B4-BE49-F238E27FC236}">
                  <a16:creationId xmlns:a16="http://schemas.microsoft.com/office/drawing/2014/main" id="{07C7377B-31F4-4F16-91DD-75865513DECA}"/>
                </a:ext>
              </a:extLst>
            </p:cNvPr>
            <p:cNvSpPr/>
            <p:nvPr/>
          </p:nvSpPr>
          <p:spPr>
            <a:xfrm>
              <a:off x="6712343" y="4361459"/>
              <a:ext cx="25501" cy="8331"/>
            </a:xfrm>
            <a:custGeom>
              <a:avLst/>
              <a:gdLst/>
              <a:ahLst/>
              <a:cxnLst/>
              <a:rect l="l" t="t" r="r" b="b"/>
              <a:pathLst>
                <a:path w="25501" h="8331">
                  <a:moveTo>
                    <a:pt x="0" y="8331"/>
                  </a:moveTo>
                  <a:lnTo>
                    <a:pt x="25501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90" name="object 925">
              <a:extLst>
                <a:ext uri="{FF2B5EF4-FFF2-40B4-BE49-F238E27FC236}">
                  <a16:creationId xmlns:a16="http://schemas.microsoft.com/office/drawing/2014/main" id="{4CAA11F2-7BCA-4377-8CAF-D2965FCA22C2}"/>
                </a:ext>
              </a:extLst>
            </p:cNvPr>
            <p:cNvSpPr/>
            <p:nvPr/>
          </p:nvSpPr>
          <p:spPr>
            <a:xfrm>
              <a:off x="6727571" y="4383925"/>
              <a:ext cx="21831" cy="15875"/>
            </a:xfrm>
            <a:custGeom>
              <a:avLst/>
              <a:gdLst/>
              <a:ahLst/>
              <a:cxnLst/>
              <a:rect l="l" t="t" r="r" b="b"/>
              <a:pathLst>
                <a:path w="21831" h="15875">
                  <a:moveTo>
                    <a:pt x="0" y="15875"/>
                  </a:moveTo>
                  <a:lnTo>
                    <a:pt x="21831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91" name="object 926">
              <a:extLst>
                <a:ext uri="{FF2B5EF4-FFF2-40B4-BE49-F238E27FC236}">
                  <a16:creationId xmlns:a16="http://schemas.microsoft.com/office/drawing/2014/main" id="{4BF2A6A4-A1BF-4D0A-8E66-4822B79D0175}"/>
                </a:ext>
              </a:extLst>
            </p:cNvPr>
            <p:cNvSpPr/>
            <p:nvPr/>
          </p:nvSpPr>
          <p:spPr>
            <a:xfrm>
              <a:off x="6751434" y="4401845"/>
              <a:ext cx="15786" cy="21678"/>
            </a:xfrm>
            <a:custGeom>
              <a:avLst/>
              <a:gdLst/>
              <a:ahLst/>
              <a:cxnLst/>
              <a:rect l="l" t="t" r="r" b="b"/>
              <a:pathLst>
                <a:path w="15786" h="21678">
                  <a:moveTo>
                    <a:pt x="0" y="21678"/>
                  </a:moveTo>
                  <a:lnTo>
                    <a:pt x="15786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92" name="object 927">
              <a:extLst>
                <a:ext uri="{FF2B5EF4-FFF2-40B4-BE49-F238E27FC236}">
                  <a16:creationId xmlns:a16="http://schemas.microsoft.com/office/drawing/2014/main" id="{DD2F9E6C-A4E4-4976-A0DC-3281D3EB7913}"/>
                </a:ext>
              </a:extLst>
            </p:cNvPr>
            <p:cNvSpPr/>
            <p:nvPr/>
          </p:nvSpPr>
          <p:spPr>
            <a:xfrm>
              <a:off x="7000621" y="4409325"/>
              <a:ext cx="134353" cy="134353"/>
            </a:xfrm>
            <a:custGeom>
              <a:avLst/>
              <a:gdLst/>
              <a:ahLst/>
              <a:cxnLst/>
              <a:rect l="l" t="t" r="r" b="b"/>
              <a:pathLst>
                <a:path w="134353" h="134353">
                  <a:moveTo>
                    <a:pt x="134353" y="67170"/>
                  </a:moveTo>
                  <a:lnTo>
                    <a:pt x="133987" y="74227"/>
                  </a:lnTo>
                  <a:lnTo>
                    <a:pt x="130998" y="88198"/>
                  </a:lnTo>
                  <a:lnTo>
                    <a:pt x="125273" y="100925"/>
                  </a:lnTo>
                  <a:lnTo>
                    <a:pt x="117143" y="112078"/>
                  </a:lnTo>
                  <a:lnTo>
                    <a:pt x="106939" y="121328"/>
                  </a:lnTo>
                  <a:lnTo>
                    <a:pt x="94991" y="128344"/>
                  </a:lnTo>
                  <a:lnTo>
                    <a:pt x="81628" y="132796"/>
                  </a:lnTo>
                  <a:lnTo>
                    <a:pt x="67182" y="134353"/>
                  </a:lnTo>
                  <a:lnTo>
                    <a:pt x="60115" y="133986"/>
                  </a:lnTo>
                  <a:lnTo>
                    <a:pt x="46147" y="130995"/>
                  </a:lnTo>
                  <a:lnTo>
                    <a:pt x="33422" y="125269"/>
                  </a:lnTo>
                  <a:lnTo>
                    <a:pt x="22270" y="117139"/>
                  </a:lnTo>
                  <a:lnTo>
                    <a:pt x="13022" y="106933"/>
                  </a:lnTo>
                  <a:lnTo>
                    <a:pt x="6007" y="94983"/>
                  </a:lnTo>
                  <a:lnTo>
                    <a:pt x="1556" y="81619"/>
                  </a:lnTo>
                  <a:lnTo>
                    <a:pt x="0" y="67170"/>
                  </a:lnTo>
                  <a:lnTo>
                    <a:pt x="366" y="60115"/>
                  </a:lnTo>
                  <a:lnTo>
                    <a:pt x="3355" y="46148"/>
                  </a:lnTo>
                  <a:lnTo>
                    <a:pt x="9080" y="33424"/>
                  </a:lnTo>
                  <a:lnTo>
                    <a:pt x="17210" y="22272"/>
                  </a:lnTo>
                  <a:lnTo>
                    <a:pt x="27416" y="13023"/>
                  </a:lnTo>
                  <a:lnTo>
                    <a:pt x="39367" y="6008"/>
                  </a:lnTo>
                  <a:lnTo>
                    <a:pt x="52732" y="1557"/>
                  </a:lnTo>
                  <a:lnTo>
                    <a:pt x="67182" y="0"/>
                  </a:lnTo>
                  <a:lnTo>
                    <a:pt x="74228" y="365"/>
                  </a:lnTo>
                  <a:lnTo>
                    <a:pt x="88197" y="3352"/>
                  </a:lnTo>
                  <a:lnTo>
                    <a:pt x="100923" y="9076"/>
                  </a:lnTo>
                  <a:lnTo>
                    <a:pt x="112076" y="17205"/>
                  </a:lnTo>
                  <a:lnTo>
                    <a:pt x="121327" y="27410"/>
                  </a:lnTo>
                  <a:lnTo>
                    <a:pt x="128343" y="39359"/>
                  </a:lnTo>
                  <a:lnTo>
                    <a:pt x="132795" y="52723"/>
                  </a:lnTo>
                  <a:lnTo>
                    <a:pt x="134353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93" name="object 928">
              <a:extLst>
                <a:ext uri="{FF2B5EF4-FFF2-40B4-BE49-F238E27FC236}">
                  <a16:creationId xmlns:a16="http://schemas.microsoft.com/office/drawing/2014/main" id="{83EA95FF-DCBB-48DA-BB3A-21BF6F53A57A}"/>
                </a:ext>
              </a:extLst>
            </p:cNvPr>
            <p:cNvSpPr/>
            <p:nvPr/>
          </p:nvSpPr>
          <p:spPr>
            <a:xfrm>
              <a:off x="7056831" y="4487468"/>
              <a:ext cx="73177" cy="52184"/>
            </a:xfrm>
            <a:custGeom>
              <a:avLst/>
              <a:gdLst/>
              <a:ahLst/>
              <a:cxnLst/>
              <a:rect l="l" t="t" r="r" b="b"/>
              <a:pathLst>
                <a:path w="73177" h="52184">
                  <a:moveTo>
                    <a:pt x="0" y="51244"/>
                  </a:moveTo>
                  <a:lnTo>
                    <a:pt x="3619" y="51841"/>
                  </a:lnTo>
                  <a:lnTo>
                    <a:pt x="7289" y="52184"/>
                  </a:lnTo>
                  <a:lnTo>
                    <a:pt x="10972" y="52184"/>
                  </a:lnTo>
                  <a:lnTo>
                    <a:pt x="24967" y="50621"/>
                  </a:lnTo>
                  <a:lnTo>
                    <a:pt x="37931" y="46144"/>
                  </a:lnTo>
                  <a:lnTo>
                    <a:pt x="49487" y="39071"/>
                  </a:lnTo>
                  <a:lnTo>
                    <a:pt x="59260" y="29722"/>
                  </a:lnTo>
                  <a:lnTo>
                    <a:pt x="66875" y="18416"/>
                  </a:lnTo>
                  <a:lnTo>
                    <a:pt x="71955" y="5470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94" name="object 929">
              <a:extLst>
                <a:ext uri="{FF2B5EF4-FFF2-40B4-BE49-F238E27FC236}">
                  <a16:creationId xmlns:a16="http://schemas.microsoft.com/office/drawing/2014/main" id="{507742C4-DC82-44BA-A977-E5E76BA8183A}"/>
                </a:ext>
              </a:extLst>
            </p:cNvPr>
            <p:cNvSpPr/>
            <p:nvPr/>
          </p:nvSpPr>
          <p:spPr>
            <a:xfrm>
              <a:off x="7072909" y="4501210"/>
              <a:ext cx="47866" cy="33527"/>
            </a:xfrm>
            <a:custGeom>
              <a:avLst/>
              <a:gdLst/>
              <a:ahLst/>
              <a:cxnLst/>
              <a:rect l="l" t="t" r="r" b="b"/>
              <a:pathLst>
                <a:path w="47866" h="33527">
                  <a:moveTo>
                    <a:pt x="0" y="33527"/>
                  </a:moveTo>
                  <a:lnTo>
                    <a:pt x="13123" y="30831"/>
                  </a:lnTo>
                  <a:lnTo>
                    <a:pt x="25103" y="25325"/>
                  </a:lnTo>
                  <a:lnTo>
                    <a:pt x="35515" y="17311"/>
                  </a:lnTo>
                  <a:lnTo>
                    <a:pt x="43936" y="7088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95" name="object 930">
              <a:extLst>
                <a:ext uri="{FF2B5EF4-FFF2-40B4-BE49-F238E27FC236}">
                  <a16:creationId xmlns:a16="http://schemas.microsoft.com/office/drawing/2014/main" id="{CF75B519-62CB-4F36-AD44-AB4E1808D536}"/>
                </a:ext>
              </a:extLst>
            </p:cNvPr>
            <p:cNvSpPr/>
            <p:nvPr/>
          </p:nvSpPr>
          <p:spPr>
            <a:xfrm>
              <a:off x="7090219" y="4514011"/>
              <a:ext cx="15138" cy="10617"/>
            </a:xfrm>
            <a:custGeom>
              <a:avLst/>
              <a:gdLst/>
              <a:ahLst/>
              <a:cxnLst/>
              <a:rect l="l" t="t" r="r" b="b"/>
              <a:pathLst>
                <a:path w="15138" h="10617">
                  <a:moveTo>
                    <a:pt x="0" y="10617"/>
                  </a:moveTo>
                  <a:lnTo>
                    <a:pt x="5613" y="7975"/>
                  </a:lnTo>
                  <a:lnTo>
                    <a:pt x="10718" y="4406"/>
                  </a:lnTo>
                  <a:lnTo>
                    <a:pt x="151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96" name="object 931">
              <a:extLst>
                <a:ext uri="{FF2B5EF4-FFF2-40B4-BE49-F238E27FC236}">
                  <a16:creationId xmlns:a16="http://schemas.microsoft.com/office/drawing/2014/main" id="{356EEF3F-E17A-466A-9CFC-1074763926FE}"/>
                </a:ext>
              </a:extLst>
            </p:cNvPr>
            <p:cNvSpPr/>
            <p:nvPr/>
          </p:nvSpPr>
          <p:spPr>
            <a:xfrm>
              <a:off x="7029792" y="4427791"/>
              <a:ext cx="20993" cy="20180"/>
            </a:xfrm>
            <a:custGeom>
              <a:avLst/>
              <a:gdLst/>
              <a:ahLst/>
              <a:cxnLst/>
              <a:rect l="l" t="t" r="r" b="b"/>
              <a:pathLst>
                <a:path w="20993" h="20180">
                  <a:moveTo>
                    <a:pt x="15278" y="0"/>
                  </a:moveTo>
                  <a:lnTo>
                    <a:pt x="20993" y="12192"/>
                  </a:lnTo>
                  <a:lnTo>
                    <a:pt x="16725" y="14185"/>
                  </a:lnTo>
                  <a:lnTo>
                    <a:pt x="12852" y="16865"/>
                  </a:lnTo>
                  <a:lnTo>
                    <a:pt x="9525" y="20180"/>
                  </a:lnTo>
                  <a:lnTo>
                    <a:pt x="0" y="10706"/>
                  </a:lnTo>
                  <a:lnTo>
                    <a:pt x="4470" y="6299"/>
                  </a:lnTo>
                  <a:lnTo>
                    <a:pt x="9626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97" name="object 932">
              <a:extLst>
                <a:ext uri="{FF2B5EF4-FFF2-40B4-BE49-F238E27FC236}">
                  <a16:creationId xmlns:a16="http://schemas.microsoft.com/office/drawing/2014/main" id="{316C1CB5-024C-44B7-862E-A8298D8C4D45}"/>
                </a:ext>
              </a:extLst>
            </p:cNvPr>
            <p:cNvSpPr/>
            <p:nvPr/>
          </p:nvSpPr>
          <p:spPr>
            <a:xfrm>
              <a:off x="7029792" y="4427791"/>
              <a:ext cx="20993" cy="20180"/>
            </a:xfrm>
            <a:custGeom>
              <a:avLst/>
              <a:gdLst/>
              <a:ahLst/>
              <a:cxnLst/>
              <a:rect l="l" t="t" r="r" b="b"/>
              <a:pathLst>
                <a:path w="20993" h="20180">
                  <a:moveTo>
                    <a:pt x="15278" y="0"/>
                  </a:moveTo>
                  <a:lnTo>
                    <a:pt x="9626" y="2628"/>
                  </a:lnTo>
                  <a:lnTo>
                    <a:pt x="4470" y="6299"/>
                  </a:lnTo>
                  <a:lnTo>
                    <a:pt x="0" y="10706"/>
                  </a:lnTo>
                  <a:lnTo>
                    <a:pt x="9525" y="20180"/>
                  </a:lnTo>
                  <a:lnTo>
                    <a:pt x="12852" y="16865"/>
                  </a:lnTo>
                  <a:lnTo>
                    <a:pt x="16725" y="14185"/>
                  </a:lnTo>
                  <a:lnTo>
                    <a:pt x="20993" y="12192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98" name="object 933">
              <a:extLst>
                <a:ext uri="{FF2B5EF4-FFF2-40B4-BE49-F238E27FC236}">
                  <a16:creationId xmlns:a16="http://schemas.microsoft.com/office/drawing/2014/main" id="{81979384-20D5-4FE2-9FDD-94BFAA5E1543}"/>
                </a:ext>
              </a:extLst>
            </p:cNvPr>
            <p:cNvSpPr/>
            <p:nvPr/>
          </p:nvSpPr>
          <p:spPr>
            <a:xfrm>
              <a:off x="7034555" y="4433887"/>
              <a:ext cx="13347" cy="9372"/>
            </a:xfrm>
            <a:custGeom>
              <a:avLst/>
              <a:gdLst/>
              <a:ahLst/>
              <a:cxnLst/>
              <a:rect l="l" t="t" r="r" b="b"/>
              <a:pathLst>
                <a:path w="13347" h="9372">
                  <a:moveTo>
                    <a:pt x="13347" y="0"/>
                  </a:moveTo>
                  <a:lnTo>
                    <a:pt x="8381" y="2286"/>
                  </a:lnTo>
                  <a:lnTo>
                    <a:pt x="3873" y="5511"/>
                  </a:lnTo>
                  <a:lnTo>
                    <a:pt x="0" y="937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99" name="object 934">
              <a:extLst>
                <a:ext uri="{FF2B5EF4-FFF2-40B4-BE49-F238E27FC236}">
                  <a16:creationId xmlns:a16="http://schemas.microsoft.com/office/drawing/2014/main" id="{2BDBBC6C-F1F5-4783-9BF4-F51165AE1256}"/>
                </a:ext>
              </a:extLst>
            </p:cNvPr>
            <p:cNvSpPr/>
            <p:nvPr/>
          </p:nvSpPr>
          <p:spPr>
            <a:xfrm>
              <a:off x="7036892" y="4432452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101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00" name="object 935">
              <a:extLst>
                <a:ext uri="{FF2B5EF4-FFF2-40B4-BE49-F238E27FC236}">
                  <a16:creationId xmlns:a16="http://schemas.microsoft.com/office/drawing/2014/main" id="{46E8DBE9-FF5F-4804-A247-B3865181BC24}"/>
                </a:ext>
              </a:extLst>
            </p:cNvPr>
            <p:cNvSpPr/>
            <p:nvPr/>
          </p:nvSpPr>
          <p:spPr>
            <a:xfrm>
              <a:off x="7000621" y="4409325"/>
              <a:ext cx="134353" cy="134353"/>
            </a:xfrm>
            <a:custGeom>
              <a:avLst/>
              <a:gdLst/>
              <a:ahLst/>
              <a:cxnLst/>
              <a:rect l="l" t="t" r="r" b="b"/>
              <a:pathLst>
                <a:path w="134353" h="134353">
                  <a:moveTo>
                    <a:pt x="134353" y="67170"/>
                  </a:moveTo>
                  <a:lnTo>
                    <a:pt x="132795" y="52723"/>
                  </a:lnTo>
                  <a:lnTo>
                    <a:pt x="128343" y="39359"/>
                  </a:lnTo>
                  <a:lnTo>
                    <a:pt x="121327" y="27410"/>
                  </a:lnTo>
                  <a:lnTo>
                    <a:pt x="112076" y="17205"/>
                  </a:lnTo>
                  <a:lnTo>
                    <a:pt x="100923" y="9076"/>
                  </a:lnTo>
                  <a:lnTo>
                    <a:pt x="88197" y="3352"/>
                  </a:lnTo>
                  <a:lnTo>
                    <a:pt x="74228" y="365"/>
                  </a:lnTo>
                  <a:lnTo>
                    <a:pt x="67182" y="0"/>
                  </a:lnTo>
                  <a:lnTo>
                    <a:pt x="52732" y="1557"/>
                  </a:lnTo>
                  <a:lnTo>
                    <a:pt x="39367" y="6008"/>
                  </a:lnTo>
                  <a:lnTo>
                    <a:pt x="27416" y="13023"/>
                  </a:lnTo>
                  <a:lnTo>
                    <a:pt x="17210" y="22272"/>
                  </a:lnTo>
                  <a:lnTo>
                    <a:pt x="9080" y="33424"/>
                  </a:lnTo>
                  <a:lnTo>
                    <a:pt x="3355" y="46148"/>
                  </a:lnTo>
                  <a:lnTo>
                    <a:pt x="366" y="60115"/>
                  </a:lnTo>
                  <a:lnTo>
                    <a:pt x="0" y="67170"/>
                  </a:lnTo>
                  <a:lnTo>
                    <a:pt x="1556" y="81619"/>
                  </a:lnTo>
                  <a:lnTo>
                    <a:pt x="6007" y="94983"/>
                  </a:lnTo>
                  <a:lnTo>
                    <a:pt x="13022" y="106933"/>
                  </a:lnTo>
                  <a:lnTo>
                    <a:pt x="22270" y="117139"/>
                  </a:lnTo>
                  <a:lnTo>
                    <a:pt x="33422" y="125269"/>
                  </a:lnTo>
                  <a:lnTo>
                    <a:pt x="46147" y="130995"/>
                  </a:lnTo>
                  <a:lnTo>
                    <a:pt x="60115" y="133986"/>
                  </a:lnTo>
                  <a:lnTo>
                    <a:pt x="67182" y="134353"/>
                  </a:lnTo>
                  <a:lnTo>
                    <a:pt x="81628" y="132796"/>
                  </a:lnTo>
                  <a:lnTo>
                    <a:pt x="94991" y="128344"/>
                  </a:lnTo>
                  <a:lnTo>
                    <a:pt x="106939" y="121328"/>
                  </a:lnTo>
                  <a:lnTo>
                    <a:pt x="117143" y="112078"/>
                  </a:lnTo>
                  <a:lnTo>
                    <a:pt x="125273" y="100925"/>
                  </a:lnTo>
                  <a:lnTo>
                    <a:pt x="130998" y="88198"/>
                  </a:lnTo>
                  <a:lnTo>
                    <a:pt x="133987" y="74227"/>
                  </a:lnTo>
                  <a:lnTo>
                    <a:pt x="134353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01" name="object 936">
              <a:extLst>
                <a:ext uri="{FF2B5EF4-FFF2-40B4-BE49-F238E27FC236}">
                  <a16:creationId xmlns:a16="http://schemas.microsoft.com/office/drawing/2014/main" id="{108668F0-AF69-477E-A80B-3FCCB02C9AAC}"/>
                </a:ext>
              </a:extLst>
            </p:cNvPr>
            <p:cNvSpPr/>
            <p:nvPr/>
          </p:nvSpPr>
          <p:spPr>
            <a:xfrm>
              <a:off x="7004697" y="4389488"/>
              <a:ext cx="15722" cy="21729"/>
            </a:xfrm>
            <a:custGeom>
              <a:avLst/>
              <a:gdLst/>
              <a:ahLst/>
              <a:cxnLst/>
              <a:rect l="l" t="t" r="r" b="b"/>
              <a:pathLst>
                <a:path w="15722" h="21729">
                  <a:moveTo>
                    <a:pt x="0" y="0"/>
                  </a:moveTo>
                  <a:lnTo>
                    <a:pt x="15722" y="21729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02" name="object 937">
              <a:extLst>
                <a:ext uri="{FF2B5EF4-FFF2-40B4-BE49-F238E27FC236}">
                  <a16:creationId xmlns:a16="http://schemas.microsoft.com/office/drawing/2014/main" id="{464A9D37-DD0F-4A9F-AD32-DE8D4BC63A0E}"/>
                </a:ext>
              </a:extLst>
            </p:cNvPr>
            <p:cNvSpPr/>
            <p:nvPr/>
          </p:nvSpPr>
          <p:spPr>
            <a:xfrm>
              <a:off x="6980834" y="4413250"/>
              <a:ext cx="21831" cy="15875"/>
            </a:xfrm>
            <a:custGeom>
              <a:avLst/>
              <a:gdLst/>
              <a:ahLst/>
              <a:cxnLst/>
              <a:rect l="l" t="t" r="r" b="b"/>
              <a:pathLst>
                <a:path w="21831" h="15875">
                  <a:moveTo>
                    <a:pt x="0" y="0"/>
                  </a:moveTo>
                  <a:lnTo>
                    <a:pt x="21831" y="15875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03" name="object 938">
              <a:extLst>
                <a:ext uri="{FF2B5EF4-FFF2-40B4-BE49-F238E27FC236}">
                  <a16:creationId xmlns:a16="http://schemas.microsoft.com/office/drawing/2014/main" id="{78488D2D-C5EF-434F-8665-3CD24E535472}"/>
                </a:ext>
              </a:extLst>
            </p:cNvPr>
            <p:cNvSpPr/>
            <p:nvPr/>
          </p:nvSpPr>
          <p:spPr>
            <a:xfrm>
              <a:off x="6965556" y="4443209"/>
              <a:ext cx="25539" cy="8394"/>
            </a:xfrm>
            <a:custGeom>
              <a:avLst/>
              <a:gdLst/>
              <a:ahLst/>
              <a:cxnLst/>
              <a:rect l="l" t="t" r="r" b="b"/>
              <a:pathLst>
                <a:path w="25539" h="8394">
                  <a:moveTo>
                    <a:pt x="0" y="0"/>
                  </a:moveTo>
                  <a:lnTo>
                    <a:pt x="25539" y="8394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04" name="object 939">
              <a:extLst>
                <a:ext uri="{FF2B5EF4-FFF2-40B4-BE49-F238E27FC236}">
                  <a16:creationId xmlns:a16="http://schemas.microsoft.com/office/drawing/2014/main" id="{5DF432C7-1AAE-4E63-85E1-59AF0675FFC7}"/>
                </a:ext>
              </a:extLst>
            </p:cNvPr>
            <p:cNvSpPr/>
            <p:nvPr/>
          </p:nvSpPr>
          <p:spPr>
            <a:xfrm>
              <a:off x="6960349" y="4476496"/>
              <a:ext cx="26835" cy="0"/>
            </a:xfrm>
            <a:custGeom>
              <a:avLst/>
              <a:gdLst/>
              <a:ahLst/>
              <a:cxnLst/>
              <a:rect l="l" t="t" r="r" b="b"/>
              <a:pathLst>
                <a:path w="26835">
                  <a:moveTo>
                    <a:pt x="0" y="0"/>
                  </a:moveTo>
                  <a:lnTo>
                    <a:pt x="26835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05" name="object 940">
              <a:extLst>
                <a:ext uri="{FF2B5EF4-FFF2-40B4-BE49-F238E27FC236}">
                  <a16:creationId xmlns:a16="http://schemas.microsoft.com/office/drawing/2014/main" id="{C4DA5B73-7808-4406-A461-20105E9C27E7}"/>
                </a:ext>
              </a:extLst>
            </p:cNvPr>
            <p:cNvSpPr/>
            <p:nvPr/>
          </p:nvSpPr>
          <p:spPr>
            <a:xfrm>
              <a:off x="6965556" y="4501400"/>
              <a:ext cx="25539" cy="8394"/>
            </a:xfrm>
            <a:custGeom>
              <a:avLst/>
              <a:gdLst/>
              <a:ahLst/>
              <a:cxnLst/>
              <a:rect l="l" t="t" r="r" b="b"/>
              <a:pathLst>
                <a:path w="25539" h="8394">
                  <a:moveTo>
                    <a:pt x="0" y="8394"/>
                  </a:moveTo>
                  <a:lnTo>
                    <a:pt x="25539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06" name="object 941">
              <a:extLst>
                <a:ext uri="{FF2B5EF4-FFF2-40B4-BE49-F238E27FC236}">
                  <a16:creationId xmlns:a16="http://schemas.microsoft.com/office/drawing/2014/main" id="{362671CA-4E17-4B4F-A2E3-6E0A81953F3B}"/>
                </a:ext>
              </a:extLst>
            </p:cNvPr>
            <p:cNvSpPr/>
            <p:nvPr/>
          </p:nvSpPr>
          <p:spPr>
            <a:xfrm>
              <a:off x="6980834" y="4523879"/>
              <a:ext cx="21831" cy="15875"/>
            </a:xfrm>
            <a:custGeom>
              <a:avLst/>
              <a:gdLst/>
              <a:ahLst/>
              <a:cxnLst/>
              <a:rect l="l" t="t" r="r" b="b"/>
              <a:pathLst>
                <a:path w="21831" h="15875">
                  <a:moveTo>
                    <a:pt x="0" y="15875"/>
                  </a:moveTo>
                  <a:lnTo>
                    <a:pt x="21831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07" name="object 942">
              <a:extLst>
                <a:ext uri="{FF2B5EF4-FFF2-40B4-BE49-F238E27FC236}">
                  <a16:creationId xmlns:a16="http://schemas.microsoft.com/office/drawing/2014/main" id="{EDB36BF6-BB69-4969-A980-C6388220CCCD}"/>
                </a:ext>
              </a:extLst>
            </p:cNvPr>
            <p:cNvSpPr/>
            <p:nvPr/>
          </p:nvSpPr>
          <p:spPr>
            <a:xfrm>
              <a:off x="7004697" y="4541786"/>
              <a:ext cx="15722" cy="21678"/>
            </a:xfrm>
            <a:custGeom>
              <a:avLst/>
              <a:gdLst/>
              <a:ahLst/>
              <a:cxnLst/>
              <a:rect l="l" t="t" r="r" b="b"/>
              <a:pathLst>
                <a:path w="15722" h="21678">
                  <a:moveTo>
                    <a:pt x="0" y="21678"/>
                  </a:moveTo>
                  <a:lnTo>
                    <a:pt x="15722" y="0"/>
                  </a:lnTo>
                </a:path>
              </a:pathLst>
            </a:custGeom>
            <a:ln w="4698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08" name="object 943">
              <a:extLst>
                <a:ext uri="{FF2B5EF4-FFF2-40B4-BE49-F238E27FC236}">
                  <a16:creationId xmlns:a16="http://schemas.microsoft.com/office/drawing/2014/main" id="{824B2842-6BC6-479B-880B-C1C989F30EA8}"/>
                </a:ext>
              </a:extLst>
            </p:cNvPr>
            <p:cNvSpPr/>
            <p:nvPr/>
          </p:nvSpPr>
          <p:spPr>
            <a:xfrm>
              <a:off x="7025525" y="4681093"/>
              <a:ext cx="134353" cy="134391"/>
            </a:xfrm>
            <a:custGeom>
              <a:avLst/>
              <a:gdLst/>
              <a:ahLst/>
              <a:cxnLst/>
              <a:rect l="l" t="t" r="r" b="b"/>
              <a:pathLst>
                <a:path w="134353" h="134391">
                  <a:moveTo>
                    <a:pt x="134353" y="67170"/>
                  </a:moveTo>
                  <a:lnTo>
                    <a:pt x="133983" y="74266"/>
                  </a:lnTo>
                  <a:lnTo>
                    <a:pt x="130987" y="88232"/>
                  </a:lnTo>
                  <a:lnTo>
                    <a:pt x="125259" y="100957"/>
                  </a:lnTo>
                  <a:lnTo>
                    <a:pt x="117128" y="112111"/>
                  </a:lnTo>
                  <a:lnTo>
                    <a:pt x="106924" y="121362"/>
                  </a:lnTo>
                  <a:lnTo>
                    <a:pt x="94976" y="128380"/>
                  </a:lnTo>
                  <a:lnTo>
                    <a:pt x="81615" y="132833"/>
                  </a:lnTo>
                  <a:lnTo>
                    <a:pt x="67170" y="134391"/>
                  </a:lnTo>
                  <a:lnTo>
                    <a:pt x="60086" y="134021"/>
                  </a:lnTo>
                  <a:lnTo>
                    <a:pt x="46125" y="131024"/>
                  </a:lnTo>
                  <a:lnTo>
                    <a:pt x="33407" y="125291"/>
                  </a:lnTo>
                  <a:lnTo>
                    <a:pt x="22260" y="117153"/>
                  </a:lnTo>
                  <a:lnTo>
                    <a:pt x="13016" y="106940"/>
                  </a:lnTo>
                  <a:lnTo>
                    <a:pt x="6005" y="94985"/>
                  </a:lnTo>
                  <a:lnTo>
                    <a:pt x="1556" y="81618"/>
                  </a:lnTo>
                  <a:lnTo>
                    <a:pt x="0" y="67170"/>
                  </a:lnTo>
                  <a:lnTo>
                    <a:pt x="365" y="60131"/>
                  </a:lnTo>
                  <a:lnTo>
                    <a:pt x="3352" y="46170"/>
                  </a:lnTo>
                  <a:lnTo>
                    <a:pt x="9076" y="33446"/>
                  </a:lnTo>
                  <a:lnTo>
                    <a:pt x="17205" y="22291"/>
                  </a:lnTo>
                  <a:lnTo>
                    <a:pt x="27410" y="13037"/>
                  </a:lnTo>
                  <a:lnTo>
                    <a:pt x="39359" y="6015"/>
                  </a:lnTo>
                  <a:lnTo>
                    <a:pt x="52723" y="1559"/>
                  </a:lnTo>
                  <a:lnTo>
                    <a:pt x="67170" y="0"/>
                  </a:lnTo>
                  <a:lnTo>
                    <a:pt x="74227" y="366"/>
                  </a:lnTo>
                  <a:lnTo>
                    <a:pt x="88198" y="3358"/>
                  </a:lnTo>
                  <a:lnTo>
                    <a:pt x="100925" y="9088"/>
                  </a:lnTo>
                  <a:lnTo>
                    <a:pt x="112078" y="17222"/>
                  </a:lnTo>
                  <a:lnTo>
                    <a:pt x="121328" y="27430"/>
                  </a:lnTo>
                  <a:lnTo>
                    <a:pt x="128344" y="39378"/>
                  </a:lnTo>
                  <a:lnTo>
                    <a:pt x="132796" y="52735"/>
                  </a:lnTo>
                  <a:lnTo>
                    <a:pt x="134353" y="671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09" name="object 944">
              <a:extLst>
                <a:ext uri="{FF2B5EF4-FFF2-40B4-BE49-F238E27FC236}">
                  <a16:creationId xmlns:a16="http://schemas.microsoft.com/office/drawing/2014/main" id="{262B9602-3AF5-476F-BC81-23FAFB7162D0}"/>
                </a:ext>
              </a:extLst>
            </p:cNvPr>
            <p:cNvSpPr/>
            <p:nvPr/>
          </p:nvSpPr>
          <p:spPr>
            <a:xfrm>
              <a:off x="7081735" y="4759223"/>
              <a:ext cx="73177" cy="52196"/>
            </a:xfrm>
            <a:custGeom>
              <a:avLst/>
              <a:gdLst/>
              <a:ahLst/>
              <a:cxnLst/>
              <a:rect l="l" t="t" r="r" b="b"/>
              <a:pathLst>
                <a:path w="73177" h="52196">
                  <a:moveTo>
                    <a:pt x="0" y="51244"/>
                  </a:moveTo>
                  <a:lnTo>
                    <a:pt x="3619" y="51892"/>
                  </a:lnTo>
                  <a:lnTo>
                    <a:pt x="7289" y="52196"/>
                  </a:lnTo>
                  <a:lnTo>
                    <a:pt x="10960" y="52196"/>
                  </a:lnTo>
                  <a:lnTo>
                    <a:pt x="24957" y="50636"/>
                  </a:lnTo>
                  <a:lnTo>
                    <a:pt x="37921" y="46166"/>
                  </a:lnTo>
                  <a:lnTo>
                    <a:pt x="49478" y="39101"/>
                  </a:lnTo>
                  <a:lnTo>
                    <a:pt x="59252" y="29758"/>
                  </a:lnTo>
                  <a:lnTo>
                    <a:pt x="66867" y="18451"/>
                  </a:lnTo>
                  <a:lnTo>
                    <a:pt x="71950" y="5497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10" name="object 945">
              <a:extLst>
                <a:ext uri="{FF2B5EF4-FFF2-40B4-BE49-F238E27FC236}">
                  <a16:creationId xmlns:a16="http://schemas.microsoft.com/office/drawing/2014/main" id="{C13D4AEF-D050-4227-B5FE-A32C5E02EE13}"/>
                </a:ext>
              </a:extLst>
            </p:cNvPr>
            <p:cNvSpPr/>
            <p:nvPr/>
          </p:nvSpPr>
          <p:spPr>
            <a:xfrm>
              <a:off x="7097814" y="4772964"/>
              <a:ext cx="47866" cy="33540"/>
            </a:xfrm>
            <a:custGeom>
              <a:avLst/>
              <a:gdLst/>
              <a:ahLst/>
              <a:cxnLst/>
              <a:rect l="l" t="t" r="r" b="b"/>
              <a:pathLst>
                <a:path w="47866" h="33540">
                  <a:moveTo>
                    <a:pt x="0" y="33540"/>
                  </a:moveTo>
                  <a:lnTo>
                    <a:pt x="13121" y="30843"/>
                  </a:lnTo>
                  <a:lnTo>
                    <a:pt x="25100" y="25345"/>
                  </a:lnTo>
                  <a:lnTo>
                    <a:pt x="35511" y="17337"/>
                  </a:lnTo>
                  <a:lnTo>
                    <a:pt x="43932" y="7109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11" name="object 946">
              <a:extLst>
                <a:ext uri="{FF2B5EF4-FFF2-40B4-BE49-F238E27FC236}">
                  <a16:creationId xmlns:a16="http://schemas.microsoft.com/office/drawing/2014/main" id="{8ECDF60F-A860-4D02-B449-8E5B9256B211}"/>
                </a:ext>
              </a:extLst>
            </p:cNvPr>
            <p:cNvSpPr/>
            <p:nvPr/>
          </p:nvSpPr>
          <p:spPr>
            <a:xfrm>
              <a:off x="7115124" y="4785817"/>
              <a:ext cx="15087" cy="10566"/>
            </a:xfrm>
            <a:custGeom>
              <a:avLst/>
              <a:gdLst/>
              <a:ahLst/>
              <a:cxnLst/>
              <a:rect l="l" t="t" r="r" b="b"/>
              <a:pathLst>
                <a:path w="15087" h="10566">
                  <a:moveTo>
                    <a:pt x="0" y="10566"/>
                  </a:moveTo>
                  <a:lnTo>
                    <a:pt x="5613" y="7937"/>
                  </a:lnTo>
                  <a:lnTo>
                    <a:pt x="10718" y="4368"/>
                  </a:lnTo>
                  <a:lnTo>
                    <a:pt x="1508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12" name="object 947">
              <a:extLst>
                <a:ext uri="{FF2B5EF4-FFF2-40B4-BE49-F238E27FC236}">
                  <a16:creationId xmlns:a16="http://schemas.microsoft.com/office/drawing/2014/main" id="{2009D035-D812-4585-8215-14A8476BF9C3}"/>
                </a:ext>
              </a:extLst>
            </p:cNvPr>
            <p:cNvSpPr/>
            <p:nvPr/>
          </p:nvSpPr>
          <p:spPr>
            <a:xfrm>
              <a:off x="7054697" y="4699596"/>
              <a:ext cx="20993" cy="20192"/>
            </a:xfrm>
            <a:custGeom>
              <a:avLst/>
              <a:gdLst/>
              <a:ahLst/>
              <a:cxnLst/>
              <a:rect l="l" t="t" r="r" b="b"/>
              <a:pathLst>
                <a:path w="20993" h="20192">
                  <a:moveTo>
                    <a:pt x="15278" y="0"/>
                  </a:moveTo>
                  <a:lnTo>
                    <a:pt x="20993" y="12153"/>
                  </a:lnTo>
                  <a:lnTo>
                    <a:pt x="16725" y="14135"/>
                  </a:lnTo>
                  <a:lnTo>
                    <a:pt x="12801" y="16865"/>
                  </a:lnTo>
                  <a:lnTo>
                    <a:pt x="9474" y="20192"/>
                  </a:lnTo>
                  <a:lnTo>
                    <a:pt x="0" y="10667"/>
                  </a:lnTo>
                  <a:lnTo>
                    <a:pt x="4419" y="6248"/>
                  </a:lnTo>
                  <a:lnTo>
                    <a:pt x="9575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13" name="object 948">
              <a:extLst>
                <a:ext uri="{FF2B5EF4-FFF2-40B4-BE49-F238E27FC236}">
                  <a16:creationId xmlns:a16="http://schemas.microsoft.com/office/drawing/2014/main" id="{A667B890-ED01-4A19-B174-515A15BFBEA5}"/>
                </a:ext>
              </a:extLst>
            </p:cNvPr>
            <p:cNvSpPr/>
            <p:nvPr/>
          </p:nvSpPr>
          <p:spPr>
            <a:xfrm>
              <a:off x="7054697" y="4699596"/>
              <a:ext cx="20993" cy="20192"/>
            </a:xfrm>
            <a:custGeom>
              <a:avLst/>
              <a:gdLst/>
              <a:ahLst/>
              <a:cxnLst/>
              <a:rect l="l" t="t" r="r" b="b"/>
              <a:pathLst>
                <a:path w="20993" h="20192">
                  <a:moveTo>
                    <a:pt x="15278" y="0"/>
                  </a:moveTo>
                  <a:lnTo>
                    <a:pt x="9575" y="2628"/>
                  </a:lnTo>
                  <a:lnTo>
                    <a:pt x="4419" y="6248"/>
                  </a:lnTo>
                  <a:lnTo>
                    <a:pt x="0" y="10667"/>
                  </a:lnTo>
                  <a:lnTo>
                    <a:pt x="9474" y="20192"/>
                  </a:lnTo>
                  <a:lnTo>
                    <a:pt x="12801" y="16865"/>
                  </a:lnTo>
                  <a:lnTo>
                    <a:pt x="16725" y="14135"/>
                  </a:lnTo>
                  <a:lnTo>
                    <a:pt x="20993" y="12153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14" name="object 949">
              <a:extLst>
                <a:ext uri="{FF2B5EF4-FFF2-40B4-BE49-F238E27FC236}">
                  <a16:creationId xmlns:a16="http://schemas.microsoft.com/office/drawing/2014/main" id="{7BB81E03-6623-4186-A34F-FE0AD31A386D}"/>
                </a:ext>
              </a:extLst>
            </p:cNvPr>
            <p:cNvSpPr/>
            <p:nvPr/>
          </p:nvSpPr>
          <p:spPr>
            <a:xfrm>
              <a:off x="7059460" y="4705642"/>
              <a:ext cx="13347" cy="9385"/>
            </a:xfrm>
            <a:custGeom>
              <a:avLst/>
              <a:gdLst/>
              <a:ahLst/>
              <a:cxnLst/>
              <a:rect l="l" t="t" r="r" b="b"/>
              <a:pathLst>
                <a:path w="13347" h="9385">
                  <a:moveTo>
                    <a:pt x="13347" y="0"/>
                  </a:moveTo>
                  <a:lnTo>
                    <a:pt x="8381" y="2336"/>
                  </a:lnTo>
                  <a:lnTo>
                    <a:pt x="3873" y="5511"/>
                  </a:lnTo>
                  <a:lnTo>
                    <a:pt x="0" y="938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15" name="object 950">
              <a:extLst>
                <a:ext uri="{FF2B5EF4-FFF2-40B4-BE49-F238E27FC236}">
                  <a16:creationId xmlns:a16="http://schemas.microsoft.com/office/drawing/2014/main" id="{808CA8E2-49AF-4367-A757-FEFF2B461F83}"/>
                </a:ext>
              </a:extLst>
            </p:cNvPr>
            <p:cNvSpPr/>
            <p:nvPr/>
          </p:nvSpPr>
          <p:spPr>
            <a:xfrm>
              <a:off x="7061796" y="4704257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16" name="object 952">
              <a:extLst>
                <a:ext uri="{FF2B5EF4-FFF2-40B4-BE49-F238E27FC236}">
                  <a16:creationId xmlns:a16="http://schemas.microsoft.com/office/drawing/2014/main" id="{8DEA5C3D-B4B8-4584-B63A-0B0B0AADE997}"/>
                </a:ext>
              </a:extLst>
            </p:cNvPr>
            <p:cNvSpPr/>
            <p:nvPr/>
          </p:nvSpPr>
          <p:spPr>
            <a:xfrm>
              <a:off x="7319670" y="4722863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221"/>
                  </a:moveTo>
                  <a:lnTo>
                    <a:pt x="133975" y="74260"/>
                  </a:lnTo>
                  <a:lnTo>
                    <a:pt x="130987" y="88220"/>
                  </a:lnTo>
                  <a:lnTo>
                    <a:pt x="125264" y="100944"/>
                  </a:lnTo>
                  <a:lnTo>
                    <a:pt x="117134" y="112099"/>
                  </a:lnTo>
                  <a:lnTo>
                    <a:pt x="106930" y="121354"/>
                  </a:lnTo>
                  <a:lnTo>
                    <a:pt x="94980" y="128375"/>
                  </a:lnTo>
                  <a:lnTo>
                    <a:pt x="81617" y="132832"/>
                  </a:lnTo>
                  <a:lnTo>
                    <a:pt x="67170" y="134391"/>
                  </a:lnTo>
                  <a:lnTo>
                    <a:pt x="60122" y="134025"/>
                  </a:lnTo>
                  <a:lnTo>
                    <a:pt x="46151" y="131035"/>
                  </a:lnTo>
                  <a:lnTo>
                    <a:pt x="33424" y="125306"/>
                  </a:lnTo>
                  <a:lnTo>
                    <a:pt x="22271" y="117172"/>
                  </a:lnTo>
                  <a:lnTo>
                    <a:pt x="13022" y="106964"/>
                  </a:lnTo>
                  <a:lnTo>
                    <a:pt x="6007" y="95015"/>
                  </a:lnTo>
                  <a:lnTo>
                    <a:pt x="1556" y="81656"/>
                  </a:lnTo>
                  <a:lnTo>
                    <a:pt x="0" y="67221"/>
                  </a:lnTo>
                  <a:lnTo>
                    <a:pt x="368" y="60125"/>
                  </a:lnTo>
                  <a:lnTo>
                    <a:pt x="3361" y="46147"/>
                  </a:lnTo>
                  <a:lnTo>
                    <a:pt x="9086" y="33416"/>
                  </a:lnTo>
                  <a:lnTo>
                    <a:pt x="17215" y="22263"/>
                  </a:lnTo>
                  <a:lnTo>
                    <a:pt x="27417" y="13016"/>
                  </a:lnTo>
                  <a:lnTo>
                    <a:pt x="39363" y="6004"/>
                  </a:lnTo>
                  <a:lnTo>
                    <a:pt x="52724" y="1555"/>
                  </a:lnTo>
                  <a:lnTo>
                    <a:pt x="67170" y="0"/>
                  </a:lnTo>
                  <a:lnTo>
                    <a:pt x="74254" y="368"/>
                  </a:lnTo>
                  <a:lnTo>
                    <a:pt x="88214" y="3361"/>
                  </a:lnTo>
                  <a:lnTo>
                    <a:pt x="100933" y="9088"/>
                  </a:lnTo>
                  <a:lnTo>
                    <a:pt x="112079" y="17220"/>
                  </a:lnTo>
                  <a:lnTo>
                    <a:pt x="121323" y="27428"/>
                  </a:lnTo>
                  <a:lnTo>
                    <a:pt x="128335" y="39383"/>
                  </a:lnTo>
                  <a:lnTo>
                    <a:pt x="132784" y="52757"/>
                  </a:lnTo>
                  <a:lnTo>
                    <a:pt x="134340" y="672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17" name="object 953">
              <a:extLst>
                <a:ext uri="{FF2B5EF4-FFF2-40B4-BE49-F238E27FC236}">
                  <a16:creationId xmlns:a16="http://schemas.microsoft.com/office/drawing/2014/main" id="{BF0339D7-AC52-48C6-A8B6-4E34816A1403}"/>
                </a:ext>
              </a:extLst>
            </p:cNvPr>
            <p:cNvSpPr/>
            <p:nvPr/>
          </p:nvSpPr>
          <p:spPr>
            <a:xfrm>
              <a:off x="7375867" y="4801044"/>
              <a:ext cx="73126" cy="52196"/>
            </a:xfrm>
            <a:custGeom>
              <a:avLst/>
              <a:gdLst/>
              <a:ahLst/>
              <a:cxnLst/>
              <a:rect l="l" t="t" r="r" b="b"/>
              <a:pathLst>
                <a:path w="73126" h="52196">
                  <a:moveTo>
                    <a:pt x="0" y="51193"/>
                  </a:moveTo>
                  <a:lnTo>
                    <a:pt x="3619" y="51841"/>
                  </a:lnTo>
                  <a:lnTo>
                    <a:pt x="7302" y="52196"/>
                  </a:lnTo>
                  <a:lnTo>
                    <a:pt x="10972" y="52196"/>
                  </a:lnTo>
                  <a:lnTo>
                    <a:pt x="24972" y="50631"/>
                  </a:lnTo>
                  <a:lnTo>
                    <a:pt x="37939" y="46149"/>
                  </a:lnTo>
                  <a:lnTo>
                    <a:pt x="49494" y="39069"/>
                  </a:lnTo>
                  <a:lnTo>
                    <a:pt x="59261" y="29711"/>
                  </a:lnTo>
                  <a:lnTo>
                    <a:pt x="66862" y="18394"/>
                  </a:lnTo>
                  <a:lnTo>
                    <a:pt x="71921" y="5440"/>
                  </a:lnTo>
                  <a:lnTo>
                    <a:pt x="7312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18" name="object 954">
              <a:extLst>
                <a:ext uri="{FF2B5EF4-FFF2-40B4-BE49-F238E27FC236}">
                  <a16:creationId xmlns:a16="http://schemas.microsoft.com/office/drawing/2014/main" id="{37D23658-E9A9-4C52-B0F1-7DCE60C46278}"/>
                </a:ext>
              </a:extLst>
            </p:cNvPr>
            <p:cNvSpPr/>
            <p:nvPr/>
          </p:nvSpPr>
          <p:spPr>
            <a:xfrm>
              <a:off x="7391895" y="4814735"/>
              <a:ext cx="47917" cy="33540"/>
            </a:xfrm>
            <a:custGeom>
              <a:avLst/>
              <a:gdLst/>
              <a:ahLst/>
              <a:cxnLst/>
              <a:rect l="l" t="t" r="r" b="b"/>
              <a:pathLst>
                <a:path w="47917" h="33540">
                  <a:moveTo>
                    <a:pt x="0" y="33540"/>
                  </a:moveTo>
                  <a:lnTo>
                    <a:pt x="13139" y="30866"/>
                  </a:lnTo>
                  <a:lnTo>
                    <a:pt x="25125" y="25376"/>
                  </a:lnTo>
                  <a:lnTo>
                    <a:pt x="35540" y="17369"/>
                  </a:lnTo>
                  <a:lnTo>
                    <a:pt x="43962" y="7143"/>
                  </a:lnTo>
                  <a:lnTo>
                    <a:pt x="4791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19" name="object 955">
              <a:extLst>
                <a:ext uri="{FF2B5EF4-FFF2-40B4-BE49-F238E27FC236}">
                  <a16:creationId xmlns:a16="http://schemas.microsoft.com/office/drawing/2014/main" id="{2862BBEA-AD94-47BD-8F43-9B95A649EFDE}"/>
                </a:ext>
              </a:extLst>
            </p:cNvPr>
            <p:cNvSpPr/>
            <p:nvPr/>
          </p:nvSpPr>
          <p:spPr>
            <a:xfrm>
              <a:off x="7409256" y="4827587"/>
              <a:ext cx="15087" cy="10566"/>
            </a:xfrm>
            <a:custGeom>
              <a:avLst/>
              <a:gdLst/>
              <a:ahLst/>
              <a:cxnLst/>
              <a:rect l="l" t="t" r="r" b="b"/>
              <a:pathLst>
                <a:path w="15087" h="10566">
                  <a:moveTo>
                    <a:pt x="0" y="10566"/>
                  </a:moveTo>
                  <a:lnTo>
                    <a:pt x="5613" y="7988"/>
                  </a:lnTo>
                  <a:lnTo>
                    <a:pt x="10718" y="4368"/>
                  </a:lnTo>
                  <a:lnTo>
                    <a:pt x="1508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20" name="object 956">
              <a:extLst>
                <a:ext uri="{FF2B5EF4-FFF2-40B4-BE49-F238E27FC236}">
                  <a16:creationId xmlns:a16="http://schemas.microsoft.com/office/drawing/2014/main" id="{8DC840CC-8308-4FCE-A686-38AAF634EF55}"/>
                </a:ext>
              </a:extLst>
            </p:cNvPr>
            <p:cNvSpPr/>
            <p:nvPr/>
          </p:nvSpPr>
          <p:spPr>
            <a:xfrm>
              <a:off x="7348829" y="4741367"/>
              <a:ext cx="20993" cy="20192"/>
            </a:xfrm>
            <a:custGeom>
              <a:avLst/>
              <a:gdLst/>
              <a:ahLst/>
              <a:cxnLst/>
              <a:rect l="l" t="t" r="r" b="b"/>
              <a:pathLst>
                <a:path w="20993" h="20192">
                  <a:moveTo>
                    <a:pt x="15290" y="0"/>
                  </a:moveTo>
                  <a:lnTo>
                    <a:pt x="20993" y="12153"/>
                  </a:lnTo>
                  <a:lnTo>
                    <a:pt x="16725" y="14135"/>
                  </a:lnTo>
                  <a:lnTo>
                    <a:pt x="12801" y="16865"/>
                  </a:lnTo>
                  <a:lnTo>
                    <a:pt x="9486" y="20192"/>
                  </a:lnTo>
                  <a:lnTo>
                    <a:pt x="0" y="10667"/>
                  </a:lnTo>
                  <a:lnTo>
                    <a:pt x="4419" y="6248"/>
                  </a:lnTo>
                  <a:lnTo>
                    <a:pt x="9575" y="2628"/>
                  </a:lnTo>
                  <a:lnTo>
                    <a:pt x="15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21" name="object 957">
              <a:extLst>
                <a:ext uri="{FF2B5EF4-FFF2-40B4-BE49-F238E27FC236}">
                  <a16:creationId xmlns:a16="http://schemas.microsoft.com/office/drawing/2014/main" id="{F50E2D8C-10EC-4EEB-8989-B3DDB78DDD6D}"/>
                </a:ext>
              </a:extLst>
            </p:cNvPr>
            <p:cNvSpPr/>
            <p:nvPr/>
          </p:nvSpPr>
          <p:spPr>
            <a:xfrm>
              <a:off x="7348829" y="4741367"/>
              <a:ext cx="20993" cy="20192"/>
            </a:xfrm>
            <a:custGeom>
              <a:avLst/>
              <a:gdLst/>
              <a:ahLst/>
              <a:cxnLst/>
              <a:rect l="l" t="t" r="r" b="b"/>
              <a:pathLst>
                <a:path w="20993" h="20192">
                  <a:moveTo>
                    <a:pt x="15290" y="0"/>
                  </a:moveTo>
                  <a:lnTo>
                    <a:pt x="9575" y="2628"/>
                  </a:lnTo>
                  <a:lnTo>
                    <a:pt x="4419" y="6248"/>
                  </a:lnTo>
                  <a:lnTo>
                    <a:pt x="0" y="10667"/>
                  </a:lnTo>
                  <a:lnTo>
                    <a:pt x="9486" y="20192"/>
                  </a:lnTo>
                  <a:lnTo>
                    <a:pt x="12801" y="16865"/>
                  </a:lnTo>
                  <a:lnTo>
                    <a:pt x="16725" y="14135"/>
                  </a:lnTo>
                  <a:lnTo>
                    <a:pt x="20993" y="12153"/>
                  </a:lnTo>
                  <a:lnTo>
                    <a:pt x="1529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22" name="object 958">
              <a:extLst>
                <a:ext uri="{FF2B5EF4-FFF2-40B4-BE49-F238E27FC236}">
                  <a16:creationId xmlns:a16="http://schemas.microsoft.com/office/drawing/2014/main" id="{4B51AF27-EADA-4A49-ACCA-17FF31968FD1}"/>
                </a:ext>
              </a:extLst>
            </p:cNvPr>
            <p:cNvSpPr/>
            <p:nvPr/>
          </p:nvSpPr>
          <p:spPr>
            <a:xfrm>
              <a:off x="7353554" y="4747412"/>
              <a:ext cx="13385" cy="9385"/>
            </a:xfrm>
            <a:custGeom>
              <a:avLst/>
              <a:gdLst/>
              <a:ahLst/>
              <a:cxnLst/>
              <a:rect l="l" t="t" r="r" b="b"/>
              <a:pathLst>
                <a:path w="13385" h="9385">
                  <a:moveTo>
                    <a:pt x="13385" y="0"/>
                  </a:moveTo>
                  <a:lnTo>
                    <a:pt x="8432" y="2336"/>
                  </a:lnTo>
                  <a:lnTo>
                    <a:pt x="3911" y="5511"/>
                  </a:lnTo>
                  <a:lnTo>
                    <a:pt x="0" y="938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23" name="object 959">
              <a:extLst>
                <a:ext uri="{FF2B5EF4-FFF2-40B4-BE49-F238E27FC236}">
                  <a16:creationId xmlns:a16="http://schemas.microsoft.com/office/drawing/2014/main" id="{B24A1CA3-E21C-41E4-9D29-8400C1CD9852}"/>
                </a:ext>
              </a:extLst>
            </p:cNvPr>
            <p:cNvSpPr/>
            <p:nvPr/>
          </p:nvSpPr>
          <p:spPr>
            <a:xfrm>
              <a:off x="7355928" y="4746028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24" name="object 960">
              <a:extLst>
                <a:ext uri="{FF2B5EF4-FFF2-40B4-BE49-F238E27FC236}">
                  <a16:creationId xmlns:a16="http://schemas.microsoft.com/office/drawing/2014/main" id="{E52D0DE2-93AA-4477-88A3-29D135E5D0A5}"/>
                </a:ext>
              </a:extLst>
            </p:cNvPr>
            <p:cNvSpPr/>
            <p:nvPr/>
          </p:nvSpPr>
          <p:spPr>
            <a:xfrm>
              <a:off x="7319670" y="4722863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221"/>
                  </a:moveTo>
                  <a:lnTo>
                    <a:pt x="132784" y="52757"/>
                  </a:lnTo>
                  <a:lnTo>
                    <a:pt x="128335" y="39383"/>
                  </a:lnTo>
                  <a:lnTo>
                    <a:pt x="121323" y="27428"/>
                  </a:lnTo>
                  <a:lnTo>
                    <a:pt x="112079" y="17220"/>
                  </a:lnTo>
                  <a:lnTo>
                    <a:pt x="100933" y="9088"/>
                  </a:lnTo>
                  <a:lnTo>
                    <a:pt x="88214" y="3361"/>
                  </a:lnTo>
                  <a:lnTo>
                    <a:pt x="74254" y="368"/>
                  </a:lnTo>
                  <a:lnTo>
                    <a:pt x="67170" y="0"/>
                  </a:lnTo>
                  <a:lnTo>
                    <a:pt x="52724" y="1555"/>
                  </a:lnTo>
                  <a:lnTo>
                    <a:pt x="39363" y="6004"/>
                  </a:lnTo>
                  <a:lnTo>
                    <a:pt x="27417" y="13016"/>
                  </a:lnTo>
                  <a:lnTo>
                    <a:pt x="17215" y="22263"/>
                  </a:lnTo>
                  <a:lnTo>
                    <a:pt x="9086" y="33416"/>
                  </a:lnTo>
                  <a:lnTo>
                    <a:pt x="3361" y="46147"/>
                  </a:lnTo>
                  <a:lnTo>
                    <a:pt x="368" y="60125"/>
                  </a:lnTo>
                  <a:lnTo>
                    <a:pt x="0" y="67221"/>
                  </a:lnTo>
                  <a:lnTo>
                    <a:pt x="1556" y="81656"/>
                  </a:lnTo>
                  <a:lnTo>
                    <a:pt x="6007" y="95015"/>
                  </a:lnTo>
                  <a:lnTo>
                    <a:pt x="13022" y="106964"/>
                  </a:lnTo>
                  <a:lnTo>
                    <a:pt x="22271" y="117172"/>
                  </a:lnTo>
                  <a:lnTo>
                    <a:pt x="33424" y="125306"/>
                  </a:lnTo>
                  <a:lnTo>
                    <a:pt x="46151" y="131035"/>
                  </a:lnTo>
                  <a:lnTo>
                    <a:pt x="60122" y="134025"/>
                  </a:lnTo>
                  <a:lnTo>
                    <a:pt x="67170" y="134391"/>
                  </a:lnTo>
                  <a:lnTo>
                    <a:pt x="81617" y="132832"/>
                  </a:lnTo>
                  <a:lnTo>
                    <a:pt x="94980" y="128375"/>
                  </a:lnTo>
                  <a:lnTo>
                    <a:pt x="106930" y="121354"/>
                  </a:lnTo>
                  <a:lnTo>
                    <a:pt x="117134" y="112099"/>
                  </a:lnTo>
                  <a:lnTo>
                    <a:pt x="125264" y="100944"/>
                  </a:lnTo>
                  <a:lnTo>
                    <a:pt x="130987" y="88220"/>
                  </a:lnTo>
                  <a:lnTo>
                    <a:pt x="133975" y="74260"/>
                  </a:lnTo>
                  <a:lnTo>
                    <a:pt x="134340" y="67221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25" name="object 961">
              <a:extLst>
                <a:ext uri="{FF2B5EF4-FFF2-40B4-BE49-F238E27FC236}">
                  <a16:creationId xmlns:a16="http://schemas.microsoft.com/office/drawing/2014/main" id="{EAE22844-B121-4178-AB8A-23D8DCBDDCA5}"/>
                </a:ext>
              </a:extLst>
            </p:cNvPr>
            <p:cNvSpPr/>
            <p:nvPr/>
          </p:nvSpPr>
          <p:spPr>
            <a:xfrm>
              <a:off x="7299820" y="4837404"/>
              <a:ext cx="21882" cy="15786"/>
            </a:xfrm>
            <a:custGeom>
              <a:avLst/>
              <a:gdLst/>
              <a:ahLst/>
              <a:cxnLst/>
              <a:rect l="l" t="t" r="r" b="b"/>
              <a:pathLst>
                <a:path w="21882" h="15786">
                  <a:moveTo>
                    <a:pt x="0" y="15786"/>
                  </a:moveTo>
                  <a:lnTo>
                    <a:pt x="21882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26" name="object 962">
              <a:extLst>
                <a:ext uri="{FF2B5EF4-FFF2-40B4-BE49-F238E27FC236}">
                  <a16:creationId xmlns:a16="http://schemas.microsoft.com/office/drawing/2014/main" id="{44C7D880-AB0E-46F9-8F06-747DA27A3DE4}"/>
                </a:ext>
              </a:extLst>
            </p:cNvPr>
            <p:cNvSpPr/>
            <p:nvPr/>
          </p:nvSpPr>
          <p:spPr>
            <a:xfrm>
              <a:off x="7323734" y="4855222"/>
              <a:ext cx="15722" cy="21831"/>
            </a:xfrm>
            <a:custGeom>
              <a:avLst/>
              <a:gdLst/>
              <a:ahLst/>
              <a:cxnLst/>
              <a:rect l="l" t="t" r="r" b="b"/>
              <a:pathLst>
                <a:path w="15722" h="21831">
                  <a:moveTo>
                    <a:pt x="0" y="21831"/>
                  </a:moveTo>
                  <a:lnTo>
                    <a:pt x="15722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27" name="object 963">
              <a:extLst>
                <a:ext uri="{FF2B5EF4-FFF2-40B4-BE49-F238E27FC236}">
                  <a16:creationId xmlns:a16="http://schemas.microsoft.com/office/drawing/2014/main" id="{BBDC5C8C-EB7B-4FA5-B90A-A5B8713B30B5}"/>
                </a:ext>
              </a:extLst>
            </p:cNvPr>
            <p:cNvSpPr/>
            <p:nvPr/>
          </p:nvSpPr>
          <p:spPr>
            <a:xfrm>
              <a:off x="7353693" y="4866779"/>
              <a:ext cx="8242" cy="25501"/>
            </a:xfrm>
            <a:custGeom>
              <a:avLst/>
              <a:gdLst/>
              <a:ahLst/>
              <a:cxnLst/>
              <a:rect l="l" t="t" r="r" b="b"/>
              <a:pathLst>
                <a:path w="8242" h="25501">
                  <a:moveTo>
                    <a:pt x="0" y="25501"/>
                  </a:moveTo>
                  <a:lnTo>
                    <a:pt x="8242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28" name="object 964">
              <a:extLst>
                <a:ext uri="{FF2B5EF4-FFF2-40B4-BE49-F238E27FC236}">
                  <a16:creationId xmlns:a16="http://schemas.microsoft.com/office/drawing/2014/main" id="{E6516761-0EC8-460C-A181-3BE0E94BF1A1}"/>
                </a:ext>
              </a:extLst>
            </p:cNvPr>
            <p:cNvSpPr/>
            <p:nvPr/>
          </p:nvSpPr>
          <p:spPr>
            <a:xfrm>
              <a:off x="7386840" y="4870704"/>
              <a:ext cx="0" cy="26936"/>
            </a:xfrm>
            <a:custGeom>
              <a:avLst/>
              <a:gdLst/>
              <a:ahLst/>
              <a:cxnLst/>
              <a:rect l="l" t="t" r="r" b="b"/>
              <a:pathLst>
                <a:path h="26936">
                  <a:moveTo>
                    <a:pt x="0" y="26936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29" name="object 965">
              <a:extLst>
                <a:ext uri="{FF2B5EF4-FFF2-40B4-BE49-F238E27FC236}">
                  <a16:creationId xmlns:a16="http://schemas.microsoft.com/office/drawing/2014/main" id="{EEE343E1-A1E1-4456-B1AC-C246251285DD}"/>
                </a:ext>
              </a:extLst>
            </p:cNvPr>
            <p:cNvSpPr/>
            <p:nvPr/>
          </p:nvSpPr>
          <p:spPr>
            <a:xfrm>
              <a:off x="7411834" y="4866779"/>
              <a:ext cx="8293" cy="25501"/>
            </a:xfrm>
            <a:custGeom>
              <a:avLst/>
              <a:gdLst/>
              <a:ahLst/>
              <a:cxnLst/>
              <a:rect l="l" t="t" r="r" b="b"/>
              <a:pathLst>
                <a:path w="8293" h="25501">
                  <a:moveTo>
                    <a:pt x="8293" y="25501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30" name="object 966">
              <a:extLst>
                <a:ext uri="{FF2B5EF4-FFF2-40B4-BE49-F238E27FC236}">
                  <a16:creationId xmlns:a16="http://schemas.microsoft.com/office/drawing/2014/main" id="{D2FB9AB9-11D6-47C2-B5C9-E4FA6960AFF3}"/>
                </a:ext>
              </a:extLst>
            </p:cNvPr>
            <p:cNvSpPr/>
            <p:nvPr/>
          </p:nvSpPr>
          <p:spPr>
            <a:xfrm>
              <a:off x="7434313" y="4855222"/>
              <a:ext cx="15773" cy="21831"/>
            </a:xfrm>
            <a:custGeom>
              <a:avLst/>
              <a:gdLst/>
              <a:ahLst/>
              <a:cxnLst/>
              <a:rect l="l" t="t" r="r" b="b"/>
              <a:pathLst>
                <a:path w="15773" h="21831">
                  <a:moveTo>
                    <a:pt x="15773" y="21831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31" name="object 967">
              <a:extLst>
                <a:ext uri="{FF2B5EF4-FFF2-40B4-BE49-F238E27FC236}">
                  <a16:creationId xmlns:a16="http://schemas.microsoft.com/office/drawing/2014/main" id="{1F71059F-7298-4F46-8961-262A44D7C425}"/>
                </a:ext>
              </a:extLst>
            </p:cNvPr>
            <p:cNvSpPr/>
            <p:nvPr/>
          </p:nvSpPr>
          <p:spPr>
            <a:xfrm>
              <a:off x="7452118" y="4837404"/>
              <a:ext cx="21831" cy="15786"/>
            </a:xfrm>
            <a:custGeom>
              <a:avLst/>
              <a:gdLst/>
              <a:ahLst/>
              <a:cxnLst/>
              <a:rect l="l" t="t" r="r" b="b"/>
              <a:pathLst>
                <a:path w="21831" h="15786">
                  <a:moveTo>
                    <a:pt x="21831" y="15786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32" name="object 969">
              <a:extLst>
                <a:ext uri="{FF2B5EF4-FFF2-40B4-BE49-F238E27FC236}">
                  <a16:creationId xmlns:a16="http://schemas.microsoft.com/office/drawing/2014/main" id="{C81D16D9-CE1A-4A00-8366-BB68DE312E84}"/>
                </a:ext>
              </a:extLst>
            </p:cNvPr>
            <p:cNvSpPr/>
            <p:nvPr/>
          </p:nvSpPr>
          <p:spPr>
            <a:xfrm>
              <a:off x="7500442" y="4532058"/>
              <a:ext cx="73177" cy="52196"/>
            </a:xfrm>
            <a:custGeom>
              <a:avLst/>
              <a:gdLst/>
              <a:ahLst/>
              <a:cxnLst/>
              <a:rect l="l" t="t" r="r" b="b"/>
              <a:pathLst>
                <a:path w="73177" h="52196">
                  <a:moveTo>
                    <a:pt x="0" y="51206"/>
                  </a:moveTo>
                  <a:lnTo>
                    <a:pt x="3619" y="51854"/>
                  </a:lnTo>
                  <a:lnTo>
                    <a:pt x="7289" y="52196"/>
                  </a:lnTo>
                  <a:lnTo>
                    <a:pt x="10960" y="52196"/>
                  </a:lnTo>
                  <a:lnTo>
                    <a:pt x="24956" y="50633"/>
                  </a:lnTo>
                  <a:lnTo>
                    <a:pt x="37926" y="46156"/>
                  </a:lnTo>
                  <a:lnTo>
                    <a:pt x="49491" y="39084"/>
                  </a:lnTo>
                  <a:lnTo>
                    <a:pt x="59271" y="29736"/>
                  </a:lnTo>
                  <a:lnTo>
                    <a:pt x="66886" y="18431"/>
                  </a:lnTo>
                  <a:lnTo>
                    <a:pt x="71958" y="5489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33" name="object 970">
              <a:extLst>
                <a:ext uri="{FF2B5EF4-FFF2-40B4-BE49-F238E27FC236}">
                  <a16:creationId xmlns:a16="http://schemas.microsoft.com/office/drawing/2014/main" id="{4AED4D66-EB54-4A82-8899-561AF55778AE}"/>
                </a:ext>
              </a:extLst>
            </p:cNvPr>
            <p:cNvSpPr/>
            <p:nvPr/>
          </p:nvSpPr>
          <p:spPr>
            <a:xfrm>
              <a:off x="7516520" y="4545761"/>
              <a:ext cx="47866" cy="33527"/>
            </a:xfrm>
            <a:custGeom>
              <a:avLst/>
              <a:gdLst/>
              <a:ahLst/>
              <a:cxnLst/>
              <a:rect l="l" t="t" r="r" b="b"/>
              <a:pathLst>
                <a:path w="47866" h="33527">
                  <a:moveTo>
                    <a:pt x="0" y="33527"/>
                  </a:moveTo>
                  <a:lnTo>
                    <a:pt x="13118" y="30857"/>
                  </a:lnTo>
                  <a:lnTo>
                    <a:pt x="25097" y="25362"/>
                  </a:lnTo>
                  <a:lnTo>
                    <a:pt x="35512" y="17345"/>
                  </a:lnTo>
                  <a:lnTo>
                    <a:pt x="43935" y="7105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34" name="object 971">
              <a:extLst>
                <a:ext uri="{FF2B5EF4-FFF2-40B4-BE49-F238E27FC236}">
                  <a16:creationId xmlns:a16="http://schemas.microsoft.com/office/drawing/2014/main" id="{BB126B87-9719-4388-9DE2-B483332EA856}"/>
                </a:ext>
              </a:extLst>
            </p:cNvPr>
            <p:cNvSpPr/>
            <p:nvPr/>
          </p:nvSpPr>
          <p:spPr>
            <a:xfrm>
              <a:off x="7533830" y="4558601"/>
              <a:ext cx="15125" cy="10566"/>
            </a:xfrm>
            <a:custGeom>
              <a:avLst/>
              <a:gdLst/>
              <a:ahLst/>
              <a:cxnLst/>
              <a:rect l="l" t="t" r="r" b="b"/>
              <a:pathLst>
                <a:path w="15125" h="10566">
                  <a:moveTo>
                    <a:pt x="0" y="10566"/>
                  </a:moveTo>
                  <a:lnTo>
                    <a:pt x="5600" y="7937"/>
                  </a:lnTo>
                  <a:lnTo>
                    <a:pt x="10756" y="4368"/>
                  </a:lnTo>
                  <a:lnTo>
                    <a:pt x="15125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35" name="object 972">
              <a:extLst>
                <a:ext uri="{FF2B5EF4-FFF2-40B4-BE49-F238E27FC236}">
                  <a16:creationId xmlns:a16="http://schemas.microsoft.com/office/drawing/2014/main" id="{D38E5E21-7F1E-40D2-A9ED-B20B71DFDAD3}"/>
                </a:ext>
              </a:extLst>
            </p:cNvPr>
            <p:cNvSpPr/>
            <p:nvPr/>
          </p:nvSpPr>
          <p:spPr>
            <a:xfrm>
              <a:off x="7473403" y="4472381"/>
              <a:ext cx="20980" cy="20192"/>
            </a:xfrm>
            <a:custGeom>
              <a:avLst/>
              <a:gdLst/>
              <a:ahLst/>
              <a:cxnLst/>
              <a:rect l="l" t="t" r="r" b="b"/>
              <a:pathLst>
                <a:path w="20980" h="20192">
                  <a:moveTo>
                    <a:pt x="15278" y="0"/>
                  </a:moveTo>
                  <a:lnTo>
                    <a:pt x="20980" y="12153"/>
                  </a:lnTo>
                  <a:lnTo>
                    <a:pt x="16713" y="14147"/>
                  </a:lnTo>
                  <a:lnTo>
                    <a:pt x="12852" y="16865"/>
                  </a:lnTo>
                  <a:lnTo>
                    <a:pt x="9525" y="20192"/>
                  </a:lnTo>
                  <a:lnTo>
                    <a:pt x="0" y="10667"/>
                  </a:lnTo>
                  <a:lnTo>
                    <a:pt x="4419" y="6248"/>
                  </a:lnTo>
                  <a:lnTo>
                    <a:pt x="9626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36" name="object 973">
              <a:extLst>
                <a:ext uri="{FF2B5EF4-FFF2-40B4-BE49-F238E27FC236}">
                  <a16:creationId xmlns:a16="http://schemas.microsoft.com/office/drawing/2014/main" id="{F8D796C1-3F01-4D82-B3C7-95404052C078}"/>
                </a:ext>
              </a:extLst>
            </p:cNvPr>
            <p:cNvSpPr/>
            <p:nvPr/>
          </p:nvSpPr>
          <p:spPr>
            <a:xfrm>
              <a:off x="7473403" y="4472381"/>
              <a:ext cx="20980" cy="20192"/>
            </a:xfrm>
            <a:custGeom>
              <a:avLst/>
              <a:gdLst/>
              <a:ahLst/>
              <a:cxnLst/>
              <a:rect l="l" t="t" r="r" b="b"/>
              <a:pathLst>
                <a:path w="20980" h="20192">
                  <a:moveTo>
                    <a:pt x="15278" y="0"/>
                  </a:moveTo>
                  <a:lnTo>
                    <a:pt x="9626" y="2628"/>
                  </a:lnTo>
                  <a:lnTo>
                    <a:pt x="4419" y="6248"/>
                  </a:lnTo>
                  <a:lnTo>
                    <a:pt x="0" y="10667"/>
                  </a:lnTo>
                  <a:lnTo>
                    <a:pt x="9525" y="20192"/>
                  </a:lnTo>
                  <a:lnTo>
                    <a:pt x="12852" y="16865"/>
                  </a:lnTo>
                  <a:lnTo>
                    <a:pt x="16713" y="14147"/>
                  </a:lnTo>
                  <a:lnTo>
                    <a:pt x="20980" y="12153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37" name="object 974">
              <a:extLst>
                <a:ext uri="{FF2B5EF4-FFF2-40B4-BE49-F238E27FC236}">
                  <a16:creationId xmlns:a16="http://schemas.microsoft.com/office/drawing/2014/main" id="{39F4E5B7-75A8-4288-9AF4-20E9D8E71458}"/>
                </a:ext>
              </a:extLst>
            </p:cNvPr>
            <p:cNvSpPr/>
            <p:nvPr/>
          </p:nvSpPr>
          <p:spPr>
            <a:xfrm>
              <a:off x="7478166" y="4478439"/>
              <a:ext cx="13398" cy="9372"/>
            </a:xfrm>
            <a:custGeom>
              <a:avLst/>
              <a:gdLst/>
              <a:ahLst/>
              <a:cxnLst/>
              <a:rect l="l" t="t" r="r" b="b"/>
              <a:pathLst>
                <a:path w="13398" h="9372">
                  <a:moveTo>
                    <a:pt x="13398" y="0"/>
                  </a:moveTo>
                  <a:lnTo>
                    <a:pt x="8381" y="2324"/>
                  </a:lnTo>
                  <a:lnTo>
                    <a:pt x="3873" y="5499"/>
                  </a:lnTo>
                  <a:lnTo>
                    <a:pt x="0" y="937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38" name="object 975">
              <a:extLst>
                <a:ext uri="{FF2B5EF4-FFF2-40B4-BE49-F238E27FC236}">
                  <a16:creationId xmlns:a16="http://schemas.microsoft.com/office/drawing/2014/main" id="{1C496395-4382-4BD0-9715-FF6D91A8E158}"/>
                </a:ext>
              </a:extLst>
            </p:cNvPr>
            <p:cNvSpPr/>
            <p:nvPr/>
          </p:nvSpPr>
          <p:spPr>
            <a:xfrm>
              <a:off x="7480503" y="4477042"/>
              <a:ext cx="7835" cy="11023"/>
            </a:xfrm>
            <a:custGeom>
              <a:avLst/>
              <a:gdLst/>
              <a:ahLst/>
              <a:cxnLst/>
              <a:rect l="l" t="t" r="r" b="b"/>
              <a:pathLst>
                <a:path w="7835" h="11023">
                  <a:moveTo>
                    <a:pt x="7835" y="10972"/>
                  </a:moveTo>
                  <a:lnTo>
                    <a:pt x="8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39" name="object 976">
              <a:extLst>
                <a:ext uri="{FF2B5EF4-FFF2-40B4-BE49-F238E27FC236}">
                  <a16:creationId xmlns:a16="http://schemas.microsoft.com/office/drawing/2014/main" id="{27CB9755-AFE4-4279-9D0B-E6CB385F3F48}"/>
                </a:ext>
              </a:extLst>
            </p:cNvPr>
            <p:cNvSpPr/>
            <p:nvPr/>
          </p:nvSpPr>
          <p:spPr>
            <a:xfrm>
              <a:off x="7444232" y="4453877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170"/>
                  </a:moveTo>
                  <a:lnTo>
                    <a:pt x="132783" y="52719"/>
                  </a:lnTo>
                  <a:lnTo>
                    <a:pt x="128332" y="39354"/>
                  </a:lnTo>
                  <a:lnTo>
                    <a:pt x="121318" y="27404"/>
                  </a:lnTo>
                  <a:lnTo>
                    <a:pt x="112069" y="17201"/>
                  </a:lnTo>
                  <a:lnTo>
                    <a:pt x="100916" y="9073"/>
                  </a:lnTo>
                  <a:lnTo>
                    <a:pt x="88189" y="3351"/>
                  </a:lnTo>
                  <a:lnTo>
                    <a:pt x="74218" y="364"/>
                  </a:lnTo>
                  <a:lnTo>
                    <a:pt x="67170" y="0"/>
                  </a:lnTo>
                  <a:lnTo>
                    <a:pt x="52719" y="1556"/>
                  </a:lnTo>
                  <a:lnTo>
                    <a:pt x="39354" y="6007"/>
                  </a:lnTo>
                  <a:lnTo>
                    <a:pt x="27404" y="13022"/>
                  </a:lnTo>
                  <a:lnTo>
                    <a:pt x="17201" y="22271"/>
                  </a:lnTo>
                  <a:lnTo>
                    <a:pt x="9073" y="33424"/>
                  </a:lnTo>
                  <a:lnTo>
                    <a:pt x="3351" y="46151"/>
                  </a:lnTo>
                  <a:lnTo>
                    <a:pt x="364" y="60122"/>
                  </a:lnTo>
                  <a:lnTo>
                    <a:pt x="0" y="67170"/>
                  </a:lnTo>
                  <a:lnTo>
                    <a:pt x="1555" y="81618"/>
                  </a:lnTo>
                  <a:lnTo>
                    <a:pt x="6003" y="94985"/>
                  </a:lnTo>
                  <a:lnTo>
                    <a:pt x="13013" y="106940"/>
                  </a:lnTo>
                  <a:lnTo>
                    <a:pt x="22255" y="117153"/>
                  </a:lnTo>
                  <a:lnTo>
                    <a:pt x="33401" y="125291"/>
                  </a:lnTo>
                  <a:lnTo>
                    <a:pt x="46120" y="131024"/>
                  </a:lnTo>
                  <a:lnTo>
                    <a:pt x="60084" y="134021"/>
                  </a:lnTo>
                  <a:lnTo>
                    <a:pt x="67170" y="134391"/>
                  </a:lnTo>
                  <a:lnTo>
                    <a:pt x="81615" y="132833"/>
                  </a:lnTo>
                  <a:lnTo>
                    <a:pt x="94976" y="128379"/>
                  </a:lnTo>
                  <a:lnTo>
                    <a:pt x="106922" y="121360"/>
                  </a:lnTo>
                  <a:lnTo>
                    <a:pt x="117125" y="112107"/>
                  </a:lnTo>
                  <a:lnTo>
                    <a:pt x="125253" y="100952"/>
                  </a:lnTo>
                  <a:lnTo>
                    <a:pt x="130979" y="88224"/>
                  </a:lnTo>
                  <a:lnTo>
                    <a:pt x="133971" y="74257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40" name="object 977">
              <a:extLst>
                <a:ext uri="{FF2B5EF4-FFF2-40B4-BE49-F238E27FC236}">
                  <a16:creationId xmlns:a16="http://schemas.microsoft.com/office/drawing/2014/main" id="{BADFA506-5E49-4312-A60D-9985765BD816}"/>
                </a:ext>
              </a:extLst>
            </p:cNvPr>
            <p:cNvSpPr/>
            <p:nvPr/>
          </p:nvSpPr>
          <p:spPr>
            <a:xfrm>
              <a:off x="7243965" y="4270121"/>
              <a:ext cx="134340" cy="134353"/>
            </a:xfrm>
            <a:custGeom>
              <a:avLst/>
              <a:gdLst/>
              <a:ahLst/>
              <a:cxnLst/>
              <a:rect l="l" t="t" r="r" b="b"/>
              <a:pathLst>
                <a:path w="134340" h="134353">
                  <a:moveTo>
                    <a:pt x="134340" y="67182"/>
                  </a:moveTo>
                  <a:lnTo>
                    <a:pt x="133975" y="74228"/>
                  </a:lnTo>
                  <a:lnTo>
                    <a:pt x="130989" y="88197"/>
                  </a:lnTo>
                  <a:lnTo>
                    <a:pt x="125266" y="100923"/>
                  </a:lnTo>
                  <a:lnTo>
                    <a:pt x="117139" y="112076"/>
                  </a:lnTo>
                  <a:lnTo>
                    <a:pt x="106935" y="121327"/>
                  </a:lnTo>
                  <a:lnTo>
                    <a:pt x="94986" y="128343"/>
                  </a:lnTo>
                  <a:lnTo>
                    <a:pt x="81621" y="132795"/>
                  </a:lnTo>
                  <a:lnTo>
                    <a:pt x="67170" y="134353"/>
                  </a:lnTo>
                  <a:lnTo>
                    <a:pt x="60122" y="133988"/>
                  </a:lnTo>
                  <a:lnTo>
                    <a:pt x="46151" y="131000"/>
                  </a:lnTo>
                  <a:lnTo>
                    <a:pt x="33424" y="125276"/>
                  </a:lnTo>
                  <a:lnTo>
                    <a:pt x="22271" y="117147"/>
                  </a:lnTo>
                  <a:lnTo>
                    <a:pt x="13022" y="106942"/>
                  </a:lnTo>
                  <a:lnTo>
                    <a:pt x="6007" y="94993"/>
                  </a:lnTo>
                  <a:lnTo>
                    <a:pt x="1556" y="81630"/>
                  </a:lnTo>
                  <a:lnTo>
                    <a:pt x="0" y="67182"/>
                  </a:lnTo>
                  <a:lnTo>
                    <a:pt x="365" y="60125"/>
                  </a:lnTo>
                  <a:lnTo>
                    <a:pt x="3354" y="46155"/>
                  </a:lnTo>
                  <a:lnTo>
                    <a:pt x="9076" y="33428"/>
                  </a:lnTo>
                  <a:lnTo>
                    <a:pt x="17204" y="22274"/>
                  </a:lnTo>
                  <a:lnTo>
                    <a:pt x="27408" y="13024"/>
                  </a:lnTo>
                  <a:lnTo>
                    <a:pt x="39356" y="6008"/>
                  </a:lnTo>
                  <a:lnTo>
                    <a:pt x="52720" y="1557"/>
                  </a:lnTo>
                  <a:lnTo>
                    <a:pt x="67170" y="0"/>
                  </a:lnTo>
                  <a:lnTo>
                    <a:pt x="74227" y="366"/>
                  </a:lnTo>
                  <a:lnTo>
                    <a:pt x="88196" y="3355"/>
                  </a:lnTo>
                  <a:lnTo>
                    <a:pt x="100921" y="9080"/>
                  </a:lnTo>
                  <a:lnTo>
                    <a:pt x="112073" y="17210"/>
                  </a:lnTo>
                  <a:lnTo>
                    <a:pt x="121320" y="27416"/>
                  </a:lnTo>
                  <a:lnTo>
                    <a:pt x="128333" y="39367"/>
                  </a:lnTo>
                  <a:lnTo>
                    <a:pt x="132783" y="52732"/>
                  </a:lnTo>
                  <a:lnTo>
                    <a:pt x="134340" y="67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41" name="object 978">
              <a:extLst>
                <a:ext uri="{FF2B5EF4-FFF2-40B4-BE49-F238E27FC236}">
                  <a16:creationId xmlns:a16="http://schemas.microsoft.com/office/drawing/2014/main" id="{64A15BAD-18B8-4475-9413-0779299F39EA}"/>
                </a:ext>
              </a:extLst>
            </p:cNvPr>
            <p:cNvSpPr/>
            <p:nvPr/>
          </p:nvSpPr>
          <p:spPr>
            <a:xfrm>
              <a:off x="7300163" y="4348264"/>
              <a:ext cx="73177" cy="52184"/>
            </a:xfrm>
            <a:custGeom>
              <a:avLst/>
              <a:gdLst/>
              <a:ahLst/>
              <a:cxnLst/>
              <a:rect l="l" t="t" r="r" b="b"/>
              <a:pathLst>
                <a:path w="73177" h="52184">
                  <a:moveTo>
                    <a:pt x="0" y="51244"/>
                  </a:moveTo>
                  <a:lnTo>
                    <a:pt x="3632" y="51892"/>
                  </a:lnTo>
                  <a:lnTo>
                    <a:pt x="7302" y="52184"/>
                  </a:lnTo>
                  <a:lnTo>
                    <a:pt x="10972" y="52184"/>
                  </a:lnTo>
                  <a:lnTo>
                    <a:pt x="24967" y="50624"/>
                  </a:lnTo>
                  <a:lnTo>
                    <a:pt x="37931" y="46154"/>
                  </a:lnTo>
                  <a:lnTo>
                    <a:pt x="49487" y="39089"/>
                  </a:lnTo>
                  <a:lnTo>
                    <a:pt x="59260" y="29745"/>
                  </a:lnTo>
                  <a:lnTo>
                    <a:pt x="66875" y="18436"/>
                  </a:lnTo>
                  <a:lnTo>
                    <a:pt x="71955" y="5479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42" name="object 979">
              <a:extLst>
                <a:ext uri="{FF2B5EF4-FFF2-40B4-BE49-F238E27FC236}">
                  <a16:creationId xmlns:a16="http://schemas.microsoft.com/office/drawing/2014/main" id="{BA3D6DB3-144C-459F-A275-9DFC91E77312}"/>
                </a:ext>
              </a:extLst>
            </p:cNvPr>
            <p:cNvSpPr/>
            <p:nvPr/>
          </p:nvSpPr>
          <p:spPr>
            <a:xfrm>
              <a:off x="7316241" y="4362005"/>
              <a:ext cx="47878" cy="33528"/>
            </a:xfrm>
            <a:custGeom>
              <a:avLst/>
              <a:gdLst/>
              <a:ahLst/>
              <a:cxnLst/>
              <a:rect l="l" t="t" r="r" b="b"/>
              <a:pathLst>
                <a:path w="47878" h="33528">
                  <a:moveTo>
                    <a:pt x="0" y="33528"/>
                  </a:moveTo>
                  <a:lnTo>
                    <a:pt x="13121" y="30831"/>
                  </a:lnTo>
                  <a:lnTo>
                    <a:pt x="25100" y="25327"/>
                  </a:lnTo>
                  <a:lnTo>
                    <a:pt x="35513" y="17316"/>
                  </a:lnTo>
                  <a:lnTo>
                    <a:pt x="43939" y="7096"/>
                  </a:lnTo>
                  <a:lnTo>
                    <a:pt x="4787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43" name="object 980">
              <a:extLst>
                <a:ext uri="{FF2B5EF4-FFF2-40B4-BE49-F238E27FC236}">
                  <a16:creationId xmlns:a16="http://schemas.microsoft.com/office/drawing/2014/main" id="{7C023601-8647-44A8-A66B-C1063B328469}"/>
                </a:ext>
              </a:extLst>
            </p:cNvPr>
            <p:cNvSpPr/>
            <p:nvPr/>
          </p:nvSpPr>
          <p:spPr>
            <a:xfrm>
              <a:off x="7333551" y="4374857"/>
              <a:ext cx="15138" cy="10566"/>
            </a:xfrm>
            <a:custGeom>
              <a:avLst/>
              <a:gdLst/>
              <a:ahLst/>
              <a:cxnLst/>
              <a:rect l="l" t="t" r="r" b="b"/>
              <a:pathLst>
                <a:path w="15138" h="10566">
                  <a:moveTo>
                    <a:pt x="0" y="10566"/>
                  </a:moveTo>
                  <a:lnTo>
                    <a:pt x="5613" y="7937"/>
                  </a:lnTo>
                  <a:lnTo>
                    <a:pt x="10718" y="4356"/>
                  </a:lnTo>
                  <a:lnTo>
                    <a:pt x="151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44" name="object 981">
              <a:extLst>
                <a:ext uri="{FF2B5EF4-FFF2-40B4-BE49-F238E27FC236}">
                  <a16:creationId xmlns:a16="http://schemas.microsoft.com/office/drawing/2014/main" id="{61428816-6E42-40C5-B281-FD81D9ACC097}"/>
                </a:ext>
              </a:extLst>
            </p:cNvPr>
            <p:cNvSpPr/>
            <p:nvPr/>
          </p:nvSpPr>
          <p:spPr>
            <a:xfrm>
              <a:off x="7273137" y="4288586"/>
              <a:ext cx="20980" cy="20231"/>
            </a:xfrm>
            <a:custGeom>
              <a:avLst/>
              <a:gdLst/>
              <a:ahLst/>
              <a:cxnLst/>
              <a:rect l="l" t="t" r="r" b="b"/>
              <a:pathLst>
                <a:path w="20980" h="20231">
                  <a:moveTo>
                    <a:pt x="15278" y="0"/>
                  </a:moveTo>
                  <a:lnTo>
                    <a:pt x="20980" y="12204"/>
                  </a:lnTo>
                  <a:lnTo>
                    <a:pt x="16713" y="14185"/>
                  </a:lnTo>
                  <a:lnTo>
                    <a:pt x="12788" y="16916"/>
                  </a:lnTo>
                  <a:lnTo>
                    <a:pt x="9525" y="20231"/>
                  </a:lnTo>
                  <a:lnTo>
                    <a:pt x="0" y="10706"/>
                  </a:lnTo>
                  <a:lnTo>
                    <a:pt x="4406" y="6299"/>
                  </a:lnTo>
                  <a:lnTo>
                    <a:pt x="9613" y="2679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45" name="object 982">
              <a:extLst>
                <a:ext uri="{FF2B5EF4-FFF2-40B4-BE49-F238E27FC236}">
                  <a16:creationId xmlns:a16="http://schemas.microsoft.com/office/drawing/2014/main" id="{76A64FEB-4FCF-4719-9572-4688ACF6C616}"/>
                </a:ext>
              </a:extLst>
            </p:cNvPr>
            <p:cNvSpPr/>
            <p:nvPr/>
          </p:nvSpPr>
          <p:spPr>
            <a:xfrm>
              <a:off x="7273137" y="4288586"/>
              <a:ext cx="20980" cy="20231"/>
            </a:xfrm>
            <a:custGeom>
              <a:avLst/>
              <a:gdLst/>
              <a:ahLst/>
              <a:cxnLst/>
              <a:rect l="l" t="t" r="r" b="b"/>
              <a:pathLst>
                <a:path w="20980" h="20231">
                  <a:moveTo>
                    <a:pt x="15278" y="0"/>
                  </a:moveTo>
                  <a:lnTo>
                    <a:pt x="9613" y="2679"/>
                  </a:lnTo>
                  <a:lnTo>
                    <a:pt x="4406" y="6299"/>
                  </a:lnTo>
                  <a:lnTo>
                    <a:pt x="0" y="10706"/>
                  </a:lnTo>
                  <a:lnTo>
                    <a:pt x="9525" y="20231"/>
                  </a:lnTo>
                  <a:lnTo>
                    <a:pt x="12788" y="16916"/>
                  </a:lnTo>
                  <a:lnTo>
                    <a:pt x="16713" y="14185"/>
                  </a:lnTo>
                  <a:lnTo>
                    <a:pt x="20980" y="12204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46" name="object 983">
              <a:extLst>
                <a:ext uri="{FF2B5EF4-FFF2-40B4-BE49-F238E27FC236}">
                  <a16:creationId xmlns:a16="http://schemas.microsoft.com/office/drawing/2014/main" id="{D3AE2A70-26F9-4F0B-A263-AB10E69C3DD8}"/>
                </a:ext>
              </a:extLst>
            </p:cNvPr>
            <p:cNvSpPr/>
            <p:nvPr/>
          </p:nvSpPr>
          <p:spPr>
            <a:xfrm>
              <a:off x="7277887" y="4294682"/>
              <a:ext cx="13347" cy="9372"/>
            </a:xfrm>
            <a:custGeom>
              <a:avLst/>
              <a:gdLst/>
              <a:ahLst/>
              <a:cxnLst/>
              <a:rect l="l" t="t" r="r" b="b"/>
              <a:pathLst>
                <a:path w="13347" h="9372">
                  <a:moveTo>
                    <a:pt x="13347" y="0"/>
                  </a:moveTo>
                  <a:lnTo>
                    <a:pt x="8394" y="2336"/>
                  </a:lnTo>
                  <a:lnTo>
                    <a:pt x="3873" y="5511"/>
                  </a:lnTo>
                  <a:lnTo>
                    <a:pt x="0" y="937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47" name="object 984">
              <a:extLst>
                <a:ext uri="{FF2B5EF4-FFF2-40B4-BE49-F238E27FC236}">
                  <a16:creationId xmlns:a16="http://schemas.microsoft.com/office/drawing/2014/main" id="{DF140BA3-A1C5-41AD-940F-D65007AB48D0}"/>
                </a:ext>
              </a:extLst>
            </p:cNvPr>
            <p:cNvSpPr/>
            <p:nvPr/>
          </p:nvSpPr>
          <p:spPr>
            <a:xfrm>
              <a:off x="7280224" y="4293298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48" name="object 985">
              <a:extLst>
                <a:ext uri="{FF2B5EF4-FFF2-40B4-BE49-F238E27FC236}">
                  <a16:creationId xmlns:a16="http://schemas.microsoft.com/office/drawing/2014/main" id="{097EFAFA-7DFE-40ED-8D2C-FD4C7CDD80C2}"/>
                </a:ext>
              </a:extLst>
            </p:cNvPr>
            <p:cNvSpPr/>
            <p:nvPr/>
          </p:nvSpPr>
          <p:spPr>
            <a:xfrm>
              <a:off x="7243965" y="4270121"/>
              <a:ext cx="134340" cy="134353"/>
            </a:xfrm>
            <a:custGeom>
              <a:avLst/>
              <a:gdLst/>
              <a:ahLst/>
              <a:cxnLst/>
              <a:rect l="l" t="t" r="r" b="b"/>
              <a:pathLst>
                <a:path w="134340" h="134353">
                  <a:moveTo>
                    <a:pt x="134340" y="67182"/>
                  </a:moveTo>
                  <a:lnTo>
                    <a:pt x="132783" y="52732"/>
                  </a:lnTo>
                  <a:lnTo>
                    <a:pt x="128333" y="39367"/>
                  </a:lnTo>
                  <a:lnTo>
                    <a:pt x="121320" y="27416"/>
                  </a:lnTo>
                  <a:lnTo>
                    <a:pt x="112073" y="17210"/>
                  </a:lnTo>
                  <a:lnTo>
                    <a:pt x="100921" y="9080"/>
                  </a:lnTo>
                  <a:lnTo>
                    <a:pt x="88196" y="3355"/>
                  </a:lnTo>
                  <a:lnTo>
                    <a:pt x="74227" y="366"/>
                  </a:lnTo>
                  <a:lnTo>
                    <a:pt x="67170" y="0"/>
                  </a:lnTo>
                  <a:lnTo>
                    <a:pt x="52720" y="1557"/>
                  </a:lnTo>
                  <a:lnTo>
                    <a:pt x="39356" y="6008"/>
                  </a:lnTo>
                  <a:lnTo>
                    <a:pt x="27408" y="13024"/>
                  </a:lnTo>
                  <a:lnTo>
                    <a:pt x="17204" y="22274"/>
                  </a:lnTo>
                  <a:lnTo>
                    <a:pt x="9076" y="33428"/>
                  </a:lnTo>
                  <a:lnTo>
                    <a:pt x="3354" y="46155"/>
                  </a:lnTo>
                  <a:lnTo>
                    <a:pt x="365" y="60125"/>
                  </a:lnTo>
                  <a:lnTo>
                    <a:pt x="0" y="67182"/>
                  </a:lnTo>
                  <a:lnTo>
                    <a:pt x="1556" y="81630"/>
                  </a:lnTo>
                  <a:lnTo>
                    <a:pt x="6007" y="94993"/>
                  </a:lnTo>
                  <a:lnTo>
                    <a:pt x="13022" y="106942"/>
                  </a:lnTo>
                  <a:lnTo>
                    <a:pt x="22271" y="117147"/>
                  </a:lnTo>
                  <a:lnTo>
                    <a:pt x="33424" y="125276"/>
                  </a:lnTo>
                  <a:lnTo>
                    <a:pt x="46151" y="131000"/>
                  </a:lnTo>
                  <a:lnTo>
                    <a:pt x="60122" y="133988"/>
                  </a:lnTo>
                  <a:lnTo>
                    <a:pt x="67170" y="134353"/>
                  </a:lnTo>
                  <a:lnTo>
                    <a:pt x="81621" y="132795"/>
                  </a:lnTo>
                  <a:lnTo>
                    <a:pt x="94986" y="128343"/>
                  </a:lnTo>
                  <a:lnTo>
                    <a:pt x="106935" y="121327"/>
                  </a:lnTo>
                  <a:lnTo>
                    <a:pt x="117139" y="112076"/>
                  </a:lnTo>
                  <a:lnTo>
                    <a:pt x="125266" y="100923"/>
                  </a:lnTo>
                  <a:lnTo>
                    <a:pt x="130989" y="88197"/>
                  </a:lnTo>
                  <a:lnTo>
                    <a:pt x="133975" y="74228"/>
                  </a:lnTo>
                  <a:lnTo>
                    <a:pt x="134340" y="67182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49" name="object 986">
              <a:extLst>
                <a:ext uri="{FF2B5EF4-FFF2-40B4-BE49-F238E27FC236}">
                  <a16:creationId xmlns:a16="http://schemas.microsoft.com/office/drawing/2014/main" id="{7A05A9E5-4BE2-4702-8EE9-525B8CA22580}"/>
                </a:ext>
              </a:extLst>
            </p:cNvPr>
            <p:cNvSpPr/>
            <p:nvPr/>
          </p:nvSpPr>
          <p:spPr>
            <a:xfrm>
              <a:off x="7237361" y="3985767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170"/>
                  </a:moveTo>
                  <a:lnTo>
                    <a:pt x="133971" y="74257"/>
                  </a:lnTo>
                  <a:lnTo>
                    <a:pt x="130979" y="88224"/>
                  </a:lnTo>
                  <a:lnTo>
                    <a:pt x="125253" y="100952"/>
                  </a:lnTo>
                  <a:lnTo>
                    <a:pt x="117125" y="112107"/>
                  </a:lnTo>
                  <a:lnTo>
                    <a:pt x="106922" y="121360"/>
                  </a:lnTo>
                  <a:lnTo>
                    <a:pt x="94976" y="128379"/>
                  </a:lnTo>
                  <a:lnTo>
                    <a:pt x="81615" y="132833"/>
                  </a:lnTo>
                  <a:lnTo>
                    <a:pt x="67170" y="134391"/>
                  </a:lnTo>
                  <a:lnTo>
                    <a:pt x="60084" y="134021"/>
                  </a:lnTo>
                  <a:lnTo>
                    <a:pt x="46120" y="131024"/>
                  </a:lnTo>
                  <a:lnTo>
                    <a:pt x="33401" y="125291"/>
                  </a:lnTo>
                  <a:lnTo>
                    <a:pt x="22255" y="117153"/>
                  </a:lnTo>
                  <a:lnTo>
                    <a:pt x="13013" y="106940"/>
                  </a:lnTo>
                  <a:lnTo>
                    <a:pt x="6003" y="94985"/>
                  </a:lnTo>
                  <a:lnTo>
                    <a:pt x="1555" y="81618"/>
                  </a:lnTo>
                  <a:lnTo>
                    <a:pt x="0" y="67170"/>
                  </a:lnTo>
                  <a:lnTo>
                    <a:pt x="364" y="60131"/>
                  </a:lnTo>
                  <a:lnTo>
                    <a:pt x="3351" y="46170"/>
                  </a:lnTo>
                  <a:lnTo>
                    <a:pt x="9073" y="33446"/>
                  </a:lnTo>
                  <a:lnTo>
                    <a:pt x="17201" y="22291"/>
                  </a:lnTo>
                  <a:lnTo>
                    <a:pt x="27404" y="13037"/>
                  </a:lnTo>
                  <a:lnTo>
                    <a:pt x="39354" y="6015"/>
                  </a:lnTo>
                  <a:lnTo>
                    <a:pt x="52719" y="1559"/>
                  </a:lnTo>
                  <a:lnTo>
                    <a:pt x="67170" y="0"/>
                  </a:lnTo>
                  <a:lnTo>
                    <a:pt x="74218" y="365"/>
                  </a:lnTo>
                  <a:lnTo>
                    <a:pt x="88189" y="3356"/>
                  </a:lnTo>
                  <a:lnTo>
                    <a:pt x="100916" y="9084"/>
                  </a:lnTo>
                  <a:lnTo>
                    <a:pt x="112069" y="17219"/>
                  </a:lnTo>
                  <a:lnTo>
                    <a:pt x="121318" y="27426"/>
                  </a:lnTo>
                  <a:lnTo>
                    <a:pt x="128332" y="39376"/>
                  </a:lnTo>
                  <a:lnTo>
                    <a:pt x="132783" y="52734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50" name="object 987">
              <a:extLst>
                <a:ext uri="{FF2B5EF4-FFF2-40B4-BE49-F238E27FC236}">
                  <a16:creationId xmlns:a16="http://schemas.microsoft.com/office/drawing/2014/main" id="{D737155A-7E26-43A7-A92D-D39C670FFF28}"/>
                </a:ext>
              </a:extLst>
            </p:cNvPr>
            <p:cNvSpPr/>
            <p:nvPr/>
          </p:nvSpPr>
          <p:spPr>
            <a:xfrm>
              <a:off x="7293571" y="4063898"/>
              <a:ext cx="73177" cy="52196"/>
            </a:xfrm>
            <a:custGeom>
              <a:avLst/>
              <a:gdLst/>
              <a:ahLst/>
              <a:cxnLst/>
              <a:rect l="l" t="t" r="r" b="b"/>
              <a:pathLst>
                <a:path w="73177" h="52196">
                  <a:moveTo>
                    <a:pt x="0" y="51244"/>
                  </a:moveTo>
                  <a:lnTo>
                    <a:pt x="3619" y="51892"/>
                  </a:lnTo>
                  <a:lnTo>
                    <a:pt x="7289" y="52196"/>
                  </a:lnTo>
                  <a:lnTo>
                    <a:pt x="10960" y="52196"/>
                  </a:lnTo>
                  <a:lnTo>
                    <a:pt x="24953" y="50636"/>
                  </a:lnTo>
                  <a:lnTo>
                    <a:pt x="37916" y="46166"/>
                  </a:lnTo>
                  <a:lnTo>
                    <a:pt x="49473" y="39101"/>
                  </a:lnTo>
                  <a:lnTo>
                    <a:pt x="59248" y="29758"/>
                  </a:lnTo>
                  <a:lnTo>
                    <a:pt x="66866" y="18451"/>
                  </a:lnTo>
                  <a:lnTo>
                    <a:pt x="71950" y="5497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51" name="object 988">
              <a:extLst>
                <a:ext uri="{FF2B5EF4-FFF2-40B4-BE49-F238E27FC236}">
                  <a16:creationId xmlns:a16="http://schemas.microsoft.com/office/drawing/2014/main" id="{06ACEF35-FEB6-44D3-A9EB-11A9AA71AC47}"/>
                </a:ext>
              </a:extLst>
            </p:cNvPr>
            <p:cNvSpPr/>
            <p:nvPr/>
          </p:nvSpPr>
          <p:spPr>
            <a:xfrm>
              <a:off x="7309637" y="4077639"/>
              <a:ext cx="47878" cy="33540"/>
            </a:xfrm>
            <a:custGeom>
              <a:avLst/>
              <a:gdLst/>
              <a:ahLst/>
              <a:cxnLst/>
              <a:rect l="l" t="t" r="r" b="b"/>
              <a:pathLst>
                <a:path w="47878" h="33540">
                  <a:moveTo>
                    <a:pt x="0" y="33540"/>
                  </a:moveTo>
                  <a:lnTo>
                    <a:pt x="13121" y="30844"/>
                  </a:lnTo>
                  <a:lnTo>
                    <a:pt x="25101" y="25348"/>
                  </a:lnTo>
                  <a:lnTo>
                    <a:pt x="35515" y="17342"/>
                  </a:lnTo>
                  <a:lnTo>
                    <a:pt x="43939" y="7117"/>
                  </a:lnTo>
                  <a:lnTo>
                    <a:pt x="47878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52" name="object 989">
              <a:extLst>
                <a:ext uri="{FF2B5EF4-FFF2-40B4-BE49-F238E27FC236}">
                  <a16:creationId xmlns:a16="http://schemas.microsoft.com/office/drawing/2014/main" id="{1DF7B9E2-4D42-4D83-921B-9653705D8BCA}"/>
                </a:ext>
              </a:extLst>
            </p:cNvPr>
            <p:cNvSpPr/>
            <p:nvPr/>
          </p:nvSpPr>
          <p:spPr>
            <a:xfrm>
              <a:off x="7326960" y="4090492"/>
              <a:ext cx="15074" cy="10566"/>
            </a:xfrm>
            <a:custGeom>
              <a:avLst/>
              <a:gdLst/>
              <a:ahLst/>
              <a:cxnLst/>
              <a:rect l="l" t="t" r="r" b="b"/>
              <a:pathLst>
                <a:path w="15074" h="10566">
                  <a:moveTo>
                    <a:pt x="0" y="10566"/>
                  </a:moveTo>
                  <a:lnTo>
                    <a:pt x="5600" y="7937"/>
                  </a:lnTo>
                  <a:lnTo>
                    <a:pt x="10718" y="4368"/>
                  </a:lnTo>
                  <a:lnTo>
                    <a:pt x="1507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53" name="object 990">
              <a:extLst>
                <a:ext uri="{FF2B5EF4-FFF2-40B4-BE49-F238E27FC236}">
                  <a16:creationId xmlns:a16="http://schemas.microsoft.com/office/drawing/2014/main" id="{1B9FCEED-DDE8-4DF7-A668-274578612D37}"/>
                </a:ext>
              </a:extLst>
            </p:cNvPr>
            <p:cNvSpPr/>
            <p:nvPr/>
          </p:nvSpPr>
          <p:spPr>
            <a:xfrm>
              <a:off x="7266533" y="4004271"/>
              <a:ext cx="20980" cy="20192"/>
            </a:xfrm>
            <a:custGeom>
              <a:avLst/>
              <a:gdLst/>
              <a:ahLst/>
              <a:cxnLst/>
              <a:rect l="l" t="t" r="r" b="b"/>
              <a:pathLst>
                <a:path w="20980" h="20192">
                  <a:moveTo>
                    <a:pt x="15278" y="0"/>
                  </a:moveTo>
                  <a:lnTo>
                    <a:pt x="20980" y="12153"/>
                  </a:lnTo>
                  <a:lnTo>
                    <a:pt x="16713" y="14135"/>
                  </a:lnTo>
                  <a:lnTo>
                    <a:pt x="12801" y="16865"/>
                  </a:lnTo>
                  <a:lnTo>
                    <a:pt x="9474" y="20192"/>
                  </a:lnTo>
                  <a:lnTo>
                    <a:pt x="0" y="10667"/>
                  </a:lnTo>
                  <a:lnTo>
                    <a:pt x="4419" y="6248"/>
                  </a:lnTo>
                  <a:lnTo>
                    <a:pt x="9626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54" name="object 991">
              <a:extLst>
                <a:ext uri="{FF2B5EF4-FFF2-40B4-BE49-F238E27FC236}">
                  <a16:creationId xmlns:a16="http://schemas.microsoft.com/office/drawing/2014/main" id="{CB3AC882-C0E7-45DC-984B-164B0C806181}"/>
                </a:ext>
              </a:extLst>
            </p:cNvPr>
            <p:cNvSpPr/>
            <p:nvPr/>
          </p:nvSpPr>
          <p:spPr>
            <a:xfrm>
              <a:off x="7266533" y="4004271"/>
              <a:ext cx="20980" cy="20192"/>
            </a:xfrm>
            <a:custGeom>
              <a:avLst/>
              <a:gdLst/>
              <a:ahLst/>
              <a:cxnLst/>
              <a:rect l="l" t="t" r="r" b="b"/>
              <a:pathLst>
                <a:path w="20980" h="20192">
                  <a:moveTo>
                    <a:pt x="15278" y="0"/>
                  </a:moveTo>
                  <a:lnTo>
                    <a:pt x="9626" y="2628"/>
                  </a:lnTo>
                  <a:lnTo>
                    <a:pt x="4419" y="6248"/>
                  </a:lnTo>
                  <a:lnTo>
                    <a:pt x="0" y="10667"/>
                  </a:lnTo>
                  <a:lnTo>
                    <a:pt x="9474" y="20192"/>
                  </a:lnTo>
                  <a:lnTo>
                    <a:pt x="12801" y="16865"/>
                  </a:lnTo>
                  <a:lnTo>
                    <a:pt x="16713" y="14135"/>
                  </a:lnTo>
                  <a:lnTo>
                    <a:pt x="20980" y="12153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55" name="object 992">
              <a:extLst>
                <a:ext uri="{FF2B5EF4-FFF2-40B4-BE49-F238E27FC236}">
                  <a16:creationId xmlns:a16="http://schemas.microsoft.com/office/drawing/2014/main" id="{B3976578-F337-450D-8751-1352263396F4}"/>
                </a:ext>
              </a:extLst>
            </p:cNvPr>
            <p:cNvSpPr/>
            <p:nvPr/>
          </p:nvSpPr>
          <p:spPr>
            <a:xfrm>
              <a:off x="7271245" y="4010317"/>
              <a:ext cx="13398" cy="9385"/>
            </a:xfrm>
            <a:custGeom>
              <a:avLst/>
              <a:gdLst/>
              <a:ahLst/>
              <a:cxnLst/>
              <a:rect l="l" t="t" r="r" b="b"/>
              <a:pathLst>
                <a:path w="13398" h="9385">
                  <a:moveTo>
                    <a:pt x="13398" y="0"/>
                  </a:moveTo>
                  <a:lnTo>
                    <a:pt x="8432" y="2336"/>
                  </a:lnTo>
                  <a:lnTo>
                    <a:pt x="3924" y="5511"/>
                  </a:lnTo>
                  <a:lnTo>
                    <a:pt x="0" y="938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56" name="object 993">
              <a:extLst>
                <a:ext uri="{FF2B5EF4-FFF2-40B4-BE49-F238E27FC236}">
                  <a16:creationId xmlns:a16="http://schemas.microsoft.com/office/drawing/2014/main" id="{25DC2977-7DAC-4836-95FC-2E4599711F39}"/>
                </a:ext>
              </a:extLst>
            </p:cNvPr>
            <p:cNvSpPr/>
            <p:nvPr/>
          </p:nvSpPr>
          <p:spPr>
            <a:xfrm>
              <a:off x="7273632" y="4008932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8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57" name="object 994">
              <a:extLst>
                <a:ext uri="{FF2B5EF4-FFF2-40B4-BE49-F238E27FC236}">
                  <a16:creationId xmlns:a16="http://schemas.microsoft.com/office/drawing/2014/main" id="{274B9EFC-EF45-48A4-B8EF-C5F9D7816DFF}"/>
                </a:ext>
              </a:extLst>
            </p:cNvPr>
            <p:cNvSpPr/>
            <p:nvPr/>
          </p:nvSpPr>
          <p:spPr>
            <a:xfrm>
              <a:off x="7237361" y="3985767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170"/>
                  </a:moveTo>
                  <a:lnTo>
                    <a:pt x="132783" y="52734"/>
                  </a:lnTo>
                  <a:lnTo>
                    <a:pt x="128332" y="39376"/>
                  </a:lnTo>
                  <a:lnTo>
                    <a:pt x="121318" y="27426"/>
                  </a:lnTo>
                  <a:lnTo>
                    <a:pt x="112069" y="17219"/>
                  </a:lnTo>
                  <a:lnTo>
                    <a:pt x="100916" y="9084"/>
                  </a:lnTo>
                  <a:lnTo>
                    <a:pt x="88189" y="3356"/>
                  </a:lnTo>
                  <a:lnTo>
                    <a:pt x="74218" y="365"/>
                  </a:lnTo>
                  <a:lnTo>
                    <a:pt x="67170" y="0"/>
                  </a:lnTo>
                  <a:lnTo>
                    <a:pt x="52719" y="1559"/>
                  </a:lnTo>
                  <a:lnTo>
                    <a:pt x="39354" y="6015"/>
                  </a:lnTo>
                  <a:lnTo>
                    <a:pt x="27404" y="13037"/>
                  </a:lnTo>
                  <a:lnTo>
                    <a:pt x="17201" y="22291"/>
                  </a:lnTo>
                  <a:lnTo>
                    <a:pt x="9073" y="33446"/>
                  </a:lnTo>
                  <a:lnTo>
                    <a:pt x="3351" y="46170"/>
                  </a:lnTo>
                  <a:lnTo>
                    <a:pt x="364" y="60131"/>
                  </a:lnTo>
                  <a:lnTo>
                    <a:pt x="0" y="67170"/>
                  </a:lnTo>
                  <a:lnTo>
                    <a:pt x="1555" y="81618"/>
                  </a:lnTo>
                  <a:lnTo>
                    <a:pt x="6003" y="94985"/>
                  </a:lnTo>
                  <a:lnTo>
                    <a:pt x="13013" y="106940"/>
                  </a:lnTo>
                  <a:lnTo>
                    <a:pt x="22255" y="117153"/>
                  </a:lnTo>
                  <a:lnTo>
                    <a:pt x="33401" y="125291"/>
                  </a:lnTo>
                  <a:lnTo>
                    <a:pt x="46120" y="131024"/>
                  </a:lnTo>
                  <a:lnTo>
                    <a:pt x="60084" y="134021"/>
                  </a:lnTo>
                  <a:lnTo>
                    <a:pt x="67170" y="134391"/>
                  </a:lnTo>
                  <a:lnTo>
                    <a:pt x="81615" y="132833"/>
                  </a:lnTo>
                  <a:lnTo>
                    <a:pt x="94976" y="128379"/>
                  </a:lnTo>
                  <a:lnTo>
                    <a:pt x="106922" y="121360"/>
                  </a:lnTo>
                  <a:lnTo>
                    <a:pt x="117125" y="112107"/>
                  </a:lnTo>
                  <a:lnTo>
                    <a:pt x="125253" y="100952"/>
                  </a:lnTo>
                  <a:lnTo>
                    <a:pt x="130979" y="88224"/>
                  </a:lnTo>
                  <a:lnTo>
                    <a:pt x="133971" y="74257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58" name="object 995">
              <a:extLst>
                <a:ext uri="{FF2B5EF4-FFF2-40B4-BE49-F238E27FC236}">
                  <a16:creationId xmlns:a16="http://schemas.microsoft.com/office/drawing/2014/main" id="{07319079-19FD-4169-BE9B-DDD40DD3D43C}"/>
                </a:ext>
              </a:extLst>
            </p:cNvPr>
            <p:cNvSpPr/>
            <p:nvPr/>
          </p:nvSpPr>
          <p:spPr>
            <a:xfrm>
              <a:off x="6991743" y="3832225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3975" y="74218"/>
                  </a:lnTo>
                  <a:lnTo>
                    <a:pt x="130989" y="88189"/>
                  </a:lnTo>
                  <a:lnTo>
                    <a:pt x="125266" y="100916"/>
                  </a:lnTo>
                  <a:lnTo>
                    <a:pt x="117139" y="112069"/>
                  </a:lnTo>
                  <a:lnTo>
                    <a:pt x="106935" y="121318"/>
                  </a:lnTo>
                  <a:lnTo>
                    <a:pt x="94986" y="128332"/>
                  </a:lnTo>
                  <a:lnTo>
                    <a:pt x="81621" y="132783"/>
                  </a:lnTo>
                  <a:lnTo>
                    <a:pt x="67170" y="134340"/>
                  </a:lnTo>
                  <a:lnTo>
                    <a:pt x="60122" y="133975"/>
                  </a:lnTo>
                  <a:lnTo>
                    <a:pt x="46151" y="130989"/>
                  </a:lnTo>
                  <a:lnTo>
                    <a:pt x="33424" y="125266"/>
                  </a:lnTo>
                  <a:lnTo>
                    <a:pt x="22271" y="117139"/>
                  </a:lnTo>
                  <a:lnTo>
                    <a:pt x="13022" y="106935"/>
                  </a:lnTo>
                  <a:lnTo>
                    <a:pt x="6007" y="94986"/>
                  </a:lnTo>
                  <a:lnTo>
                    <a:pt x="1556" y="81621"/>
                  </a:lnTo>
                  <a:lnTo>
                    <a:pt x="0" y="67170"/>
                  </a:lnTo>
                  <a:lnTo>
                    <a:pt x="364" y="60122"/>
                  </a:lnTo>
                  <a:lnTo>
                    <a:pt x="3351" y="46151"/>
                  </a:lnTo>
                  <a:lnTo>
                    <a:pt x="9073" y="33424"/>
                  </a:lnTo>
                  <a:lnTo>
                    <a:pt x="17201" y="22271"/>
                  </a:lnTo>
                  <a:lnTo>
                    <a:pt x="27404" y="13022"/>
                  </a:lnTo>
                  <a:lnTo>
                    <a:pt x="39354" y="6007"/>
                  </a:lnTo>
                  <a:lnTo>
                    <a:pt x="52719" y="1556"/>
                  </a:lnTo>
                  <a:lnTo>
                    <a:pt x="67170" y="0"/>
                  </a:lnTo>
                  <a:lnTo>
                    <a:pt x="74218" y="364"/>
                  </a:lnTo>
                  <a:lnTo>
                    <a:pt x="88189" y="3351"/>
                  </a:lnTo>
                  <a:lnTo>
                    <a:pt x="100916" y="9073"/>
                  </a:lnTo>
                  <a:lnTo>
                    <a:pt x="112069" y="17201"/>
                  </a:lnTo>
                  <a:lnTo>
                    <a:pt x="121318" y="27404"/>
                  </a:lnTo>
                  <a:lnTo>
                    <a:pt x="128332" y="39354"/>
                  </a:lnTo>
                  <a:lnTo>
                    <a:pt x="132783" y="52719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59" name="object 996">
              <a:extLst>
                <a:ext uri="{FF2B5EF4-FFF2-40B4-BE49-F238E27FC236}">
                  <a16:creationId xmlns:a16="http://schemas.microsoft.com/office/drawing/2014/main" id="{C33B9412-BFCC-4620-A688-CA1AAC802B62}"/>
                </a:ext>
              </a:extLst>
            </p:cNvPr>
            <p:cNvSpPr/>
            <p:nvPr/>
          </p:nvSpPr>
          <p:spPr>
            <a:xfrm>
              <a:off x="7047953" y="3910355"/>
              <a:ext cx="73177" cy="52197"/>
            </a:xfrm>
            <a:custGeom>
              <a:avLst/>
              <a:gdLst/>
              <a:ahLst/>
              <a:cxnLst/>
              <a:rect l="l" t="t" r="r" b="b"/>
              <a:pathLst>
                <a:path w="73177" h="52197">
                  <a:moveTo>
                    <a:pt x="0" y="51257"/>
                  </a:moveTo>
                  <a:lnTo>
                    <a:pt x="3619" y="51892"/>
                  </a:lnTo>
                  <a:lnTo>
                    <a:pt x="7289" y="52197"/>
                  </a:lnTo>
                  <a:lnTo>
                    <a:pt x="10960" y="52197"/>
                  </a:lnTo>
                  <a:lnTo>
                    <a:pt x="24953" y="50636"/>
                  </a:lnTo>
                  <a:lnTo>
                    <a:pt x="37916" y="46166"/>
                  </a:lnTo>
                  <a:lnTo>
                    <a:pt x="49473" y="39101"/>
                  </a:lnTo>
                  <a:lnTo>
                    <a:pt x="59248" y="29758"/>
                  </a:lnTo>
                  <a:lnTo>
                    <a:pt x="66866" y="18451"/>
                  </a:lnTo>
                  <a:lnTo>
                    <a:pt x="71950" y="5497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60" name="object 997">
              <a:extLst>
                <a:ext uri="{FF2B5EF4-FFF2-40B4-BE49-F238E27FC236}">
                  <a16:creationId xmlns:a16="http://schemas.microsoft.com/office/drawing/2014/main" id="{CAD3E825-8B42-4441-99F3-EEAAEFB34E6B}"/>
                </a:ext>
              </a:extLst>
            </p:cNvPr>
            <p:cNvSpPr/>
            <p:nvPr/>
          </p:nvSpPr>
          <p:spPr>
            <a:xfrm>
              <a:off x="7064032" y="3924096"/>
              <a:ext cx="47866" cy="33540"/>
            </a:xfrm>
            <a:custGeom>
              <a:avLst/>
              <a:gdLst/>
              <a:ahLst/>
              <a:cxnLst/>
              <a:rect l="l" t="t" r="r" b="b"/>
              <a:pathLst>
                <a:path w="47866" h="33540">
                  <a:moveTo>
                    <a:pt x="0" y="33540"/>
                  </a:moveTo>
                  <a:lnTo>
                    <a:pt x="13116" y="30844"/>
                  </a:lnTo>
                  <a:lnTo>
                    <a:pt x="25094" y="25349"/>
                  </a:lnTo>
                  <a:lnTo>
                    <a:pt x="35508" y="17343"/>
                  </a:lnTo>
                  <a:lnTo>
                    <a:pt x="43932" y="7113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61" name="object 998">
              <a:extLst>
                <a:ext uri="{FF2B5EF4-FFF2-40B4-BE49-F238E27FC236}">
                  <a16:creationId xmlns:a16="http://schemas.microsoft.com/office/drawing/2014/main" id="{384743C0-D5F6-45EA-8447-A9C415D67099}"/>
                </a:ext>
              </a:extLst>
            </p:cNvPr>
            <p:cNvSpPr/>
            <p:nvPr/>
          </p:nvSpPr>
          <p:spPr>
            <a:xfrm>
              <a:off x="7081342" y="3936949"/>
              <a:ext cx="15074" cy="10566"/>
            </a:xfrm>
            <a:custGeom>
              <a:avLst/>
              <a:gdLst/>
              <a:ahLst/>
              <a:cxnLst/>
              <a:rect l="l" t="t" r="r" b="b"/>
              <a:pathLst>
                <a:path w="15074" h="10566">
                  <a:moveTo>
                    <a:pt x="0" y="10566"/>
                  </a:moveTo>
                  <a:lnTo>
                    <a:pt x="5600" y="7937"/>
                  </a:lnTo>
                  <a:lnTo>
                    <a:pt x="10718" y="4368"/>
                  </a:lnTo>
                  <a:lnTo>
                    <a:pt x="1507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62" name="object 999">
              <a:extLst>
                <a:ext uri="{FF2B5EF4-FFF2-40B4-BE49-F238E27FC236}">
                  <a16:creationId xmlns:a16="http://schemas.microsoft.com/office/drawing/2014/main" id="{D5A73192-571D-46F6-AB75-3ED4D0C7C694}"/>
                </a:ext>
              </a:extLst>
            </p:cNvPr>
            <p:cNvSpPr/>
            <p:nvPr/>
          </p:nvSpPr>
          <p:spPr>
            <a:xfrm>
              <a:off x="7020915" y="3850678"/>
              <a:ext cx="20980" cy="20243"/>
            </a:xfrm>
            <a:custGeom>
              <a:avLst/>
              <a:gdLst/>
              <a:ahLst/>
              <a:cxnLst/>
              <a:rect l="l" t="t" r="r" b="b"/>
              <a:pathLst>
                <a:path w="20980" h="20243">
                  <a:moveTo>
                    <a:pt x="15278" y="0"/>
                  </a:moveTo>
                  <a:lnTo>
                    <a:pt x="20980" y="12204"/>
                  </a:lnTo>
                  <a:lnTo>
                    <a:pt x="16725" y="14185"/>
                  </a:lnTo>
                  <a:lnTo>
                    <a:pt x="12852" y="16916"/>
                  </a:lnTo>
                  <a:lnTo>
                    <a:pt x="9474" y="20243"/>
                  </a:lnTo>
                  <a:lnTo>
                    <a:pt x="0" y="10718"/>
                  </a:lnTo>
                  <a:lnTo>
                    <a:pt x="4419" y="6299"/>
                  </a:lnTo>
                  <a:lnTo>
                    <a:pt x="9626" y="2679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63" name="object 1000">
              <a:extLst>
                <a:ext uri="{FF2B5EF4-FFF2-40B4-BE49-F238E27FC236}">
                  <a16:creationId xmlns:a16="http://schemas.microsoft.com/office/drawing/2014/main" id="{411B9DA7-3534-41C6-923D-B14D34647633}"/>
                </a:ext>
              </a:extLst>
            </p:cNvPr>
            <p:cNvSpPr/>
            <p:nvPr/>
          </p:nvSpPr>
          <p:spPr>
            <a:xfrm>
              <a:off x="7020915" y="3850678"/>
              <a:ext cx="20980" cy="20243"/>
            </a:xfrm>
            <a:custGeom>
              <a:avLst/>
              <a:gdLst/>
              <a:ahLst/>
              <a:cxnLst/>
              <a:rect l="l" t="t" r="r" b="b"/>
              <a:pathLst>
                <a:path w="20980" h="20243">
                  <a:moveTo>
                    <a:pt x="15278" y="0"/>
                  </a:moveTo>
                  <a:lnTo>
                    <a:pt x="9626" y="2679"/>
                  </a:lnTo>
                  <a:lnTo>
                    <a:pt x="4419" y="6299"/>
                  </a:lnTo>
                  <a:lnTo>
                    <a:pt x="0" y="10718"/>
                  </a:lnTo>
                  <a:lnTo>
                    <a:pt x="9474" y="20243"/>
                  </a:lnTo>
                  <a:lnTo>
                    <a:pt x="12852" y="16916"/>
                  </a:lnTo>
                  <a:lnTo>
                    <a:pt x="16725" y="14185"/>
                  </a:lnTo>
                  <a:lnTo>
                    <a:pt x="20980" y="12204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64" name="object 1001">
              <a:extLst>
                <a:ext uri="{FF2B5EF4-FFF2-40B4-BE49-F238E27FC236}">
                  <a16:creationId xmlns:a16="http://schemas.microsoft.com/office/drawing/2014/main" id="{EF1F4241-F939-41BD-98DB-153785830775}"/>
                </a:ext>
              </a:extLst>
            </p:cNvPr>
            <p:cNvSpPr/>
            <p:nvPr/>
          </p:nvSpPr>
          <p:spPr>
            <a:xfrm>
              <a:off x="7025678" y="3856786"/>
              <a:ext cx="13347" cy="9372"/>
            </a:xfrm>
            <a:custGeom>
              <a:avLst/>
              <a:gdLst/>
              <a:ahLst/>
              <a:cxnLst/>
              <a:rect l="l" t="t" r="r" b="b"/>
              <a:pathLst>
                <a:path w="13347" h="9372">
                  <a:moveTo>
                    <a:pt x="13347" y="0"/>
                  </a:moveTo>
                  <a:lnTo>
                    <a:pt x="8382" y="2324"/>
                  </a:lnTo>
                  <a:lnTo>
                    <a:pt x="3873" y="5499"/>
                  </a:lnTo>
                  <a:lnTo>
                    <a:pt x="0" y="937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65" name="object 1002">
              <a:extLst>
                <a:ext uri="{FF2B5EF4-FFF2-40B4-BE49-F238E27FC236}">
                  <a16:creationId xmlns:a16="http://schemas.microsoft.com/office/drawing/2014/main" id="{5C668C8D-0C04-46F6-B742-8ED9028824D0}"/>
                </a:ext>
              </a:extLst>
            </p:cNvPr>
            <p:cNvSpPr/>
            <p:nvPr/>
          </p:nvSpPr>
          <p:spPr>
            <a:xfrm>
              <a:off x="7028014" y="3855389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72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66" name="object 1003">
              <a:extLst>
                <a:ext uri="{FF2B5EF4-FFF2-40B4-BE49-F238E27FC236}">
                  <a16:creationId xmlns:a16="http://schemas.microsoft.com/office/drawing/2014/main" id="{AD736D53-E28D-4445-BE1F-BAFF3990C0E7}"/>
                </a:ext>
              </a:extLst>
            </p:cNvPr>
            <p:cNvSpPr/>
            <p:nvPr/>
          </p:nvSpPr>
          <p:spPr>
            <a:xfrm>
              <a:off x="6991743" y="3832225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2783" y="52719"/>
                  </a:lnTo>
                  <a:lnTo>
                    <a:pt x="128332" y="39354"/>
                  </a:lnTo>
                  <a:lnTo>
                    <a:pt x="121318" y="27404"/>
                  </a:lnTo>
                  <a:lnTo>
                    <a:pt x="112069" y="17201"/>
                  </a:lnTo>
                  <a:lnTo>
                    <a:pt x="100916" y="9073"/>
                  </a:lnTo>
                  <a:lnTo>
                    <a:pt x="88189" y="3351"/>
                  </a:lnTo>
                  <a:lnTo>
                    <a:pt x="74218" y="364"/>
                  </a:lnTo>
                  <a:lnTo>
                    <a:pt x="67170" y="0"/>
                  </a:lnTo>
                  <a:lnTo>
                    <a:pt x="52719" y="1556"/>
                  </a:lnTo>
                  <a:lnTo>
                    <a:pt x="39354" y="6007"/>
                  </a:lnTo>
                  <a:lnTo>
                    <a:pt x="27404" y="13022"/>
                  </a:lnTo>
                  <a:lnTo>
                    <a:pt x="17201" y="22271"/>
                  </a:lnTo>
                  <a:lnTo>
                    <a:pt x="9073" y="33424"/>
                  </a:lnTo>
                  <a:lnTo>
                    <a:pt x="3351" y="46151"/>
                  </a:lnTo>
                  <a:lnTo>
                    <a:pt x="364" y="60122"/>
                  </a:lnTo>
                  <a:lnTo>
                    <a:pt x="0" y="67170"/>
                  </a:lnTo>
                  <a:lnTo>
                    <a:pt x="1556" y="81621"/>
                  </a:lnTo>
                  <a:lnTo>
                    <a:pt x="6007" y="94986"/>
                  </a:lnTo>
                  <a:lnTo>
                    <a:pt x="13022" y="106935"/>
                  </a:lnTo>
                  <a:lnTo>
                    <a:pt x="22271" y="117139"/>
                  </a:lnTo>
                  <a:lnTo>
                    <a:pt x="33424" y="125266"/>
                  </a:lnTo>
                  <a:lnTo>
                    <a:pt x="46151" y="130989"/>
                  </a:lnTo>
                  <a:lnTo>
                    <a:pt x="60122" y="133975"/>
                  </a:lnTo>
                  <a:lnTo>
                    <a:pt x="67170" y="134340"/>
                  </a:lnTo>
                  <a:lnTo>
                    <a:pt x="81621" y="132783"/>
                  </a:lnTo>
                  <a:lnTo>
                    <a:pt x="94986" y="128332"/>
                  </a:lnTo>
                  <a:lnTo>
                    <a:pt x="106935" y="121318"/>
                  </a:lnTo>
                  <a:lnTo>
                    <a:pt x="117139" y="112069"/>
                  </a:lnTo>
                  <a:lnTo>
                    <a:pt x="125266" y="100916"/>
                  </a:lnTo>
                  <a:lnTo>
                    <a:pt x="130989" y="88189"/>
                  </a:lnTo>
                  <a:lnTo>
                    <a:pt x="133975" y="74218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67" name="object 1004">
              <a:extLst>
                <a:ext uri="{FF2B5EF4-FFF2-40B4-BE49-F238E27FC236}">
                  <a16:creationId xmlns:a16="http://schemas.microsoft.com/office/drawing/2014/main" id="{43482579-241B-4752-B215-80C3FB32440C}"/>
                </a:ext>
              </a:extLst>
            </p:cNvPr>
            <p:cNvSpPr/>
            <p:nvPr/>
          </p:nvSpPr>
          <p:spPr>
            <a:xfrm>
              <a:off x="6995172" y="3544595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3975" y="74216"/>
                  </a:lnTo>
                  <a:lnTo>
                    <a:pt x="130989" y="88184"/>
                  </a:lnTo>
                  <a:lnTo>
                    <a:pt x="125266" y="100910"/>
                  </a:lnTo>
                  <a:lnTo>
                    <a:pt x="117139" y="112064"/>
                  </a:lnTo>
                  <a:lnTo>
                    <a:pt x="106935" y="121314"/>
                  </a:lnTo>
                  <a:lnTo>
                    <a:pt x="94986" y="128330"/>
                  </a:lnTo>
                  <a:lnTo>
                    <a:pt x="81621" y="132783"/>
                  </a:lnTo>
                  <a:lnTo>
                    <a:pt x="67170" y="134340"/>
                  </a:lnTo>
                  <a:lnTo>
                    <a:pt x="60122" y="133975"/>
                  </a:lnTo>
                  <a:lnTo>
                    <a:pt x="46151" y="130987"/>
                  </a:lnTo>
                  <a:lnTo>
                    <a:pt x="33424" y="125264"/>
                  </a:lnTo>
                  <a:lnTo>
                    <a:pt x="22271" y="117134"/>
                  </a:lnTo>
                  <a:lnTo>
                    <a:pt x="13022" y="106930"/>
                  </a:lnTo>
                  <a:lnTo>
                    <a:pt x="6007" y="94980"/>
                  </a:lnTo>
                  <a:lnTo>
                    <a:pt x="1556" y="81617"/>
                  </a:lnTo>
                  <a:lnTo>
                    <a:pt x="0" y="67170"/>
                  </a:lnTo>
                  <a:lnTo>
                    <a:pt x="364" y="60122"/>
                  </a:lnTo>
                  <a:lnTo>
                    <a:pt x="3351" y="46151"/>
                  </a:lnTo>
                  <a:lnTo>
                    <a:pt x="9073" y="33424"/>
                  </a:lnTo>
                  <a:lnTo>
                    <a:pt x="17201" y="22271"/>
                  </a:lnTo>
                  <a:lnTo>
                    <a:pt x="27404" y="13022"/>
                  </a:lnTo>
                  <a:lnTo>
                    <a:pt x="39354" y="6007"/>
                  </a:lnTo>
                  <a:lnTo>
                    <a:pt x="52719" y="1556"/>
                  </a:lnTo>
                  <a:lnTo>
                    <a:pt x="67170" y="0"/>
                  </a:lnTo>
                  <a:lnTo>
                    <a:pt x="74218" y="364"/>
                  </a:lnTo>
                  <a:lnTo>
                    <a:pt x="88189" y="3351"/>
                  </a:lnTo>
                  <a:lnTo>
                    <a:pt x="100916" y="9073"/>
                  </a:lnTo>
                  <a:lnTo>
                    <a:pt x="112069" y="17201"/>
                  </a:lnTo>
                  <a:lnTo>
                    <a:pt x="121318" y="27404"/>
                  </a:lnTo>
                  <a:lnTo>
                    <a:pt x="128332" y="39354"/>
                  </a:lnTo>
                  <a:lnTo>
                    <a:pt x="132783" y="52719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68" name="object 1005">
              <a:extLst>
                <a:ext uri="{FF2B5EF4-FFF2-40B4-BE49-F238E27FC236}">
                  <a16:creationId xmlns:a16="http://schemas.microsoft.com/office/drawing/2014/main" id="{A1CA34D8-C1FD-4F46-AE23-BBEBDBC15FE8}"/>
                </a:ext>
              </a:extLst>
            </p:cNvPr>
            <p:cNvSpPr/>
            <p:nvPr/>
          </p:nvSpPr>
          <p:spPr>
            <a:xfrm>
              <a:off x="7051382" y="3622725"/>
              <a:ext cx="73164" cy="52184"/>
            </a:xfrm>
            <a:custGeom>
              <a:avLst/>
              <a:gdLst/>
              <a:ahLst/>
              <a:cxnLst/>
              <a:rect l="l" t="t" r="r" b="b"/>
              <a:pathLst>
                <a:path w="73164" h="52184">
                  <a:moveTo>
                    <a:pt x="0" y="51193"/>
                  </a:moveTo>
                  <a:lnTo>
                    <a:pt x="3619" y="51841"/>
                  </a:lnTo>
                  <a:lnTo>
                    <a:pt x="7289" y="52184"/>
                  </a:lnTo>
                  <a:lnTo>
                    <a:pt x="10960" y="52184"/>
                  </a:lnTo>
                  <a:lnTo>
                    <a:pt x="24955" y="50621"/>
                  </a:lnTo>
                  <a:lnTo>
                    <a:pt x="37918" y="46144"/>
                  </a:lnTo>
                  <a:lnTo>
                    <a:pt x="49474" y="39071"/>
                  </a:lnTo>
                  <a:lnTo>
                    <a:pt x="59247" y="29722"/>
                  </a:lnTo>
                  <a:lnTo>
                    <a:pt x="66862" y="18416"/>
                  </a:lnTo>
                  <a:lnTo>
                    <a:pt x="71942" y="5470"/>
                  </a:lnTo>
                  <a:lnTo>
                    <a:pt x="7316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69" name="object 1006">
              <a:extLst>
                <a:ext uri="{FF2B5EF4-FFF2-40B4-BE49-F238E27FC236}">
                  <a16:creationId xmlns:a16="http://schemas.microsoft.com/office/drawing/2014/main" id="{31A1833D-8ADC-4A23-AEA9-CC9C4AB2CCD4}"/>
                </a:ext>
              </a:extLst>
            </p:cNvPr>
            <p:cNvSpPr/>
            <p:nvPr/>
          </p:nvSpPr>
          <p:spPr>
            <a:xfrm>
              <a:off x="7067448" y="3636467"/>
              <a:ext cx="47878" cy="33540"/>
            </a:xfrm>
            <a:custGeom>
              <a:avLst/>
              <a:gdLst/>
              <a:ahLst/>
              <a:cxnLst/>
              <a:rect l="l" t="t" r="r" b="b"/>
              <a:pathLst>
                <a:path w="47878" h="33540">
                  <a:moveTo>
                    <a:pt x="0" y="33540"/>
                  </a:moveTo>
                  <a:lnTo>
                    <a:pt x="13119" y="30838"/>
                  </a:lnTo>
                  <a:lnTo>
                    <a:pt x="25097" y="25331"/>
                  </a:lnTo>
                  <a:lnTo>
                    <a:pt x="35510" y="17320"/>
                  </a:lnTo>
                  <a:lnTo>
                    <a:pt x="43935" y="7102"/>
                  </a:lnTo>
                  <a:lnTo>
                    <a:pt x="47878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70" name="object 1007">
              <a:extLst>
                <a:ext uri="{FF2B5EF4-FFF2-40B4-BE49-F238E27FC236}">
                  <a16:creationId xmlns:a16="http://schemas.microsoft.com/office/drawing/2014/main" id="{5E581220-DB50-4839-93AA-F383320070AC}"/>
                </a:ext>
              </a:extLst>
            </p:cNvPr>
            <p:cNvSpPr/>
            <p:nvPr/>
          </p:nvSpPr>
          <p:spPr>
            <a:xfrm>
              <a:off x="7084758" y="3649268"/>
              <a:ext cx="15138" cy="10617"/>
            </a:xfrm>
            <a:custGeom>
              <a:avLst/>
              <a:gdLst/>
              <a:ahLst/>
              <a:cxnLst/>
              <a:rect l="l" t="t" r="r" b="b"/>
              <a:pathLst>
                <a:path w="15138" h="10617">
                  <a:moveTo>
                    <a:pt x="0" y="10617"/>
                  </a:moveTo>
                  <a:lnTo>
                    <a:pt x="5613" y="7988"/>
                  </a:lnTo>
                  <a:lnTo>
                    <a:pt x="10718" y="4368"/>
                  </a:lnTo>
                  <a:lnTo>
                    <a:pt x="151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71" name="object 1008">
              <a:extLst>
                <a:ext uri="{FF2B5EF4-FFF2-40B4-BE49-F238E27FC236}">
                  <a16:creationId xmlns:a16="http://schemas.microsoft.com/office/drawing/2014/main" id="{2EB7E81A-625D-46F7-B06B-59961CDED916}"/>
                </a:ext>
              </a:extLst>
            </p:cNvPr>
            <p:cNvSpPr/>
            <p:nvPr/>
          </p:nvSpPr>
          <p:spPr>
            <a:xfrm>
              <a:off x="7024344" y="3563048"/>
              <a:ext cx="20980" cy="20192"/>
            </a:xfrm>
            <a:custGeom>
              <a:avLst/>
              <a:gdLst/>
              <a:ahLst/>
              <a:cxnLst/>
              <a:rect l="l" t="t" r="r" b="b"/>
              <a:pathLst>
                <a:path w="20980" h="20192">
                  <a:moveTo>
                    <a:pt x="15278" y="0"/>
                  </a:moveTo>
                  <a:lnTo>
                    <a:pt x="20980" y="12153"/>
                  </a:lnTo>
                  <a:lnTo>
                    <a:pt x="16713" y="14185"/>
                  </a:lnTo>
                  <a:lnTo>
                    <a:pt x="12788" y="16865"/>
                  </a:lnTo>
                  <a:lnTo>
                    <a:pt x="9525" y="20192"/>
                  </a:lnTo>
                  <a:lnTo>
                    <a:pt x="0" y="10706"/>
                  </a:lnTo>
                  <a:lnTo>
                    <a:pt x="4406" y="6299"/>
                  </a:lnTo>
                  <a:lnTo>
                    <a:pt x="9613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72" name="object 1009">
              <a:extLst>
                <a:ext uri="{FF2B5EF4-FFF2-40B4-BE49-F238E27FC236}">
                  <a16:creationId xmlns:a16="http://schemas.microsoft.com/office/drawing/2014/main" id="{94A857C0-7FA7-4948-8B0F-85170E5A3ED0}"/>
                </a:ext>
              </a:extLst>
            </p:cNvPr>
            <p:cNvSpPr/>
            <p:nvPr/>
          </p:nvSpPr>
          <p:spPr>
            <a:xfrm>
              <a:off x="7024344" y="3563048"/>
              <a:ext cx="20980" cy="20192"/>
            </a:xfrm>
            <a:custGeom>
              <a:avLst/>
              <a:gdLst/>
              <a:ahLst/>
              <a:cxnLst/>
              <a:rect l="l" t="t" r="r" b="b"/>
              <a:pathLst>
                <a:path w="20980" h="20192">
                  <a:moveTo>
                    <a:pt x="15278" y="0"/>
                  </a:moveTo>
                  <a:lnTo>
                    <a:pt x="9613" y="2628"/>
                  </a:lnTo>
                  <a:lnTo>
                    <a:pt x="4406" y="6299"/>
                  </a:lnTo>
                  <a:lnTo>
                    <a:pt x="0" y="10706"/>
                  </a:lnTo>
                  <a:lnTo>
                    <a:pt x="9525" y="20192"/>
                  </a:lnTo>
                  <a:lnTo>
                    <a:pt x="12788" y="16865"/>
                  </a:lnTo>
                  <a:lnTo>
                    <a:pt x="16713" y="14185"/>
                  </a:lnTo>
                  <a:lnTo>
                    <a:pt x="20980" y="12153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73" name="object 1010">
              <a:extLst>
                <a:ext uri="{FF2B5EF4-FFF2-40B4-BE49-F238E27FC236}">
                  <a16:creationId xmlns:a16="http://schemas.microsoft.com/office/drawing/2014/main" id="{EA85A66D-E3C5-46EB-B769-843634801AAE}"/>
                </a:ext>
              </a:extLst>
            </p:cNvPr>
            <p:cNvSpPr/>
            <p:nvPr/>
          </p:nvSpPr>
          <p:spPr>
            <a:xfrm>
              <a:off x="7029107" y="3569144"/>
              <a:ext cx="13335" cy="9334"/>
            </a:xfrm>
            <a:custGeom>
              <a:avLst/>
              <a:gdLst/>
              <a:ahLst/>
              <a:cxnLst/>
              <a:rect l="l" t="t" r="r" b="b"/>
              <a:pathLst>
                <a:path w="13335" h="9334">
                  <a:moveTo>
                    <a:pt x="13335" y="0"/>
                  </a:moveTo>
                  <a:lnTo>
                    <a:pt x="8382" y="2285"/>
                  </a:lnTo>
                  <a:lnTo>
                    <a:pt x="3860" y="5460"/>
                  </a:lnTo>
                  <a:lnTo>
                    <a:pt x="0" y="933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74" name="object 1011">
              <a:extLst>
                <a:ext uri="{FF2B5EF4-FFF2-40B4-BE49-F238E27FC236}">
                  <a16:creationId xmlns:a16="http://schemas.microsoft.com/office/drawing/2014/main" id="{D0C1A6D6-D316-45B9-B793-1F746B18D5E4}"/>
                </a:ext>
              </a:extLst>
            </p:cNvPr>
            <p:cNvSpPr/>
            <p:nvPr/>
          </p:nvSpPr>
          <p:spPr>
            <a:xfrm>
              <a:off x="7031431" y="3567709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75" name="object 1012">
              <a:extLst>
                <a:ext uri="{FF2B5EF4-FFF2-40B4-BE49-F238E27FC236}">
                  <a16:creationId xmlns:a16="http://schemas.microsoft.com/office/drawing/2014/main" id="{879BBB83-8707-4AA6-8E7F-B99C9A1F744F}"/>
                </a:ext>
              </a:extLst>
            </p:cNvPr>
            <p:cNvSpPr/>
            <p:nvPr/>
          </p:nvSpPr>
          <p:spPr>
            <a:xfrm>
              <a:off x="6995172" y="3544595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2783" y="52719"/>
                  </a:lnTo>
                  <a:lnTo>
                    <a:pt x="128332" y="39354"/>
                  </a:lnTo>
                  <a:lnTo>
                    <a:pt x="121318" y="27404"/>
                  </a:lnTo>
                  <a:lnTo>
                    <a:pt x="112069" y="17201"/>
                  </a:lnTo>
                  <a:lnTo>
                    <a:pt x="100916" y="9073"/>
                  </a:lnTo>
                  <a:lnTo>
                    <a:pt x="88189" y="3351"/>
                  </a:lnTo>
                  <a:lnTo>
                    <a:pt x="74218" y="364"/>
                  </a:lnTo>
                  <a:lnTo>
                    <a:pt x="67170" y="0"/>
                  </a:lnTo>
                  <a:lnTo>
                    <a:pt x="52719" y="1556"/>
                  </a:lnTo>
                  <a:lnTo>
                    <a:pt x="39354" y="6007"/>
                  </a:lnTo>
                  <a:lnTo>
                    <a:pt x="27404" y="13022"/>
                  </a:lnTo>
                  <a:lnTo>
                    <a:pt x="17201" y="22271"/>
                  </a:lnTo>
                  <a:lnTo>
                    <a:pt x="9073" y="33424"/>
                  </a:lnTo>
                  <a:lnTo>
                    <a:pt x="3351" y="46151"/>
                  </a:lnTo>
                  <a:lnTo>
                    <a:pt x="364" y="60122"/>
                  </a:lnTo>
                  <a:lnTo>
                    <a:pt x="0" y="67170"/>
                  </a:lnTo>
                  <a:lnTo>
                    <a:pt x="1556" y="81617"/>
                  </a:lnTo>
                  <a:lnTo>
                    <a:pt x="6007" y="94980"/>
                  </a:lnTo>
                  <a:lnTo>
                    <a:pt x="13022" y="106930"/>
                  </a:lnTo>
                  <a:lnTo>
                    <a:pt x="22271" y="117134"/>
                  </a:lnTo>
                  <a:lnTo>
                    <a:pt x="33424" y="125264"/>
                  </a:lnTo>
                  <a:lnTo>
                    <a:pt x="46151" y="130987"/>
                  </a:lnTo>
                  <a:lnTo>
                    <a:pt x="60122" y="133975"/>
                  </a:lnTo>
                  <a:lnTo>
                    <a:pt x="67170" y="134340"/>
                  </a:lnTo>
                  <a:lnTo>
                    <a:pt x="81621" y="132783"/>
                  </a:lnTo>
                  <a:lnTo>
                    <a:pt x="94986" y="128330"/>
                  </a:lnTo>
                  <a:lnTo>
                    <a:pt x="106935" y="121314"/>
                  </a:lnTo>
                  <a:lnTo>
                    <a:pt x="117139" y="112064"/>
                  </a:lnTo>
                  <a:lnTo>
                    <a:pt x="125266" y="100910"/>
                  </a:lnTo>
                  <a:lnTo>
                    <a:pt x="130989" y="88184"/>
                  </a:lnTo>
                  <a:lnTo>
                    <a:pt x="133975" y="74216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76" name="object 1013">
              <a:extLst>
                <a:ext uri="{FF2B5EF4-FFF2-40B4-BE49-F238E27FC236}">
                  <a16:creationId xmlns:a16="http://schemas.microsoft.com/office/drawing/2014/main" id="{857C48E7-2AE0-4371-BB7C-AB3339F8B49E}"/>
                </a:ext>
              </a:extLst>
            </p:cNvPr>
            <p:cNvSpPr/>
            <p:nvPr/>
          </p:nvSpPr>
          <p:spPr>
            <a:xfrm>
              <a:off x="7143000" y="3611765"/>
              <a:ext cx="26898" cy="0"/>
            </a:xfrm>
            <a:custGeom>
              <a:avLst/>
              <a:gdLst/>
              <a:ahLst/>
              <a:cxnLst/>
              <a:rect l="l" t="t" r="r" b="b"/>
              <a:pathLst>
                <a:path w="26898">
                  <a:moveTo>
                    <a:pt x="26898" y="0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77" name="object 1014">
              <a:extLst>
                <a:ext uri="{FF2B5EF4-FFF2-40B4-BE49-F238E27FC236}">
                  <a16:creationId xmlns:a16="http://schemas.microsoft.com/office/drawing/2014/main" id="{472896C2-CAF6-4E5B-AD48-5A638690B09C}"/>
                </a:ext>
              </a:extLst>
            </p:cNvPr>
            <p:cNvSpPr/>
            <p:nvPr/>
          </p:nvSpPr>
          <p:spPr>
            <a:xfrm>
              <a:off x="7139038" y="3578479"/>
              <a:ext cx="25641" cy="8280"/>
            </a:xfrm>
            <a:custGeom>
              <a:avLst/>
              <a:gdLst/>
              <a:ahLst/>
              <a:cxnLst/>
              <a:rect l="l" t="t" r="r" b="b"/>
              <a:pathLst>
                <a:path w="25641" h="8280">
                  <a:moveTo>
                    <a:pt x="25641" y="0"/>
                  </a:moveTo>
                  <a:lnTo>
                    <a:pt x="0" y="828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78" name="object 1015">
              <a:extLst>
                <a:ext uri="{FF2B5EF4-FFF2-40B4-BE49-F238E27FC236}">
                  <a16:creationId xmlns:a16="http://schemas.microsoft.com/office/drawing/2014/main" id="{851F6E30-6613-4518-BE80-B31C23CA9AB5}"/>
                </a:ext>
              </a:extLst>
            </p:cNvPr>
            <p:cNvSpPr/>
            <p:nvPr/>
          </p:nvSpPr>
          <p:spPr>
            <a:xfrm>
              <a:off x="7127621" y="3548507"/>
              <a:ext cx="21729" cy="15722"/>
            </a:xfrm>
            <a:custGeom>
              <a:avLst/>
              <a:gdLst/>
              <a:ahLst/>
              <a:cxnLst/>
              <a:rect l="l" t="t" r="r" b="b"/>
              <a:pathLst>
                <a:path w="21729" h="15722">
                  <a:moveTo>
                    <a:pt x="21729" y="0"/>
                  </a:moveTo>
                  <a:lnTo>
                    <a:pt x="0" y="15722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79" name="object 1016">
              <a:extLst>
                <a:ext uri="{FF2B5EF4-FFF2-40B4-BE49-F238E27FC236}">
                  <a16:creationId xmlns:a16="http://schemas.microsoft.com/office/drawing/2014/main" id="{9C367BAF-EDC6-4621-9E80-209C61A1917B}"/>
                </a:ext>
              </a:extLst>
            </p:cNvPr>
            <p:cNvSpPr/>
            <p:nvPr/>
          </p:nvSpPr>
          <p:spPr>
            <a:xfrm>
              <a:off x="7109815" y="3524643"/>
              <a:ext cx="15773" cy="21831"/>
            </a:xfrm>
            <a:custGeom>
              <a:avLst/>
              <a:gdLst/>
              <a:ahLst/>
              <a:cxnLst/>
              <a:rect l="l" t="t" r="r" b="b"/>
              <a:pathLst>
                <a:path w="15773" h="21831">
                  <a:moveTo>
                    <a:pt x="15773" y="0"/>
                  </a:moveTo>
                  <a:lnTo>
                    <a:pt x="0" y="21831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80" name="object 1017">
              <a:extLst>
                <a:ext uri="{FF2B5EF4-FFF2-40B4-BE49-F238E27FC236}">
                  <a16:creationId xmlns:a16="http://schemas.microsoft.com/office/drawing/2014/main" id="{167DA97C-2639-4751-9341-99D99DBF80D7}"/>
                </a:ext>
              </a:extLst>
            </p:cNvPr>
            <p:cNvSpPr/>
            <p:nvPr/>
          </p:nvSpPr>
          <p:spPr>
            <a:xfrm>
              <a:off x="7087247" y="3509365"/>
              <a:ext cx="8381" cy="25704"/>
            </a:xfrm>
            <a:custGeom>
              <a:avLst/>
              <a:gdLst/>
              <a:ahLst/>
              <a:cxnLst/>
              <a:rect l="l" t="t" r="r" b="b"/>
              <a:pathLst>
                <a:path w="8381" h="25704">
                  <a:moveTo>
                    <a:pt x="8381" y="0"/>
                  </a:moveTo>
                  <a:lnTo>
                    <a:pt x="0" y="25704"/>
                  </a:lnTo>
                </a:path>
              </a:pathLst>
            </a:custGeom>
            <a:ln w="4698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81" name="object 1018">
              <a:extLst>
                <a:ext uri="{FF2B5EF4-FFF2-40B4-BE49-F238E27FC236}">
                  <a16:creationId xmlns:a16="http://schemas.microsoft.com/office/drawing/2014/main" id="{B7E1D3A8-B0C8-440B-AE28-C09AE86E51FF}"/>
                </a:ext>
              </a:extLst>
            </p:cNvPr>
            <p:cNvSpPr/>
            <p:nvPr/>
          </p:nvSpPr>
          <p:spPr>
            <a:xfrm>
              <a:off x="7127621" y="3659136"/>
              <a:ext cx="21729" cy="15875"/>
            </a:xfrm>
            <a:custGeom>
              <a:avLst/>
              <a:gdLst/>
              <a:ahLst/>
              <a:cxnLst/>
              <a:rect l="l" t="t" r="r" b="b"/>
              <a:pathLst>
                <a:path w="21729" h="15875">
                  <a:moveTo>
                    <a:pt x="21729" y="15875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82" name="object 1019">
              <a:extLst>
                <a:ext uri="{FF2B5EF4-FFF2-40B4-BE49-F238E27FC236}">
                  <a16:creationId xmlns:a16="http://schemas.microsoft.com/office/drawing/2014/main" id="{7FB7B5F2-C2C2-493C-882D-B24F8DB4D9B3}"/>
                </a:ext>
              </a:extLst>
            </p:cNvPr>
            <p:cNvSpPr/>
            <p:nvPr/>
          </p:nvSpPr>
          <p:spPr>
            <a:xfrm>
              <a:off x="7139038" y="3636670"/>
              <a:ext cx="25641" cy="8229"/>
            </a:xfrm>
            <a:custGeom>
              <a:avLst/>
              <a:gdLst/>
              <a:ahLst/>
              <a:cxnLst/>
              <a:rect l="l" t="t" r="r" b="b"/>
              <a:pathLst>
                <a:path w="25641" h="8229">
                  <a:moveTo>
                    <a:pt x="25641" y="8229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83" name="object 1020">
              <a:extLst>
                <a:ext uri="{FF2B5EF4-FFF2-40B4-BE49-F238E27FC236}">
                  <a16:creationId xmlns:a16="http://schemas.microsoft.com/office/drawing/2014/main" id="{E1C89C33-E7FD-4C2E-889D-61D86CE4F4A2}"/>
                </a:ext>
              </a:extLst>
            </p:cNvPr>
            <p:cNvSpPr/>
            <p:nvPr/>
          </p:nvSpPr>
          <p:spPr>
            <a:xfrm>
              <a:off x="7235571" y="3376409"/>
              <a:ext cx="134353" cy="134391"/>
            </a:xfrm>
            <a:custGeom>
              <a:avLst/>
              <a:gdLst/>
              <a:ahLst/>
              <a:cxnLst/>
              <a:rect l="l" t="t" r="r" b="b"/>
              <a:pathLst>
                <a:path w="134353" h="134391">
                  <a:moveTo>
                    <a:pt x="134353" y="67170"/>
                  </a:moveTo>
                  <a:lnTo>
                    <a:pt x="133984" y="74257"/>
                  </a:lnTo>
                  <a:lnTo>
                    <a:pt x="130990" y="88224"/>
                  </a:lnTo>
                  <a:lnTo>
                    <a:pt x="125263" y="100952"/>
                  </a:lnTo>
                  <a:lnTo>
                    <a:pt x="117133" y="112107"/>
                  </a:lnTo>
                  <a:lnTo>
                    <a:pt x="106930" y="121360"/>
                  </a:lnTo>
                  <a:lnTo>
                    <a:pt x="94983" y="128379"/>
                  </a:lnTo>
                  <a:lnTo>
                    <a:pt x="81624" y="132833"/>
                  </a:lnTo>
                  <a:lnTo>
                    <a:pt x="67182" y="134391"/>
                  </a:lnTo>
                  <a:lnTo>
                    <a:pt x="60087" y="134020"/>
                  </a:lnTo>
                  <a:lnTo>
                    <a:pt x="46124" y="131022"/>
                  </a:lnTo>
                  <a:lnTo>
                    <a:pt x="33405" y="125288"/>
                  </a:lnTo>
                  <a:lnTo>
                    <a:pt x="22259" y="117149"/>
                  </a:lnTo>
                  <a:lnTo>
                    <a:pt x="13015" y="106937"/>
                  </a:lnTo>
                  <a:lnTo>
                    <a:pt x="6004" y="94983"/>
                  </a:lnTo>
                  <a:lnTo>
                    <a:pt x="1556" y="81617"/>
                  </a:lnTo>
                  <a:lnTo>
                    <a:pt x="0" y="67170"/>
                  </a:lnTo>
                  <a:lnTo>
                    <a:pt x="366" y="60121"/>
                  </a:lnTo>
                  <a:lnTo>
                    <a:pt x="3355" y="46163"/>
                  </a:lnTo>
                  <a:lnTo>
                    <a:pt x="9080" y="33441"/>
                  </a:lnTo>
                  <a:lnTo>
                    <a:pt x="17210" y="22287"/>
                  </a:lnTo>
                  <a:lnTo>
                    <a:pt x="27416" y="13034"/>
                  </a:lnTo>
                  <a:lnTo>
                    <a:pt x="39367" y="6014"/>
                  </a:lnTo>
                  <a:lnTo>
                    <a:pt x="52732" y="1559"/>
                  </a:lnTo>
                  <a:lnTo>
                    <a:pt x="67182" y="0"/>
                  </a:lnTo>
                  <a:lnTo>
                    <a:pt x="74228" y="365"/>
                  </a:lnTo>
                  <a:lnTo>
                    <a:pt x="88197" y="3356"/>
                  </a:lnTo>
                  <a:lnTo>
                    <a:pt x="100923" y="9084"/>
                  </a:lnTo>
                  <a:lnTo>
                    <a:pt x="112076" y="17219"/>
                  </a:lnTo>
                  <a:lnTo>
                    <a:pt x="121327" y="27426"/>
                  </a:lnTo>
                  <a:lnTo>
                    <a:pt x="128343" y="39376"/>
                  </a:lnTo>
                  <a:lnTo>
                    <a:pt x="132795" y="52734"/>
                  </a:lnTo>
                  <a:lnTo>
                    <a:pt x="134353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84" name="object 1021">
              <a:extLst>
                <a:ext uri="{FF2B5EF4-FFF2-40B4-BE49-F238E27FC236}">
                  <a16:creationId xmlns:a16="http://schemas.microsoft.com/office/drawing/2014/main" id="{8C01510F-AF1C-4012-B47E-E160016E578A}"/>
                </a:ext>
              </a:extLst>
            </p:cNvPr>
            <p:cNvSpPr/>
            <p:nvPr/>
          </p:nvSpPr>
          <p:spPr>
            <a:xfrm>
              <a:off x="7291781" y="3454603"/>
              <a:ext cx="73177" cy="52133"/>
            </a:xfrm>
            <a:custGeom>
              <a:avLst/>
              <a:gdLst/>
              <a:ahLst/>
              <a:cxnLst/>
              <a:rect l="l" t="t" r="r" b="b"/>
              <a:pathLst>
                <a:path w="73177" h="52133">
                  <a:moveTo>
                    <a:pt x="0" y="51193"/>
                  </a:moveTo>
                  <a:lnTo>
                    <a:pt x="3619" y="51841"/>
                  </a:lnTo>
                  <a:lnTo>
                    <a:pt x="7289" y="52133"/>
                  </a:lnTo>
                  <a:lnTo>
                    <a:pt x="10972" y="52133"/>
                  </a:lnTo>
                  <a:lnTo>
                    <a:pt x="24973" y="50572"/>
                  </a:lnTo>
                  <a:lnTo>
                    <a:pt x="37941" y="46100"/>
                  </a:lnTo>
                  <a:lnTo>
                    <a:pt x="49500" y="39034"/>
                  </a:lnTo>
                  <a:lnTo>
                    <a:pt x="59274" y="29690"/>
                  </a:lnTo>
                  <a:lnTo>
                    <a:pt x="66888" y="18385"/>
                  </a:lnTo>
                  <a:lnTo>
                    <a:pt x="71964" y="5437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85" name="object 1022">
              <a:extLst>
                <a:ext uri="{FF2B5EF4-FFF2-40B4-BE49-F238E27FC236}">
                  <a16:creationId xmlns:a16="http://schemas.microsoft.com/office/drawing/2014/main" id="{23ABECF3-B3A5-41C5-9337-AE24EFC28409}"/>
                </a:ext>
              </a:extLst>
            </p:cNvPr>
            <p:cNvSpPr/>
            <p:nvPr/>
          </p:nvSpPr>
          <p:spPr>
            <a:xfrm>
              <a:off x="7307859" y="3468293"/>
              <a:ext cx="47866" cy="33527"/>
            </a:xfrm>
            <a:custGeom>
              <a:avLst/>
              <a:gdLst/>
              <a:ahLst/>
              <a:cxnLst/>
              <a:rect l="l" t="t" r="r" b="b"/>
              <a:pathLst>
                <a:path w="47866" h="33527">
                  <a:moveTo>
                    <a:pt x="0" y="33527"/>
                  </a:moveTo>
                  <a:lnTo>
                    <a:pt x="13123" y="30857"/>
                  </a:lnTo>
                  <a:lnTo>
                    <a:pt x="25103" y="25362"/>
                  </a:lnTo>
                  <a:lnTo>
                    <a:pt x="35515" y="17345"/>
                  </a:lnTo>
                  <a:lnTo>
                    <a:pt x="43936" y="7105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86" name="object 1023">
              <a:extLst>
                <a:ext uri="{FF2B5EF4-FFF2-40B4-BE49-F238E27FC236}">
                  <a16:creationId xmlns:a16="http://schemas.microsoft.com/office/drawing/2014/main" id="{F86A3477-F101-4A91-A142-2AD8528F53D4}"/>
                </a:ext>
              </a:extLst>
            </p:cNvPr>
            <p:cNvSpPr/>
            <p:nvPr/>
          </p:nvSpPr>
          <p:spPr>
            <a:xfrm>
              <a:off x="7325169" y="3481133"/>
              <a:ext cx="15138" cy="10579"/>
            </a:xfrm>
            <a:custGeom>
              <a:avLst/>
              <a:gdLst/>
              <a:ahLst/>
              <a:cxnLst/>
              <a:rect l="l" t="t" r="r" b="b"/>
              <a:pathLst>
                <a:path w="15138" h="10579">
                  <a:moveTo>
                    <a:pt x="0" y="10579"/>
                  </a:moveTo>
                  <a:lnTo>
                    <a:pt x="5613" y="7937"/>
                  </a:lnTo>
                  <a:lnTo>
                    <a:pt x="10718" y="4368"/>
                  </a:lnTo>
                  <a:lnTo>
                    <a:pt x="151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87" name="object 1024">
              <a:extLst>
                <a:ext uri="{FF2B5EF4-FFF2-40B4-BE49-F238E27FC236}">
                  <a16:creationId xmlns:a16="http://schemas.microsoft.com/office/drawing/2014/main" id="{3F33ABB7-4DAD-4C4D-A6D1-FB705721CB57}"/>
                </a:ext>
              </a:extLst>
            </p:cNvPr>
            <p:cNvSpPr/>
            <p:nvPr/>
          </p:nvSpPr>
          <p:spPr>
            <a:xfrm>
              <a:off x="7264742" y="3394862"/>
              <a:ext cx="20993" cy="20243"/>
            </a:xfrm>
            <a:custGeom>
              <a:avLst/>
              <a:gdLst/>
              <a:ahLst/>
              <a:cxnLst/>
              <a:rect l="l" t="t" r="r" b="b"/>
              <a:pathLst>
                <a:path w="20993" h="20243">
                  <a:moveTo>
                    <a:pt x="15278" y="0"/>
                  </a:moveTo>
                  <a:lnTo>
                    <a:pt x="20993" y="12204"/>
                  </a:lnTo>
                  <a:lnTo>
                    <a:pt x="16725" y="14198"/>
                  </a:lnTo>
                  <a:lnTo>
                    <a:pt x="12852" y="16929"/>
                  </a:lnTo>
                  <a:lnTo>
                    <a:pt x="9525" y="20243"/>
                  </a:lnTo>
                  <a:lnTo>
                    <a:pt x="0" y="10718"/>
                  </a:lnTo>
                  <a:lnTo>
                    <a:pt x="4470" y="6311"/>
                  </a:lnTo>
                  <a:lnTo>
                    <a:pt x="9626" y="2679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88" name="object 1025">
              <a:extLst>
                <a:ext uri="{FF2B5EF4-FFF2-40B4-BE49-F238E27FC236}">
                  <a16:creationId xmlns:a16="http://schemas.microsoft.com/office/drawing/2014/main" id="{3334BF2A-D6CC-4866-B597-796ADDE7B3E8}"/>
                </a:ext>
              </a:extLst>
            </p:cNvPr>
            <p:cNvSpPr/>
            <p:nvPr/>
          </p:nvSpPr>
          <p:spPr>
            <a:xfrm>
              <a:off x="7264742" y="3394862"/>
              <a:ext cx="20993" cy="20243"/>
            </a:xfrm>
            <a:custGeom>
              <a:avLst/>
              <a:gdLst/>
              <a:ahLst/>
              <a:cxnLst/>
              <a:rect l="l" t="t" r="r" b="b"/>
              <a:pathLst>
                <a:path w="20993" h="20243">
                  <a:moveTo>
                    <a:pt x="15278" y="0"/>
                  </a:moveTo>
                  <a:lnTo>
                    <a:pt x="9626" y="2679"/>
                  </a:lnTo>
                  <a:lnTo>
                    <a:pt x="4470" y="6311"/>
                  </a:lnTo>
                  <a:lnTo>
                    <a:pt x="0" y="10718"/>
                  </a:lnTo>
                  <a:lnTo>
                    <a:pt x="9525" y="20243"/>
                  </a:lnTo>
                  <a:lnTo>
                    <a:pt x="12852" y="16929"/>
                  </a:lnTo>
                  <a:lnTo>
                    <a:pt x="16725" y="14198"/>
                  </a:lnTo>
                  <a:lnTo>
                    <a:pt x="20993" y="12204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89" name="object 1026">
              <a:extLst>
                <a:ext uri="{FF2B5EF4-FFF2-40B4-BE49-F238E27FC236}">
                  <a16:creationId xmlns:a16="http://schemas.microsoft.com/office/drawing/2014/main" id="{D9F7602D-7103-460D-8F08-DDC68E7835D5}"/>
                </a:ext>
              </a:extLst>
            </p:cNvPr>
            <p:cNvSpPr/>
            <p:nvPr/>
          </p:nvSpPr>
          <p:spPr>
            <a:xfrm>
              <a:off x="7269505" y="3400971"/>
              <a:ext cx="13347" cy="9372"/>
            </a:xfrm>
            <a:custGeom>
              <a:avLst/>
              <a:gdLst/>
              <a:ahLst/>
              <a:cxnLst/>
              <a:rect l="l" t="t" r="r" b="b"/>
              <a:pathLst>
                <a:path w="13347" h="9372">
                  <a:moveTo>
                    <a:pt x="13347" y="0"/>
                  </a:moveTo>
                  <a:lnTo>
                    <a:pt x="8381" y="2336"/>
                  </a:lnTo>
                  <a:lnTo>
                    <a:pt x="3873" y="5511"/>
                  </a:lnTo>
                  <a:lnTo>
                    <a:pt x="0" y="937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90" name="object 1027">
              <a:extLst>
                <a:ext uri="{FF2B5EF4-FFF2-40B4-BE49-F238E27FC236}">
                  <a16:creationId xmlns:a16="http://schemas.microsoft.com/office/drawing/2014/main" id="{F0B890ED-4C83-4124-984C-9D5AD0BCBA85}"/>
                </a:ext>
              </a:extLst>
            </p:cNvPr>
            <p:cNvSpPr/>
            <p:nvPr/>
          </p:nvSpPr>
          <p:spPr>
            <a:xfrm>
              <a:off x="7271842" y="3399586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91" name="object 1028">
              <a:extLst>
                <a:ext uri="{FF2B5EF4-FFF2-40B4-BE49-F238E27FC236}">
                  <a16:creationId xmlns:a16="http://schemas.microsoft.com/office/drawing/2014/main" id="{AFDD135F-6206-4E60-83A2-94F24123FB7F}"/>
                </a:ext>
              </a:extLst>
            </p:cNvPr>
            <p:cNvSpPr/>
            <p:nvPr/>
          </p:nvSpPr>
          <p:spPr>
            <a:xfrm>
              <a:off x="7235571" y="3376409"/>
              <a:ext cx="134353" cy="134391"/>
            </a:xfrm>
            <a:custGeom>
              <a:avLst/>
              <a:gdLst/>
              <a:ahLst/>
              <a:cxnLst/>
              <a:rect l="l" t="t" r="r" b="b"/>
              <a:pathLst>
                <a:path w="134353" h="134391">
                  <a:moveTo>
                    <a:pt x="134353" y="67170"/>
                  </a:moveTo>
                  <a:lnTo>
                    <a:pt x="132795" y="52734"/>
                  </a:lnTo>
                  <a:lnTo>
                    <a:pt x="128343" y="39376"/>
                  </a:lnTo>
                  <a:lnTo>
                    <a:pt x="121327" y="27426"/>
                  </a:lnTo>
                  <a:lnTo>
                    <a:pt x="112076" y="17219"/>
                  </a:lnTo>
                  <a:lnTo>
                    <a:pt x="100923" y="9084"/>
                  </a:lnTo>
                  <a:lnTo>
                    <a:pt x="88197" y="3356"/>
                  </a:lnTo>
                  <a:lnTo>
                    <a:pt x="74228" y="365"/>
                  </a:lnTo>
                  <a:lnTo>
                    <a:pt x="67182" y="0"/>
                  </a:lnTo>
                  <a:lnTo>
                    <a:pt x="52732" y="1559"/>
                  </a:lnTo>
                  <a:lnTo>
                    <a:pt x="39367" y="6014"/>
                  </a:lnTo>
                  <a:lnTo>
                    <a:pt x="27416" y="13034"/>
                  </a:lnTo>
                  <a:lnTo>
                    <a:pt x="17210" y="22287"/>
                  </a:lnTo>
                  <a:lnTo>
                    <a:pt x="9080" y="33441"/>
                  </a:lnTo>
                  <a:lnTo>
                    <a:pt x="3355" y="46163"/>
                  </a:lnTo>
                  <a:lnTo>
                    <a:pt x="366" y="60121"/>
                  </a:lnTo>
                  <a:lnTo>
                    <a:pt x="0" y="67170"/>
                  </a:lnTo>
                  <a:lnTo>
                    <a:pt x="1556" y="81617"/>
                  </a:lnTo>
                  <a:lnTo>
                    <a:pt x="6004" y="94983"/>
                  </a:lnTo>
                  <a:lnTo>
                    <a:pt x="13015" y="106937"/>
                  </a:lnTo>
                  <a:lnTo>
                    <a:pt x="22259" y="117149"/>
                  </a:lnTo>
                  <a:lnTo>
                    <a:pt x="33405" y="125288"/>
                  </a:lnTo>
                  <a:lnTo>
                    <a:pt x="46124" y="131022"/>
                  </a:lnTo>
                  <a:lnTo>
                    <a:pt x="60087" y="134020"/>
                  </a:lnTo>
                  <a:lnTo>
                    <a:pt x="67182" y="134391"/>
                  </a:lnTo>
                  <a:lnTo>
                    <a:pt x="81624" y="132833"/>
                  </a:lnTo>
                  <a:lnTo>
                    <a:pt x="94983" y="128379"/>
                  </a:lnTo>
                  <a:lnTo>
                    <a:pt x="106930" y="121360"/>
                  </a:lnTo>
                  <a:lnTo>
                    <a:pt x="117133" y="112107"/>
                  </a:lnTo>
                  <a:lnTo>
                    <a:pt x="125263" y="100952"/>
                  </a:lnTo>
                  <a:lnTo>
                    <a:pt x="130990" y="88224"/>
                  </a:lnTo>
                  <a:lnTo>
                    <a:pt x="133984" y="74257"/>
                  </a:lnTo>
                  <a:lnTo>
                    <a:pt x="134353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92" name="object 1029">
              <a:extLst>
                <a:ext uri="{FF2B5EF4-FFF2-40B4-BE49-F238E27FC236}">
                  <a16:creationId xmlns:a16="http://schemas.microsoft.com/office/drawing/2014/main" id="{F8B3CF49-B125-4567-AAD0-D615E75C0116}"/>
                </a:ext>
              </a:extLst>
            </p:cNvPr>
            <p:cNvSpPr/>
            <p:nvPr/>
          </p:nvSpPr>
          <p:spPr>
            <a:xfrm>
              <a:off x="7201789" y="3088284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3975" y="74218"/>
                  </a:lnTo>
                  <a:lnTo>
                    <a:pt x="130989" y="88189"/>
                  </a:lnTo>
                  <a:lnTo>
                    <a:pt x="125266" y="100916"/>
                  </a:lnTo>
                  <a:lnTo>
                    <a:pt x="117139" y="112069"/>
                  </a:lnTo>
                  <a:lnTo>
                    <a:pt x="106935" y="121318"/>
                  </a:lnTo>
                  <a:lnTo>
                    <a:pt x="94986" y="128332"/>
                  </a:lnTo>
                  <a:lnTo>
                    <a:pt x="81621" y="132783"/>
                  </a:lnTo>
                  <a:lnTo>
                    <a:pt x="67170" y="134340"/>
                  </a:lnTo>
                  <a:lnTo>
                    <a:pt x="60124" y="133975"/>
                  </a:lnTo>
                  <a:lnTo>
                    <a:pt x="46156" y="130989"/>
                  </a:lnTo>
                  <a:lnTo>
                    <a:pt x="33429" y="125266"/>
                  </a:lnTo>
                  <a:lnTo>
                    <a:pt x="22276" y="117139"/>
                  </a:lnTo>
                  <a:lnTo>
                    <a:pt x="13026" y="106935"/>
                  </a:lnTo>
                  <a:lnTo>
                    <a:pt x="6009" y="94986"/>
                  </a:lnTo>
                  <a:lnTo>
                    <a:pt x="1557" y="81621"/>
                  </a:lnTo>
                  <a:lnTo>
                    <a:pt x="0" y="67170"/>
                  </a:lnTo>
                  <a:lnTo>
                    <a:pt x="365" y="60122"/>
                  </a:lnTo>
                  <a:lnTo>
                    <a:pt x="3352" y="46151"/>
                  </a:lnTo>
                  <a:lnTo>
                    <a:pt x="9076" y="33424"/>
                  </a:lnTo>
                  <a:lnTo>
                    <a:pt x="17205" y="22271"/>
                  </a:lnTo>
                  <a:lnTo>
                    <a:pt x="27410" y="13022"/>
                  </a:lnTo>
                  <a:lnTo>
                    <a:pt x="39359" y="6007"/>
                  </a:lnTo>
                  <a:lnTo>
                    <a:pt x="52723" y="1556"/>
                  </a:lnTo>
                  <a:lnTo>
                    <a:pt x="67170" y="0"/>
                  </a:lnTo>
                  <a:lnTo>
                    <a:pt x="74218" y="364"/>
                  </a:lnTo>
                  <a:lnTo>
                    <a:pt x="88189" y="3351"/>
                  </a:lnTo>
                  <a:lnTo>
                    <a:pt x="100916" y="9073"/>
                  </a:lnTo>
                  <a:lnTo>
                    <a:pt x="112069" y="17201"/>
                  </a:lnTo>
                  <a:lnTo>
                    <a:pt x="121318" y="27404"/>
                  </a:lnTo>
                  <a:lnTo>
                    <a:pt x="128332" y="39354"/>
                  </a:lnTo>
                  <a:lnTo>
                    <a:pt x="132783" y="52719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93" name="object 1030">
              <a:extLst>
                <a:ext uri="{FF2B5EF4-FFF2-40B4-BE49-F238E27FC236}">
                  <a16:creationId xmlns:a16="http://schemas.microsoft.com/office/drawing/2014/main" id="{725EA29D-4C1A-463D-9F9E-0213197CE41A}"/>
                </a:ext>
              </a:extLst>
            </p:cNvPr>
            <p:cNvSpPr/>
            <p:nvPr/>
          </p:nvSpPr>
          <p:spPr>
            <a:xfrm>
              <a:off x="7257999" y="3166414"/>
              <a:ext cx="73177" cy="52196"/>
            </a:xfrm>
            <a:custGeom>
              <a:avLst/>
              <a:gdLst/>
              <a:ahLst/>
              <a:cxnLst/>
              <a:rect l="l" t="t" r="r" b="b"/>
              <a:pathLst>
                <a:path w="73177" h="52196">
                  <a:moveTo>
                    <a:pt x="0" y="51193"/>
                  </a:moveTo>
                  <a:lnTo>
                    <a:pt x="3619" y="51841"/>
                  </a:lnTo>
                  <a:lnTo>
                    <a:pt x="7289" y="52196"/>
                  </a:lnTo>
                  <a:lnTo>
                    <a:pt x="10960" y="52196"/>
                  </a:lnTo>
                  <a:lnTo>
                    <a:pt x="24956" y="50633"/>
                  </a:lnTo>
                  <a:lnTo>
                    <a:pt x="37926" y="46156"/>
                  </a:lnTo>
                  <a:lnTo>
                    <a:pt x="49491" y="39084"/>
                  </a:lnTo>
                  <a:lnTo>
                    <a:pt x="59271" y="29736"/>
                  </a:lnTo>
                  <a:lnTo>
                    <a:pt x="66886" y="18431"/>
                  </a:lnTo>
                  <a:lnTo>
                    <a:pt x="71958" y="5489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94" name="object 1031">
              <a:extLst>
                <a:ext uri="{FF2B5EF4-FFF2-40B4-BE49-F238E27FC236}">
                  <a16:creationId xmlns:a16="http://schemas.microsoft.com/office/drawing/2014/main" id="{BD8DD0C0-DAAD-4501-AC22-180F8BBB71FF}"/>
                </a:ext>
              </a:extLst>
            </p:cNvPr>
            <p:cNvSpPr/>
            <p:nvPr/>
          </p:nvSpPr>
          <p:spPr>
            <a:xfrm>
              <a:off x="7274077" y="3180156"/>
              <a:ext cx="47866" cy="33540"/>
            </a:xfrm>
            <a:custGeom>
              <a:avLst/>
              <a:gdLst/>
              <a:ahLst/>
              <a:cxnLst/>
              <a:rect l="l" t="t" r="r" b="b"/>
              <a:pathLst>
                <a:path w="47866" h="33540">
                  <a:moveTo>
                    <a:pt x="0" y="33540"/>
                  </a:moveTo>
                  <a:lnTo>
                    <a:pt x="13116" y="30839"/>
                  </a:lnTo>
                  <a:lnTo>
                    <a:pt x="25094" y="25333"/>
                  </a:lnTo>
                  <a:lnTo>
                    <a:pt x="35508" y="17320"/>
                  </a:lnTo>
                  <a:lnTo>
                    <a:pt x="43932" y="7098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95" name="object 1032">
              <a:extLst>
                <a:ext uri="{FF2B5EF4-FFF2-40B4-BE49-F238E27FC236}">
                  <a16:creationId xmlns:a16="http://schemas.microsoft.com/office/drawing/2014/main" id="{4240A639-D743-4D44-B557-A6C785819228}"/>
                </a:ext>
              </a:extLst>
            </p:cNvPr>
            <p:cNvSpPr/>
            <p:nvPr/>
          </p:nvSpPr>
          <p:spPr>
            <a:xfrm>
              <a:off x="7291387" y="3192957"/>
              <a:ext cx="15125" cy="10566"/>
            </a:xfrm>
            <a:custGeom>
              <a:avLst/>
              <a:gdLst/>
              <a:ahLst/>
              <a:cxnLst/>
              <a:rect l="l" t="t" r="r" b="b"/>
              <a:pathLst>
                <a:path w="15125" h="10566">
                  <a:moveTo>
                    <a:pt x="0" y="10566"/>
                  </a:moveTo>
                  <a:lnTo>
                    <a:pt x="5600" y="7988"/>
                  </a:lnTo>
                  <a:lnTo>
                    <a:pt x="10769" y="4368"/>
                  </a:lnTo>
                  <a:lnTo>
                    <a:pt x="1512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96" name="object 1033">
              <a:extLst>
                <a:ext uri="{FF2B5EF4-FFF2-40B4-BE49-F238E27FC236}">
                  <a16:creationId xmlns:a16="http://schemas.microsoft.com/office/drawing/2014/main" id="{8D8A1F82-DE3C-49C5-8CE3-B068F79F0259}"/>
                </a:ext>
              </a:extLst>
            </p:cNvPr>
            <p:cNvSpPr/>
            <p:nvPr/>
          </p:nvSpPr>
          <p:spPr>
            <a:xfrm>
              <a:off x="7230960" y="3106737"/>
              <a:ext cx="20993" cy="20193"/>
            </a:xfrm>
            <a:custGeom>
              <a:avLst/>
              <a:gdLst/>
              <a:ahLst/>
              <a:cxnLst/>
              <a:rect l="l" t="t" r="r" b="b"/>
              <a:pathLst>
                <a:path w="20993" h="20193">
                  <a:moveTo>
                    <a:pt x="15278" y="0"/>
                  </a:moveTo>
                  <a:lnTo>
                    <a:pt x="20993" y="12153"/>
                  </a:lnTo>
                  <a:lnTo>
                    <a:pt x="16725" y="14135"/>
                  </a:lnTo>
                  <a:lnTo>
                    <a:pt x="12852" y="16865"/>
                  </a:lnTo>
                  <a:lnTo>
                    <a:pt x="9525" y="20193"/>
                  </a:lnTo>
                  <a:lnTo>
                    <a:pt x="0" y="10718"/>
                  </a:lnTo>
                  <a:lnTo>
                    <a:pt x="4419" y="6248"/>
                  </a:lnTo>
                  <a:lnTo>
                    <a:pt x="9626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97" name="object 1034">
              <a:extLst>
                <a:ext uri="{FF2B5EF4-FFF2-40B4-BE49-F238E27FC236}">
                  <a16:creationId xmlns:a16="http://schemas.microsoft.com/office/drawing/2014/main" id="{7C509B0C-1322-43CA-922D-2E80B244D04D}"/>
                </a:ext>
              </a:extLst>
            </p:cNvPr>
            <p:cNvSpPr/>
            <p:nvPr/>
          </p:nvSpPr>
          <p:spPr>
            <a:xfrm>
              <a:off x="7230960" y="3106737"/>
              <a:ext cx="20993" cy="20193"/>
            </a:xfrm>
            <a:custGeom>
              <a:avLst/>
              <a:gdLst/>
              <a:ahLst/>
              <a:cxnLst/>
              <a:rect l="l" t="t" r="r" b="b"/>
              <a:pathLst>
                <a:path w="20993" h="20193">
                  <a:moveTo>
                    <a:pt x="15278" y="0"/>
                  </a:moveTo>
                  <a:lnTo>
                    <a:pt x="9626" y="2628"/>
                  </a:lnTo>
                  <a:lnTo>
                    <a:pt x="4419" y="6248"/>
                  </a:lnTo>
                  <a:lnTo>
                    <a:pt x="0" y="10718"/>
                  </a:lnTo>
                  <a:lnTo>
                    <a:pt x="9525" y="20193"/>
                  </a:lnTo>
                  <a:lnTo>
                    <a:pt x="12852" y="16865"/>
                  </a:lnTo>
                  <a:lnTo>
                    <a:pt x="16725" y="14135"/>
                  </a:lnTo>
                  <a:lnTo>
                    <a:pt x="20993" y="12153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98" name="object 1035">
              <a:extLst>
                <a:ext uri="{FF2B5EF4-FFF2-40B4-BE49-F238E27FC236}">
                  <a16:creationId xmlns:a16="http://schemas.microsoft.com/office/drawing/2014/main" id="{486704F6-95E0-442C-A34B-5A752CF583F2}"/>
                </a:ext>
              </a:extLst>
            </p:cNvPr>
            <p:cNvSpPr/>
            <p:nvPr/>
          </p:nvSpPr>
          <p:spPr>
            <a:xfrm>
              <a:off x="7235723" y="3112833"/>
              <a:ext cx="13398" cy="9334"/>
            </a:xfrm>
            <a:custGeom>
              <a:avLst/>
              <a:gdLst/>
              <a:ahLst/>
              <a:cxnLst/>
              <a:rect l="l" t="t" r="r" b="b"/>
              <a:pathLst>
                <a:path w="13398" h="9334">
                  <a:moveTo>
                    <a:pt x="13398" y="0"/>
                  </a:moveTo>
                  <a:lnTo>
                    <a:pt x="8382" y="2285"/>
                  </a:lnTo>
                  <a:lnTo>
                    <a:pt x="3873" y="5460"/>
                  </a:lnTo>
                  <a:lnTo>
                    <a:pt x="0" y="9334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99" name="object 1036">
              <a:extLst>
                <a:ext uri="{FF2B5EF4-FFF2-40B4-BE49-F238E27FC236}">
                  <a16:creationId xmlns:a16="http://schemas.microsoft.com/office/drawing/2014/main" id="{69F5BB89-37D5-473E-97E1-BE044A7C9AA4}"/>
                </a:ext>
              </a:extLst>
            </p:cNvPr>
            <p:cNvSpPr/>
            <p:nvPr/>
          </p:nvSpPr>
          <p:spPr>
            <a:xfrm>
              <a:off x="7238060" y="3111398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00" name="object 1037">
              <a:extLst>
                <a:ext uri="{FF2B5EF4-FFF2-40B4-BE49-F238E27FC236}">
                  <a16:creationId xmlns:a16="http://schemas.microsoft.com/office/drawing/2014/main" id="{0F9281B2-E007-4635-9A86-9934F0D6436C}"/>
                </a:ext>
              </a:extLst>
            </p:cNvPr>
            <p:cNvSpPr/>
            <p:nvPr/>
          </p:nvSpPr>
          <p:spPr>
            <a:xfrm>
              <a:off x="7201789" y="3088284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2783" y="52719"/>
                  </a:lnTo>
                  <a:lnTo>
                    <a:pt x="128332" y="39354"/>
                  </a:lnTo>
                  <a:lnTo>
                    <a:pt x="121318" y="27404"/>
                  </a:lnTo>
                  <a:lnTo>
                    <a:pt x="112069" y="17201"/>
                  </a:lnTo>
                  <a:lnTo>
                    <a:pt x="100916" y="9073"/>
                  </a:lnTo>
                  <a:lnTo>
                    <a:pt x="88189" y="3351"/>
                  </a:lnTo>
                  <a:lnTo>
                    <a:pt x="74218" y="364"/>
                  </a:lnTo>
                  <a:lnTo>
                    <a:pt x="67170" y="0"/>
                  </a:lnTo>
                  <a:lnTo>
                    <a:pt x="52723" y="1556"/>
                  </a:lnTo>
                  <a:lnTo>
                    <a:pt x="39359" y="6007"/>
                  </a:lnTo>
                  <a:lnTo>
                    <a:pt x="27410" y="13022"/>
                  </a:lnTo>
                  <a:lnTo>
                    <a:pt x="17205" y="22271"/>
                  </a:lnTo>
                  <a:lnTo>
                    <a:pt x="9076" y="33424"/>
                  </a:lnTo>
                  <a:lnTo>
                    <a:pt x="3352" y="46151"/>
                  </a:lnTo>
                  <a:lnTo>
                    <a:pt x="365" y="60122"/>
                  </a:lnTo>
                  <a:lnTo>
                    <a:pt x="0" y="67170"/>
                  </a:lnTo>
                  <a:lnTo>
                    <a:pt x="1557" y="81621"/>
                  </a:lnTo>
                  <a:lnTo>
                    <a:pt x="6009" y="94986"/>
                  </a:lnTo>
                  <a:lnTo>
                    <a:pt x="13026" y="106935"/>
                  </a:lnTo>
                  <a:lnTo>
                    <a:pt x="22276" y="117139"/>
                  </a:lnTo>
                  <a:lnTo>
                    <a:pt x="33429" y="125266"/>
                  </a:lnTo>
                  <a:lnTo>
                    <a:pt x="46156" y="130989"/>
                  </a:lnTo>
                  <a:lnTo>
                    <a:pt x="60124" y="133975"/>
                  </a:lnTo>
                  <a:lnTo>
                    <a:pt x="67170" y="134340"/>
                  </a:lnTo>
                  <a:lnTo>
                    <a:pt x="81621" y="132783"/>
                  </a:lnTo>
                  <a:lnTo>
                    <a:pt x="94986" y="128332"/>
                  </a:lnTo>
                  <a:lnTo>
                    <a:pt x="106935" y="121318"/>
                  </a:lnTo>
                  <a:lnTo>
                    <a:pt x="117139" y="112069"/>
                  </a:lnTo>
                  <a:lnTo>
                    <a:pt x="125266" y="100916"/>
                  </a:lnTo>
                  <a:lnTo>
                    <a:pt x="130989" y="88189"/>
                  </a:lnTo>
                  <a:lnTo>
                    <a:pt x="133975" y="74218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01" name="object 1038">
              <a:extLst>
                <a:ext uri="{FF2B5EF4-FFF2-40B4-BE49-F238E27FC236}">
                  <a16:creationId xmlns:a16="http://schemas.microsoft.com/office/drawing/2014/main" id="{D71D131D-6CF4-4D11-A71E-57BEB0ACF406}"/>
                </a:ext>
              </a:extLst>
            </p:cNvPr>
            <p:cNvSpPr/>
            <p:nvPr/>
          </p:nvSpPr>
          <p:spPr>
            <a:xfrm>
              <a:off x="7434554" y="2929229"/>
              <a:ext cx="134391" cy="134391"/>
            </a:xfrm>
            <a:custGeom>
              <a:avLst/>
              <a:gdLst/>
              <a:ahLst/>
              <a:cxnLst/>
              <a:rect l="l" t="t" r="r" b="b"/>
              <a:pathLst>
                <a:path w="134391" h="134391">
                  <a:moveTo>
                    <a:pt x="134391" y="67221"/>
                  </a:moveTo>
                  <a:lnTo>
                    <a:pt x="134025" y="74260"/>
                  </a:lnTo>
                  <a:lnTo>
                    <a:pt x="131035" y="88220"/>
                  </a:lnTo>
                  <a:lnTo>
                    <a:pt x="125306" y="100944"/>
                  </a:lnTo>
                  <a:lnTo>
                    <a:pt x="117172" y="112099"/>
                  </a:lnTo>
                  <a:lnTo>
                    <a:pt x="106964" y="121354"/>
                  </a:lnTo>
                  <a:lnTo>
                    <a:pt x="95015" y="128375"/>
                  </a:lnTo>
                  <a:lnTo>
                    <a:pt x="81656" y="132832"/>
                  </a:lnTo>
                  <a:lnTo>
                    <a:pt x="67221" y="134391"/>
                  </a:lnTo>
                  <a:lnTo>
                    <a:pt x="60136" y="134021"/>
                  </a:lnTo>
                  <a:lnTo>
                    <a:pt x="46171" y="131025"/>
                  </a:lnTo>
                  <a:lnTo>
                    <a:pt x="33445" y="125293"/>
                  </a:lnTo>
                  <a:lnTo>
                    <a:pt x="22289" y="117158"/>
                  </a:lnTo>
                  <a:lnTo>
                    <a:pt x="13034" y="106951"/>
                  </a:lnTo>
                  <a:lnTo>
                    <a:pt x="6014" y="95005"/>
                  </a:lnTo>
                  <a:lnTo>
                    <a:pt x="1558" y="81651"/>
                  </a:lnTo>
                  <a:lnTo>
                    <a:pt x="0" y="67221"/>
                  </a:lnTo>
                  <a:lnTo>
                    <a:pt x="373" y="60098"/>
                  </a:lnTo>
                  <a:lnTo>
                    <a:pt x="3377" y="46140"/>
                  </a:lnTo>
                  <a:lnTo>
                    <a:pt x="9115" y="33422"/>
                  </a:lnTo>
                  <a:lnTo>
                    <a:pt x="17256" y="22273"/>
                  </a:lnTo>
                  <a:lnTo>
                    <a:pt x="27468" y="13025"/>
                  </a:lnTo>
                  <a:lnTo>
                    <a:pt x="39420" y="6009"/>
                  </a:lnTo>
                  <a:lnTo>
                    <a:pt x="52782" y="1557"/>
                  </a:lnTo>
                  <a:lnTo>
                    <a:pt x="67221" y="0"/>
                  </a:lnTo>
                  <a:lnTo>
                    <a:pt x="74298" y="369"/>
                  </a:lnTo>
                  <a:lnTo>
                    <a:pt x="88251" y="3367"/>
                  </a:lnTo>
                  <a:lnTo>
                    <a:pt x="100967" y="9102"/>
                  </a:lnTo>
                  <a:lnTo>
                    <a:pt x="112115" y="17242"/>
                  </a:lnTo>
                  <a:lnTo>
                    <a:pt x="121363" y="27455"/>
                  </a:lnTo>
                  <a:lnTo>
                    <a:pt x="128380" y="39411"/>
                  </a:lnTo>
                  <a:lnTo>
                    <a:pt x="132833" y="52776"/>
                  </a:lnTo>
                  <a:lnTo>
                    <a:pt x="134391" y="672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02" name="object 1039">
              <a:extLst>
                <a:ext uri="{FF2B5EF4-FFF2-40B4-BE49-F238E27FC236}">
                  <a16:creationId xmlns:a16="http://schemas.microsoft.com/office/drawing/2014/main" id="{91143420-5E4A-4817-83EB-90FB199A105F}"/>
                </a:ext>
              </a:extLst>
            </p:cNvPr>
            <p:cNvSpPr/>
            <p:nvPr/>
          </p:nvSpPr>
          <p:spPr>
            <a:xfrm>
              <a:off x="7490815" y="3007423"/>
              <a:ext cx="73126" cy="52184"/>
            </a:xfrm>
            <a:custGeom>
              <a:avLst/>
              <a:gdLst/>
              <a:ahLst/>
              <a:cxnLst/>
              <a:rect l="l" t="t" r="r" b="b"/>
              <a:pathLst>
                <a:path w="73126" h="52184">
                  <a:moveTo>
                    <a:pt x="0" y="51193"/>
                  </a:moveTo>
                  <a:lnTo>
                    <a:pt x="3568" y="51841"/>
                  </a:lnTo>
                  <a:lnTo>
                    <a:pt x="7289" y="52184"/>
                  </a:lnTo>
                  <a:lnTo>
                    <a:pt x="10960" y="52184"/>
                  </a:lnTo>
                  <a:lnTo>
                    <a:pt x="24948" y="50620"/>
                  </a:lnTo>
                  <a:lnTo>
                    <a:pt x="37912" y="46139"/>
                  </a:lnTo>
                  <a:lnTo>
                    <a:pt x="49471" y="39062"/>
                  </a:lnTo>
                  <a:lnTo>
                    <a:pt x="59246" y="29708"/>
                  </a:lnTo>
                  <a:lnTo>
                    <a:pt x="66856" y="18394"/>
                  </a:lnTo>
                  <a:lnTo>
                    <a:pt x="71921" y="5441"/>
                  </a:lnTo>
                  <a:lnTo>
                    <a:pt x="7312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03" name="object 1040">
              <a:extLst>
                <a:ext uri="{FF2B5EF4-FFF2-40B4-BE49-F238E27FC236}">
                  <a16:creationId xmlns:a16="http://schemas.microsoft.com/office/drawing/2014/main" id="{6B25BD63-5EB2-408A-BB87-6A98DDE9B757}"/>
                </a:ext>
              </a:extLst>
            </p:cNvPr>
            <p:cNvSpPr/>
            <p:nvPr/>
          </p:nvSpPr>
          <p:spPr>
            <a:xfrm>
              <a:off x="7506843" y="3021164"/>
              <a:ext cx="47866" cy="33477"/>
            </a:xfrm>
            <a:custGeom>
              <a:avLst/>
              <a:gdLst/>
              <a:ahLst/>
              <a:cxnLst/>
              <a:rect l="l" t="t" r="r" b="b"/>
              <a:pathLst>
                <a:path w="47866" h="33477">
                  <a:moveTo>
                    <a:pt x="0" y="33477"/>
                  </a:moveTo>
                  <a:lnTo>
                    <a:pt x="13144" y="30804"/>
                  </a:lnTo>
                  <a:lnTo>
                    <a:pt x="25130" y="25309"/>
                  </a:lnTo>
                  <a:lnTo>
                    <a:pt x="35538" y="17295"/>
                  </a:lnTo>
                  <a:lnTo>
                    <a:pt x="43952" y="7066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04" name="object 1041">
              <a:extLst>
                <a:ext uri="{FF2B5EF4-FFF2-40B4-BE49-F238E27FC236}">
                  <a16:creationId xmlns:a16="http://schemas.microsoft.com/office/drawing/2014/main" id="{1BE38021-592D-4825-8DC5-5BCAA8E717B2}"/>
                </a:ext>
              </a:extLst>
            </p:cNvPr>
            <p:cNvSpPr/>
            <p:nvPr/>
          </p:nvSpPr>
          <p:spPr>
            <a:xfrm>
              <a:off x="7524203" y="3033966"/>
              <a:ext cx="15087" cy="10566"/>
            </a:xfrm>
            <a:custGeom>
              <a:avLst/>
              <a:gdLst/>
              <a:ahLst/>
              <a:cxnLst/>
              <a:rect l="l" t="t" r="r" b="b"/>
              <a:pathLst>
                <a:path w="15087" h="10566">
                  <a:moveTo>
                    <a:pt x="0" y="10566"/>
                  </a:moveTo>
                  <a:lnTo>
                    <a:pt x="5600" y="7975"/>
                  </a:lnTo>
                  <a:lnTo>
                    <a:pt x="10718" y="4356"/>
                  </a:lnTo>
                  <a:lnTo>
                    <a:pt x="1508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05" name="object 1042">
              <a:extLst>
                <a:ext uri="{FF2B5EF4-FFF2-40B4-BE49-F238E27FC236}">
                  <a16:creationId xmlns:a16="http://schemas.microsoft.com/office/drawing/2014/main" id="{81B711A0-DA2F-4A91-B37D-1607E73AC602}"/>
                </a:ext>
              </a:extLst>
            </p:cNvPr>
            <p:cNvSpPr/>
            <p:nvPr/>
          </p:nvSpPr>
          <p:spPr>
            <a:xfrm>
              <a:off x="7463777" y="2947733"/>
              <a:ext cx="20942" cy="20193"/>
            </a:xfrm>
            <a:custGeom>
              <a:avLst/>
              <a:gdLst/>
              <a:ahLst/>
              <a:cxnLst/>
              <a:rect l="l" t="t" r="r" b="b"/>
              <a:pathLst>
                <a:path w="20942" h="20193">
                  <a:moveTo>
                    <a:pt x="15278" y="0"/>
                  </a:moveTo>
                  <a:lnTo>
                    <a:pt x="20942" y="12153"/>
                  </a:lnTo>
                  <a:lnTo>
                    <a:pt x="16675" y="14147"/>
                  </a:lnTo>
                  <a:lnTo>
                    <a:pt x="12801" y="16878"/>
                  </a:lnTo>
                  <a:lnTo>
                    <a:pt x="9474" y="20192"/>
                  </a:lnTo>
                  <a:lnTo>
                    <a:pt x="0" y="10718"/>
                  </a:lnTo>
                  <a:lnTo>
                    <a:pt x="4419" y="6261"/>
                  </a:lnTo>
                  <a:lnTo>
                    <a:pt x="9575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06" name="object 1043">
              <a:extLst>
                <a:ext uri="{FF2B5EF4-FFF2-40B4-BE49-F238E27FC236}">
                  <a16:creationId xmlns:a16="http://schemas.microsoft.com/office/drawing/2014/main" id="{5B7A7F09-D86C-4B9B-BE2E-3EC3C9C3E363}"/>
                </a:ext>
              </a:extLst>
            </p:cNvPr>
            <p:cNvSpPr/>
            <p:nvPr/>
          </p:nvSpPr>
          <p:spPr>
            <a:xfrm>
              <a:off x="7463777" y="2947733"/>
              <a:ext cx="20942" cy="20193"/>
            </a:xfrm>
            <a:custGeom>
              <a:avLst/>
              <a:gdLst/>
              <a:ahLst/>
              <a:cxnLst/>
              <a:rect l="l" t="t" r="r" b="b"/>
              <a:pathLst>
                <a:path w="20942" h="20193">
                  <a:moveTo>
                    <a:pt x="15278" y="0"/>
                  </a:moveTo>
                  <a:lnTo>
                    <a:pt x="9575" y="2628"/>
                  </a:lnTo>
                  <a:lnTo>
                    <a:pt x="4419" y="6261"/>
                  </a:lnTo>
                  <a:lnTo>
                    <a:pt x="0" y="10718"/>
                  </a:lnTo>
                  <a:lnTo>
                    <a:pt x="9474" y="20192"/>
                  </a:lnTo>
                  <a:lnTo>
                    <a:pt x="12801" y="16878"/>
                  </a:lnTo>
                  <a:lnTo>
                    <a:pt x="16675" y="14147"/>
                  </a:lnTo>
                  <a:lnTo>
                    <a:pt x="20942" y="12153"/>
                  </a:lnTo>
                  <a:lnTo>
                    <a:pt x="15278" y="0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07" name="object 1044">
              <a:extLst>
                <a:ext uri="{FF2B5EF4-FFF2-40B4-BE49-F238E27FC236}">
                  <a16:creationId xmlns:a16="http://schemas.microsoft.com/office/drawing/2014/main" id="{E4D62C43-1F1E-40D8-B46A-CB964D2B494A}"/>
                </a:ext>
              </a:extLst>
            </p:cNvPr>
            <p:cNvSpPr/>
            <p:nvPr/>
          </p:nvSpPr>
          <p:spPr>
            <a:xfrm>
              <a:off x="7468489" y="2953842"/>
              <a:ext cx="13398" cy="9321"/>
            </a:xfrm>
            <a:custGeom>
              <a:avLst/>
              <a:gdLst/>
              <a:ahLst/>
              <a:cxnLst/>
              <a:rect l="l" t="t" r="r" b="b"/>
              <a:pathLst>
                <a:path w="13398" h="9321">
                  <a:moveTo>
                    <a:pt x="13398" y="0"/>
                  </a:moveTo>
                  <a:lnTo>
                    <a:pt x="8432" y="2285"/>
                  </a:lnTo>
                  <a:lnTo>
                    <a:pt x="3924" y="5460"/>
                  </a:lnTo>
                  <a:lnTo>
                    <a:pt x="0" y="932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08" name="object 1045">
              <a:extLst>
                <a:ext uri="{FF2B5EF4-FFF2-40B4-BE49-F238E27FC236}">
                  <a16:creationId xmlns:a16="http://schemas.microsoft.com/office/drawing/2014/main" id="{4C345AB3-9ABA-42A6-9537-4927B9452648}"/>
                </a:ext>
              </a:extLst>
            </p:cNvPr>
            <p:cNvSpPr/>
            <p:nvPr/>
          </p:nvSpPr>
          <p:spPr>
            <a:xfrm>
              <a:off x="7470876" y="2952407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09" name="object 1046">
              <a:extLst>
                <a:ext uri="{FF2B5EF4-FFF2-40B4-BE49-F238E27FC236}">
                  <a16:creationId xmlns:a16="http://schemas.microsoft.com/office/drawing/2014/main" id="{55D60724-9697-4275-AD29-149C05B74EF6}"/>
                </a:ext>
              </a:extLst>
            </p:cNvPr>
            <p:cNvSpPr/>
            <p:nvPr/>
          </p:nvSpPr>
          <p:spPr>
            <a:xfrm>
              <a:off x="7434554" y="2929229"/>
              <a:ext cx="134391" cy="134391"/>
            </a:xfrm>
            <a:custGeom>
              <a:avLst/>
              <a:gdLst/>
              <a:ahLst/>
              <a:cxnLst/>
              <a:rect l="l" t="t" r="r" b="b"/>
              <a:pathLst>
                <a:path w="134391" h="134391">
                  <a:moveTo>
                    <a:pt x="134391" y="67221"/>
                  </a:moveTo>
                  <a:lnTo>
                    <a:pt x="132833" y="52776"/>
                  </a:lnTo>
                  <a:lnTo>
                    <a:pt x="128380" y="39411"/>
                  </a:lnTo>
                  <a:lnTo>
                    <a:pt x="121363" y="27455"/>
                  </a:lnTo>
                  <a:lnTo>
                    <a:pt x="112115" y="17242"/>
                  </a:lnTo>
                  <a:lnTo>
                    <a:pt x="100967" y="9102"/>
                  </a:lnTo>
                  <a:lnTo>
                    <a:pt x="88251" y="3367"/>
                  </a:lnTo>
                  <a:lnTo>
                    <a:pt x="74298" y="369"/>
                  </a:lnTo>
                  <a:lnTo>
                    <a:pt x="67221" y="0"/>
                  </a:lnTo>
                  <a:lnTo>
                    <a:pt x="52782" y="1557"/>
                  </a:lnTo>
                  <a:lnTo>
                    <a:pt x="39420" y="6009"/>
                  </a:lnTo>
                  <a:lnTo>
                    <a:pt x="27468" y="13025"/>
                  </a:lnTo>
                  <a:lnTo>
                    <a:pt x="17256" y="22273"/>
                  </a:lnTo>
                  <a:lnTo>
                    <a:pt x="9115" y="33422"/>
                  </a:lnTo>
                  <a:lnTo>
                    <a:pt x="3377" y="46140"/>
                  </a:lnTo>
                  <a:lnTo>
                    <a:pt x="373" y="60098"/>
                  </a:lnTo>
                  <a:lnTo>
                    <a:pt x="0" y="67221"/>
                  </a:lnTo>
                  <a:lnTo>
                    <a:pt x="1558" y="81651"/>
                  </a:lnTo>
                  <a:lnTo>
                    <a:pt x="6014" y="95005"/>
                  </a:lnTo>
                  <a:lnTo>
                    <a:pt x="13034" y="106951"/>
                  </a:lnTo>
                  <a:lnTo>
                    <a:pt x="22289" y="117158"/>
                  </a:lnTo>
                  <a:lnTo>
                    <a:pt x="33445" y="125293"/>
                  </a:lnTo>
                  <a:lnTo>
                    <a:pt x="46171" y="131025"/>
                  </a:lnTo>
                  <a:lnTo>
                    <a:pt x="60136" y="134021"/>
                  </a:lnTo>
                  <a:lnTo>
                    <a:pt x="67221" y="134391"/>
                  </a:lnTo>
                  <a:lnTo>
                    <a:pt x="81656" y="132832"/>
                  </a:lnTo>
                  <a:lnTo>
                    <a:pt x="95015" y="128375"/>
                  </a:lnTo>
                  <a:lnTo>
                    <a:pt x="106964" y="121354"/>
                  </a:lnTo>
                  <a:lnTo>
                    <a:pt x="117172" y="112099"/>
                  </a:lnTo>
                  <a:lnTo>
                    <a:pt x="125306" y="100944"/>
                  </a:lnTo>
                  <a:lnTo>
                    <a:pt x="131035" y="88220"/>
                  </a:lnTo>
                  <a:lnTo>
                    <a:pt x="134025" y="74260"/>
                  </a:lnTo>
                  <a:lnTo>
                    <a:pt x="134391" y="67221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10" name="object 1047">
              <a:extLst>
                <a:ext uri="{FF2B5EF4-FFF2-40B4-BE49-F238E27FC236}">
                  <a16:creationId xmlns:a16="http://schemas.microsoft.com/office/drawing/2014/main" id="{67EE1016-8800-4D73-AB68-0BEA310360BF}"/>
                </a:ext>
              </a:extLst>
            </p:cNvPr>
            <p:cNvSpPr/>
            <p:nvPr/>
          </p:nvSpPr>
          <p:spPr>
            <a:xfrm>
              <a:off x="7582395" y="2996450"/>
              <a:ext cx="26936" cy="0"/>
            </a:xfrm>
            <a:custGeom>
              <a:avLst/>
              <a:gdLst/>
              <a:ahLst/>
              <a:cxnLst/>
              <a:rect l="l" t="t" r="r" b="b"/>
              <a:pathLst>
                <a:path w="26936">
                  <a:moveTo>
                    <a:pt x="26936" y="0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11" name="object 1048">
              <a:extLst>
                <a:ext uri="{FF2B5EF4-FFF2-40B4-BE49-F238E27FC236}">
                  <a16:creationId xmlns:a16="http://schemas.microsoft.com/office/drawing/2014/main" id="{08D5BD55-57CA-42CF-8AF2-C81D1AEF1C11}"/>
                </a:ext>
              </a:extLst>
            </p:cNvPr>
            <p:cNvSpPr/>
            <p:nvPr/>
          </p:nvSpPr>
          <p:spPr>
            <a:xfrm>
              <a:off x="7578471" y="2963265"/>
              <a:ext cx="25653" cy="8280"/>
            </a:xfrm>
            <a:custGeom>
              <a:avLst/>
              <a:gdLst/>
              <a:ahLst/>
              <a:cxnLst/>
              <a:rect l="l" t="t" r="r" b="b"/>
              <a:pathLst>
                <a:path w="25653" h="8280">
                  <a:moveTo>
                    <a:pt x="25653" y="0"/>
                  </a:moveTo>
                  <a:lnTo>
                    <a:pt x="0" y="828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12" name="object 1049">
              <a:extLst>
                <a:ext uri="{FF2B5EF4-FFF2-40B4-BE49-F238E27FC236}">
                  <a16:creationId xmlns:a16="http://schemas.microsoft.com/office/drawing/2014/main" id="{54DA44DF-7405-414D-9EE9-F34D9DD1840E}"/>
                </a:ext>
              </a:extLst>
            </p:cNvPr>
            <p:cNvSpPr/>
            <p:nvPr/>
          </p:nvSpPr>
          <p:spPr>
            <a:xfrm>
              <a:off x="7567015" y="2933306"/>
              <a:ext cx="21729" cy="15773"/>
            </a:xfrm>
            <a:custGeom>
              <a:avLst/>
              <a:gdLst/>
              <a:ahLst/>
              <a:cxnLst/>
              <a:rect l="l" t="t" r="r" b="b"/>
              <a:pathLst>
                <a:path w="21729" h="15773">
                  <a:moveTo>
                    <a:pt x="21729" y="0"/>
                  </a:moveTo>
                  <a:lnTo>
                    <a:pt x="0" y="15773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13" name="object 1050">
              <a:extLst>
                <a:ext uri="{FF2B5EF4-FFF2-40B4-BE49-F238E27FC236}">
                  <a16:creationId xmlns:a16="http://schemas.microsoft.com/office/drawing/2014/main" id="{9F0246D3-7EAB-46C3-9700-65B78BBE335F}"/>
                </a:ext>
              </a:extLst>
            </p:cNvPr>
            <p:cNvSpPr/>
            <p:nvPr/>
          </p:nvSpPr>
          <p:spPr>
            <a:xfrm>
              <a:off x="7549159" y="2909443"/>
              <a:ext cx="15875" cy="21831"/>
            </a:xfrm>
            <a:custGeom>
              <a:avLst/>
              <a:gdLst/>
              <a:ahLst/>
              <a:cxnLst/>
              <a:rect l="l" t="t" r="r" b="b"/>
              <a:pathLst>
                <a:path w="15875" h="21831">
                  <a:moveTo>
                    <a:pt x="15875" y="0"/>
                  </a:moveTo>
                  <a:lnTo>
                    <a:pt x="0" y="21831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14" name="object 1051">
              <a:extLst>
                <a:ext uri="{FF2B5EF4-FFF2-40B4-BE49-F238E27FC236}">
                  <a16:creationId xmlns:a16="http://schemas.microsoft.com/office/drawing/2014/main" id="{1D9CA832-109D-4BC4-B6C0-5DBB4F8D33E2}"/>
                </a:ext>
              </a:extLst>
            </p:cNvPr>
            <p:cNvSpPr/>
            <p:nvPr/>
          </p:nvSpPr>
          <p:spPr>
            <a:xfrm>
              <a:off x="7526629" y="2894215"/>
              <a:ext cx="8394" cy="25488"/>
            </a:xfrm>
            <a:custGeom>
              <a:avLst/>
              <a:gdLst/>
              <a:ahLst/>
              <a:cxnLst/>
              <a:rect l="l" t="t" r="r" b="b"/>
              <a:pathLst>
                <a:path w="8394" h="25488">
                  <a:moveTo>
                    <a:pt x="8394" y="0"/>
                  </a:moveTo>
                  <a:lnTo>
                    <a:pt x="0" y="25488"/>
                  </a:lnTo>
                </a:path>
              </a:pathLst>
            </a:custGeom>
            <a:ln w="4698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15" name="object 1052">
              <a:extLst>
                <a:ext uri="{FF2B5EF4-FFF2-40B4-BE49-F238E27FC236}">
                  <a16:creationId xmlns:a16="http://schemas.microsoft.com/office/drawing/2014/main" id="{F433A767-FF24-4F39-B3DB-84F6B7A2826A}"/>
                </a:ext>
              </a:extLst>
            </p:cNvPr>
            <p:cNvSpPr/>
            <p:nvPr/>
          </p:nvSpPr>
          <p:spPr>
            <a:xfrm>
              <a:off x="7578471" y="3021456"/>
              <a:ext cx="25653" cy="8242"/>
            </a:xfrm>
            <a:custGeom>
              <a:avLst/>
              <a:gdLst/>
              <a:ahLst/>
              <a:cxnLst/>
              <a:rect l="l" t="t" r="r" b="b"/>
              <a:pathLst>
                <a:path w="25653" h="8242">
                  <a:moveTo>
                    <a:pt x="25653" y="8242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16" name="object 1053">
              <a:extLst>
                <a:ext uri="{FF2B5EF4-FFF2-40B4-BE49-F238E27FC236}">
                  <a16:creationId xmlns:a16="http://schemas.microsoft.com/office/drawing/2014/main" id="{7DA1171B-3BCE-40E8-9756-63F1097705B5}"/>
                </a:ext>
              </a:extLst>
            </p:cNvPr>
            <p:cNvSpPr/>
            <p:nvPr/>
          </p:nvSpPr>
          <p:spPr>
            <a:xfrm>
              <a:off x="7429893" y="2638577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3975" y="74218"/>
                  </a:lnTo>
                  <a:lnTo>
                    <a:pt x="130989" y="88189"/>
                  </a:lnTo>
                  <a:lnTo>
                    <a:pt x="125266" y="100916"/>
                  </a:lnTo>
                  <a:lnTo>
                    <a:pt x="117139" y="112069"/>
                  </a:lnTo>
                  <a:lnTo>
                    <a:pt x="106935" y="121318"/>
                  </a:lnTo>
                  <a:lnTo>
                    <a:pt x="94986" y="128332"/>
                  </a:lnTo>
                  <a:lnTo>
                    <a:pt x="81621" y="132783"/>
                  </a:lnTo>
                  <a:lnTo>
                    <a:pt x="67170" y="134340"/>
                  </a:lnTo>
                  <a:lnTo>
                    <a:pt x="60122" y="133975"/>
                  </a:lnTo>
                  <a:lnTo>
                    <a:pt x="46151" y="130989"/>
                  </a:lnTo>
                  <a:lnTo>
                    <a:pt x="33424" y="125266"/>
                  </a:lnTo>
                  <a:lnTo>
                    <a:pt x="22271" y="117139"/>
                  </a:lnTo>
                  <a:lnTo>
                    <a:pt x="13022" y="106935"/>
                  </a:lnTo>
                  <a:lnTo>
                    <a:pt x="6007" y="94986"/>
                  </a:lnTo>
                  <a:lnTo>
                    <a:pt x="1556" y="81621"/>
                  </a:lnTo>
                  <a:lnTo>
                    <a:pt x="0" y="67170"/>
                  </a:lnTo>
                  <a:lnTo>
                    <a:pt x="364" y="60122"/>
                  </a:lnTo>
                  <a:lnTo>
                    <a:pt x="3351" y="46151"/>
                  </a:lnTo>
                  <a:lnTo>
                    <a:pt x="9073" y="33424"/>
                  </a:lnTo>
                  <a:lnTo>
                    <a:pt x="17201" y="22271"/>
                  </a:lnTo>
                  <a:lnTo>
                    <a:pt x="27404" y="13022"/>
                  </a:lnTo>
                  <a:lnTo>
                    <a:pt x="39354" y="6007"/>
                  </a:lnTo>
                  <a:lnTo>
                    <a:pt x="52719" y="1556"/>
                  </a:lnTo>
                  <a:lnTo>
                    <a:pt x="67170" y="0"/>
                  </a:lnTo>
                  <a:lnTo>
                    <a:pt x="74218" y="364"/>
                  </a:lnTo>
                  <a:lnTo>
                    <a:pt x="88189" y="3351"/>
                  </a:lnTo>
                  <a:lnTo>
                    <a:pt x="100916" y="9073"/>
                  </a:lnTo>
                  <a:lnTo>
                    <a:pt x="112069" y="17201"/>
                  </a:lnTo>
                  <a:lnTo>
                    <a:pt x="121318" y="27404"/>
                  </a:lnTo>
                  <a:lnTo>
                    <a:pt x="128332" y="39354"/>
                  </a:lnTo>
                  <a:lnTo>
                    <a:pt x="132783" y="52719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17" name="object 1054">
              <a:extLst>
                <a:ext uri="{FF2B5EF4-FFF2-40B4-BE49-F238E27FC236}">
                  <a16:creationId xmlns:a16="http://schemas.microsoft.com/office/drawing/2014/main" id="{29EF9040-24CB-4471-9392-A51AC03929DF}"/>
                </a:ext>
              </a:extLst>
            </p:cNvPr>
            <p:cNvSpPr/>
            <p:nvPr/>
          </p:nvSpPr>
          <p:spPr>
            <a:xfrm>
              <a:off x="7486103" y="2716707"/>
              <a:ext cx="73177" cy="52184"/>
            </a:xfrm>
            <a:custGeom>
              <a:avLst/>
              <a:gdLst/>
              <a:ahLst/>
              <a:cxnLst/>
              <a:rect l="l" t="t" r="r" b="b"/>
              <a:pathLst>
                <a:path w="73177" h="52184">
                  <a:moveTo>
                    <a:pt x="0" y="51193"/>
                  </a:moveTo>
                  <a:lnTo>
                    <a:pt x="3619" y="51841"/>
                  </a:lnTo>
                  <a:lnTo>
                    <a:pt x="7289" y="52184"/>
                  </a:lnTo>
                  <a:lnTo>
                    <a:pt x="10960" y="52184"/>
                  </a:lnTo>
                  <a:lnTo>
                    <a:pt x="24954" y="50621"/>
                  </a:lnTo>
                  <a:lnTo>
                    <a:pt x="37918" y="46145"/>
                  </a:lnTo>
                  <a:lnTo>
                    <a:pt x="49476" y="39074"/>
                  </a:lnTo>
                  <a:lnTo>
                    <a:pt x="59252" y="29727"/>
                  </a:lnTo>
                  <a:lnTo>
                    <a:pt x="66869" y="18423"/>
                  </a:lnTo>
                  <a:lnTo>
                    <a:pt x="71952" y="5480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18" name="object 1055">
              <a:extLst>
                <a:ext uri="{FF2B5EF4-FFF2-40B4-BE49-F238E27FC236}">
                  <a16:creationId xmlns:a16="http://schemas.microsoft.com/office/drawing/2014/main" id="{F437E9E2-3A05-4472-B10E-EFB5FF558370}"/>
                </a:ext>
              </a:extLst>
            </p:cNvPr>
            <p:cNvSpPr/>
            <p:nvPr/>
          </p:nvSpPr>
          <p:spPr>
            <a:xfrm>
              <a:off x="7502182" y="2730449"/>
              <a:ext cx="47866" cy="33540"/>
            </a:xfrm>
            <a:custGeom>
              <a:avLst/>
              <a:gdLst/>
              <a:ahLst/>
              <a:cxnLst/>
              <a:rect l="l" t="t" r="r" b="b"/>
              <a:pathLst>
                <a:path w="47866" h="33540">
                  <a:moveTo>
                    <a:pt x="0" y="33540"/>
                  </a:moveTo>
                  <a:lnTo>
                    <a:pt x="13116" y="30837"/>
                  </a:lnTo>
                  <a:lnTo>
                    <a:pt x="25094" y="25329"/>
                  </a:lnTo>
                  <a:lnTo>
                    <a:pt x="35508" y="17315"/>
                  </a:lnTo>
                  <a:lnTo>
                    <a:pt x="43932" y="7094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19" name="object 1056">
              <a:extLst>
                <a:ext uri="{FF2B5EF4-FFF2-40B4-BE49-F238E27FC236}">
                  <a16:creationId xmlns:a16="http://schemas.microsoft.com/office/drawing/2014/main" id="{B2DEA61A-FB1F-4204-832B-05E23A8D286F}"/>
                </a:ext>
              </a:extLst>
            </p:cNvPr>
            <p:cNvSpPr/>
            <p:nvPr/>
          </p:nvSpPr>
          <p:spPr>
            <a:xfrm>
              <a:off x="7519492" y="2743250"/>
              <a:ext cx="15074" cy="10617"/>
            </a:xfrm>
            <a:custGeom>
              <a:avLst/>
              <a:gdLst/>
              <a:ahLst/>
              <a:cxnLst/>
              <a:rect l="l" t="t" r="r" b="b"/>
              <a:pathLst>
                <a:path w="15074" h="10617">
                  <a:moveTo>
                    <a:pt x="0" y="10617"/>
                  </a:moveTo>
                  <a:lnTo>
                    <a:pt x="5600" y="7988"/>
                  </a:lnTo>
                  <a:lnTo>
                    <a:pt x="10718" y="4419"/>
                  </a:lnTo>
                  <a:lnTo>
                    <a:pt x="1507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20" name="object 1057">
              <a:extLst>
                <a:ext uri="{FF2B5EF4-FFF2-40B4-BE49-F238E27FC236}">
                  <a16:creationId xmlns:a16="http://schemas.microsoft.com/office/drawing/2014/main" id="{93C793FA-2F40-4FD0-8E40-2216751256C4}"/>
                </a:ext>
              </a:extLst>
            </p:cNvPr>
            <p:cNvSpPr/>
            <p:nvPr/>
          </p:nvSpPr>
          <p:spPr>
            <a:xfrm>
              <a:off x="7459065" y="2657030"/>
              <a:ext cx="20980" cy="20193"/>
            </a:xfrm>
            <a:custGeom>
              <a:avLst/>
              <a:gdLst/>
              <a:ahLst/>
              <a:cxnLst/>
              <a:rect l="l" t="t" r="r" b="b"/>
              <a:pathLst>
                <a:path w="20980" h="20193">
                  <a:moveTo>
                    <a:pt x="15278" y="0"/>
                  </a:moveTo>
                  <a:lnTo>
                    <a:pt x="20980" y="12153"/>
                  </a:lnTo>
                  <a:lnTo>
                    <a:pt x="16725" y="14135"/>
                  </a:lnTo>
                  <a:lnTo>
                    <a:pt x="12852" y="16865"/>
                  </a:lnTo>
                  <a:lnTo>
                    <a:pt x="9474" y="20192"/>
                  </a:lnTo>
                  <a:lnTo>
                    <a:pt x="0" y="10718"/>
                  </a:lnTo>
                  <a:lnTo>
                    <a:pt x="4419" y="6299"/>
                  </a:lnTo>
                  <a:lnTo>
                    <a:pt x="9626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21" name="object 1058">
              <a:extLst>
                <a:ext uri="{FF2B5EF4-FFF2-40B4-BE49-F238E27FC236}">
                  <a16:creationId xmlns:a16="http://schemas.microsoft.com/office/drawing/2014/main" id="{964C788C-36DB-4FEB-B1F5-44CA38265FB6}"/>
                </a:ext>
              </a:extLst>
            </p:cNvPr>
            <p:cNvSpPr/>
            <p:nvPr/>
          </p:nvSpPr>
          <p:spPr>
            <a:xfrm>
              <a:off x="7459065" y="2657030"/>
              <a:ext cx="20980" cy="20193"/>
            </a:xfrm>
            <a:custGeom>
              <a:avLst/>
              <a:gdLst/>
              <a:ahLst/>
              <a:cxnLst/>
              <a:rect l="l" t="t" r="r" b="b"/>
              <a:pathLst>
                <a:path w="20980" h="20193">
                  <a:moveTo>
                    <a:pt x="15278" y="0"/>
                  </a:moveTo>
                  <a:lnTo>
                    <a:pt x="9626" y="2628"/>
                  </a:lnTo>
                  <a:lnTo>
                    <a:pt x="4419" y="6299"/>
                  </a:lnTo>
                  <a:lnTo>
                    <a:pt x="0" y="10718"/>
                  </a:lnTo>
                  <a:lnTo>
                    <a:pt x="9474" y="20192"/>
                  </a:lnTo>
                  <a:lnTo>
                    <a:pt x="12852" y="16865"/>
                  </a:lnTo>
                  <a:lnTo>
                    <a:pt x="16725" y="14135"/>
                  </a:lnTo>
                  <a:lnTo>
                    <a:pt x="20980" y="12153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22" name="object 1059">
              <a:extLst>
                <a:ext uri="{FF2B5EF4-FFF2-40B4-BE49-F238E27FC236}">
                  <a16:creationId xmlns:a16="http://schemas.microsoft.com/office/drawing/2014/main" id="{5C0DAE79-B837-40FF-ACDC-946FDC8FC121}"/>
                </a:ext>
              </a:extLst>
            </p:cNvPr>
            <p:cNvSpPr/>
            <p:nvPr/>
          </p:nvSpPr>
          <p:spPr>
            <a:xfrm>
              <a:off x="7463828" y="2663126"/>
              <a:ext cx="13347" cy="9385"/>
            </a:xfrm>
            <a:custGeom>
              <a:avLst/>
              <a:gdLst/>
              <a:ahLst/>
              <a:cxnLst/>
              <a:rect l="l" t="t" r="r" b="b"/>
              <a:pathLst>
                <a:path w="13347" h="9385">
                  <a:moveTo>
                    <a:pt x="13347" y="0"/>
                  </a:moveTo>
                  <a:lnTo>
                    <a:pt x="8382" y="2286"/>
                  </a:lnTo>
                  <a:lnTo>
                    <a:pt x="3873" y="5511"/>
                  </a:lnTo>
                  <a:lnTo>
                    <a:pt x="0" y="938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23" name="object 1060">
              <a:extLst>
                <a:ext uri="{FF2B5EF4-FFF2-40B4-BE49-F238E27FC236}">
                  <a16:creationId xmlns:a16="http://schemas.microsoft.com/office/drawing/2014/main" id="{7009C481-DABD-407A-A031-3552BB4F94EA}"/>
                </a:ext>
              </a:extLst>
            </p:cNvPr>
            <p:cNvSpPr/>
            <p:nvPr/>
          </p:nvSpPr>
          <p:spPr>
            <a:xfrm>
              <a:off x="7466164" y="2661691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24" name="object 1061">
              <a:extLst>
                <a:ext uri="{FF2B5EF4-FFF2-40B4-BE49-F238E27FC236}">
                  <a16:creationId xmlns:a16="http://schemas.microsoft.com/office/drawing/2014/main" id="{D6A8DD84-7EEC-4F33-8196-155B11711AF8}"/>
                </a:ext>
              </a:extLst>
            </p:cNvPr>
            <p:cNvSpPr/>
            <p:nvPr/>
          </p:nvSpPr>
          <p:spPr>
            <a:xfrm>
              <a:off x="7429893" y="2638577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2783" y="52719"/>
                  </a:lnTo>
                  <a:lnTo>
                    <a:pt x="128332" y="39354"/>
                  </a:lnTo>
                  <a:lnTo>
                    <a:pt x="121318" y="27404"/>
                  </a:lnTo>
                  <a:lnTo>
                    <a:pt x="112069" y="17201"/>
                  </a:lnTo>
                  <a:lnTo>
                    <a:pt x="100916" y="9073"/>
                  </a:lnTo>
                  <a:lnTo>
                    <a:pt x="88189" y="3351"/>
                  </a:lnTo>
                  <a:lnTo>
                    <a:pt x="74218" y="364"/>
                  </a:lnTo>
                  <a:lnTo>
                    <a:pt x="67170" y="0"/>
                  </a:lnTo>
                  <a:lnTo>
                    <a:pt x="52719" y="1556"/>
                  </a:lnTo>
                  <a:lnTo>
                    <a:pt x="39354" y="6007"/>
                  </a:lnTo>
                  <a:lnTo>
                    <a:pt x="27404" y="13022"/>
                  </a:lnTo>
                  <a:lnTo>
                    <a:pt x="17201" y="22271"/>
                  </a:lnTo>
                  <a:lnTo>
                    <a:pt x="9073" y="33424"/>
                  </a:lnTo>
                  <a:lnTo>
                    <a:pt x="3351" y="46151"/>
                  </a:lnTo>
                  <a:lnTo>
                    <a:pt x="364" y="60122"/>
                  </a:lnTo>
                  <a:lnTo>
                    <a:pt x="0" y="67170"/>
                  </a:lnTo>
                  <a:lnTo>
                    <a:pt x="1556" y="81621"/>
                  </a:lnTo>
                  <a:lnTo>
                    <a:pt x="6007" y="94986"/>
                  </a:lnTo>
                  <a:lnTo>
                    <a:pt x="13022" y="106935"/>
                  </a:lnTo>
                  <a:lnTo>
                    <a:pt x="22271" y="117139"/>
                  </a:lnTo>
                  <a:lnTo>
                    <a:pt x="33424" y="125266"/>
                  </a:lnTo>
                  <a:lnTo>
                    <a:pt x="46151" y="130989"/>
                  </a:lnTo>
                  <a:lnTo>
                    <a:pt x="60122" y="133975"/>
                  </a:lnTo>
                  <a:lnTo>
                    <a:pt x="67170" y="134340"/>
                  </a:lnTo>
                  <a:lnTo>
                    <a:pt x="81621" y="132783"/>
                  </a:lnTo>
                  <a:lnTo>
                    <a:pt x="94986" y="128332"/>
                  </a:lnTo>
                  <a:lnTo>
                    <a:pt x="106935" y="121318"/>
                  </a:lnTo>
                  <a:lnTo>
                    <a:pt x="117139" y="112069"/>
                  </a:lnTo>
                  <a:lnTo>
                    <a:pt x="125266" y="100916"/>
                  </a:lnTo>
                  <a:lnTo>
                    <a:pt x="130989" y="88189"/>
                  </a:lnTo>
                  <a:lnTo>
                    <a:pt x="133975" y="74218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25" name="object 1062">
              <a:extLst>
                <a:ext uri="{FF2B5EF4-FFF2-40B4-BE49-F238E27FC236}">
                  <a16:creationId xmlns:a16="http://schemas.microsoft.com/office/drawing/2014/main" id="{56E0399D-AB66-4309-BB4F-E7645E795D9F}"/>
                </a:ext>
              </a:extLst>
            </p:cNvPr>
            <p:cNvSpPr/>
            <p:nvPr/>
          </p:nvSpPr>
          <p:spPr>
            <a:xfrm>
              <a:off x="7577734" y="2705747"/>
              <a:ext cx="26885" cy="0"/>
            </a:xfrm>
            <a:custGeom>
              <a:avLst/>
              <a:gdLst/>
              <a:ahLst/>
              <a:cxnLst/>
              <a:rect l="l" t="t" r="r" b="b"/>
              <a:pathLst>
                <a:path w="26885">
                  <a:moveTo>
                    <a:pt x="26885" y="0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26" name="object 1063">
              <a:extLst>
                <a:ext uri="{FF2B5EF4-FFF2-40B4-BE49-F238E27FC236}">
                  <a16:creationId xmlns:a16="http://schemas.microsoft.com/office/drawing/2014/main" id="{9399708C-ED01-47C2-8474-858939F6CE52}"/>
                </a:ext>
              </a:extLst>
            </p:cNvPr>
            <p:cNvSpPr/>
            <p:nvPr/>
          </p:nvSpPr>
          <p:spPr>
            <a:xfrm>
              <a:off x="7573759" y="2672600"/>
              <a:ext cx="25653" cy="8242"/>
            </a:xfrm>
            <a:custGeom>
              <a:avLst/>
              <a:gdLst/>
              <a:ahLst/>
              <a:cxnLst/>
              <a:rect l="l" t="t" r="r" b="b"/>
              <a:pathLst>
                <a:path w="25653" h="8242">
                  <a:moveTo>
                    <a:pt x="25653" y="0"/>
                  </a:moveTo>
                  <a:lnTo>
                    <a:pt x="0" y="8242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27" name="object 1064">
              <a:extLst>
                <a:ext uri="{FF2B5EF4-FFF2-40B4-BE49-F238E27FC236}">
                  <a16:creationId xmlns:a16="http://schemas.microsoft.com/office/drawing/2014/main" id="{FFED69EE-4AF1-4256-93BF-43562364A4A2}"/>
                </a:ext>
              </a:extLst>
            </p:cNvPr>
            <p:cNvSpPr/>
            <p:nvPr/>
          </p:nvSpPr>
          <p:spPr>
            <a:xfrm>
              <a:off x="7562354" y="2642590"/>
              <a:ext cx="21729" cy="15773"/>
            </a:xfrm>
            <a:custGeom>
              <a:avLst/>
              <a:gdLst/>
              <a:ahLst/>
              <a:cxnLst/>
              <a:rect l="l" t="t" r="r" b="b"/>
              <a:pathLst>
                <a:path w="21729" h="15773">
                  <a:moveTo>
                    <a:pt x="21729" y="0"/>
                  </a:moveTo>
                  <a:lnTo>
                    <a:pt x="0" y="15773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28" name="object 1065">
              <a:extLst>
                <a:ext uri="{FF2B5EF4-FFF2-40B4-BE49-F238E27FC236}">
                  <a16:creationId xmlns:a16="http://schemas.microsoft.com/office/drawing/2014/main" id="{9A53CDCC-6EF7-4481-B234-29B4B2DE84A6}"/>
                </a:ext>
              </a:extLst>
            </p:cNvPr>
            <p:cNvSpPr/>
            <p:nvPr/>
          </p:nvSpPr>
          <p:spPr>
            <a:xfrm>
              <a:off x="7544549" y="2618727"/>
              <a:ext cx="15773" cy="21882"/>
            </a:xfrm>
            <a:custGeom>
              <a:avLst/>
              <a:gdLst/>
              <a:ahLst/>
              <a:cxnLst/>
              <a:rect l="l" t="t" r="r" b="b"/>
              <a:pathLst>
                <a:path w="15773" h="21882">
                  <a:moveTo>
                    <a:pt x="15773" y="0"/>
                  </a:moveTo>
                  <a:lnTo>
                    <a:pt x="0" y="21882"/>
                  </a:lnTo>
                </a:path>
              </a:pathLst>
            </a:custGeom>
            <a:ln w="4698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29" name="object 1066">
              <a:extLst>
                <a:ext uri="{FF2B5EF4-FFF2-40B4-BE49-F238E27FC236}">
                  <a16:creationId xmlns:a16="http://schemas.microsoft.com/office/drawing/2014/main" id="{B62C068A-9652-4DB0-8783-5B0129CA701C}"/>
                </a:ext>
              </a:extLst>
            </p:cNvPr>
            <p:cNvSpPr/>
            <p:nvPr/>
          </p:nvSpPr>
          <p:spPr>
            <a:xfrm>
              <a:off x="7522070" y="2603500"/>
              <a:ext cx="8280" cy="25552"/>
            </a:xfrm>
            <a:custGeom>
              <a:avLst/>
              <a:gdLst/>
              <a:ahLst/>
              <a:cxnLst/>
              <a:rect l="l" t="t" r="r" b="b"/>
              <a:pathLst>
                <a:path w="8280" h="25552">
                  <a:moveTo>
                    <a:pt x="8280" y="0"/>
                  </a:moveTo>
                  <a:lnTo>
                    <a:pt x="0" y="25552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30" name="object 1067">
              <a:extLst>
                <a:ext uri="{FF2B5EF4-FFF2-40B4-BE49-F238E27FC236}">
                  <a16:creationId xmlns:a16="http://schemas.microsoft.com/office/drawing/2014/main" id="{3FF09E90-6415-4004-9644-CFDA45D6F4C2}"/>
                </a:ext>
              </a:extLst>
            </p:cNvPr>
            <p:cNvSpPr/>
            <p:nvPr/>
          </p:nvSpPr>
          <p:spPr>
            <a:xfrm>
              <a:off x="7497064" y="2598140"/>
              <a:ext cx="0" cy="26936"/>
            </a:xfrm>
            <a:custGeom>
              <a:avLst/>
              <a:gdLst/>
              <a:ahLst/>
              <a:cxnLst/>
              <a:rect l="l" t="t" r="r" b="b"/>
              <a:pathLst>
                <a:path h="26936">
                  <a:moveTo>
                    <a:pt x="0" y="0"/>
                  </a:moveTo>
                  <a:lnTo>
                    <a:pt x="0" y="26936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31" name="object 1068">
              <a:extLst>
                <a:ext uri="{FF2B5EF4-FFF2-40B4-BE49-F238E27FC236}">
                  <a16:creationId xmlns:a16="http://schemas.microsoft.com/office/drawing/2014/main" id="{492364B8-ACAF-4D25-BD6B-BD1E39831B76}"/>
                </a:ext>
              </a:extLst>
            </p:cNvPr>
            <p:cNvSpPr/>
            <p:nvPr/>
          </p:nvSpPr>
          <p:spPr>
            <a:xfrm>
              <a:off x="7463929" y="2603500"/>
              <a:ext cx="8229" cy="25552"/>
            </a:xfrm>
            <a:custGeom>
              <a:avLst/>
              <a:gdLst/>
              <a:ahLst/>
              <a:cxnLst/>
              <a:rect l="l" t="t" r="r" b="b"/>
              <a:pathLst>
                <a:path w="8229" h="25552">
                  <a:moveTo>
                    <a:pt x="0" y="0"/>
                  </a:moveTo>
                  <a:lnTo>
                    <a:pt x="8229" y="25552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32" name="object 1069">
              <a:extLst>
                <a:ext uri="{FF2B5EF4-FFF2-40B4-BE49-F238E27FC236}">
                  <a16:creationId xmlns:a16="http://schemas.microsoft.com/office/drawing/2014/main" id="{19FF2009-B176-4F39-BE16-F965FE64EE53}"/>
                </a:ext>
              </a:extLst>
            </p:cNvPr>
            <p:cNvSpPr/>
            <p:nvPr/>
          </p:nvSpPr>
          <p:spPr>
            <a:xfrm>
              <a:off x="7433818" y="2618727"/>
              <a:ext cx="15875" cy="21882"/>
            </a:xfrm>
            <a:custGeom>
              <a:avLst/>
              <a:gdLst/>
              <a:ahLst/>
              <a:cxnLst/>
              <a:rect l="l" t="t" r="r" b="b"/>
              <a:pathLst>
                <a:path w="15875" h="21882">
                  <a:moveTo>
                    <a:pt x="0" y="0"/>
                  </a:moveTo>
                  <a:lnTo>
                    <a:pt x="15875" y="21882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33" name="object 1070">
              <a:extLst>
                <a:ext uri="{FF2B5EF4-FFF2-40B4-BE49-F238E27FC236}">
                  <a16:creationId xmlns:a16="http://schemas.microsoft.com/office/drawing/2014/main" id="{64EA9210-7E71-48E6-B1BD-2418CA0E7DD9}"/>
                </a:ext>
              </a:extLst>
            </p:cNvPr>
            <p:cNvSpPr/>
            <p:nvPr/>
          </p:nvSpPr>
          <p:spPr>
            <a:xfrm>
              <a:off x="7410056" y="2642590"/>
              <a:ext cx="21729" cy="15773"/>
            </a:xfrm>
            <a:custGeom>
              <a:avLst/>
              <a:gdLst/>
              <a:ahLst/>
              <a:cxnLst/>
              <a:rect l="l" t="t" r="r" b="b"/>
              <a:pathLst>
                <a:path w="21729" h="15773">
                  <a:moveTo>
                    <a:pt x="0" y="0"/>
                  </a:moveTo>
                  <a:lnTo>
                    <a:pt x="21729" y="15773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34" name="object 1071">
              <a:extLst>
                <a:ext uri="{FF2B5EF4-FFF2-40B4-BE49-F238E27FC236}">
                  <a16:creationId xmlns:a16="http://schemas.microsoft.com/office/drawing/2014/main" id="{290FC00F-7EA7-44A5-AD35-4F11B923D30E}"/>
                </a:ext>
              </a:extLst>
            </p:cNvPr>
            <p:cNvSpPr/>
            <p:nvPr/>
          </p:nvSpPr>
          <p:spPr>
            <a:xfrm>
              <a:off x="7562354" y="2753220"/>
              <a:ext cx="21729" cy="15773"/>
            </a:xfrm>
            <a:custGeom>
              <a:avLst/>
              <a:gdLst/>
              <a:ahLst/>
              <a:cxnLst/>
              <a:rect l="l" t="t" r="r" b="b"/>
              <a:pathLst>
                <a:path w="21729" h="15773">
                  <a:moveTo>
                    <a:pt x="21729" y="15773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35" name="object 1072">
              <a:extLst>
                <a:ext uri="{FF2B5EF4-FFF2-40B4-BE49-F238E27FC236}">
                  <a16:creationId xmlns:a16="http://schemas.microsoft.com/office/drawing/2014/main" id="{7C57F5DE-E469-45C0-A348-A756547CDD40}"/>
                </a:ext>
              </a:extLst>
            </p:cNvPr>
            <p:cNvSpPr/>
            <p:nvPr/>
          </p:nvSpPr>
          <p:spPr>
            <a:xfrm>
              <a:off x="7573759" y="2730754"/>
              <a:ext cx="25653" cy="8280"/>
            </a:xfrm>
            <a:custGeom>
              <a:avLst/>
              <a:gdLst/>
              <a:ahLst/>
              <a:cxnLst/>
              <a:rect l="l" t="t" r="r" b="b"/>
              <a:pathLst>
                <a:path w="25653" h="8280">
                  <a:moveTo>
                    <a:pt x="25653" y="8280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36" name="object 1073">
              <a:extLst>
                <a:ext uri="{FF2B5EF4-FFF2-40B4-BE49-F238E27FC236}">
                  <a16:creationId xmlns:a16="http://schemas.microsoft.com/office/drawing/2014/main" id="{2FA08021-4ED4-4C18-9B28-1EC560A2575F}"/>
                </a:ext>
              </a:extLst>
            </p:cNvPr>
            <p:cNvSpPr/>
            <p:nvPr/>
          </p:nvSpPr>
          <p:spPr>
            <a:xfrm>
              <a:off x="7166368" y="2507361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170"/>
                  </a:moveTo>
                  <a:lnTo>
                    <a:pt x="133971" y="74257"/>
                  </a:lnTo>
                  <a:lnTo>
                    <a:pt x="130979" y="88224"/>
                  </a:lnTo>
                  <a:lnTo>
                    <a:pt x="125253" y="100952"/>
                  </a:lnTo>
                  <a:lnTo>
                    <a:pt x="117125" y="112107"/>
                  </a:lnTo>
                  <a:lnTo>
                    <a:pt x="106922" y="121360"/>
                  </a:lnTo>
                  <a:lnTo>
                    <a:pt x="94976" y="128379"/>
                  </a:lnTo>
                  <a:lnTo>
                    <a:pt x="81615" y="132833"/>
                  </a:lnTo>
                  <a:lnTo>
                    <a:pt x="67170" y="134391"/>
                  </a:lnTo>
                  <a:lnTo>
                    <a:pt x="60084" y="134021"/>
                  </a:lnTo>
                  <a:lnTo>
                    <a:pt x="46120" y="131024"/>
                  </a:lnTo>
                  <a:lnTo>
                    <a:pt x="33401" y="125291"/>
                  </a:lnTo>
                  <a:lnTo>
                    <a:pt x="22255" y="117153"/>
                  </a:lnTo>
                  <a:lnTo>
                    <a:pt x="13013" y="106940"/>
                  </a:lnTo>
                  <a:lnTo>
                    <a:pt x="6003" y="94985"/>
                  </a:lnTo>
                  <a:lnTo>
                    <a:pt x="1555" y="81618"/>
                  </a:lnTo>
                  <a:lnTo>
                    <a:pt x="0" y="67170"/>
                  </a:lnTo>
                  <a:lnTo>
                    <a:pt x="364" y="60122"/>
                  </a:lnTo>
                  <a:lnTo>
                    <a:pt x="3351" y="46151"/>
                  </a:lnTo>
                  <a:lnTo>
                    <a:pt x="9073" y="33424"/>
                  </a:lnTo>
                  <a:lnTo>
                    <a:pt x="17201" y="22271"/>
                  </a:lnTo>
                  <a:lnTo>
                    <a:pt x="27404" y="13022"/>
                  </a:lnTo>
                  <a:lnTo>
                    <a:pt x="39354" y="6007"/>
                  </a:lnTo>
                  <a:lnTo>
                    <a:pt x="52719" y="1556"/>
                  </a:lnTo>
                  <a:lnTo>
                    <a:pt x="67170" y="0"/>
                  </a:lnTo>
                  <a:lnTo>
                    <a:pt x="74218" y="364"/>
                  </a:lnTo>
                  <a:lnTo>
                    <a:pt x="88189" y="3351"/>
                  </a:lnTo>
                  <a:lnTo>
                    <a:pt x="100916" y="9073"/>
                  </a:lnTo>
                  <a:lnTo>
                    <a:pt x="112069" y="17201"/>
                  </a:lnTo>
                  <a:lnTo>
                    <a:pt x="121318" y="27404"/>
                  </a:lnTo>
                  <a:lnTo>
                    <a:pt x="128332" y="39354"/>
                  </a:lnTo>
                  <a:lnTo>
                    <a:pt x="132783" y="52719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37" name="object 1074">
              <a:extLst>
                <a:ext uri="{FF2B5EF4-FFF2-40B4-BE49-F238E27FC236}">
                  <a16:creationId xmlns:a16="http://schemas.microsoft.com/office/drawing/2014/main" id="{76F54090-7AAA-413F-B2E5-ED07142BD03A}"/>
                </a:ext>
              </a:extLst>
            </p:cNvPr>
            <p:cNvSpPr/>
            <p:nvPr/>
          </p:nvSpPr>
          <p:spPr>
            <a:xfrm>
              <a:off x="7222578" y="2585542"/>
              <a:ext cx="73177" cy="52133"/>
            </a:xfrm>
            <a:custGeom>
              <a:avLst/>
              <a:gdLst/>
              <a:ahLst/>
              <a:cxnLst/>
              <a:rect l="l" t="t" r="r" b="b"/>
              <a:pathLst>
                <a:path w="73177" h="52133">
                  <a:moveTo>
                    <a:pt x="0" y="51193"/>
                  </a:moveTo>
                  <a:lnTo>
                    <a:pt x="3619" y="51841"/>
                  </a:lnTo>
                  <a:lnTo>
                    <a:pt x="7289" y="52133"/>
                  </a:lnTo>
                  <a:lnTo>
                    <a:pt x="10960" y="52133"/>
                  </a:lnTo>
                  <a:lnTo>
                    <a:pt x="24959" y="50572"/>
                  </a:lnTo>
                  <a:lnTo>
                    <a:pt x="37928" y="46101"/>
                  </a:lnTo>
                  <a:lnTo>
                    <a:pt x="49489" y="39037"/>
                  </a:lnTo>
                  <a:lnTo>
                    <a:pt x="59266" y="29695"/>
                  </a:lnTo>
                  <a:lnTo>
                    <a:pt x="66882" y="18393"/>
                  </a:lnTo>
                  <a:lnTo>
                    <a:pt x="71961" y="5447"/>
                  </a:lnTo>
                  <a:lnTo>
                    <a:pt x="7317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38" name="object 1075">
              <a:extLst>
                <a:ext uri="{FF2B5EF4-FFF2-40B4-BE49-F238E27FC236}">
                  <a16:creationId xmlns:a16="http://schemas.microsoft.com/office/drawing/2014/main" id="{FFAF7A9F-9D9E-4CCB-A8A4-CFE8E9E0C210}"/>
                </a:ext>
              </a:extLst>
            </p:cNvPr>
            <p:cNvSpPr/>
            <p:nvPr/>
          </p:nvSpPr>
          <p:spPr>
            <a:xfrm>
              <a:off x="7238657" y="2599232"/>
              <a:ext cx="47866" cy="33540"/>
            </a:xfrm>
            <a:custGeom>
              <a:avLst/>
              <a:gdLst/>
              <a:ahLst/>
              <a:cxnLst/>
              <a:rect l="l" t="t" r="r" b="b"/>
              <a:pathLst>
                <a:path w="47866" h="33540">
                  <a:moveTo>
                    <a:pt x="0" y="33540"/>
                  </a:moveTo>
                  <a:lnTo>
                    <a:pt x="13116" y="30843"/>
                  </a:lnTo>
                  <a:lnTo>
                    <a:pt x="25094" y="25345"/>
                  </a:lnTo>
                  <a:lnTo>
                    <a:pt x="35508" y="17337"/>
                  </a:lnTo>
                  <a:lnTo>
                    <a:pt x="43932" y="7109"/>
                  </a:lnTo>
                  <a:lnTo>
                    <a:pt x="4786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39" name="object 1076">
              <a:extLst>
                <a:ext uri="{FF2B5EF4-FFF2-40B4-BE49-F238E27FC236}">
                  <a16:creationId xmlns:a16="http://schemas.microsoft.com/office/drawing/2014/main" id="{C04BCB22-FBBF-425D-A159-2639E4D07E78}"/>
                </a:ext>
              </a:extLst>
            </p:cNvPr>
            <p:cNvSpPr/>
            <p:nvPr/>
          </p:nvSpPr>
          <p:spPr>
            <a:xfrm>
              <a:off x="7255967" y="2612085"/>
              <a:ext cx="15074" cy="10566"/>
            </a:xfrm>
            <a:custGeom>
              <a:avLst/>
              <a:gdLst/>
              <a:ahLst/>
              <a:cxnLst/>
              <a:rect l="l" t="t" r="r" b="b"/>
              <a:pathLst>
                <a:path w="15074" h="10566">
                  <a:moveTo>
                    <a:pt x="0" y="10566"/>
                  </a:moveTo>
                  <a:lnTo>
                    <a:pt x="5600" y="7937"/>
                  </a:lnTo>
                  <a:lnTo>
                    <a:pt x="10718" y="4368"/>
                  </a:lnTo>
                  <a:lnTo>
                    <a:pt x="1507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40" name="object 1077">
              <a:extLst>
                <a:ext uri="{FF2B5EF4-FFF2-40B4-BE49-F238E27FC236}">
                  <a16:creationId xmlns:a16="http://schemas.microsoft.com/office/drawing/2014/main" id="{FAE21DA5-C3D1-4395-A25D-C079C66943C9}"/>
                </a:ext>
              </a:extLst>
            </p:cNvPr>
            <p:cNvSpPr/>
            <p:nvPr/>
          </p:nvSpPr>
          <p:spPr>
            <a:xfrm>
              <a:off x="7195540" y="2525814"/>
              <a:ext cx="20980" cy="20243"/>
            </a:xfrm>
            <a:custGeom>
              <a:avLst/>
              <a:gdLst/>
              <a:ahLst/>
              <a:cxnLst/>
              <a:rect l="l" t="t" r="r" b="b"/>
              <a:pathLst>
                <a:path w="20980" h="20243">
                  <a:moveTo>
                    <a:pt x="15278" y="0"/>
                  </a:moveTo>
                  <a:lnTo>
                    <a:pt x="20980" y="12204"/>
                  </a:lnTo>
                  <a:lnTo>
                    <a:pt x="16725" y="14185"/>
                  </a:lnTo>
                  <a:lnTo>
                    <a:pt x="12852" y="16916"/>
                  </a:lnTo>
                  <a:lnTo>
                    <a:pt x="9474" y="20243"/>
                  </a:lnTo>
                  <a:lnTo>
                    <a:pt x="0" y="10718"/>
                  </a:lnTo>
                  <a:lnTo>
                    <a:pt x="4419" y="6299"/>
                  </a:lnTo>
                  <a:lnTo>
                    <a:pt x="9626" y="2679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41" name="object 1078">
              <a:extLst>
                <a:ext uri="{FF2B5EF4-FFF2-40B4-BE49-F238E27FC236}">
                  <a16:creationId xmlns:a16="http://schemas.microsoft.com/office/drawing/2014/main" id="{81DCC427-C870-4230-A941-D057CF9C44D3}"/>
                </a:ext>
              </a:extLst>
            </p:cNvPr>
            <p:cNvSpPr/>
            <p:nvPr/>
          </p:nvSpPr>
          <p:spPr>
            <a:xfrm>
              <a:off x="7195540" y="2525814"/>
              <a:ext cx="20980" cy="20243"/>
            </a:xfrm>
            <a:custGeom>
              <a:avLst/>
              <a:gdLst/>
              <a:ahLst/>
              <a:cxnLst/>
              <a:rect l="l" t="t" r="r" b="b"/>
              <a:pathLst>
                <a:path w="20980" h="20243">
                  <a:moveTo>
                    <a:pt x="15278" y="0"/>
                  </a:moveTo>
                  <a:lnTo>
                    <a:pt x="9626" y="2679"/>
                  </a:lnTo>
                  <a:lnTo>
                    <a:pt x="4419" y="6299"/>
                  </a:lnTo>
                  <a:lnTo>
                    <a:pt x="0" y="10718"/>
                  </a:lnTo>
                  <a:lnTo>
                    <a:pt x="9474" y="20243"/>
                  </a:lnTo>
                  <a:lnTo>
                    <a:pt x="12852" y="16916"/>
                  </a:lnTo>
                  <a:lnTo>
                    <a:pt x="16725" y="14185"/>
                  </a:lnTo>
                  <a:lnTo>
                    <a:pt x="20980" y="12204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42" name="object 1079">
              <a:extLst>
                <a:ext uri="{FF2B5EF4-FFF2-40B4-BE49-F238E27FC236}">
                  <a16:creationId xmlns:a16="http://schemas.microsoft.com/office/drawing/2014/main" id="{050446FD-255F-44BF-863C-2575B8B6475B}"/>
                </a:ext>
              </a:extLst>
            </p:cNvPr>
            <p:cNvSpPr/>
            <p:nvPr/>
          </p:nvSpPr>
          <p:spPr>
            <a:xfrm>
              <a:off x="7200303" y="2531910"/>
              <a:ext cx="13347" cy="9385"/>
            </a:xfrm>
            <a:custGeom>
              <a:avLst/>
              <a:gdLst/>
              <a:ahLst/>
              <a:cxnLst/>
              <a:rect l="l" t="t" r="r" b="b"/>
              <a:pathLst>
                <a:path w="13347" h="9385">
                  <a:moveTo>
                    <a:pt x="13347" y="0"/>
                  </a:moveTo>
                  <a:lnTo>
                    <a:pt x="8382" y="2336"/>
                  </a:lnTo>
                  <a:lnTo>
                    <a:pt x="3873" y="5511"/>
                  </a:lnTo>
                  <a:lnTo>
                    <a:pt x="0" y="938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43" name="object 1080">
              <a:extLst>
                <a:ext uri="{FF2B5EF4-FFF2-40B4-BE49-F238E27FC236}">
                  <a16:creationId xmlns:a16="http://schemas.microsoft.com/office/drawing/2014/main" id="{7D8D2497-B9F0-4E81-AB64-E8EEADA1A3E7}"/>
                </a:ext>
              </a:extLst>
            </p:cNvPr>
            <p:cNvSpPr/>
            <p:nvPr/>
          </p:nvSpPr>
          <p:spPr>
            <a:xfrm>
              <a:off x="7202639" y="2530525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44" name="object 1081">
              <a:extLst>
                <a:ext uri="{FF2B5EF4-FFF2-40B4-BE49-F238E27FC236}">
                  <a16:creationId xmlns:a16="http://schemas.microsoft.com/office/drawing/2014/main" id="{31DC8295-C010-4456-BA73-622A765E81DA}"/>
                </a:ext>
              </a:extLst>
            </p:cNvPr>
            <p:cNvSpPr/>
            <p:nvPr/>
          </p:nvSpPr>
          <p:spPr>
            <a:xfrm>
              <a:off x="7166368" y="2507361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170"/>
                  </a:moveTo>
                  <a:lnTo>
                    <a:pt x="132783" y="52719"/>
                  </a:lnTo>
                  <a:lnTo>
                    <a:pt x="128332" y="39354"/>
                  </a:lnTo>
                  <a:lnTo>
                    <a:pt x="121318" y="27404"/>
                  </a:lnTo>
                  <a:lnTo>
                    <a:pt x="112069" y="17201"/>
                  </a:lnTo>
                  <a:lnTo>
                    <a:pt x="100916" y="9073"/>
                  </a:lnTo>
                  <a:lnTo>
                    <a:pt x="88189" y="3351"/>
                  </a:lnTo>
                  <a:lnTo>
                    <a:pt x="74218" y="364"/>
                  </a:lnTo>
                  <a:lnTo>
                    <a:pt x="67170" y="0"/>
                  </a:lnTo>
                  <a:lnTo>
                    <a:pt x="52719" y="1556"/>
                  </a:lnTo>
                  <a:lnTo>
                    <a:pt x="39354" y="6007"/>
                  </a:lnTo>
                  <a:lnTo>
                    <a:pt x="27404" y="13022"/>
                  </a:lnTo>
                  <a:lnTo>
                    <a:pt x="17201" y="22271"/>
                  </a:lnTo>
                  <a:lnTo>
                    <a:pt x="9073" y="33424"/>
                  </a:lnTo>
                  <a:lnTo>
                    <a:pt x="3351" y="46151"/>
                  </a:lnTo>
                  <a:lnTo>
                    <a:pt x="364" y="60122"/>
                  </a:lnTo>
                  <a:lnTo>
                    <a:pt x="0" y="67170"/>
                  </a:lnTo>
                  <a:lnTo>
                    <a:pt x="1555" y="81618"/>
                  </a:lnTo>
                  <a:lnTo>
                    <a:pt x="6003" y="94985"/>
                  </a:lnTo>
                  <a:lnTo>
                    <a:pt x="13013" y="106940"/>
                  </a:lnTo>
                  <a:lnTo>
                    <a:pt x="22255" y="117153"/>
                  </a:lnTo>
                  <a:lnTo>
                    <a:pt x="33401" y="125291"/>
                  </a:lnTo>
                  <a:lnTo>
                    <a:pt x="46120" y="131024"/>
                  </a:lnTo>
                  <a:lnTo>
                    <a:pt x="60084" y="134021"/>
                  </a:lnTo>
                  <a:lnTo>
                    <a:pt x="67170" y="134391"/>
                  </a:lnTo>
                  <a:lnTo>
                    <a:pt x="81615" y="132833"/>
                  </a:lnTo>
                  <a:lnTo>
                    <a:pt x="94976" y="128379"/>
                  </a:lnTo>
                  <a:lnTo>
                    <a:pt x="106922" y="121360"/>
                  </a:lnTo>
                  <a:lnTo>
                    <a:pt x="117125" y="112107"/>
                  </a:lnTo>
                  <a:lnTo>
                    <a:pt x="125253" y="100952"/>
                  </a:lnTo>
                  <a:lnTo>
                    <a:pt x="130979" y="88224"/>
                  </a:lnTo>
                  <a:lnTo>
                    <a:pt x="133971" y="74257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45" name="object 1083">
              <a:extLst>
                <a:ext uri="{FF2B5EF4-FFF2-40B4-BE49-F238E27FC236}">
                  <a16:creationId xmlns:a16="http://schemas.microsoft.com/office/drawing/2014/main" id="{2BF6022B-DB7E-40BD-9389-8915ACE51CAF}"/>
                </a:ext>
              </a:extLst>
            </p:cNvPr>
            <p:cNvSpPr/>
            <p:nvPr/>
          </p:nvSpPr>
          <p:spPr>
            <a:xfrm>
              <a:off x="7198067" y="2309660"/>
              <a:ext cx="73126" cy="52197"/>
            </a:xfrm>
            <a:custGeom>
              <a:avLst/>
              <a:gdLst/>
              <a:ahLst/>
              <a:cxnLst/>
              <a:rect l="l" t="t" r="r" b="b"/>
              <a:pathLst>
                <a:path w="73126" h="52197">
                  <a:moveTo>
                    <a:pt x="0" y="51244"/>
                  </a:moveTo>
                  <a:lnTo>
                    <a:pt x="3619" y="51841"/>
                  </a:lnTo>
                  <a:lnTo>
                    <a:pt x="7302" y="52197"/>
                  </a:lnTo>
                  <a:lnTo>
                    <a:pt x="10972" y="52197"/>
                  </a:lnTo>
                  <a:lnTo>
                    <a:pt x="24972" y="50631"/>
                  </a:lnTo>
                  <a:lnTo>
                    <a:pt x="37939" y="46149"/>
                  </a:lnTo>
                  <a:lnTo>
                    <a:pt x="49494" y="39069"/>
                  </a:lnTo>
                  <a:lnTo>
                    <a:pt x="59261" y="29711"/>
                  </a:lnTo>
                  <a:lnTo>
                    <a:pt x="66862" y="18394"/>
                  </a:lnTo>
                  <a:lnTo>
                    <a:pt x="71921" y="5440"/>
                  </a:lnTo>
                  <a:lnTo>
                    <a:pt x="7312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46" name="object 1084">
              <a:extLst>
                <a:ext uri="{FF2B5EF4-FFF2-40B4-BE49-F238E27FC236}">
                  <a16:creationId xmlns:a16="http://schemas.microsoft.com/office/drawing/2014/main" id="{8F7B4C0F-AB33-42CA-86F7-4C166EEFF26D}"/>
                </a:ext>
              </a:extLst>
            </p:cNvPr>
            <p:cNvSpPr/>
            <p:nvPr/>
          </p:nvSpPr>
          <p:spPr>
            <a:xfrm>
              <a:off x="7214095" y="2323401"/>
              <a:ext cx="47917" cy="33540"/>
            </a:xfrm>
            <a:custGeom>
              <a:avLst/>
              <a:gdLst/>
              <a:ahLst/>
              <a:cxnLst/>
              <a:rect l="l" t="t" r="r" b="b"/>
              <a:pathLst>
                <a:path w="47917" h="33540">
                  <a:moveTo>
                    <a:pt x="0" y="33540"/>
                  </a:moveTo>
                  <a:lnTo>
                    <a:pt x="13139" y="30842"/>
                  </a:lnTo>
                  <a:lnTo>
                    <a:pt x="25125" y="25343"/>
                  </a:lnTo>
                  <a:lnTo>
                    <a:pt x="35540" y="17340"/>
                  </a:lnTo>
                  <a:lnTo>
                    <a:pt x="43962" y="7129"/>
                  </a:lnTo>
                  <a:lnTo>
                    <a:pt x="4791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47" name="object 1085">
              <a:extLst>
                <a:ext uri="{FF2B5EF4-FFF2-40B4-BE49-F238E27FC236}">
                  <a16:creationId xmlns:a16="http://schemas.microsoft.com/office/drawing/2014/main" id="{BE065747-28AE-4A89-B09C-F5EDF59FE22D}"/>
                </a:ext>
              </a:extLst>
            </p:cNvPr>
            <p:cNvSpPr/>
            <p:nvPr/>
          </p:nvSpPr>
          <p:spPr>
            <a:xfrm>
              <a:off x="7231456" y="2336203"/>
              <a:ext cx="15087" cy="10617"/>
            </a:xfrm>
            <a:custGeom>
              <a:avLst/>
              <a:gdLst/>
              <a:ahLst/>
              <a:cxnLst/>
              <a:rect l="l" t="t" r="r" b="b"/>
              <a:pathLst>
                <a:path w="15087" h="10617">
                  <a:moveTo>
                    <a:pt x="0" y="10617"/>
                  </a:moveTo>
                  <a:lnTo>
                    <a:pt x="5613" y="7988"/>
                  </a:lnTo>
                  <a:lnTo>
                    <a:pt x="10718" y="4419"/>
                  </a:lnTo>
                  <a:lnTo>
                    <a:pt x="15087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48" name="object 1086">
              <a:extLst>
                <a:ext uri="{FF2B5EF4-FFF2-40B4-BE49-F238E27FC236}">
                  <a16:creationId xmlns:a16="http://schemas.microsoft.com/office/drawing/2014/main" id="{F6E2E6C7-B1C9-48F7-A3BE-631D8DCCE201}"/>
                </a:ext>
              </a:extLst>
            </p:cNvPr>
            <p:cNvSpPr/>
            <p:nvPr/>
          </p:nvSpPr>
          <p:spPr>
            <a:xfrm>
              <a:off x="7171029" y="2249982"/>
              <a:ext cx="20993" cy="20193"/>
            </a:xfrm>
            <a:custGeom>
              <a:avLst/>
              <a:gdLst/>
              <a:ahLst/>
              <a:cxnLst/>
              <a:rect l="l" t="t" r="r" b="b"/>
              <a:pathLst>
                <a:path w="20993" h="20193">
                  <a:moveTo>
                    <a:pt x="15290" y="0"/>
                  </a:moveTo>
                  <a:lnTo>
                    <a:pt x="20993" y="12153"/>
                  </a:lnTo>
                  <a:lnTo>
                    <a:pt x="16725" y="14185"/>
                  </a:lnTo>
                  <a:lnTo>
                    <a:pt x="12801" y="16865"/>
                  </a:lnTo>
                  <a:lnTo>
                    <a:pt x="9486" y="20193"/>
                  </a:lnTo>
                  <a:lnTo>
                    <a:pt x="0" y="10718"/>
                  </a:lnTo>
                  <a:lnTo>
                    <a:pt x="4419" y="6299"/>
                  </a:lnTo>
                  <a:lnTo>
                    <a:pt x="9575" y="2628"/>
                  </a:lnTo>
                  <a:lnTo>
                    <a:pt x="15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49" name="object 1087">
              <a:extLst>
                <a:ext uri="{FF2B5EF4-FFF2-40B4-BE49-F238E27FC236}">
                  <a16:creationId xmlns:a16="http://schemas.microsoft.com/office/drawing/2014/main" id="{15C70955-B201-46B6-9D19-24B4599B6981}"/>
                </a:ext>
              </a:extLst>
            </p:cNvPr>
            <p:cNvSpPr/>
            <p:nvPr/>
          </p:nvSpPr>
          <p:spPr>
            <a:xfrm>
              <a:off x="7171029" y="2249982"/>
              <a:ext cx="20993" cy="20193"/>
            </a:xfrm>
            <a:custGeom>
              <a:avLst/>
              <a:gdLst/>
              <a:ahLst/>
              <a:cxnLst/>
              <a:rect l="l" t="t" r="r" b="b"/>
              <a:pathLst>
                <a:path w="20993" h="20193">
                  <a:moveTo>
                    <a:pt x="15290" y="0"/>
                  </a:moveTo>
                  <a:lnTo>
                    <a:pt x="9575" y="2628"/>
                  </a:lnTo>
                  <a:lnTo>
                    <a:pt x="4419" y="6299"/>
                  </a:lnTo>
                  <a:lnTo>
                    <a:pt x="0" y="10718"/>
                  </a:lnTo>
                  <a:lnTo>
                    <a:pt x="9486" y="20193"/>
                  </a:lnTo>
                  <a:lnTo>
                    <a:pt x="12801" y="16865"/>
                  </a:lnTo>
                  <a:lnTo>
                    <a:pt x="16725" y="14185"/>
                  </a:lnTo>
                  <a:lnTo>
                    <a:pt x="20993" y="12153"/>
                  </a:lnTo>
                  <a:lnTo>
                    <a:pt x="1529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50" name="object 1088">
              <a:extLst>
                <a:ext uri="{FF2B5EF4-FFF2-40B4-BE49-F238E27FC236}">
                  <a16:creationId xmlns:a16="http://schemas.microsoft.com/office/drawing/2014/main" id="{85245825-FC0B-4D27-963A-11D4812577C7}"/>
                </a:ext>
              </a:extLst>
            </p:cNvPr>
            <p:cNvSpPr/>
            <p:nvPr/>
          </p:nvSpPr>
          <p:spPr>
            <a:xfrm>
              <a:off x="7175754" y="2256091"/>
              <a:ext cx="13385" cy="9372"/>
            </a:xfrm>
            <a:custGeom>
              <a:avLst/>
              <a:gdLst/>
              <a:ahLst/>
              <a:cxnLst/>
              <a:rect l="l" t="t" r="r" b="b"/>
              <a:pathLst>
                <a:path w="13385" h="9372">
                  <a:moveTo>
                    <a:pt x="13385" y="0"/>
                  </a:moveTo>
                  <a:lnTo>
                    <a:pt x="8432" y="2324"/>
                  </a:lnTo>
                  <a:lnTo>
                    <a:pt x="3911" y="5499"/>
                  </a:lnTo>
                  <a:lnTo>
                    <a:pt x="0" y="9372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51" name="object 1089">
              <a:extLst>
                <a:ext uri="{FF2B5EF4-FFF2-40B4-BE49-F238E27FC236}">
                  <a16:creationId xmlns:a16="http://schemas.microsoft.com/office/drawing/2014/main" id="{6A7C991E-AEF9-4D60-977C-2EA8B83245E0}"/>
                </a:ext>
              </a:extLst>
            </p:cNvPr>
            <p:cNvSpPr/>
            <p:nvPr/>
          </p:nvSpPr>
          <p:spPr>
            <a:xfrm>
              <a:off x="7178128" y="2254643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101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52" name="object 1090">
              <a:extLst>
                <a:ext uri="{FF2B5EF4-FFF2-40B4-BE49-F238E27FC236}">
                  <a16:creationId xmlns:a16="http://schemas.microsoft.com/office/drawing/2014/main" id="{325D3FAE-1296-4B27-A381-B6E9C9B03647}"/>
                </a:ext>
              </a:extLst>
            </p:cNvPr>
            <p:cNvSpPr/>
            <p:nvPr/>
          </p:nvSpPr>
          <p:spPr>
            <a:xfrm>
              <a:off x="7141870" y="2231529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2783" y="52719"/>
                  </a:lnTo>
                  <a:lnTo>
                    <a:pt x="128330" y="39354"/>
                  </a:lnTo>
                  <a:lnTo>
                    <a:pt x="121314" y="27404"/>
                  </a:lnTo>
                  <a:lnTo>
                    <a:pt x="112064" y="17201"/>
                  </a:lnTo>
                  <a:lnTo>
                    <a:pt x="100910" y="9073"/>
                  </a:lnTo>
                  <a:lnTo>
                    <a:pt x="88184" y="3351"/>
                  </a:lnTo>
                  <a:lnTo>
                    <a:pt x="74216" y="364"/>
                  </a:lnTo>
                  <a:lnTo>
                    <a:pt x="67170" y="0"/>
                  </a:lnTo>
                  <a:lnTo>
                    <a:pt x="52719" y="1556"/>
                  </a:lnTo>
                  <a:lnTo>
                    <a:pt x="39354" y="6007"/>
                  </a:lnTo>
                  <a:lnTo>
                    <a:pt x="27404" y="13022"/>
                  </a:lnTo>
                  <a:lnTo>
                    <a:pt x="17201" y="22271"/>
                  </a:lnTo>
                  <a:lnTo>
                    <a:pt x="9073" y="33424"/>
                  </a:lnTo>
                  <a:lnTo>
                    <a:pt x="3351" y="46151"/>
                  </a:lnTo>
                  <a:lnTo>
                    <a:pt x="364" y="60122"/>
                  </a:lnTo>
                  <a:lnTo>
                    <a:pt x="0" y="67170"/>
                  </a:lnTo>
                  <a:lnTo>
                    <a:pt x="1556" y="81621"/>
                  </a:lnTo>
                  <a:lnTo>
                    <a:pt x="6007" y="94986"/>
                  </a:lnTo>
                  <a:lnTo>
                    <a:pt x="13022" y="106935"/>
                  </a:lnTo>
                  <a:lnTo>
                    <a:pt x="22271" y="117139"/>
                  </a:lnTo>
                  <a:lnTo>
                    <a:pt x="33424" y="125266"/>
                  </a:lnTo>
                  <a:lnTo>
                    <a:pt x="46151" y="130989"/>
                  </a:lnTo>
                  <a:lnTo>
                    <a:pt x="60122" y="133975"/>
                  </a:lnTo>
                  <a:lnTo>
                    <a:pt x="67170" y="134340"/>
                  </a:lnTo>
                  <a:lnTo>
                    <a:pt x="81617" y="132783"/>
                  </a:lnTo>
                  <a:lnTo>
                    <a:pt x="94980" y="128332"/>
                  </a:lnTo>
                  <a:lnTo>
                    <a:pt x="106930" y="121318"/>
                  </a:lnTo>
                  <a:lnTo>
                    <a:pt x="117134" y="112069"/>
                  </a:lnTo>
                  <a:lnTo>
                    <a:pt x="125264" y="100916"/>
                  </a:lnTo>
                  <a:lnTo>
                    <a:pt x="130987" y="88189"/>
                  </a:lnTo>
                  <a:lnTo>
                    <a:pt x="133975" y="74218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53" name="object 1091">
              <a:extLst>
                <a:ext uri="{FF2B5EF4-FFF2-40B4-BE49-F238E27FC236}">
                  <a16:creationId xmlns:a16="http://schemas.microsoft.com/office/drawing/2014/main" id="{A3360409-20AD-4579-B51A-7B7059B78EB1}"/>
                </a:ext>
              </a:extLst>
            </p:cNvPr>
            <p:cNvSpPr/>
            <p:nvPr/>
          </p:nvSpPr>
          <p:spPr>
            <a:xfrm>
              <a:off x="7360297" y="2041778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170"/>
                  </a:moveTo>
                  <a:lnTo>
                    <a:pt x="133971" y="74254"/>
                  </a:lnTo>
                  <a:lnTo>
                    <a:pt x="130979" y="88220"/>
                  </a:lnTo>
                  <a:lnTo>
                    <a:pt x="125253" y="100946"/>
                  </a:lnTo>
                  <a:lnTo>
                    <a:pt x="117125" y="112102"/>
                  </a:lnTo>
                  <a:lnTo>
                    <a:pt x="106922" y="121356"/>
                  </a:lnTo>
                  <a:lnTo>
                    <a:pt x="94976" y="128377"/>
                  </a:lnTo>
                  <a:lnTo>
                    <a:pt x="81615" y="132832"/>
                  </a:lnTo>
                  <a:lnTo>
                    <a:pt x="67170" y="134391"/>
                  </a:lnTo>
                  <a:lnTo>
                    <a:pt x="60084" y="134021"/>
                  </a:lnTo>
                  <a:lnTo>
                    <a:pt x="46120" y="131023"/>
                  </a:lnTo>
                  <a:lnTo>
                    <a:pt x="33401" y="125288"/>
                  </a:lnTo>
                  <a:lnTo>
                    <a:pt x="22255" y="117148"/>
                  </a:lnTo>
                  <a:lnTo>
                    <a:pt x="13013" y="106935"/>
                  </a:lnTo>
                  <a:lnTo>
                    <a:pt x="6003" y="94980"/>
                  </a:lnTo>
                  <a:lnTo>
                    <a:pt x="1555" y="81614"/>
                  </a:lnTo>
                  <a:lnTo>
                    <a:pt x="0" y="67170"/>
                  </a:lnTo>
                  <a:lnTo>
                    <a:pt x="364" y="60131"/>
                  </a:lnTo>
                  <a:lnTo>
                    <a:pt x="3351" y="46170"/>
                  </a:lnTo>
                  <a:lnTo>
                    <a:pt x="9073" y="33446"/>
                  </a:lnTo>
                  <a:lnTo>
                    <a:pt x="17201" y="22291"/>
                  </a:lnTo>
                  <a:lnTo>
                    <a:pt x="27404" y="13037"/>
                  </a:lnTo>
                  <a:lnTo>
                    <a:pt x="39354" y="6015"/>
                  </a:lnTo>
                  <a:lnTo>
                    <a:pt x="52719" y="1559"/>
                  </a:lnTo>
                  <a:lnTo>
                    <a:pt x="67170" y="0"/>
                  </a:lnTo>
                  <a:lnTo>
                    <a:pt x="74218" y="365"/>
                  </a:lnTo>
                  <a:lnTo>
                    <a:pt x="88189" y="3356"/>
                  </a:lnTo>
                  <a:lnTo>
                    <a:pt x="100916" y="9084"/>
                  </a:lnTo>
                  <a:lnTo>
                    <a:pt x="112069" y="17219"/>
                  </a:lnTo>
                  <a:lnTo>
                    <a:pt x="121318" y="27426"/>
                  </a:lnTo>
                  <a:lnTo>
                    <a:pt x="128332" y="39376"/>
                  </a:lnTo>
                  <a:lnTo>
                    <a:pt x="132783" y="52734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54" name="object 1092">
              <a:extLst>
                <a:ext uri="{FF2B5EF4-FFF2-40B4-BE49-F238E27FC236}">
                  <a16:creationId xmlns:a16="http://schemas.microsoft.com/office/drawing/2014/main" id="{1BD103E5-14CA-4FD2-B05B-9121D17CB767}"/>
                </a:ext>
              </a:extLst>
            </p:cNvPr>
            <p:cNvSpPr/>
            <p:nvPr/>
          </p:nvSpPr>
          <p:spPr>
            <a:xfrm>
              <a:off x="7416507" y="2119909"/>
              <a:ext cx="73164" cy="52184"/>
            </a:xfrm>
            <a:custGeom>
              <a:avLst/>
              <a:gdLst/>
              <a:ahLst/>
              <a:cxnLst/>
              <a:rect l="l" t="t" r="r" b="b"/>
              <a:pathLst>
                <a:path w="73164" h="52184">
                  <a:moveTo>
                    <a:pt x="0" y="51244"/>
                  </a:moveTo>
                  <a:lnTo>
                    <a:pt x="3619" y="51892"/>
                  </a:lnTo>
                  <a:lnTo>
                    <a:pt x="7289" y="52184"/>
                  </a:lnTo>
                  <a:lnTo>
                    <a:pt x="10960" y="52184"/>
                  </a:lnTo>
                  <a:lnTo>
                    <a:pt x="24955" y="50624"/>
                  </a:lnTo>
                  <a:lnTo>
                    <a:pt x="37918" y="46154"/>
                  </a:lnTo>
                  <a:lnTo>
                    <a:pt x="49474" y="39089"/>
                  </a:lnTo>
                  <a:lnTo>
                    <a:pt x="59247" y="29745"/>
                  </a:lnTo>
                  <a:lnTo>
                    <a:pt x="66862" y="18436"/>
                  </a:lnTo>
                  <a:lnTo>
                    <a:pt x="71942" y="5479"/>
                  </a:lnTo>
                  <a:lnTo>
                    <a:pt x="7316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55" name="object 1093">
              <a:extLst>
                <a:ext uri="{FF2B5EF4-FFF2-40B4-BE49-F238E27FC236}">
                  <a16:creationId xmlns:a16="http://schemas.microsoft.com/office/drawing/2014/main" id="{8EF06499-6147-4450-A213-57928BB7ABDA}"/>
                </a:ext>
              </a:extLst>
            </p:cNvPr>
            <p:cNvSpPr/>
            <p:nvPr/>
          </p:nvSpPr>
          <p:spPr>
            <a:xfrm>
              <a:off x="7432573" y="2133650"/>
              <a:ext cx="47878" cy="33540"/>
            </a:xfrm>
            <a:custGeom>
              <a:avLst/>
              <a:gdLst/>
              <a:ahLst/>
              <a:cxnLst/>
              <a:rect l="l" t="t" r="r" b="b"/>
              <a:pathLst>
                <a:path w="47878" h="33540">
                  <a:moveTo>
                    <a:pt x="0" y="33540"/>
                  </a:moveTo>
                  <a:lnTo>
                    <a:pt x="13119" y="30864"/>
                  </a:lnTo>
                  <a:lnTo>
                    <a:pt x="25097" y="25369"/>
                  </a:lnTo>
                  <a:lnTo>
                    <a:pt x="35510" y="17354"/>
                  </a:lnTo>
                  <a:lnTo>
                    <a:pt x="43935" y="7119"/>
                  </a:lnTo>
                  <a:lnTo>
                    <a:pt x="4787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56" name="object 1094">
              <a:extLst>
                <a:ext uri="{FF2B5EF4-FFF2-40B4-BE49-F238E27FC236}">
                  <a16:creationId xmlns:a16="http://schemas.microsoft.com/office/drawing/2014/main" id="{92F2451C-3930-4849-9F61-5EE60E2374E9}"/>
                </a:ext>
              </a:extLst>
            </p:cNvPr>
            <p:cNvSpPr/>
            <p:nvPr/>
          </p:nvSpPr>
          <p:spPr>
            <a:xfrm>
              <a:off x="7449883" y="2146503"/>
              <a:ext cx="15138" cy="10566"/>
            </a:xfrm>
            <a:custGeom>
              <a:avLst/>
              <a:gdLst/>
              <a:ahLst/>
              <a:cxnLst/>
              <a:rect l="l" t="t" r="r" b="b"/>
              <a:pathLst>
                <a:path w="15138" h="10566">
                  <a:moveTo>
                    <a:pt x="0" y="10566"/>
                  </a:moveTo>
                  <a:lnTo>
                    <a:pt x="5613" y="7937"/>
                  </a:lnTo>
                  <a:lnTo>
                    <a:pt x="10718" y="4356"/>
                  </a:lnTo>
                  <a:lnTo>
                    <a:pt x="1513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57" name="object 1095">
              <a:extLst>
                <a:ext uri="{FF2B5EF4-FFF2-40B4-BE49-F238E27FC236}">
                  <a16:creationId xmlns:a16="http://schemas.microsoft.com/office/drawing/2014/main" id="{BF35B2E3-FFB9-42A1-B2CB-ECD2B2D63EBB}"/>
                </a:ext>
              </a:extLst>
            </p:cNvPr>
            <p:cNvSpPr/>
            <p:nvPr/>
          </p:nvSpPr>
          <p:spPr>
            <a:xfrm>
              <a:off x="7389469" y="2060282"/>
              <a:ext cx="20980" cy="20180"/>
            </a:xfrm>
            <a:custGeom>
              <a:avLst/>
              <a:gdLst/>
              <a:ahLst/>
              <a:cxnLst/>
              <a:rect l="l" t="t" r="r" b="b"/>
              <a:pathLst>
                <a:path w="20980" h="20180">
                  <a:moveTo>
                    <a:pt x="15278" y="0"/>
                  </a:moveTo>
                  <a:lnTo>
                    <a:pt x="20980" y="12153"/>
                  </a:lnTo>
                  <a:lnTo>
                    <a:pt x="16713" y="14135"/>
                  </a:lnTo>
                  <a:lnTo>
                    <a:pt x="12788" y="16865"/>
                  </a:lnTo>
                  <a:lnTo>
                    <a:pt x="9525" y="20180"/>
                  </a:lnTo>
                  <a:lnTo>
                    <a:pt x="0" y="10655"/>
                  </a:lnTo>
                  <a:lnTo>
                    <a:pt x="4406" y="6248"/>
                  </a:lnTo>
                  <a:lnTo>
                    <a:pt x="9613" y="2628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58" name="object 1096">
              <a:extLst>
                <a:ext uri="{FF2B5EF4-FFF2-40B4-BE49-F238E27FC236}">
                  <a16:creationId xmlns:a16="http://schemas.microsoft.com/office/drawing/2014/main" id="{ECBB06F1-09EE-4F4C-A1F5-F74098B050FC}"/>
                </a:ext>
              </a:extLst>
            </p:cNvPr>
            <p:cNvSpPr/>
            <p:nvPr/>
          </p:nvSpPr>
          <p:spPr>
            <a:xfrm>
              <a:off x="7389469" y="2060282"/>
              <a:ext cx="20980" cy="20180"/>
            </a:xfrm>
            <a:custGeom>
              <a:avLst/>
              <a:gdLst/>
              <a:ahLst/>
              <a:cxnLst/>
              <a:rect l="l" t="t" r="r" b="b"/>
              <a:pathLst>
                <a:path w="20980" h="20180">
                  <a:moveTo>
                    <a:pt x="15278" y="0"/>
                  </a:moveTo>
                  <a:lnTo>
                    <a:pt x="9613" y="2628"/>
                  </a:lnTo>
                  <a:lnTo>
                    <a:pt x="4406" y="6248"/>
                  </a:lnTo>
                  <a:lnTo>
                    <a:pt x="0" y="10655"/>
                  </a:lnTo>
                  <a:lnTo>
                    <a:pt x="9525" y="20180"/>
                  </a:lnTo>
                  <a:lnTo>
                    <a:pt x="12788" y="16865"/>
                  </a:lnTo>
                  <a:lnTo>
                    <a:pt x="16713" y="14135"/>
                  </a:lnTo>
                  <a:lnTo>
                    <a:pt x="20980" y="12153"/>
                  </a:lnTo>
                  <a:lnTo>
                    <a:pt x="15278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59" name="object 1097">
              <a:extLst>
                <a:ext uri="{FF2B5EF4-FFF2-40B4-BE49-F238E27FC236}">
                  <a16:creationId xmlns:a16="http://schemas.microsoft.com/office/drawing/2014/main" id="{F411BA8A-1806-4EDC-9FE8-D5DA2DA2569F}"/>
                </a:ext>
              </a:extLst>
            </p:cNvPr>
            <p:cNvSpPr/>
            <p:nvPr/>
          </p:nvSpPr>
          <p:spPr>
            <a:xfrm>
              <a:off x="7394232" y="2066328"/>
              <a:ext cx="13335" cy="9372"/>
            </a:xfrm>
            <a:custGeom>
              <a:avLst/>
              <a:gdLst/>
              <a:ahLst/>
              <a:cxnLst/>
              <a:rect l="l" t="t" r="r" b="b"/>
              <a:pathLst>
                <a:path w="13335" h="9372">
                  <a:moveTo>
                    <a:pt x="13335" y="0"/>
                  </a:moveTo>
                  <a:lnTo>
                    <a:pt x="8382" y="2336"/>
                  </a:lnTo>
                  <a:lnTo>
                    <a:pt x="3860" y="5511"/>
                  </a:lnTo>
                  <a:lnTo>
                    <a:pt x="0" y="937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60" name="object 1098">
              <a:extLst>
                <a:ext uri="{FF2B5EF4-FFF2-40B4-BE49-F238E27FC236}">
                  <a16:creationId xmlns:a16="http://schemas.microsoft.com/office/drawing/2014/main" id="{DA558A5B-82DC-4878-A54D-3E3E9F2F6DA6}"/>
                </a:ext>
              </a:extLst>
            </p:cNvPr>
            <p:cNvSpPr/>
            <p:nvPr/>
          </p:nvSpPr>
          <p:spPr>
            <a:xfrm>
              <a:off x="7396556" y="2064943"/>
              <a:ext cx="7835" cy="11010"/>
            </a:xfrm>
            <a:custGeom>
              <a:avLst/>
              <a:gdLst/>
              <a:ahLst/>
              <a:cxnLst/>
              <a:rect l="l" t="t" r="r" b="b"/>
              <a:pathLst>
                <a:path w="7835" h="11010">
                  <a:moveTo>
                    <a:pt x="7835" y="10960"/>
                  </a:moveTo>
                  <a:lnTo>
                    <a:pt x="10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61" name="object 1099">
              <a:extLst>
                <a:ext uri="{FF2B5EF4-FFF2-40B4-BE49-F238E27FC236}">
                  <a16:creationId xmlns:a16="http://schemas.microsoft.com/office/drawing/2014/main" id="{303DB4A2-55A1-4D19-A5FE-C1EDBFC27E13}"/>
                </a:ext>
              </a:extLst>
            </p:cNvPr>
            <p:cNvSpPr/>
            <p:nvPr/>
          </p:nvSpPr>
          <p:spPr>
            <a:xfrm>
              <a:off x="7360297" y="2041778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170"/>
                  </a:moveTo>
                  <a:lnTo>
                    <a:pt x="132783" y="52734"/>
                  </a:lnTo>
                  <a:lnTo>
                    <a:pt x="128332" y="39376"/>
                  </a:lnTo>
                  <a:lnTo>
                    <a:pt x="121318" y="27426"/>
                  </a:lnTo>
                  <a:lnTo>
                    <a:pt x="112069" y="17219"/>
                  </a:lnTo>
                  <a:lnTo>
                    <a:pt x="100916" y="9084"/>
                  </a:lnTo>
                  <a:lnTo>
                    <a:pt x="88189" y="3356"/>
                  </a:lnTo>
                  <a:lnTo>
                    <a:pt x="74218" y="365"/>
                  </a:lnTo>
                  <a:lnTo>
                    <a:pt x="67170" y="0"/>
                  </a:lnTo>
                  <a:lnTo>
                    <a:pt x="52719" y="1559"/>
                  </a:lnTo>
                  <a:lnTo>
                    <a:pt x="39354" y="6015"/>
                  </a:lnTo>
                  <a:lnTo>
                    <a:pt x="27404" y="13037"/>
                  </a:lnTo>
                  <a:lnTo>
                    <a:pt x="17201" y="22291"/>
                  </a:lnTo>
                  <a:lnTo>
                    <a:pt x="9073" y="33446"/>
                  </a:lnTo>
                  <a:lnTo>
                    <a:pt x="3351" y="46170"/>
                  </a:lnTo>
                  <a:lnTo>
                    <a:pt x="364" y="60131"/>
                  </a:lnTo>
                  <a:lnTo>
                    <a:pt x="0" y="67170"/>
                  </a:lnTo>
                  <a:lnTo>
                    <a:pt x="1555" y="81614"/>
                  </a:lnTo>
                  <a:lnTo>
                    <a:pt x="6003" y="94980"/>
                  </a:lnTo>
                  <a:lnTo>
                    <a:pt x="13013" y="106935"/>
                  </a:lnTo>
                  <a:lnTo>
                    <a:pt x="22255" y="117148"/>
                  </a:lnTo>
                  <a:lnTo>
                    <a:pt x="33401" y="125288"/>
                  </a:lnTo>
                  <a:lnTo>
                    <a:pt x="46120" y="131023"/>
                  </a:lnTo>
                  <a:lnTo>
                    <a:pt x="60084" y="134021"/>
                  </a:lnTo>
                  <a:lnTo>
                    <a:pt x="67170" y="134391"/>
                  </a:lnTo>
                  <a:lnTo>
                    <a:pt x="81615" y="132832"/>
                  </a:lnTo>
                  <a:lnTo>
                    <a:pt x="94976" y="128377"/>
                  </a:lnTo>
                  <a:lnTo>
                    <a:pt x="106922" y="121356"/>
                  </a:lnTo>
                  <a:lnTo>
                    <a:pt x="117125" y="112102"/>
                  </a:lnTo>
                  <a:lnTo>
                    <a:pt x="125253" y="100946"/>
                  </a:lnTo>
                  <a:lnTo>
                    <a:pt x="130979" y="88220"/>
                  </a:lnTo>
                  <a:lnTo>
                    <a:pt x="133971" y="74254"/>
                  </a:lnTo>
                  <a:lnTo>
                    <a:pt x="134340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62" name="object 1100">
              <a:extLst>
                <a:ext uri="{FF2B5EF4-FFF2-40B4-BE49-F238E27FC236}">
                  <a16:creationId xmlns:a16="http://schemas.microsoft.com/office/drawing/2014/main" id="{611058E3-7542-4040-8CEA-39731CDD8990}"/>
                </a:ext>
              </a:extLst>
            </p:cNvPr>
            <p:cNvSpPr/>
            <p:nvPr/>
          </p:nvSpPr>
          <p:spPr>
            <a:xfrm>
              <a:off x="7364209" y="2021827"/>
              <a:ext cx="15786" cy="21882"/>
            </a:xfrm>
            <a:custGeom>
              <a:avLst/>
              <a:gdLst/>
              <a:ahLst/>
              <a:cxnLst/>
              <a:rect l="l" t="t" r="r" b="b"/>
              <a:pathLst>
                <a:path w="15786" h="21882">
                  <a:moveTo>
                    <a:pt x="0" y="0"/>
                  </a:moveTo>
                  <a:lnTo>
                    <a:pt x="15786" y="21882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63" name="object 1101">
              <a:extLst>
                <a:ext uri="{FF2B5EF4-FFF2-40B4-BE49-F238E27FC236}">
                  <a16:creationId xmlns:a16="http://schemas.microsoft.com/office/drawing/2014/main" id="{E4872526-CDEA-4F09-852F-6EA6FDF6B61A}"/>
                </a:ext>
              </a:extLst>
            </p:cNvPr>
            <p:cNvSpPr/>
            <p:nvPr/>
          </p:nvSpPr>
          <p:spPr>
            <a:xfrm>
              <a:off x="7340346" y="2045690"/>
              <a:ext cx="21831" cy="15773"/>
            </a:xfrm>
            <a:custGeom>
              <a:avLst/>
              <a:gdLst/>
              <a:ahLst/>
              <a:cxnLst/>
              <a:rect l="l" t="t" r="r" b="b"/>
              <a:pathLst>
                <a:path w="21831" h="15773">
                  <a:moveTo>
                    <a:pt x="0" y="0"/>
                  </a:moveTo>
                  <a:lnTo>
                    <a:pt x="21831" y="15773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64" name="object 1102">
              <a:extLst>
                <a:ext uri="{FF2B5EF4-FFF2-40B4-BE49-F238E27FC236}">
                  <a16:creationId xmlns:a16="http://schemas.microsoft.com/office/drawing/2014/main" id="{491F09A8-EF82-4404-B1E1-E482BD190A4A}"/>
                </a:ext>
              </a:extLst>
            </p:cNvPr>
            <p:cNvSpPr/>
            <p:nvPr/>
          </p:nvSpPr>
          <p:spPr>
            <a:xfrm>
              <a:off x="7325118" y="2075700"/>
              <a:ext cx="25654" cy="8242"/>
            </a:xfrm>
            <a:custGeom>
              <a:avLst/>
              <a:gdLst/>
              <a:ahLst/>
              <a:cxnLst/>
              <a:rect l="l" t="t" r="r" b="b"/>
              <a:pathLst>
                <a:path w="25654" h="8242">
                  <a:moveTo>
                    <a:pt x="0" y="0"/>
                  </a:moveTo>
                  <a:lnTo>
                    <a:pt x="25654" y="8242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65" name="object 1103">
              <a:extLst>
                <a:ext uri="{FF2B5EF4-FFF2-40B4-BE49-F238E27FC236}">
                  <a16:creationId xmlns:a16="http://schemas.microsoft.com/office/drawing/2014/main" id="{557629F6-6AD2-4260-8A38-477CCB70BBFD}"/>
                </a:ext>
              </a:extLst>
            </p:cNvPr>
            <p:cNvSpPr/>
            <p:nvPr/>
          </p:nvSpPr>
          <p:spPr>
            <a:xfrm>
              <a:off x="7319911" y="2108949"/>
              <a:ext cx="26784" cy="0"/>
            </a:xfrm>
            <a:custGeom>
              <a:avLst/>
              <a:gdLst/>
              <a:ahLst/>
              <a:cxnLst/>
              <a:rect l="l" t="t" r="r" b="b"/>
              <a:pathLst>
                <a:path w="26784">
                  <a:moveTo>
                    <a:pt x="0" y="0"/>
                  </a:moveTo>
                  <a:lnTo>
                    <a:pt x="26784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66" name="object 1104">
              <a:extLst>
                <a:ext uri="{FF2B5EF4-FFF2-40B4-BE49-F238E27FC236}">
                  <a16:creationId xmlns:a16="http://schemas.microsoft.com/office/drawing/2014/main" id="{DF8E036E-5A5B-4D4F-9F9C-E232024B11B3}"/>
                </a:ext>
              </a:extLst>
            </p:cNvPr>
            <p:cNvSpPr/>
            <p:nvPr/>
          </p:nvSpPr>
          <p:spPr>
            <a:xfrm>
              <a:off x="7325118" y="2133854"/>
              <a:ext cx="25654" cy="8280"/>
            </a:xfrm>
            <a:custGeom>
              <a:avLst/>
              <a:gdLst/>
              <a:ahLst/>
              <a:cxnLst/>
              <a:rect l="l" t="t" r="r" b="b"/>
              <a:pathLst>
                <a:path w="25654" h="8280">
                  <a:moveTo>
                    <a:pt x="0" y="8280"/>
                  </a:moveTo>
                  <a:lnTo>
                    <a:pt x="25654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67" name="object 1105">
              <a:extLst>
                <a:ext uri="{FF2B5EF4-FFF2-40B4-BE49-F238E27FC236}">
                  <a16:creationId xmlns:a16="http://schemas.microsoft.com/office/drawing/2014/main" id="{EF2B862F-89EF-4357-950D-2267C3BABBE6}"/>
                </a:ext>
              </a:extLst>
            </p:cNvPr>
            <p:cNvSpPr/>
            <p:nvPr/>
          </p:nvSpPr>
          <p:spPr>
            <a:xfrm>
              <a:off x="7340346" y="2156320"/>
              <a:ext cx="21831" cy="15773"/>
            </a:xfrm>
            <a:custGeom>
              <a:avLst/>
              <a:gdLst/>
              <a:ahLst/>
              <a:cxnLst/>
              <a:rect l="l" t="t" r="r" b="b"/>
              <a:pathLst>
                <a:path w="21831" h="15773">
                  <a:moveTo>
                    <a:pt x="0" y="15773"/>
                  </a:moveTo>
                  <a:lnTo>
                    <a:pt x="21831" y="0"/>
                  </a:lnTo>
                </a:path>
              </a:pathLst>
            </a:custGeom>
            <a:ln w="4698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68" name="object 1106">
              <a:extLst>
                <a:ext uri="{FF2B5EF4-FFF2-40B4-BE49-F238E27FC236}">
                  <a16:creationId xmlns:a16="http://schemas.microsoft.com/office/drawing/2014/main" id="{875F26DF-2B2F-4A26-9AEA-6314E0FF0A4A}"/>
                </a:ext>
              </a:extLst>
            </p:cNvPr>
            <p:cNvSpPr/>
            <p:nvPr/>
          </p:nvSpPr>
          <p:spPr>
            <a:xfrm>
              <a:off x="7364209" y="2174125"/>
              <a:ext cx="15786" cy="21831"/>
            </a:xfrm>
            <a:custGeom>
              <a:avLst/>
              <a:gdLst/>
              <a:ahLst/>
              <a:cxnLst/>
              <a:rect l="l" t="t" r="r" b="b"/>
              <a:pathLst>
                <a:path w="15786" h="21831">
                  <a:moveTo>
                    <a:pt x="0" y="21831"/>
                  </a:moveTo>
                  <a:lnTo>
                    <a:pt x="15786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69" name="object 1107">
              <a:extLst>
                <a:ext uri="{FF2B5EF4-FFF2-40B4-BE49-F238E27FC236}">
                  <a16:creationId xmlns:a16="http://schemas.microsoft.com/office/drawing/2014/main" id="{8B29A862-27A5-47D5-A152-0A9421BCF6B1}"/>
                </a:ext>
              </a:extLst>
            </p:cNvPr>
            <p:cNvSpPr/>
            <p:nvPr/>
          </p:nvSpPr>
          <p:spPr>
            <a:xfrm>
              <a:off x="7394181" y="2185695"/>
              <a:ext cx="8280" cy="25488"/>
            </a:xfrm>
            <a:custGeom>
              <a:avLst/>
              <a:gdLst/>
              <a:ahLst/>
              <a:cxnLst/>
              <a:rect l="l" t="t" r="r" b="b"/>
              <a:pathLst>
                <a:path w="8280" h="25488">
                  <a:moveTo>
                    <a:pt x="0" y="25488"/>
                  </a:moveTo>
                  <a:lnTo>
                    <a:pt x="828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70" name="object 1108">
              <a:extLst>
                <a:ext uri="{FF2B5EF4-FFF2-40B4-BE49-F238E27FC236}">
                  <a16:creationId xmlns:a16="http://schemas.microsoft.com/office/drawing/2014/main" id="{B40AC641-80DF-48B3-B425-EFF6F2F05F17}"/>
                </a:ext>
              </a:extLst>
            </p:cNvPr>
            <p:cNvSpPr/>
            <p:nvPr/>
          </p:nvSpPr>
          <p:spPr>
            <a:xfrm>
              <a:off x="7427468" y="2189606"/>
              <a:ext cx="0" cy="26797"/>
            </a:xfrm>
            <a:custGeom>
              <a:avLst/>
              <a:gdLst/>
              <a:ahLst/>
              <a:cxnLst/>
              <a:rect l="l" t="t" r="r" b="b"/>
              <a:pathLst>
                <a:path h="26797">
                  <a:moveTo>
                    <a:pt x="0" y="26797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71" name="object 1109">
              <a:extLst>
                <a:ext uri="{FF2B5EF4-FFF2-40B4-BE49-F238E27FC236}">
                  <a16:creationId xmlns:a16="http://schemas.microsoft.com/office/drawing/2014/main" id="{F3772E54-7E4D-43DF-80AD-A71254953360}"/>
                </a:ext>
              </a:extLst>
            </p:cNvPr>
            <p:cNvSpPr/>
            <p:nvPr/>
          </p:nvSpPr>
          <p:spPr>
            <a:xfrm>
              <a:off x="7452372" y="2185695"/>
              <a:ext cx="8229" cy="25488"/>
            </a:xfrm>
            <a:custGeom>
              <a:avLst/>
              <a:gdLst/>
              <a:ahLst/>
              <a:cxnLst/>
              <a:rect l="l" t="t" r="r" b="b"/>
              <a:pathLst>
                <a:path w="8229" h="25488">
                  <a:moveTo>
                    <a:pt x="8229" y="25488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72" name="object 1110">
              <a:extLst>
                <a:ext uri="{FF2B5EF4-FFF2-40B4-BE49-F238E27FC236}">
                  <a16:creationId xmlns:a16="http://schemas.microsoft.com/office/drawing/2014/main" id="{A910F507-7CEB-4883-8D80-58C4F17D976B}"/>
                </a:ext>
              </a:extLst>
            </p:cNvPr>
            <p:cNvSpPr/>
            <p:nvPr/>
          </p:nvSpPr>
          <p:spPr>
            <a:xfrm>
              <a:off x="7474839" y="2174125"/>
              <a:ext cx="15735" cy="21831"/>
            </a:xfrm>
            <a:custGeom>
              <a:avLst/>
              <a:gdLst/>
              <a:ahLst/>
              <a:cxnLst/>
              <a:rect l="l" t="t" r="r" b="b"/>
              <a:pathLst>
                <a:path w="15735" h="21831">
                  <a:moveTo>
                    <a:pt x="15735" y="21831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73" name="object 1111">
              <a:extLst>
                <a:ext uri="{FF2B5EF4-FFF2-40B4-BE49-F238E27FC236}">
                  <a16:creationId xmlns:a16="http://schemas.microsoft.com/office/drawing/2014/main" id="{F87A341B-8A87-4A72-9930-0949B6459B26}"/>
                </a:ext>
              </a:extLst>
            </p:cNvPr>
            <p:cNvSpPr/>
            <p:nvPr/>
          </p:nvSpPr>
          <p:spPr>
            <a:xfrm>
              <a:off x="7492746" y="2156320"/>
              <a:ext cx="21729" cy="15773"/>
            </a:xfrm>
            <a:custGeom>
              <a:avLst/>
              <a:gdLst/>
              <a:ahLst/>
              <a:cxnLst/>
              <a:rect l="l" t="t" r="r" b="b"/>
              <a:pathLst>
                <a:path w="21729" h="15773">
                  <a:moveTo>
                    <a:pt x="21729" y="15773"/>
                  </a:moveTo>
                  <a:lnTo>
                    <a:pt x="0" y="0"/>
                  </a:lnTo>
                </a:path>
              </a:pathLst>
            </a:custGeom>
            <a:ln w="4699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74" name="object 1112">
              <a:extLst>
                <a:ext uri="{FF2B5EF4-FFF2-40B4-BE49-F238E27FC236}">
                  <a16:creationId xmlns:a16="http://schemas.microsoft.com/office/drawing/2014/main" id="{88578839-38FB-4F63-A99B-A5631B25FE1C}"/>
                </a:ext>
              </a:extLst>
            </p:cNvPr>
            <p:cNvSpPr/>
            <p:nvPr/>
          </p:nvSpPr>
          <p:spPr>
            <a:xfrm>
              <a:off x="7504163" y="2133854"/>
              <a:ext cx="25552" cy="8280"/>
            </a:xfrm>
            <a:custGeom>
              <a:avLst/>
              <a:gdLst/>
              <a:ahLst/>
              <a:cxnLst/>
              <a:rect l="l" t="t" r="r" b="b"/>
              <a:pathLst>
                <a:path w="25552" h="8280">
                  <a:moveTo>
                    <a:pt x="25552" y="8280"/>
                  </a:moveTo>
                  <a:lnTo>
                    <a:pt x="0" y="0"/>
                  </a:lnTo>
                </a:path>
              </a:pathLst>
            </a:custGeom>
            <a:ln w="4698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75" name="object 1113">
              <a:extLst>
                <a:ext uri="{FF2B5EF4-FFF2-40B4-BE49-F238E27FC236}">
                  <a16:creationId xmlns:a16="http://schemas.microsoft.com/office/drawing/2014/main" id="{61EE1504-D835-4944-869A-C167DF9215AA}"/>
                </a:ext>
              </a:extLst>
            </p:cNvPr>
            <p:cNvSpPr/>
            <p:nvPr/>
          </p:nvSpPr>
          <p:spPr>
            <a:xfrm>
              <a:off x="6402984" y="4457954"/>
              <a:ext cx="101841" cy="0"/>
            </a:xfrm>
            <a:custGeom>
              <a:avLst/>
              <a:gdLst/>
              <a:ahLst/>
              <a:cxnLst/>
              <a:rect l="l" t="t" r="r" b="b"/>
              <a:pathLst>
                <a:path w="101841">
                  <a:moveTo>
                    <a:pt x="101841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76" name="object 1114">
              <a:extLst>
                <a:ext uri="{FF2B5EF4-FFF2-40B4-BE49-F238E27FC236}">
                  <a16:creationId xmlns:a16="http://schemas.microsoft.com/office/drawing/2014/main" id="{C634ED80-0AEB-447E-8ECC-909612C115E0}"/>
                </a:ext>
              </a:extLst>
            </p:cNvPr>
            <p:cNvSpPr/>
            <p:nvPr/>
          </p:nvSpPr>
          <p:spPr>
            <a:xfrm>
              <a:off x="6397777" y="4388104"/>
              <a:ext cx="99656" cy="21082"/>
            </a:xfrm>
            <a:custGeom>
              <a:avLst/>
              <a:gdLst/>
              <a:ahLst/>
              <a:cxnLst/>
              <a:rect l="l" t="t" r="r" b="b"/>
              <a:pathLst>
                <a:path w="99656" h="21082">
                  <a:moveTo>
                    <a:pt x="99656" y="0"/>
                  </a:moveTo>
                  <a:lnTo>
                    <a:pt x="0" y="21082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77" name="object 1115">
              <a:extLst>
                <a:ext uri="{FF2B5EF4-FFF2-40B4-BE49-F238E27FC236}">
                  <a16:creationId xmlns:a16="http://schemas.microsoft.com/office/drawing/2014/main" id="{06E2E4FD-60C7-4F9B-B7AA-8C1AD6A58451}"/>
                </a:ext>
              </a:extLst>
            </p:cNvPr>
            <p:cNvSpPr/>
            <p:nvPr/>
          </p:nvSpPr>
          <p:spPr>
            <a:xfrm>
              <a:off x="6382639" y="4321175"/>
              <a:ext cx="93065" cy="41528"/>
            </a:xfrm>
            <a:custGeom>
              <a:avLst/>
              <a:gdLst/>
              <a:ahLst/>
              <a:cxnLst/>
              <a:rect l="l" t="t" r="r" b="b"/>
              <a:pathLst>
                <a:path w="93065" h="41528">
                  <a:moveTo>
                    <a:pt x="93065" y="0"/>
                  </a:moveTo>
                  <a:lnTo>
                    <a:pt x="0" y="41528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78" name="object 1116">
              <a:extLst>
                <a:ext uri="{FF2B5EF4-FFF2-40B4-BE49-F238E27FC236}">
                  <a16:creationId xmlns:a16="http://schemas.microsoft.com/office/drawing/2014/main" id="{7DC927EC-5F55-4862-9EF8-BFD4AF75F4F0}"/>
                </a:ext>
              </a:extLst>
            </p:cNvPr>
            <p:cNvSpPr/>
            <p:nvPr/>
          </p:nvSpPr>
          <p:spPr>
            <a:xfrm>
              <a:off x="6358140" y="4260354"/>
              <a:ext cx="82550" cy="59931"/>
            </a:xfrm>
            <a:custGeom>
              <a:avLst/>
              <a:gdLst/>
              <a:ahLst/>
              <a:cxnLst/>
              <a:rect l="l" t="t" r="r" b="b"/>
              <a:pathLst>
                <a:path w="82550" h="59931">
                  <a:moveTo>
                    <a:pt x="82550" y="0"/>
                  </a:moveTo>
                  <a:lnTo>
                    <a:pt x="0" y="59931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79" name="object 1117">
              <a:extLst>
                <a:ext uri="{FF2B5EF4-FFF2-40B4-BE49-F238E27FC236}">
                  <a16:creationId xmlns:a16="http://schemas.microsoft.com/office/drawing/2014/main" id="{28A01BF1-1845-4209-9414-9999517CAA8D}"/>
                </a:ext>
              </a:extLst>
            </p:cNvPr>
            <p:cNvSpPr/>
            <p:nvPr/>
          </p:nvSpPr>
          <p:spPr>
            <a:xfrm>
              <a:off x="6325349" y="4208170"/>
              <a:ext cx="68211" cy="75653"/>
            </a:xfrm>
            <a:custGeom>
              <a:avLst/>
              <a:gdLst/>
              <a:ahLst/>
              <a:cxnLst/>
              <a:rect l="l" t="t" r="r" b="b"/>
              <a:pathLst>
                <a:path w="68211" h="75653">
                  <a:moveTo>
                    <a:pt x="68211" y="0"/>
                  </a:moveTo>
                  <a:lnTo>
                    <a:pt x="0" y="75653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80" name="object 1118">
              <a:extLst>
                <a:ext uri="{FF2B5EF4-FFF2-40B4-BE49-F238E27FC236}">
                  <a16:creationId xmlns:a16="http://schemas.microsoft.com/office/drawing/2014/main" id="{61F3C12B-030C-44B4-9B8A-E65731108068}"/>
                </a:ext>
              </a:extLst>
            </p:cNvPr>
            <p:cNvSpPr/>
            <p:nvPr/>
          </p:nvSpPr>
          <p:spPr>
            <a:xfrm>
              <a:off x="6285750" y="4166895"/>
              <a:ext cx="51054" cy="88099"/>
            </a:xfrm>
            <a:custGeom>
              <a:avLst/>
              <a:gdLst/>
              <a:ahLst/>
              <a:cxnLst/>
              <a:rect l="l" t="t" r="r" b="b"/>
              <a:pathLst>
                <a:path w="51054" h="88099">
                  <a:moveTo>
                    <a:pt x="51054" y="0"/>
                  </a:moveTo>
                  <a:lnTo>
                    <a:pt x="0" y="88099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81" name="object 1119">
              <a:extLst>
                <a:ext uri="{FF2B5EF4-FFF2-40B4-BE49-F238E27FC236}">
                  <a16:creationId xmlns:a16="http://schemas.microsoft.com/office/drawing/2014/main" id="{4F659259-B08D-4520-9A04-12EE23AFA807}"/>
                </a:ext>
              </a:extLst>
            </p:cNvPr>
            <p:cNvSpPr/>
            <p:nvPr/>
          </p:nvSpPr>
          <p:spPr>
            <a:xfrm>
              <a:off x="6285750" y="4660747"/>
              <a:ext cx="51054" cy="88303"/>
            </a:xfrm>
            <a:custGeom>
              <a:avLst/>
              <a:gdLst/>
              <a:ahLst/>
              <a:cxnLst/>
              <a:rect l="l" t="t" r="r" b="b"/>
              <a:pathLst>
                <a:path w="51054" h="88303">
                  <a:moveTo>
                    <a:pt x="51054" y="8830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82" name="object 1120">
              <a:extLst>
                <a:ext uri="{FF2B5EF4-FFF2-40B4-BE49-F238E27FC236}">
                  <a16:creationId xmlns:a16="http://schemas.microsoft.com/office/drawing/2014/main" id="{7F68E672-7390-44CE-9DD7-D600862E5FD2}"/>
                </a:ext>
              </a:extLst>
            </p:cNvPr>
            <p:cNvSpPr/>
            <p:nvPr/>
          </p:nvSpPr>
          <p:spPr>
            <a:xfrm>
              <a:off x="6325349" y="4632071"/>
              <a:ext cx="68211" cy="75704"/>
            </a:xfrm>
            <a:custGeom>
              <a:avLst/>
              <a:gdLst/>
              <a:ahLst/>
              <a:cxnLst/>
              <a:rect l="l" t="t" r="r" b="b"/>
              <a:pathLst>
                <a:path w="68211" h="75704">
                  <a:moveTo>
                    <a:pt x="68211" y="7570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83" name="object 1121">
              <a:extLst>
                <a:ext uri="{FF2B5EF4-FFF2-40B4-BE49-F238E27FC236}">
                  <a16:creationId xmlns:a16="http://schemas.microsoft.com/office/drawing/2014/main" id="{DD0CCEE5-461C-4AC9-AEB8-98BDC5C1C2C6}"/>
                </a:ext>
              </a:extLst>
            </p:cNvPr>
            <p:cNvSpPr/>
            <p:nvPr/>
          </p:nvSpPr>
          <p:spPr>
            <a:xfrm>
              <a:off x="6358140" y="4595609"/>
              <a:ext cx="82550" cy="59931"/>
            </a:xfrm>
            <a:custGeom>
              <a:avLst/>
              <a:gdLst/>
              <a:ahLst/>
              <a:cxnLst/>
              <a:rect l="l" t="t" r="r" b="b"/>
              <a:pathLst>
                <a:path w="82550" h="59931">
                  <a:moveTo>
                    <a:pt x="82550" y="59931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84" name="object 1122">
              <a:extLst>
                <a:ext uri="{FF2B5EF4-FFF2-40B4-BE49-F238E27FC236}">
                  <a16:creationId xmlns:a16="http://schemas.microsoft.com/office/drawing/2014/main" id="{3191E836-63DC-4FE7-8464-C46B25F8B263}"/>
                </a:ext>
              </a:extLst>
            </p:cNvPr>
            <p:cNvSpPr/>
            <p:nvPr/>
          </p:nvSpPr>
          <p:spPr>
            <a:xfrm>
              <a:off x="6382639" y="4553204"/>
              <a:ext cx="93065" cy="41516"/>
            </a:xfrm>
            <a:custGeom>
              <a:avLst/>
              <a:gdLst/>
              <a:ahLst/>
              <a:cxnLst/>
              <a:rect l="l" t="t" r="r" b="b"/>
              <a:pathLst>
                <a:path w="93065" h="41516">
                  <a:moveTo>
                    <a:pt x="93065" y="4151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85" name="object 1123">
              <a:extLst>
                <a:ext uri="{FF2B5EF4-FFF2-40B4-BE49-F238E27FC236}">
                  <a16:creationId xmlns:a16="http://schemas.microsoft.com/office/drawing/2014/main" id="{31F277D6-4D64-4D2B-AB22-7AD5CF3CB502}"/>
                </a:ext>
              </a:extLst>
            </p:cNvPr>
            <p:cNvSpPr/>
            <p:nvPr/>
          </p:nvSpPr>
          <p:spPr>
            <a:xfrm>
              <a:off x="6397777" y="4506620"/>
              <a:ext cx="99656" cy="21183"/>
            </a:xfrm>
            <a:custGeom>
              <a:avLst/>
              <a:gdLst/>
              <a:ahLst/>
              <a:cxnLst/>
              <a:rect l="l" t="t" r="r" b="b"/>
              <a:pathLst>
                <a:path w="99656" h="21183">
                  <a:moveTo>
                    <a:pt x="99656" y="2118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86" name="object 1124">
              <a:extLst>
                <a:ext uri="{FF2B5EF4-FFF2-40B4-BE49-F238E27FC236}">
                  <a16:creationId xmlns:a16="http://schemas.microsoft.com/office/drawing/2014/main" id="{C3A6F996-D2BC-4D4C-BF97-E8A2553CA111}"/>
                </a:ext>
              </a:extLst>
            </p:cNvPr>
            <p:cNvSpPr/>
            <p:nvPr/>
          </p:nvSpPr>
          <p:spPr>
            <a:xfrm>
              <a:off x="6285801" y="4255046"/>
              <a:ext cx="117182" cy="405803"/>
            </a:xfrm>
            <a:custGeom>
              <a:avLst/>
              <a:gdLst/>
              <a:ahLst/>
              <a:cxnLst/>
              <a:rect l="l" t="t" r="r" b="b"/>
              <a:pathLst>
                <a:path w="117182" h="405803">
                  <a:moveTo>
                    <a:pt x="0" y="405803"/>
                  </a:moveTo>
                  <a:lnTo>
                    <a:pt x="11538" y="398693"/>
                  </a:lnTo>
                  <a:lnTo>
                    <a:pt x="22570" y="390985"/>
                  </a:lnTo>
                  <a:lnTo>
                    <a:pt x="43053" y="373883"/>
                  </a:lnTo>
                  <a:lnTo>
                    <a:pt x="61319" y="354720"/>
                  </a:lnTo>
                  <a:lnTo>
                    <a:pt x="77238" y="333720"/>
                  </a:lnTo>
                  <a:lnTo>
                    <a:pt x="90680" y="311108"/>
                  </a:lnTo>
                  <a:lnTo>
                    <a:pt x="101518" y="287106"/>
                  </a:lnTo>
                  <a:lnTo>
                    <a:pt x="109620" y="261940"/>
                  </a:lnTo>
                  <a:lnTo>
                    <a:pt x="114859" y="235832"/>
                  </a:lnTo>
                  <a:lnTo>
                    <a:pt x="117103" y="209007"/>
                  </a:lnTo>
                  <a:lnTo>
                    <a:pt x="117182" y="202907"/>
                  </a:lnTo>
                  <a:lnTo>
                    <a:pt x="116791" y="189359"/>
                  </a:lnTo>
                  <a:lnTo>
                    <a:pt x="115628" y="175951"/>
                  </a:lnTo>
                  <a:lnTo>
                    <a:pt x="111051" y="149665"/>
                  </a:lnTo>
                  <a:lnTo>
                    <a:pt x="103581" y="124272"/>
                  </a:lnTo>
                  <a:lnTo>
                    <a:pt x="93348" y="99994"/>
                  </a:lnTo>
                  <a:lnTo>
                    <a:pt x="80480" y="77054"/>
                  </a:lnTo>
                  <a:lnTo>
                    <a:pt x="65107" y="55675"/>
                  </a:lnTo>
                  <a:lnTo>
                    <a:pt x="47359" y="36079"/>
                  </a:lnTo>
                  <a:lnTo>
                    <a:pt x="27364" y="18488"/>
                  </a:lnTo>
                  <a:lnTo>
                    <a:pt x="16565" y="10515"/>
                  </a:lnTo>
                  <a:lnTo>
                    <a:pt x="5253" y="3126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87" name="object 1125">
              <a:extLst>
                <a:ext uri="{FF2B5EF4-FFF2-40B4-BE49-F238E27FC236}">
                  <a16:creationId xmlns:a16="http://schemas.microsoft.com/office/drawing/2014/main" id="{418F4DD6-3466-4613-A4BA-C47D32886B59}"/>
                </a:ext>
              </a:extLst>
            </p:cNvPr>
            <p:cNvSpPr/>
            <p:nvPr/>
          </p:nvSpPr>
          <p:spPr>
            <a:xfrm>
              <a:off x="6402984" y="4457954"/>
              <a:ext cx="93713" cy="0"/>
            </a:xfrm>
            <a:custGeom>
              <a:avLst/>
              <a:gdLst/>
              <a:ahLst/>
              <a:cxnLst/>
              <a:rect l="l" t="t" r="r" b="b"/>
              <a:pathLst>
                <a:path w="93713">
                  <a:moveTo>
                    <a:pt x="93713" y="0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88" name="object 1126">
              <a:extLst>
                <a:ext uri="{FF2B5EF4-FFF2-40B4-BE49-F238E27FC236}">
                  <a16:creationId xmlns:a16="http://schemas.microsoft.com/office/drawing/2014/main" id="{F08B0F5E-9BDF-48EB-A2E3-A3AC3432E4EB}"/>
                </a:ext>
              </a:extLst>
            </p:cNvPr>
            <p:cNvSpPr/>
            <p:nvPr/>
          </p:nvSpPr>
          <p:spPr>
            <a:xfrm>
              <a:off x="6397777" y="4389729"/>
              <a:ext cx="91668" cy="19456"/>
            </a:xfrm>
            <a:custGeom>
              <a:avLst/>
              <a:gdLst/>
              <a:ahLst/>
              <a:cxnLst/>
              <a:rect l="l" t="t" r="r" b="b"/>
              <a:pathLst>
                <a:path w="91668" h="19456">
                  <a:moveTo>
                    <a:pt x="91668" y="0"/>
                  </a:moveTo>
                  <a:lnTo>
                    <a:pt x="0" y="19456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89" name="object 1127">
              <a:extLst>
                <a:ext uri="{FF2B5EF4-FFF2-40B4-BE49-F238E27FC236}">
                  <a16:creationId xmlns:a16="http://schemas.microsoft.com/office/drawing/2014/main" id="{8E50CA4B-DDA5-423D-8D0E-A4D9BEB7CC6F}"/>
                </a:ext>
              </a:extLst>
            </p:cNvPr>
            <p:cNvSpPr/>
            <p:nvPr/>
          </p:nvSpPr>
          <p:spPr>
            <a:xfrm>
              <a:off x="6382639" y="4324604"/>
              <a:ext cx="85585" cy="38100"/>
            </a:xfrm>
            <a:custGeom>
              <a:avLst/>
              <a:gdLst/>
              <a:ahLst/>
              <a:cxnLst/>
              <a:rect l="l" t="t" r="r" b="b"/>
              <a:pathLst>
                <a:path w="85585" h="38100">
                  <a:moveTo>
                    <a:pt x="85585" y="0"/>
                  </a:moveTo>
                  <a:lnTo>
                    <a:pt x="0" y="3810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90" name="object 1128">
              <a:extLst>
                <a:ext uri="{FF2B5EF4-FFF2-40B4-BE49-F238E27FC236}">
                  <a16:creationId xmlns:a16="http://schemas.microsoft.com/office/drawing/2014/main" id="{B13DADA7-0889-4B60-9F27-1AE32C442202}"/>
                </a:ext>
              </a:extLst>
            </p:cNvPr>
            <p:cNvSpPr/>
            <p:nvPr/>
          </p:nvSpPr>
          <p:spPr>
            <a:xfrm>
              <a:off x="6358140" y="4265168"/>
              <a:ext cx="75793" cy="55118"/>
            </a:xfrm>
            <a:custGeom>
              <a:avLst/>
              <a:gdLst/>
              <a:ahLst/>
              <a:cxnLst/>
              <a:rect l="l" t="t" r="r" b="b"/>
              <a:pathLst>
                <a:path w="75793" h="55118">
                  <a:moveTo>
                    <a:pt x="75793" y="0"/>
                  </a:moveTo>
                  <a:lnTo>
                    <a:pt x="0" y="55118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91" name="object 1129">
              <a:extLst>
                <a:ext uri="{FF2B5EF4-FFF2-40B4-BE49-F238E27FC236}">
                  <a16:creationId xmlns:a16="http://schemas.microsoft.com/office/drawing/2014/main" id="{98A96268-95E3-48C4-B009-865549DEDECB}"/>
                </a:ext>
              </a:extLst>
            </p:cNvPr>
            <p:cNvSpPr/>
            <p:nvPr/>
          </p:nvSpPr>
          <p:spPr>
            <a:xfrm>
              <a:off x="6325349" y="4214215"/>
              <a:ext cx="62750" cy="69608"/>
            </a:xfrm>
            <a:custGeom>
              <a:avLst/>
              <a:gdLst/>
              <a:ahLst/>
              <a:cxnLst/>
              <a:rect l="l" t="t" r="r" b="b"/>
              <a:pathLst>
                <a:path w="62750" h="69608">
                  <a:moveTo>
                    <a:pt x="62750" y="0"/>
                  </a:moveTo>
                  <a:lnTo>
                    <a:pt x="0" y="69608"/>
                  </a:lnTo>
                </a:path>
              </a:pathLst>
            </a:custGeom>
            <a:ln w="14223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92" name="object 1130">
              <a:extLst>
                <a:ext uri="{FF2B5EF4-FFF2-40B4-BE49-F238E27FC236}">
                  <a16:creationId xmlns:a16="http://schemas.microsoft.com/office/drawing/2014/main" id="{F4F16C9E-9774-4B5E-A894-95DB52A10569}"/>
                </a:ext>
              </a:extLst>
            </p:cNvPr>
            <p:cNvSpPr/>
            <p:nvPr/>
          </p:nvSpPr>
          <p:spPr>
            <a:xfrm>
              <a:off x="6285750" y="4173829"/>
              <a:ext cx="46837" cy="81165"/>
            </a:xfrm>
            <a:custGeom>
              <a:avLst/>
              <a:gdLst/>
              <a:ahLst/>
              <a:cxnLst/>
              <a:rect l="l" t="t" r="r" b="b"/>
              <a:pathLst>
                <a:path w="46837" h="81165">
                  <a:moveTo>
                    <a:pt x="46837" y="0"/>
                  </a:moveTo>
                  <a:lnTo>
                    <a:pt x="0" y="81165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93" name="object 1131">
              <a:extLst>
                <a:ext uri="{FF2B5EF4-FFF2-40B4-BE49-F238E27FC236}">
                  <a16:creationId xmlns:a16="http://schemas.microsoft.com/office/drawing/2014/main" id="{BED66A73-67F3-4795-AE0E-4563F34D7C08}"/>
                </a:ext>
              </a:extLst>
            </p:cNvPr>
            <p:cNvSpPr/>
            <p:nvPr/>
          </p:nvSpPr>
          <p:spPr>
            <a:xfrm>
              <a:off x="6285750" y="4660747"/>
              <a:ext cx="46837" cy="81318"/>
            </a:xfrm>
            <a:custGeom>
              <a:avLst/>
              <a:gdLst/>
              <a:ahLst/>
              <a:cxnLst/>
              <a:rect l="l" t="t" r="r" b="b"/>
              <a:pathLst>
                <a:path w="46837" h="81318">
                  <a:moveTo>
                    <a:pt x="46837" y="81318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94" name="object 1132">
              <a:extLst>
                <a:ext uri="{FF2B5EF4-FFF2-40B4-BE49-F238E27FC236}">
                  <a16:creationId xmlns:a16="http://schemas.microsoft.com/office/drawing/2014/main" id="{75678395-BE5D-47CC-8CAA-59499337A4F3}"/>
                </a:ext>
              </a:extLst>
            </p:cNvPr>
            <p:cNvSpPr/>
            <p:nvPr/>
          </p:nvSpPr>
          <p:spPr>
            <a:xfrm>
              <a:off x="6325349" y="4632071"/>
              <a:ext cx="62750" cy="69608"/>
            </a:xfrm>
            <a:custGeom>
              <a:avLst/>
              <a:gdLst/>
              <a:ahLst/>
              <a:cxnLst/>
              <a:rect l="l" t="t" r="r" b="b"/>
              <a:pathLst>
                <a:path w="62750" h="69608">
                  <a:moveTo>
                    <a:pt x="62750" y="69608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95" name="object 1133">
              <a:extLst>
                <a:ext uri="{FF2B5EF4-FFF2-40B4-BE49-F238E27FC236}">
                  <a16:creationId xmlns:a16="http://schemas.microsoft.com/office/drawing/2014/main" id="{6DE0378C-D661-40BA-A01A-68F3F8AE9F7F}"/>
                </a:ext>
              </a:extLst>
            </p:cNvPr>
            <p:cNvSpPr/>
            <p:nvPr/>
          </p:nvSpPr>
          <p:spPr>
            <a:xfrm>
              <a:off x="6358140" y="4595609"/>
              <a:ext cx="75793" cy="55118"/>
            </a:xfrm>
            <a:custGeom>
              <a:avLst/>
              <a:gdLst/>
              <a:ahLst/>
              <a:cxnLst/>
              <a:rect l="l" t="t" r="r" b="b"/>
              <a:pathLst>
                <a:path w="75793" h="55118">
                  <a:moveTo>
                    <a:pt x="75793" y="55118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96" name="object 1134">
              <a:extLst>
                <a:ext uri="{FF2B5EF4-FFF2-40B4-BE49-F238E27FC236}">
                  <a16:creationId xmlns:a16="http://schemas.microsoft.com/office/drawing/2014/main" id="{48FD85F8-0424-4EF7-BEF5-88043BB74784}"/>
                </a:ext>
              </a:extLst>
            </p:cNvPr>
            <p:cNvSpPr/>
            <p:nvPr/>
          </p:nvSpPr>
          <p:spPr>
            <a:xfrm>
              <a:off x="6382639" y="4553204"/>
              <a:ext cx="85585" cy="38100"/>
            </a:xfrm>
            <a:custGeom>
              <a:avLst/>
              <a:gdLst/>
              <a:ahLst/>
              <a:cxnLst/>
              <a:rect l="l" t="t" r="r" b="b"/>
              <a:pathLst>
                <a:path w="85585" h="38100">
                  <a:moveTo>
                    <a:pt x="85585" y="38100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97" name="object 1135">
              <a:extLst>
                <a:ext uri="{FF2B5EF4-FFF2-40B4-BE49-F238E27FC236}">
                  <a16:creationId xmlns:a16="http://schemas.microsoft.com/office/drawing/2014/main" id="{071F6939-1535-4069-92E0-88DEA7C02B19}"/>
                </a:ext>
              </a:extLst>
            </p:cNvPr>
            <p:cNvSpPr/>
            <p:nvPr/>
          </p:nvSpPr>
          <p:spPr>
            <a:xfrm>
              <a:off x="6397777" y="4506620"/>
              <a:ext cx="91668" cy="19545"/>
            </a:xfrm>
            <a:custGeom>
              <a:avLst/>
              <a:gdLst/>
              <a:ahLst/>
              <a:cxnLst/>
              <a:rect l="l" t="t" r="r" b="b"/>
              <a:pathLst>
                <a:path w="91668" h="19545">
                  <a:moveTo>
                    <a:pt x="91668" y="19545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98" name="object 1136">
              <a:extLst>
                <a:ext uri="{FF2B5EF4-FFF2-40B4-BE49-F238E27FC236}">
                  <a16:creationId xmlns:a16="http://schemas.microsoft.com/office/drawing/2014/main" id="{CE3F8194-216D-4A84-81D4-FCB20E1F4D9F}"/>
                </a:ext>
              </a:extLst>
            </p:cNvPr>
            <p:cNvSpPr/>
            <p:nvPr/>
          </p:nvSpPr>
          <p:spPr>
            <a:xfrm>
              <a:off x="6285801" y="4255046"/>
              <a:ext cx="117182" cy="405803"/>
            </a:xfrm>
            <a:custGeom>
              <a:avLst/>
              <a:gdLst/>
              <a:ahLst/>
              <a:cxnLst/>
              <a:rect l="l" t="t" r="r" b="b"/>
              <a:pathLst>
                <a:path w="117182" h="405803">
                  <a:moveTo>
                    <a:pt x="0" y="405803"/>
                  </a:moveTo>
                  <a:lnTo>
                    <a:pt x="11538" y="398693"/>
                  </a:lnTo>
                  <a:lnTo>
                    <a:pt x="22570" y="390985"/>
                  </a:lnTo>
                  <a:lnTo>
                    <a:pt x="43053" y="373883"/>
                  </a:lnTo>
                  <a:lnTo>
                    <a:pt x="61319" y="354720"/>
                  </a:lnTo>
                  <a:lnTo>
                    <a:pt x="77238" y="333720"/>
                  </a:lnTo>
                  <a:lnTo>
                    <a:pt x="90680" y="311108"/>
                  </a:lnTo>
                  <a:lnTo>
                    <a:pt x="101518" y="287106"/>
                  </a:lnTo>
                  <a:lnTo>
                    <a:pt x="109620" y="261940"/>
                  </a:lnTo>
                  <a:lnTo>
                    <a:pt x="114859" y="235832"/>
                  </a:lnTo>
                  <a:lnTo>
                    <a:pt x="117103" y="209007"/>
                  </a:lnTo>
                  <a:lnTo>
                    <a:pt x="117182" y="202907"/>
                  </a:lnTo>
                  <a:lnTo>
                    <a:pt x="116791" y="189359"/>
                  </a:lnTo>
                  <a:lnTo>
                    <a:pt x="115628" y="175951"/>
                  </a:lnTo>
                  <a:lnTo>
                    <a:pt x="111051" y="149665"/>
                  </a:lnTo>
                  <a:lnTo>
                    <a:pt x="103581" y="124272"/>
                  </a:lnTo>
                  <a:lnTo>
                    <a:pt x="93348" y="99994"/>
                  </a:lnTo>
                  <a:lnTo>
                    <a:pt x="80480" y="77054"/>
                  </a:lnTo>
                  <a:lnTo>
                    <a:pt x="65107" y="55675"/>
                  </a:lnTo>
                  <a:lnTo>
                    <a:pt x="47359" y="36079"/>
                  </a:lnTo>
                  <a:lnTo>
                    <a:pt x="27364" y="18488"/>
                  </a:lnTo>
                  <a:lnTo>
                    <a:pt x="16565" y="10515"/>
                  </a:lnTo>
                  <a:lnTo>
                    <a:pt x="5253" y="3126"/>
                  </a:ln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99" name="object 1137">
              <a:extLst>
                <a:ext uri="{FF2B5EF4-FFF2-40B4-BE49-F238E27FC236}">
                  <a16:creationId xmlns:a16="http://schemas.microsoft.com/office/drawing/2014/main" id="{E113958B-8CA7-4963-9BE9-C5C756583AC6}"/>
                </a:ext>
              </a:extLst>
            </p:cNvPr>
            <p:cNvSpPr/>
            <p:nvPr/>
          </p:nvSpPr>
          <p:spPr>
            <a:xfrm>
              <a:off x="5730621" y="4019943"/>
              <a:ext cx="876058" cy="876058"/>
            </a:xfrm>
            <a:custGeom>
              <a:avLst/>
              <a:gdLst/>
              <a:ahLst/>
              <a:cxnLst/>
              <a:rect l="l" t="t" r="r" b="b"/>
              <a:pathLst>
                <a:path w="876058" h="876058">
                  <a:moveTo>
                    <a:pt x="876058" y="438010"/>
                  </a:moveTo>
                  <a:lnTo>
                    <a:pt x="874606" y="402087"/>
                  </a:lnTo>
                  <a:lnTo>
                    <a:pt x="870325" y="366965"/>
                  </a:lnTo>
                  <a:lnTo>
                    <a:pt x="863329" y="332754"/>
                  </a:lnTo>
                  <a:lnTo>
                    <a:pt x="853728" y="299568"/>
                  </a:lnTo>
                  <a:lnTo>
                    <a:pt x="841637" y="267520"/>
                  </a:lnTo>
                  <a:lnTo>
                    <a:pt x="827168" y="236723"/>
                  </a:lnTo>
                  <a:lnTo>
                    <a:pt x="810433" y="207289"/>
                  </a:lnTo>
                  <a:lnTo>
                    <a:pt x="791546" y="179331"/>
                  </a:lnTo>
                  <a:lnTo>
                    <a:pt x="770619" y="152961"/>
                  </a:lnTo>
                  <a:lnTo>
                    <a:pt x="747764" y="128293"/>
                  </a:lnTo>
                  <a:lnTo>
                    <a:pt x="723095" y="105440"/>
                  </a:lnTo>
                  <a:lnTo>
                    <a:pt x="696724" y="84513"/>
                  </a:lnTo>
                  <a:lnTo>
                    <a:pt x="668764" y="65626"/>
                  </a:lnTo>
                  <a:lnTo>
                    <a:pt x="639327" y="48891"/>
                  </a:lnTo>
                  <a:lnTo>
                    <a:pt x="608527" y="34422"/>
                  </a:lnTo>
                  <a:lnTo>
                    <a:pt x="576475" y="22330"/>
                  </a:lnTo>
                  <a:lnTo>
                    <a:pt x="543284" y="12730"/>
                  </a:lnTo>
                  <a:lnTo>
                    <a:pt x="509068" y="5733"/>
                  </a:lnTo>
                  <a:lnTo>
                    <a:pt x="473939" y="1452"/>
                  </a:lnTo>
                  <a:lnTo>
                    <a:pt x="438010" y="0"/>
                  </a:lnTo>
                  <a:lnTo>
                    <a:pt x="402087" y="1452"/>
                  </a:lnTo>
                  <a:lnTo>
                    <a:pt x="366965" y="5733"/>
                  </a:lnTo>
                  <a:lnTo>
                    <a:pt x="332754" y="12730"/>
                  </a:lnTo>
                  <a:lnTo>
                    <a:pt x="299568" y="22330"/>
                  </a:lnTo>
                  <a:lnTo>
                    <a:pt x="267520" y="34422"/>
                  </a:lnTo>
                  <a:lnTo>
                    <a:pt x="236723" y="48891"/>
                  </a:lnTo>
                  <a:lnTo>
                    <a:pt x="207289" y="65626"/>
                  </a:lnTo>
                  <a:lnTo>
                    <a:pt x="179331" y="84513"/>
                  </a:lnTo>
                  <a:lnTo>
                    <a:pt x="152961" y="105440"/>
                  </a:lnTo>
                  <a:lnTo>
                    <a:pt x="128293" y="128293"/>
                  </a:lnTo>
                  <a:lnTo>
                    <a:pt x="105440" y="152961"/>
                  </a:lnTo>
                  <a:lnTo>
                    <a:pt x="84513" y="179331"/>
                  </a:lnTo>
                  <a:lnTo>
                    <a:pt x="65626" y="207289"/>
                  </a:lnTo>
                  <a:lnTo>
                    <a:pt x="48891" y="236723"/>
                  </a:lnTo>
                  <a:lnTo>
                    <a:pt x="34422" y="267520"/>
                  </a:lnTo>
                  <a:lnTo>
                    <a:pt x="22330" y="299568"/>
                  </a:lnTo>
                  <a:lnTo>
                    <a:pt x="12730" y="332754"/>
                  </a:lnTo>
                  <a:lnTo>
                    <a:pt x="5733" y="366965"/>
                  </a:lnTo>
                  <a:lnTo>
                    <a:pt x="1452" y="402087"/>
                  </a:lnTo>
                  <a:lnTo>
                    <a:pt x="0" y="438010"/>
                  </a:lnTo>
                  <a:lnTo>
                    <a:pt x="1452" y="473931"/>
                  </a:lnTo>
                  <a:lnTo>
                    <a:pt x="5733" y="509053"/>
                  </a:lnTo>
                  <a:lnTo>
                    <a:pt x="12730" y="543264"/>
                  </a:lnTo>
                  <a:lnTo>
                    <a:pt x="22330" y="576450"/>
                  </a:lnTo>
                  <a:lnTo>
                    <a:pt x="34422" y="608500"/>
                  </a:lnTo>
                  <a:lnTo>
                    <a:pt x="48891" y="639299"/>
                  </a:lnTo>
                  <a:lnTo>
                    <a:pt x="65626" y="668736"/>
                  </a:lnTo>
                  <a:lnTo>
                    <a:pt x="84513" y="696697"/>
                  </a:lnTo>
                  <a:lnTo>
                    <a:pt x="105440" y="723069"/>
                  </a:lnTo>
                  <a:lnTo>
                    <a:pt x="128293" y="747741"/>
                  </a:lnTo>
                  <a:lnTo>
                    <a:pt x="152961" y="770598"/>
                  </a:lnTo>
                  <a:lnTo>
                    <a:pt x="179331" y="791528"/>
                  </a:lnTo>
                  <a:lnTo>
                    <a:pt x="207289" y="810418"/>
                  </a:lnTo>
                  <a:lnTo>
                    <a:pt x="236723" y="827156"/>
                  </a:lnTo>
                  <a:lnTo>
                    <a:pt x="267520" y="841628"/>
                  </a:lnTo>
                  <a:lnTo>
                    <a:pt x="299568" y="853722"/>
                  </a:lnTo>
                  <a:lnTo>
                    <a:pt x="332754" y="863325"/>
                  </a:lnTo>
                  <a:lnTo>
                    <a:pt x="366965" y="870324"/>
                  </a:lnTo>
                  <a:lnTo>
                    <a:pt x="402087" y="874606"/>
                  </a:lnTo>
                  <a:lnTo>
                    <a:pt x="438010" y="876058"/>
                  </a:lnTo>
                  <a:lnTo>
                    <a:pt x="473939" y="874606"/>
                  </a:lnTo>
                  <a:lnTo>
                    <a:pt x="509068" y="870324"/>
                  </a:lnTo>
                  <a:lnTo>
                    <a:pt x="543284" y="863325"/>
                  </a:lnTo>
                  <a:lnTo>
                    <a:pt x="576475" y="853722"/>
                  </a:lnTo>
                  <a:lnTo>
                    <a:pt x="608527" y="841628"/>
                  </a:lnTo>
                  <a:lnTo>
                    <a:pt x="639327" y="827156"/>
                  </a:lnTo>
                  <a:lnTo>
                    <a:pt x="668764" y="810418"/>
                  </a:lnTo>
                  <a:lnTo>
                    <a:pt x="696724" y="791528"/>
                  </a:lnTo>
                  <a:lnTo>
                    <a:pt x="723095" y="770598"/>
                  </a:lnTo>
                  <a:lnTo>
                    <a:pt x="747764" y="747741"/>
                  </a:lnTo>
                  <a:lnTo>
                    <a:pt x="770619" y="723069"/>
                  </a:lnTo>
                  <a:lnTo>
                    <a:pt x="791546" y="696697"/>
                  </a:lnTo>
                  <a:lnTo>
                    <a:pt x="810433" y="668736"/>
                  </a:lnTo>
                  <a:lnTo>
                    <a:pt x="827168" y="639299"/>
                  </a:lnTo>
                  <a:lnTo>
                    <a:pt x="841637" y="608500"/>
                  </a:lnTo>
                  <a:lnTo>
                    <a:pt x="853728" y="576450"/>
                  </a:lnTo>
                  <a:lnTo>
                    <a:pt x="863329" y="543264"/>
                  </a:lnTo>
                  <a:lnTo>
                    <a:pt x="870325" y="509053"/>
                  </a:lnTo>
                  <a:lnTo>
                    <a:pt x="874606" y="473931"/>
                  </a:lnTo>
                  <a:lnTo>
                    <a:pt x="876058" y="43801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00" name="object 1138">
              <a:extLst>
                <a:ext uri="{FF2B5EF4-FFF2-40B4-BE49-F238E27FC236}">
                  <a16:creationId xmlns:a16="http://schemas.microsoft.com/office/drawing/2014/main" id="{5833A818-813A-42CA-AA7A-510DB1F26BC4}"/>
                </a:ext>
              </a:extLst>
            </p:cNvPr>
            <p:cNvSpPr/>
            <p:nvPr/>
          </p:nvSpPr>
          <p:spPr>
            <a:xfrm>
              <a:off x="8353272" y="2681731"/>
              <a:ext cx="68211" cy="75704"/>
            </a:xfrm>
            <a:custGeom>
              <a:avLst/>
              <a:gdLst/>
              <a:ahLst/>
              <a:cxnLst/>
              <a:rect l="l" t="t" r="r" b="b"/>
              <a:pathLst>
                <a:path w="68211" h="75704">
                  <a:moveTo>
                    <a:pt x="0" y="0"/>
                  </a:moveTo>
                  <a:lnTo>
                    <a:pt x="68211" y="75704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01" name="object 1139">
              <a:extLst>
                <a:ext uri="{FF2B5EF4-FFF2-40B4-BE49-F238E27FC236}">
                  <a16:creationId xmlns:a16="http://schemas.microsoft.com/office/drawing/2014/main" id="{5270F00C-99DE-45E8-8B43-40AC308FAB3E}"/>
                </a:ext>
              </a:extLst>
            </p:cNvPr>
            <p:cNvSpPr/>
            <p:nvPr/>
          </p:nvSpPr>
          <p:spPr>
            <a:xfrm>
              <a:off x="8306193" y="2733929"/>
              <a:ext cx="82550" cy="59816"/>
            </a:xfrm>
            <a:custGeom>
              <a:avLst/>
              <a:gdLst/>
              <a:ahLst/>
              <a:cxnLst/>
              <a:rect l="l" t="t" r="r" b="b"/>
              <a:pathLst>
                <a:path w="82550" h="59816">
                  <a:moveTo>
                    <a:pt x="0" y="0"/>
                  </a:moveTo>
                  <a:lnTo>
                    <a:pt x="82550" y="59817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02" name="object 1140">
              <a:extLst>
                <a:ext uri="{FF2B5EF4-FFF2-40B4-BE49-F238E27FC236}">
                  <a16:creationId xmlns:a16="http://schemas.microsoft.com/office/drawing/2014/main" id="{FB7B8419-F2FA-46AA-B80E-71F8133573F0}"/>
                </a:ext>
              </a:extLst>
            </p:cNvPr>
            <p:cNvSpPr/>
            <p:nvPr/>
          </p:nvSpPr>
          <p:spPr>
            <a:xfrm>
              <a:off x="8271129" y="2794749"/>
              <a:ext cx="93116" cy="41414"/>
            </a:xfrm>
            <a:custGeom>
              <a:avLst/>
              <a:gdLst/>
              <a:ahLst/>
              <a:cxnLst/>
              <a:rect l="l" t="t" r="r" b="b"/>
              <a:pathLst>
                <a:path w="93116" h="41414">
                  <a:moveTo>
                    <a:pt x="0" y="0"/>
                  </a:moveTo>
                  <a:lnTo>
                    <a:pt x="93116" y="41414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03" name="object 1141">
              <a:extLst>
                <a:ext uri="{FF2B5EF4-FFF2-40B4-BE49-F238E27FC236}">
                  <a16:creationId xmlns:a16="http://schemas.microsoft.com/office/drawing/2014/main" id="{92FE31ED-F682-4572-9F9E-B4C522A32B49}"/>
                </a:ext>
              </a:extLst>
            </p:cNvPr>
            <p:cNvSpPr/>
            <p:nvPr/>
          </p:nvSpPr>
          <p:spPr>
            <a:xfrm>
              <a:off x="8249399" y="2861564"/>
              <a:ext cx="99707" cy="21183"/>
            </a:xfrm>
            <a:custGeom>
              <a:avLst/>
              <a:gdLst/>
              <a:ahLst/>
              <a:cxnLst/>
              <a:rect l="l" t="t" r="r" b="b"/>
              <a:pathLst>
                <a:path w="99707" h="21183">
                  <a:moveTo>
                    <a:pt x="0" y="0"/>
                  </a:moveTo>
                  <a:lnTo>
                    <a:pt x="99707" y="21183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04" name="object 1142">
              <a:extLst>
                <a:ext uri="{FF2B5EF4-FFF2-40B4-BE49-F238E27FC236}">
                  <a16:creationId xmlns:a16="http://schemas.microsoft.com/office/drawing/2014/main" id="{1A76D86A-9E12-4478-A13B-23DBF6431C49}"/>
                </a:ext>
              </a:extLst>
            </p:cNvPr>
            <p:cNvSpPr/>
            <p:nvPr/>
          </p:nvSpPr>
          <p:spPr>
            <a:xfrm>
              <a:off x="8242046" y="2931515"/>
              <a:ext cx="101853" cy="0"/>
            </a:xfrm>
            <a:custGeom>
              <a:avLst/>
              <a:gdLst/>
              <a:ahLst/>
              <a:cxnLst/>
              <a:rect l="l" t="t" r="r" b="b"/>
              <a:pathLst>
                <a:path w="101853">
                  <a:moveTo>
                    <a:pt x="0" y="0"/>
                  </a:moveTo>
                  <a:lnTo>
                    <a:pt x="101853" y="0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05" name="object 1143">
              <a:extLst>
                <a:ext uri="{FF2B5EF4-FFF2-40B4-BE49-F238E27FC236}">
                  <a16:creationId xmlns:a16="http://schemas.microsoft.com/office/drawing/2014/main" id="{DE25AC95-7FC0-4D07-9AC7-E3D04A544351}"/>
                </a:ext>
              </a:extLst>
            </p:cNvPr>
            <p:cNvSpPr/>
            <p:nvPr/>
          </p:nvSpPr>
          <p:spPr>
            <a:xfrm>
              <a:off x="8249399" y="2980181"/>
              <a:ext cx="99707" cy="21183"/>
            </a:xfrm>
            <a:custGeom>
              <a:avLst/>
              <a:gdLst/>
              <a:ahLst/>
              <a:cxnLst/>
              <a:rect l="l" t="t" r="r" b="b"/>
              <a:pathLst>
                <a:path w="99707" h="21183">
                  <a:moveTo>
                    <a:pt x="0" y="21183"/>
                  </a:moveTo>
                  <a:lnTo>
                    <a:pt x="99707" y="0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06" name="object 1144">
              <a:extLst>
                <a:ext uri="{FF2B5EF4-FFF2-40B4-BE49-F238E27FC236}">
                  <a16:creationId xmlns:a16="http://schemas.microsoft.com/office/drawing/2014/main" id="{069AC985-B485-4C11-A39B-420326BA8222}"/>
                </a:ext>
              </a:extLst>
            </p:cNvPr>
            <p:cNvSpPr/>
            <p:nvPr/>
          </p:nvSpPr>
          <p:spPr>
            <a:xfrm>
              <a:off x="8271129" y="3026765"/>
              <a:ext cx="93116" cy="41427"/>
            </a:xfrm>
            <a:custGeom>
              <a:avLst/>
              <a:gdLst/>
              <a:ahLst/>
              <a:cxnLst/>
              <a:rect l="l" t="t" r="r" b="b"/>
              <a:pathLst>
                <a:path w="93116" h="41427">
                  <a:moveTo>
                    <a:pt x="0" y="41427"/>
                  </a:moveTo>
                  <a:lnTo>
                    <a:pt x="93116" y="0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07" name="object 1145">
              <a:extLst>
                <a:ext uri="{FF2B5EF4-FFF2-40B4-BE49-F238E27FC236}">
                  <a16:creationId xmlns:a16="http://schemas.microsoft.com/office/drawing/2014/main" id="{84618AC2-C7B8-4E6E-B949-7CCF47BF43AC}"/>
                </a:ext>
              </a:extLst>
            </p:cNvPr>
            <p:cNvSpPr/>
            <p:nvPr/>
          </p:nvSpPr>
          <p:spPr>
            <a:xfrm>
              <a:off x="8306193" y="3069234"/>
              <a:ext cx="82550" cy="59931"/>
            </a:xfrm>
            <a:custGeom>
              <a:avLst/>
              <a:gdLst/>
              <a:ahLst/>
              <a:cxnLst/>
              <a:rect l="l" t="t" r="r" b="b"/>
              <a:pathLst>
                <a:path w="82550" h="59931">
                  <a:moveTo>
                    <a:pt x="0" y="59931"/>
                  </a:moveTo>
                  <a:lnTo>
                    <a:pt x="82550" y="0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08" name="object 1146">
              <a:extLst>
                <a:ext uri="{FF2B5EF4-FFF2-40B4-BE49-F238E27FC236}">
                  <a16:creationId xmlns:a16="http://schemas.microsoft.com/office/drawing/2014/main" id="{1F3DC337-2AAB-4467-A567-F87B21BED8D8}"/>
                </a:ext>
              </a:extLst>
            </p:cNvPr>
            <p:cNvSpPr/>
            <p:nvPr/>
          </p:nvSpPr>
          <p:spPr>
            <a:xfrm>
              <a:off x="8353272" y="3105645"/>
              <a:ext cx="68211" cy="75704"/>
            </a:xfrm>
            <a:custGeom>
              <a:avLst/>
              <a:gdLst/>
              <a:ahLst/>
              <a:cxnLst/>
              <a:rect l="l" t="t" r="r" b="b"/>
              <a:pathLst>
                <a:path w="68211" h="75704">
                  <a:moveTo>
                    <a:pt x="0" y="75704"/>
                  </a:moveTo>
                  <a:lnTo>
                    <a:pt x="68211" y="0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09" name="object 1147">
              <a:extLst>
                <a:ext uri="{FF2B5EF4-FFF2-40B4-BE49-F238E27FC236}">
                  <a16:creationId xmlns:a16="http://schemas.microsoft.com/office/drawing/2014/main" id="{5D155A6A-C8D2-49F2-9661-2EC0638C6E01}"/>
                </a:ext>
              </a:extLst>
            </p:cNvPr>
            <p:cNvSpPr/>
            <p:nvPr/>
          </p:nvSpPr>
          <p:spPr>
            <a:xfrm>
              <a:off x="8410079" y="3134372"/>
              <a:ext cx="51041" cy="88252"/>
            </a:xfrm>
            <a:custGeom>
              <a:avLst/>
              <a:gdLst/>
              <a:ahLst/>
              <a:cxnLst/>
              <a:rect l="l" t="t" r="r" b="b"/>
              <a:pathLst>
                <a:path w="51041" h="88252">
                  <a:moveTo>
                    <a:pt x="0" y="88252"/>
                  </a:moveTo>
                  <a:lnTo>
                    <a:pt x="51041" y="0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10" name="object 1148">
              <a:extLst>
                <a:ext uri="{FF2B5EF4-FFF2-40B4-BE49-F238E27FC236}">
                  <a16:creationId xmlns:a16="http://schemas.microsoft.com/office/drawing/2014/main" id="{217FA474-589D-4797-8142-AF81DD60DE06}"/>
                </a:ext>
              </a:extLst>
            </p:cNvPr>
            <p:cNvSpPr/>
            <p:nvPr/>
          </p:nvSpPr>
          <p:spPr>
            <a:xfrm>
              <a:off x="8474329" y="3154311"/>
              <a:ext cx="31496" cy="96888"/>
            </a:xfrm>
            <a:custGeom>
              <a:avLst/>
              <a:gdLst/>
              <a:ahLst/>
              <a:cxnLst/>
              <a:rect l="l" t="t" r="r" b="b"/>
              <a:pathLst>
                <a:path w="31496" h="96888">
                  <a:moveTo>
                    <a:pt x="0" y="96888"/>
                  </a:moveTo>
                  <a:lnTo>
                    <a:pt x="31496" y="0"/>
                  </a:lnTo>
                </a:path>
              </a:pathLst>
            </a:custGeom>
            <a:ln w="142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11" name="object 1149">
              <a:extLst>
                <a:ext uri="{FF2B5EF4-FFF2-40B4-BE49-F238E27FC236}">
                  <a16:creationId xmlns:a16="http://schemas.microsoft.com/office/drawing/2014/main" id="{4D246BD9-55DB-4763-8D62-B5B306A33D89}"/>
                </a:ext>
              </a:extLst>
            </p:cNvPr>
            <p:cNvSpPr/>
            <p:nvPr/>
          </p:nvSpPr>
          <p:spPr>
            <a:xfrm>
              <a:off x="8543036" y="3164484"/>
              <a:ext cx="10668" cy="101295"/>
            </a:xfrm>
            <a:custGeom>
              <a:avLst/>
              <a:gdLst/>
              <a:ahLst/>
              <a:cxnLst/>
              <a:rect l="l" t="t" r="r" b="b"/>
              <a:pathLst>
                <a:path w="10668" h="101295">
                  <a:moveTo>
                    <a:pt x="0" y="101295"/>
                  </a:moveTo>
                  <a:lnTo>
                    <a:pt x="10668" y="0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12" name="object 1150">
              <a:extLst>
                <a:ext uri="{FF2B5EF4-FFF2-40B4-BE49-F238E27FC236}">
                  <a16:creationId xmlns:a16="http://schemas.microsoft.com/office/drawing/2014/main" id="{217D3E1B-F821-4E1F-A6A4-A7446AD33142}"/>
                </a:ext>
              </a:extLst>
            </p:cNvPr>
            <p:cNvSpPr/>
            <p:nvPr/>
          </p:nvSpPr>
          <p:spPr>
            <a:xfrm>
              <a:off x="8343900" y="2757385"/>
              <a:ext cx="209803" cy="407200"/>
            </a:xfrm>
            <a:custGeom>
              <a:avLst/>
              <a:gdLst/>
              <a:ahLst/>
              <a:cxnLst/>
              <a:rect l="l" t="t" r="r" b="b"/>
              <a:pathLst>
                <a:path w="209803" h="407200">
                  <a:moveTo>
                    <a:pt x="77533" y="0"/>
                  </a:moveTo>
                  <a:lnTo>
                    <a:pt x="58948" y="18736"/>
                  </a:lnTo>
                  <a:lnTo>
                    <a:pt x="42718" y="39258"/>
                  </a:lnTo>
                  <a:lnTo>
                    <a:pt x="28943" y="61341"/>
                  </a:lnTo>
                  <a:lnTo>
                    <a:pt x="17722" y="84760"/>
                  </a:lnTo>
                  <a:lnTo>
                    <a:pt x="9155" y="109291"/>
                  </a:lnTo>
                  <a:lnTo>
                    <a:pt x="3341" y="134711"/>
                  </a:lnTo>
                  <a:lnTo>
                    <a:pt x="379" y="160793"/>
                  </a:lnTo>
                  <a:lnTo>
                    <a:pt x="0" y="174129"/>
                  </a:lnTo>
                  <a:lnTo>
                    <a:pt x="671" y="191968"/>
                  </a:lnTo>
                  <a:lnTo>
                    <a:pt x="2654" y="209464"/>
                  </a:lnTo>
                  <a:lnTo>
                    <a:pt x="5902" y="226567"/>
                  </a:lnTo>
                  <a:lnTo>
                    <a:pt x="10370" y="243224"/>
                  </a:lnTo>
                  <a:lnTo>
                    <a:pt x="16010" y="259385"/>
                  </a:lnTo>
                  <a:lnTo>
                    <a:pt x="22776" y="274997"/>
                  </a:lnTo>
                  <a:lnTo>
                    <a:pt x="30622" y="290010"/>
                  </a:lnTo>
                  <a:lnTo>
                    <a:pt x="39502" y="304372"/>
                  </a:lnTo>
                  <a:lnTo>
                    <a:pt x="49369" y="318031"/>
                  </a:lnTo>
                  <a:lnTo>
                    <a:pt x="60177" y="330936"/>
                  </a:lnTo>
                  <a:lnTo>
                    <a:pt x="71879" y="343036"/>
                  </a:lnTo>
                  <a:lnTo>
                    <a:pt x="84430" y="354279"/>
                  </a:lnTo>
                  <a:lnTo>
                    <a:pt x="97782" y="364613"/>
                  </a:lnTo>
                  <a:lnTo>
                    <a:pt x="111890" y="373988"/>
                  </a:lnTo>
                  <a:lnTo>
                    <a:pt x="126706" y="382352"/>
                  </a:lnTo>
                  <a:lnTo>
                    <a:pt x="142186" y="389652"/>
                  </a:lnTo>
                  <a:lnTo>
                    <a:pt x="158282" y="395839"/>
                  </a:lnTo>
                  <a:lnTo>
                    <a:pt x="174947" y="400860"/>
                  </a:lnTo>
                  <a:lnTo>
                    <a:pt x="192137" y="404664"/>
                  </a:lnTo>
                  <a:lnTo>
                    <a:pt x="209803" y="407200"/>
                  </a:lnTo>
                </a:path>
              </a:pathLst>
            </a:custGeom>
            <a:ln w="142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13" name="object 1151">
              <a:extLst>
                <a:ext uri="{FF2B5EF4-FFF2-40B4-BE49-F238E27FC236}">
                  <a16:creationId xmlns:a16="http://schemas.microsoft.com/office/drawing/2014/main" id="{A70FA391-DC5B-45E9-A1CF-BD23D07503C5}"/>
                </a:ext>
              </a:extLst>
            </p:cNvPr>
            <p:cNvSpPr/>
            <p:nvPr/>
          </p:nvSpPr>
          <p:spPr>
            <a:xfrm>
              <a:off x="8358784" y="2687840"/>
              <a:ext cx="62699" cy="69596"/>
            </a:xfrm>
            <a:custGeom>
              <a:avLst/>
              <a:gdLst/>
              <a:ahLst/>
              <a:cxnLst/>
              <a:rect l="l" t="t" r="r" b="b"/>
              <a:pathLst>
                <a:path w="62699" h="69596">
                  <a:moveTo>
                    <a:pt x="0" y="0"/>
                  </a:moveTo>
                  <a:lnTo>
                    <a:pt x="62699" y="69596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14" name="object 1152">
              <a:extLst>
                <a:ext uri="{FF2B5EF4-FFF2-40B4-BE49-F238E27FC236}">
                  <a16:creationId xmlns:a16="http://schemas.microsoft.com/office/drawing/2014/main" id="{CE42156D-6695-4940-AEF8-AA2E7B41708D}"/>
                </a:ext>
              </a:extLst>
            </p:cNvPr>
            <p:cNvSpPr/>
            <p:nvPr/>
          </p:nvSpPr>
          <p:spPr>
            <a:xfrm>
              <a:off x="8312899" y="2738729"/>
              <a:ext cx="75844" cy="55016"/>
            </a:xfrm>
            <a:custGeom>
              <a:avLst/>
              <a:gdLst/>
              <a:ahLst/>
              <a:cxnLst/>
              <a:rect l="l" t="t" r="r" b="b"/>
              <a:pathLst>
                <a:path w="75844" h="55016">
                  <a:moveTo>
                    <a:pt x="0" y="0"/>
                  </a:moveTo>
                  <a:lnTo>
                    <a:pt x="75844" y="55016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15" name="object 1153">
              <a:extLst>
                <a:ext uri="{FF2B5EF4-FFF2-40B4-BE49-F238E27FC236}">
                  <a16:creationId xmlns:a16="http://schemas.microsoft.com/office/drawing/2014/main" id="{8EC19E9B-98B0-4C6E-B086-4CA656875314}"/>
                </a:ext>
              </a:extLst>
            </p:cNvPr>
            <p:cNvSpPr/>
            <p:nvPr/>
          </p:nvSpPr>
          <p:spPr>
            <a:xfrm>
              <a:off x="8278609" y="2798064"/>
              <a:ext cx="85636" cy="38100"/>
            </a:xfrm>
            <a:custGeom>
              <a:avLst/>
              <a:gdLst/>
              <a:ahLst/>
              <a:cxnLst/>
              <a:rect l="l" t="t" r="r" b="b"/>
              <a:pathLst>
                <a:path w="85636" h="38100">
                  <a:moveTo>
                    <a:pt x="0" y="0"/>
                  </a:moveTo>
                  <a:lnTo>
                    <a:pt x="85636" y="3810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16" name="object 1154">
              <a:extLst>
                <a:ext uri="{FF2B5EF4-FFF2-40B4-BE49-F238E27FC236}">
                  <a16:creationId xmlns:a16="http://schemas.microsoft.com/office/drawing/2014/main" id="{B60D9705-53AC-4A56-B4E8-877F2C1C3724}"/>
                </a:ext>
              </a:extLst>
            </p:cNvPr>
            <p:cNvSpPr/>
            <p:nvPr/>
          </p:nvSpPr>
          <p:spPr>
            <a:xfrm>
              <a:off x="8257425" y="2863354"/>
              <a:ext cx="91681" cy="19392"/>
            </a:xfrm>
            <a:custGeom>
              <a:avLst/>
              <a:gdLst/>
              <a:ahLst/>
              <a:cxnLst/>
              <a:rect l="l" t="t" r="r" b="b"/>
              <a:pathLst>
                <a:path w="91681" h="19392">
                  <a:moveTo>
                    <a:pt x="0" y="0"/>
                  </a:moveTo>
                  <a:lnTo>
                    <a:pt x="91681" y="19392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17" name="object 1155">
              <a:extLst>
                <a:ext uri="{FF2B5EF4-FFF2-40B4-BE49-F238E27FC236}">
                  <a16:creationId xmlns:a16="http://schemas.microsoft.com/office/drawing/2014/main" id="{A7B0877F-CDBF-40A7-940E-C0879FE0BB79}"/>
                </a:ext>
              </a:extLst>
            </p:cNvPr>
            <p:cNvSpPr/>
            <p:nvPr/>
          </p:nvSpPr>
          <p:spPr>
            <a:xfrm>
              <a:off x="8250186" y="2931515"/>
              <a:ext cx="93713" cy="0"/>
            </a:xfrm>
            <a:custGeom>
              <a:avLst/>
              <a:gdLst/>
              <a:ahLst/>
              <a:cxnLst/>
              <a:rect l="l" t="t" r="r" b="b"/>
              <a:pathLst>
                <a:path w="93713">
                  <a:moveTo>
                    <a:pt x="0" y="0"/>
                  </a:moveTo>
                  <a:lnTo>
                    <a:pt x="93713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18" name="object 1156">
              <a:extLst>
                <a:ext uri="{FF2B5EF4-FFF2-40B4-BE49-F238E27FC236}">
                  <a16:creationId xmlns:a16="http://schemas.microsoft.com/office/drawing/2014/main" id="{ABE7393B-7CD7-4DBA-B0A2-68883C9AD4E5}"/>
                </a:ext>
              </a:extLst>
            </p:cNvPr>
            <p:cNvSpPr/>
            <p:nvPr/>
          </p:nvSpPr>
          <p:spPr>
            <a:xfrm>
              <a:off x="8257425" y="2980181"/>
              <a:ext cx="91681" cy="19545"/>
            </a:xfrm>
            <a:custGeom>
              <a:avLst/>
              <a:gdLst/>
              <a:ahLst/>
              <a:cxnLst/>
              <a:rect l="l" t="t" r="r" b="b"/>
              <a:pathLst>
                <a:path w="91681" h="19545">
                  <a:moveTo>
                    <a:pt x="0" y="19545"/>
                  </a:moveTo>
                  <a:lnTo>
                    <a:pt x="91681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19" name="object 1157">
              <a:extLst>
                <a:ext uri="{FF2B5EF4-FFF2-40B4-BE49-F238E27FC236}">
                  <a16:creationId xmlns:a16="http://schemas.microsoft.com/office/drawing/2014/main" id="{D7E5B818-2AF2-4524-877C-1ED5B7986A12}"/>
                </a:ext>
              </a:extLst>
            </p:cNvPr>
            <p:cNvSpPr/>
            <p:nvPr/>
          </p:nvSpPr>
          <p:spPr>
            <a:xfrm>
              <a:off x="8278609" y="3026765"/>
              <a:ext cx="85636" cy="38100"/>
            </a:xfrm>
            <a:custGeom>
              <a:avLst/>
              <a:gdLst/>
              <a:ahLst/>
              <a:cxnLst/>
              <a:rect l="l" t="t" r="r" b="b"/>
              <a:pathLst>
                <a:path w="85636" h="38100">
                  <a:moveTo>
                    <a:pt x="0" y="38100"/>
                  </a:moveTo>
                  <a:lnTo>
                    <a:pt x="85636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20" name="object 1158">
              <a:extLst>
                <a:ext uri="{FF2B5EF4-FFF2-40B4-BE49-F238E27FC236}">
                  <a16:creationId xmlns:a16="http://schemas.microsoft.com/office/drawing/2014/main" id="{8517C2FD-9F04-4E22-8E38-A87EF9766774}"/>
                </a:ext>
              </a:extLst>
            </p:cNvPr>
            <p:cNvSpPr/>
            <p:nvPr/>
          </p:nvSpPr>
          <p:spPr>
            <a:xfrm>
              <a:off x="8312899" y="3069234"/>
              <a:ext cx="75844" cy="55118"/>
            </a:xfrm>
            <a:custGeom>
              <a:avLst/>
              <a:gdLst/>
              <a:ahLst/>
              <a:cxnLst/>
              <a:rect l="l" t="t" r="r" b="b"/>
              <a:pathLst>
                <a:path w="75844" h="55118">
                  <a:moveTo>
                    <a:pt x="0" y="55117"/>
                  </a:moveTo>
                  <a:lnTo>
                    <a:pt x="75844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21" name="object 1159">
              <a:extLst>
                <a:ext uri="{FF2B5EF4-FFF2-40B4-BE49-F238E27FC236}">
                  <a16:creationId xmlns:a16="http://schemas.microsoft.com/office/drawing/2014/main" id="{F3E4365A-47D4-4C45-95D4-EA790A3FF5C8}"/>
                </a:ext>
              </a:extLst>
            </p:cNvPr>
            <p:cNvSpPr/>
            <p:nvPr/>
          </p:nvSpPr>
          <p:spPr>
            <a:xfrm>
              <a:off x="8358784" y="3105645"/>
              <a:ext cx="62699" cy="69608"/>
            </a:xfrm>
            <a:custGeom>
              <a:avLst/>
              <a:gdLst/>
              <a:ahLst/>
              <a:cxnLst/>
              <a:rect l="l" t="t" r="r" b="b"/>
              <a:pathLst>
                <a:path w="62699" h="69608">
                  <a:moveTo>
                    <a:pt x="0" y="69608"/>
                  </a:moveTo>
                  <a:lnTo>
                    <a:pt x="62699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22" name="object 1160">
              <a:extLst>
                <a:ext uri="{FF2B5EF4-FFF2-40B4-BE49-F238E27FC236}">
                  <a16:creationId xmlns:a16="http://schemas.microsoft.com/office/drawing/2014/main" id="{E182D9E5-B9DC-4C78-A568-3C0A34AC4203}"/>
                </a:ext>
              </a:extLst>
            </p:cNvPr>
            <p:cNvSpPr/>
            <p:nvPr/>
          </p:nvSpPr>
          <p:spPr>
            <a:xfrm>
              <a:off x="8414245" y="3134372"/>
              <a:ext cx="46875" cy="81153"/>
            </a:xfrm>
            <a:custGeom>
              <a:avLst/>
              <a:gdLst/>
              <a:ahLst/>
              <a:cxnLst/>
              <a:rect l="l" t="t" r="r" b="b"/>
              <a:pathLst>
                <a:path w="46875" h="81153">
                  <a:moveTo>
                    <a:pt x="0" y="81153"/>
                  </a:moveTo>
                  <a:lnTo>
                    <a:pt x="46875" y="0"/>
                  </a:lnTo>
                </a:path>
              </a:pathLst>
            </a:custGeom>
            <a:ln w="14223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23" name="object 1161">
              <a:extLst>
                <a:ext uri="{FF2B5EF4-FFF2-40B4-BE49-F238E27FC236}">
                  <a16:creationId xmlns:a16="http://schemas.microsoft.com/office/drawing/2014/main" id="{32371458-5B62-42E7-A6E4-F572CA7BD64F}"/>
                </a:ext>
              </a:extLst>
            </p:cNvPr>
            <p:cNvSpPr/>
            <p:nvPr/>
          </p:nvSpPr>
          <p:spPr>
            <a:xfrm>
              <a:off x="8476856" y="3154311"/>
              <a:ext cx="28968" cy="89153"/>
            </a:xfrm>
            <a:custGeom>
              <a:avLst/>
              <a:gdLst/>
              <a:ahLst/>
              <a:cxnLst/>
              <a:rect l="l" t="t" r="r" b="b"/>
              <a:pathLst>
                <a:path w="28968" h="89153">
                  <a:moveTo>
                    <a:pt x="0" y="89154"/>
                  </a:moveTo>
                  <a:lnTo>
                    <a:pt x="28968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24" name="object 1162">
              <a:extLst>
                <a:ext uri="{FF2B5EF4-FFF2-40B4-BE49-F238E27FC236}">
                  <a16:creationId xmlns:a16="http://schemas.microsoft.com/office/drawing/2014/main" id="{6C92B9F7-0066-4C50-A54C-2A2A00261E5A}"/>
                </a:ext>
              </a:extLst>
            </p:cNvPr>
            <p:cNvSpPr/>
            <p:nvPr/>
          </p:nvSpPr>
          <p:spPr>
            <a:xfrm>
              <a:off x="8543925" y="3164484"/>
              <a:ext cx="9778" cy="93218"/>
            </a:xfrm>
            <a:custGeom>
              <a:avLst/>
              <a:gdLst/>
              <a:ahLst/>
              <a:cxnLst/>
              <a:rect l="l" t="t" r="r" b="b"/>
              <a:pathLst>
                <a:path w="9778" h="93218">
                  <a:moveTo>
                    <a:pt x="0" y="93217"/>
                  </a:moveTo>
                  <a:lnTo>
                    <a:pt x="9778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25" name="object 1163">
              <a:extLst>
                <a:ext uri="{FF2B5EF4-FFF2-40B4-BE49-F238E27FC236}">
                  <a16:creationId xmlns:a16="http://schemas.microsoft.com/office/drawing/2014/main" id="{2FEC5267-74B2-4D5B-AC79-588327FA2116}"/>
                </a:ext>
              </a:extLst>
            </p:cNvPr>
            <p:cNvSpPr/>
            <p:nvPr/>
          </p:nvSpPr>
          <p:spPr>
            <a:xfrm>
              <a:off x="8343900" y="2757385"/>
              <a:ext cx="209803" cy="407200"/>
            </a:xfrm>
            <a:custGeom>
              <a:avLst/>
              <a:gdLst/>
              <a:ahLst/>
              <a:cxnLst/>
              <a:rect l="l" t="t" r="r" b="b"/>
              <a:pathLst>
                <a:path w="209803" h="407200">
                  <a:moveTo>
                    <a:pt x="77533" y="0"/>
                  </a:moveTo>
                  <a:lnTo>
                    <a:pt x="58948" y="18736"/>
                  </a:lnTo>
                  <a:lnTo>
                    <a:pt x="42718" y="39258"/>
                  </a:lnTo>
                  <a:lnTo>
                    <a:pt x="28943" y="61341"/>
                  </a:lnTo>
                  <a:lnTo>
                    <a:pt x="17722" y="84760"/>
                  </a:lnTo>
                  <a:lnTo>
                    <a:pt x="9155" y="109291"/>
                  </a:lnTo>
                  <a:lnTo>
                    <a:pt x="3341" y="134711"/>
                  </a:lnTo>
                  <a:lnTo>
                    <a:pt x="379" y="160793"/>
                  </a:lnTo>
                  <a:lnTo>
                    <a:pt x="0" y="174129"/>
                  </a:lnTo>
                  <a:lnTo>
                    <a:pt x="671" y="191968"/>
                  </a:lnTo>
                  <a:lnTo>
                    <a:pt x="2654" y="209464"/>
                  </a:lnTo>
                  <a:lnTo>
                    <a:pt x="5902" y="226567"/>
                  </a:lnTo>
                  <a:lnTo>
                    <a:pt x="10370" y="243224"/>
                  </a:lnTo>
                  <a:lnTo>
                    <a:pt x="16010" y="259385"/>
                  </a:lnTo>
                  <a:lnTo>
                    <a:pt x="22776" y="274997"/>
                  </a:lnTo>
                  <a:lnTo>
                    <a:pt x="30622" y="290010"/>
                  </a:lnTo>
                  <a:lnTo>
                    <a:pt x="39502" y="304372"/>
                  </a:lnTo>
                  <a:lnTo>
                    <a:pt x="49369" y="318031"/>
                  </a:lnTo>
                  <a:lnTo>
                    <a:pt x="60177" y="330936"/>
                  </a:lnTo>
                  <a:lnTo>
                    <a:pt x="71879" y="343036"/>
                  </a:lnTo>
                  <a:lnTo>
                    <a:pt x="84430" y="354279"/>
                  </a:lnTo>
                  <a:lnTo>
                    <a:pt x="97782" y="364613"/>
                  </a:lnTo>
                  <a:lnTo>
                    <a:pt x="111890" y="373988"/>
                  </a:lnTo>
                  <a:lnTo>
                    <a:pt x="126706" y="382352"/>
                  </a:lnTo>
                  <a:lnTo>
                    <a:pt x="142186" y="389652"/>
                  </a:lnTo>
                  <a:lnTo>
                    <a:pt x="158282" y="395839"/>
                  </a:lnTo>
                  <a:lnTo>
                    <a:pt x="174947" y="400860"/>
                  </a:lnTo>
                  <a:lnTo>
                    <a:pt x="192137" y="404664"/>
                  </a:lnTo>
                  <a:lnTo>
                    <a:pt x="209803" y="407200"/>
                  </a:lnTo>
                </a:path>
              </a:pathLst>
            </a:custGeom>
            <a:ln w="14223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26" name="object 1164">
              <a:extLst>
                <a:ext uri="{FF2B5EF4-FFF2-40B4-BE49-F238E27FC236}">
                  <a16:creationId xmlns:a16="http://schemas.microsoft.com/office/drawing/2014/main" id="{B7269A85-5E36-42B8-8713-BA68167E6BBB}"/>
                </a:ext>
              </a:extLst>
            </p:cNvPr>
            <p:cNvSpPr/>
            <p:nvPr/>
          </p:nvSpPr>
          <p:spPr>
            <a:xfrm>
              <a:off x="8140204" y="2493518"/>
              <a:ext cx="876046" cy="876045"/>
            </a:xfrm>
            <a:custGeom>
              <a:avLst/>
              <a:gdLst/>
              <a:ahLst/>
              <a:cxnLst/>
              <a:rect l="l" t="t" r="r" b="b"/>
              <a:pathLst>
                <a:path w="876046" h="876046">
                  <a:moveTo>
                    <a:pt x="876046" y="437997"/>
                  </a:moveTo>
                  <a:lnTo>
                    <a:pt x="874593" y="402075"/>
                  </a:lnTo>
                  <a:lnTo>
                    <a:pt x="870311" y="366952"/>
                  </a:lnTo>
                  <a:lnTo>
                    <a:pt x="863313" y="332742"/>
                  </a:lnTo>
                  <a:lnTo>
                    <a:pt x="853711" y="299557"/>
                  </a:lnTo>
                  <a:lnTo>
                    <a:pt x="841617" y="267510"/>
                  </a:lnTo>
                  <a:lnTo>
                    <a:pt x="827146" y="236713"/>
                  </a:lnTo>
                  <a:lnTo>
                    <a:pt x="810408" y="207280"/>
                  </a:lnTo>
                  <a:lnTo>
                    <a:pt x="791519" y="179322"/>
                  </a:lnTo>
                  <a:lnTo>
                    <a:pt x="770589" y="152954"/>
                  </a:lnTo>
                  <a:lnTo>
                    <a:pt x="747733" y="128287"/>
                  </a:lnTo>
                  <a:lnTo>
                    <a:pt x="723062" y="105434"/>
                  </a:lnTo>
                  <a:lnTo>
                    <a:pt x="696690" y="84508"/>
                  </a:lnTo>
                  <a:lnTo>
                    <a:pt x="668729" y="65622"/>
                  </a:lnTo>
                  <a:lnTo>
                    <a:pt x="639292" y="48888"/>
                  </a:lnTo>
                  <a:lnTo>
                    <a:pt x="608492" y="34420"/>
                  </a:lnTo>
                  <a:lnTo>
                    <a:pt x="576443" y="22329"/>
                  </a:lnTo>
                  <a:lnTo>
                    <a:pt x="543255" y="12729"/>
                  </a:lnTo>
                  <a:lnTo>
                    <a:pt x="509043" y="5732"/>
                  </a:lnTo>
                  <a:lnTo>
                    <a:pt x="473920" y="1451"/>
                  </a:lnTo>
                  <a:lnTo>
                    <a:pt x="437997" y="0"/>
                  </a:lnTo>
                  <a:lnTo>
                    <a:pt x="402075" y="1451"/>
                  </a:lnTo>
                  <a:lnTo>
                    <a:pt x="366952" y="5732"/>
                  </a:lnTo>
                  <a:lnTo>
                    <a:pt x="332742" y="12729"/>
                  </a:lnTo>
                  <a:lnTo>
                    <a:pt x="299557" y="22329"/>
                  </a:lnTo>
                  <a:lnTo>
                    <a:pt x="267510" y="34420"/>
                  </a:lnTo>
                  <a:lnTo>
                    <a:pt x="236713" y="48888"/>
                  </a:lnTo>
                  <a:lnTo>
                    <a:pt x="207280" y="65622"/>
                  </a:lnTo>
                  <a:lnTo>
                    <a:pt x="179322" y="84508"/>
                  </a:lnTo>
                  <a:lnTo>
                    <a:pt x="152954" y="105434"/>
                  </a:lnTo>
                  <a:lnTo>
                    <a:pt x="128287" y="128287"/>
                  </a:lnTo>
                  <a:lnTo>
                    <a:pt x="105434" y="152954"/>
                  </a:lnTo>
                  <a:lnTo>
                    <a:pt x="84508" y="179322"/>
                  </a:lnTo>
                  <a:lnTo>
                    <a:pt x="65622" y="207280"/>
                  </a:lnTo>
                  <a:lnTo>
                    <a:pt x="48888" y="236713"/>
                  </a:lnTo>
                  <a:lnTo>
                    <a:pt x="34420" y="267510"/>
                  </a:lnTo>
                  <a:lnTo>
                    <a:pt x="22329" y="299557"/>
                  </a:lnTo>
                  <a:lnTo>
                    <a:pt x="12729" y="332742"/>
                  </a:lnTo>
                  <a:lnTo>
                    <a:pt x="5732" y="366952"/>
                  </a:lnTo>
                  <a:lnTo>
                    <a:pt x="1451" y="402075"/>
                  </a:lnTo>
                  <a:lnTo>
                    <a:pt x="0" y="437997"/>
                  </a:lnTo>
                  <a:lnTo>
                    <a:pt x="1451" y="473927"/>
                  </a:lnTo>
                  <a:lnTo>
                    <a:pt x="5732" y="509056"/>
                  </a:lnTo>
                  <a:lnTo>
                    <a:pt x="12729" y="543272"/>
                  </a:lnTo>
                  <a:lnTo>
                    <a:pt x="22329" y="576462"/>
                  </a:lnTo>
                  <a:lnTo>
                    <a:pt x="34420" y="608514"/>
                  </a:lnTo>
                  <a:lnTo>
                    <a:pt x="48888" y="639314"/>
                  </a:lnTo>
                  <a:lnTo>
                    <a:pt x="65622" y="668751"/>
                  </a:lnTo>
                  <a:lnTo>
                    <a:pt x="84508" y="696712"/>
                  </a:lnTo>
                  <a:lnTo>
                    <a:pt x="105434" y="723083"/>
                  </a:lnTo>
                  <a:lnTo>
                    <a:pt x="128287" y="747752"/>
                  </a:lnTo>
                  <a:lnTo>
                    <a:pt x="152954" y="770606"/>
                  </a:lnTo>
                  <a:lnTo>
                    <a:pt x="179322" y="791533"/>
                  </a:lnTo>
                  <a:lnTo>
                    <a:pt x="207280" y="810421"/>
                  </a:lnTo>
                  <a:lnTo>
                    <a:pt x="236713" y="827155"/>
                  </a:lnTo>
                  <a:lnTo>
                    <a:pt x="267510" y="841624"/>
                  </a:lnTo>
                  <a:lnTo>
                    <a:pt x="299557" y="853715"/>
                  </a:lnTo>
                  <a:lnTo>
                    <a:pt x="332742" y="863316"/>
                  </a:lnTo>
                  <a:lnTo>
                    <a:pt x="366952" y="870313"/>
                  </a:lnTo>
                  <a:lnTo>
                    <a:pt x="402075" y="874594"/>
                  </a:lnTo>
                  <a:lnTo>
                    <a:pt x="437997" y="876045"/>
                  </a:lnTo>
                  <a:lnTo>
                    <a:pt x="473920" y="874594"/>
                  </a:lnTo>
                  <a:lnTo>
                    <a:pt x="509043" y="870313"/>
                  </a:lnTo>
                  <a:lnTo>
                    <a:pt x="543255" y="863316"/>
                  </a:lnTo>
                  <a:lnTo>
                    <a:pt x="576443" y="853715"/>
                  </a:lnTo>
                  <a:lnTo>
                    <a:pt x="608492" y="841624"/>
                  </a:lnTo>
                  <a:lnTo>
                    <a:pt x="639292" y="827155"/>
                  </a:lnTo>
                  <a:lnTo>
                    <a:pt x="668729" y="810421"/>
                  </a:lnTo>
                  <a:lnTo>
                    <a:pt x="696690" y="791533"/>
                  </a:lnTo>
                  <a:lnTo>
                    <a:pt x="723062" y="770606"/>
                  </a:lnTo>
                  <a:lnTo>
                    <a:pt x="747733" y="747752"/>
                  </a:lnTo>
                  <a:lnTo>
                    <a:pt x="770589" y="723083"/>
                  </a:lnTo>
                  <a:lnTo>
                    <a:pt x="791519" y="696712"/>
                  </a:lnTo>
                  <a:lnTo>
                    <a:pt x="810408" y="668751"/>
                  </a:lnTo>
                  <a:lnTo>
                    <a:pt x="827146" y="639314"/>
                  </a:lnTo>
                  <a:lnTo>
                    <a:pt x="841617" y="608514"/>
                  </a:lnTo>
                  <a:lnTo>
                    <a:pt x="853711" y="576462"/>
                  </a:lnTo>
                  <a:lnTo>
                    <a:pt x="863313" y="543272"/>
                  </a:lnTo>
                  <a:lnTo>
                    <a:pt x="870311" y="509056"/>
                  </a:lnTo>
                  <a:lnTo>
                    <a:pt x="874593" y="473927"/>
                  </a:lnTo>
                  <a:lnTo>
                    <a:pt x="876046" y="437997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27" name="object 1165">
              <a:extLst>
                <a:ext uri="{FF2B5EF4-FFF2-40B4-BE49-F238E27FC236}">
                  <a16:creationId xmlns:a16="http://schemas.microsoft.com/office/drawing/2014/main" id="{DEA835E0-DCBA-405E-864E-E0763EF8D345}"/>
                </a:ext>
              </a:extLst>
            </p:cNvPr>
            <p:cNvSpPr/>
            <p:nvPr/>
          </p:nvSpPr>
          <p:spPr>
            <a:xfrm>
              <a:off x="8064004" y="3279775"/>
              <a:ext cx="46824" cy="81165"/>
            </a:xfrm>
            <a:custGeom>
              <a:avLst/>
              <a:gdLst/>
              <a:ahLst/>
              <a:cxnLst/>
              <a:rect l="l" t="t" r="r" b="b"/>
              <a:pathLst>
                <a:path w="46824" h="81165">
                  <a:moveTo>
                    <a:pt x="46824" y="0"/>
                  </a:moveTo>
                  <a:lnTo>
                    <a:pt x="0" y="81165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28" name="object 1166">
              <a:extLst>
                <a:ext uri="{FF2B5EF4-FFF2-40B4-BE49-F238E27FC236}">
                  <a16:creationId xmlns:a16="http://schemas.microsoft.com/office/drawing/2014/main" id="{D6A1F6EF-5691-443D-96CE-E42748DC92CD}"/>
                </a:ext>
              </a:extLst>
            </p:cNvPr>
            <p:cNvSpPr/>
            <p:nvPr/>
          </p:nvSpPr>
          <p:spPr>
            <a:xfrm>
              <a:off x="8019300" y="3251949"/>
              <a:ext cx="28930" cy="89039"/>
            </a:xfrm>
            <a:custGeom>
              <a:avLst/>
              <a:gdLst/>
              <a:ahLst/>
              <a:cxnLst/>
              <a:rect l="l" t="t" r="r" b="b"/>
              <a:pathLst>
                <a:path w="28930" h="89039">
                  <a:moveTo>
                    <a:pt x="28930" y="0"/>
                  </a:moveTo>
                  <a:lnTo>
                    <a:pt x="0" y="89039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29" name="object 1167">
              <a:extLst>
                <a:ext uri="{FF2B5EF4-FFF2-40B4-BE49-F238E27FC236}">
                  <a16:creationId xmlns:a16="http://schemas.microsoft.com/office/drawing/2014/main" id="{4496EA0D-E2A2-44CA-B73D-336064B2A3FC}"/>
                </a:ext>
              </a:extLst>
            </p:cNvPr>
            <p:cNvSpPr/>
            <p:nvPr/>
          </p:nvSpPr>
          <p:spPr>
            <a:xfrm>
              <a:off x="7971434" y="3237611"/>
              <a:ext cx="9766" cy="93217"/>
            </a:xfrm>
            <a:custGeom>
              <a:avLst/>
              <a:gdLst/>
              <a:ahLst/>
              <a:cxnLst/>
              <a:rect l="l" t="t" r="r" b="b"/>
              <a:pathLst>
                <a:path w="9766" h="93217">
                  <a:moveTo>
                    <a:pt x="9766" y="0"/>
                  </a:moveTo>
                  <a:lnTo>
                    <a:pt x="0" y="93217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30" name="object 1168">
              <a:extLst>
                <a:ext uri="{FF2B5EF4-FFF2-40B4-BE49-F238E27FC236}">
                  <a16:creationId xmlns:a16="http://schemas.microsoft.com/office/drawing/2014/main" id="{AA268253-F114-4992-9B4C-A491D78B7BDE}"/>
                </a:ext>
              </a:extLst>
            </p:cNvPr>
            <p:cNvSpPr/>
            <p:nvPr/>
          </p:nvSpPr>
          <p:spPr>
            <a:xfrm>
              <a:off x="7912595" y="3237611"/>
              <a:ext cx="9778" cy="93217"/>
            </a:xfrm>
            <a:custGeom>
              <a:avLst/>
              <a:gdLst/>
              <a:ahLst/>
              <a:cxnLst/>
              <a:rect l="l" t="t" r="r" b="b"/>
              <a:pathLst>
                <a:path w="9778" h="93217">
                  <a:moveTo>
                    <a:pt x="0" y="0"/>
                  </a:moveTo>
                  <a:lnTo>
                    <a:pt x="9778" y="93217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31" name="object 1169">
              <a:extLst>
                <a:ext uri="{FF2B5EF4-FFF2-40B4-BE49-F238E27FC236}">
                  <a16:creationId xmlns:a16="http://schemas.microsoft.com/office/drawing/2014/main" id="{726EA181-ACF9-4EE8-9B75-4543E8826724}"/>
                </a:ext>
              </a:extLst>
            </p:cNvPr>
            <p:cNvSpPr/>
            <p:nvPr/>
          </p:nvSpPr>
          <p:spPr>
            <a:xfrm>
              <a:off x="7845577" y="3251949"/>
              <a:ext cx="28917" cy="89039"/>
            </a:xfrm>
            <a:custGeom>
              <a:avLst/>
              <a:gdLst/>
              <a:ahLst/>
              <a:cxnLst/>
              <a:rect l="l" t="t" r="r" b="b"/>
              <a:pathLst>
                <a:path w="28917" h="89039">
                  <a:moveTo>
                    <a:pt x="0" y="0"/>
                  </a:moveTo>
                  <a:lnTo>
                    <a:pt x="28917" y="89039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32" name="object 1170">
              <a:extLst>
                <a:ext uri="{FF2B5EF4-FFF2-40B4-BE49-F238E27FC236}">
                  <a16:creationId xmlns:a16="http://schemas.microsoft.com/office/drawing/2014/main" id="{20A4CD92-4675-43DC-8A8A-AAAB73663240}"/>
                </a:ext>
              </a:extLst>
            </p:cNvPr>
            <p:cNvSpPr/>
            <p:nvPr/>
          </p:nvSpPr>
          <p:spPr>
            <a:xfrm>
              <a:off x="7782915" y="3279775"/>
              <a:ext cx="46888" cy="81165"/>
            </a:xfrm>
            <a:custGeom>
              <a:avLst/>
              <a:gdLst/>
              <a:ahLst/>
              <a:cxnLst/>
              <a:rect l="l" t="t" r="r" b="b"/>
              <a:pathLst>
                <a:path w="46888" h="81165">
                  <a:moveTo>
                    <a:pt x="0" y="0"/>
                  </a:moveTo>
                  <a:lnTo>
                    <a:pt x="46888" y="81165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33" name="object 1171">
              <a:extLst>
                <a:ext uri="{FF2B5EF4-FFF2-40B4-BE49-F238E27FC236}">
                  <a16:creationId xmlns:a16="http://schemas.microsoft.com/office/drawing/2014/main" id="{C1DAACE0-B3DF-4EC9-98AC-90DB29528D1B}"/>
                </a:ext>
              </a:extLst>
            </p:cNvPr>
            <p:cNvSpPr/>
            <p:nvPr/>
          </p:nvSpPr>
          <p:spPr>
            <a:xfrm>
              <a:off x="7727454" y="3320161"/>
              <a:ext cx="62699" cy="69596"/>
            </a:xfrm>
            <a:custGeom>
              <a:avLst/>
              <a:gdLst/>
              <a:ahLst/>
              <a:cxnLst/>
              <a:rect l="l" t="t" r="r" b="b"/>
              <a:pathLst>
                <a:path w="62699" h="69596">
                  <a:moveTo>
                    <a:pt x="0" y="0"/>
                  </a:moveTo>
                  <a:lnTo>
                    <a:pt x="62699" y="69596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34" name="object 1172">
              <a:extLst>
                <a:ext uri="{FF2B5EF4-FFF2-40B4-BE49-F238E27FC236}">
                  <a16:creationId xmlns:a16="http://schemas.microsoft.com/office/drawing/2014/main" id="{B40BD224-F1AC-4F3D-B68A-39F2F1490779}"/>
                </a:ext>
              </a:extLst>
            </p:cNvPr>
            <p:cNvSpPr/>
            <p:nvPr/>
          </p:nvSpPr>
          <p:spPr>
            <a:xfrm>
              <a:off x="7681620" y="3371100"/>
              <a:ext cx="75793" cy="54978"/>
            </a:xfrm>
            <a:custGeom>
              <a:avLst/>
              <a:gdLst/>
              <a:ahLst/>
              <a:cxnLst/>
              <a:rect l="l" t="t" r="r" b="b"/>
              <a:pathLst>
                <a:path w="75793" h="54978">
                  <a:moveTo>
                    <a:pt x="0" y="0"/>
                  </a:moveTo>
                  <a:lnTo>
                    <a:pt x="75793" y="54978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35" name="object 1173">
              <a:extLst>
                <a:ext uri="{FF2B5EF4-FFF2-40B4-BE49-F238E27FC236}">
                  <a16:creationId xmlns:a16="http://schemas.microsoft.com/office/drawing/2014/main" id="{A4429A69-8A64-4EDF-9360-6AEF9CAABF40}"/>
                </a:ext>
              </a:extLst>
            </p:cNvPr>
            <p:cNvSpPr/>
            <p:nvPr/>
          </p:nvSpPr>
          <p:spPr>
            <a:xfrm>
              <a:off x="7647279" y="3430384"/>
              <a:ext cx="85636" cy="38100"/>
            </a:xfrm>
            <a:custGeom>
              <a:avLst/>
              <a:gdLst/>
              <a:ahLst/>
              <a:cxnLst/>
              <a:rect l="l" t="t" r="r" b="b"/>
              <a:pathLst>
                <a:path w="85636" h="38100">
                  <a:moveTo>
                    <a:pt x="0" y="0"/>
                  </a:moveTo>
                  <a:lnTo>
                    <a:pt x="85636" y="3810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36" name="object 1174">
              <a:extLst>
                <a:ext uri="{FF2B5EF4-FFF2-40B4-BE49-F238E27FC236}">
                  <a16:creationId xmlns:a16="http://schemas.microsoft.com/office/drawing/2014/main" id="{C001F8E9-8E68-4241-8344-1CC95181F24B}"/>
                </a:ext>
              </a:extLst>
            </p:cNvPr>
            <p:cNvSpPr/>
            <p:nvPr/>
          </p:nvSpPr>
          <p:spPr>
            <a:xfrm>
              <a:off x="7626096" y="3495675"/>
              <a:ext cx="91681" cy="19443"/>
            </a:xfrm>
            <a:custGeom>
              <a:avLst/>
              <a:gdLst/>
              <a:ahLst/>
              <a:cxnLst/>
              <a:rect l="l" t="t" r="r" b="b"/>
              <a:pathLst>
                <a:path w="91681" h="19443">
                  <a:moveTo>
                    <a:pt x="0" y="0"/>
                  </a:moveTo>
                  <a:lnTo>
                    <a:pt x="91681" y="19443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37" name="object 1175">
              <a:extLst>
                <a:ext uri="{FF2B5EF4-FFF2-40B4-BE49-F238E27FC236}">
                  <a16:creationId xmlns:a16="http://schemas.microsoft.com/office/drawing/2014/main" id="{606A2374-C776-4EBD-AB42-E376A1086CCF}"/>
                </a:ext>
              </a:extLst>
            </p:cNvPr>
            <p:cNvSpPr/>
            <p:nvPr/>
          </p:nvSpPr>
          <p:spPr>
            <a:xfrm>
              <a:off x="7717675" y="3329584"/>
              <a:ext cx="346379" cy="185585"/>
            </a:xfrm>
            <a:custGeom>
              <a:avLst/>
              <a:gdLst/>
              <a:ahLst/>
              <a:cxnLst/>
              <a:rect l="l" t="t" r="r" b="b"/>
              <a:pathLst>
                <a:path w="346379" h="185585">
                  <a:moveTo>
                    <a:pt x="346379" y="31356"/>
                  </a:moveTo>
                  <a:lnTo>
                    <a:pt x="335039" y="25223"/>
                  </a:lnTo>
                  <a:lnTo>
                    <a:pt x="323412" y="19739"/>
                  </a:lnTo>
                  <a:lnTo>
                    <a:pt x="311527" y="14910"/>
                  </a:lnTo>
                  <a:lnTo>
                    <a:pt x="299411" y="10743"/>
                  </a:lnTo>
                  <a:lnTo>
                    <a:pt x="287091" y="7247"/>
                  </a:lnTo>
                  <a:lnTo>
                    <a:pt x="274595" y="4428"/>
                  </a:lnTo>
                  <a:lnTo>
                    <a:pt x="261949" y="2293"/>
                  </a:lnTo>
                  <a:lnTo>
                    <a:pt x="249182" y="851"/>
                  </a:lnTo>
                  <a:lnTo>
                    <a:pt x="236321" y="107"/>
                  </a:lnTo>
                  <a:lnTo>
                    <a:pt x="229196" y="0"/>
                  </a:lnTo>
                  <a:lnTo>
                    <a:pt x="212722" y="574"/>
                  </a:lnTo>
                  <a:lnTo>
                    <a:pt x="196518" y="2273"/>
                  </a:lnTo>
                  <a:lnTo>
                    <a:pt x="180625" y="5063"/>
                  </a:lnTo>
                  <a:lnTo>
                    <a:pt x="165089" y="8909"/>
                  </a:lnTo>
                  <a:lnTo>
                    <a:pt x="149950" y="13776"/>
                  </a:lnTo>
                  <a:lnTo>
                    <a:pt x="135254" y="19628"/>
                  </a:lnTo>
                  <a:lnTo>
                    <a:pt x="121042" y="26432"/>
                  </a:lnTo>
                  <a:lnTo>
                    <a:pt x="107358" y="34152"/>
                  </a:lnTo>
                  <a:lnTo>
                    <a:pt x="94245" y="42753"/>
                  </a:lnTo>
                  <a:lnTo>
                    <a:pt x="81746" y="52201"/>
                  </a:lnTo>
                  <a:lnTo>
                    <a:pt x="69904" y="62461"/>
                  </a:lnTo>
                  <a:lnTo>
                    <a:pt x="58762" y="73498"/>
                  </a:lnTo>
                  <a:lnTo>
                    <a:pt x="48364" y="85277"/>
                  </a:lnTo>
                  <a:lnTo>
                    <a:pt x="38751" y="97763"/>
                  </a:lnTo>
                  <a:lnTo>
                    <a:pt x="29968" y="110922"/>
                  </a:lnTo>
                  <a:lnTo>
                    <a:pt x="22057" y="124719"/>
                  </a:lnTo>
                  <a:lnTo>
                    <a:pt x="15062" y="139118"/>
                  </a:lnTo>
                  <a:lnTo>
                    <a:pt x="9025" y="154085"/>
                  </a:lnTo>
                  <a:lnTo>
                    <a:pt x="3990" y="169586"/>
                  </a:lnTo>
                  <a:lnTo>
                    <a:pt x="0" y="185585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38" name="object 1176">
              <a:extLst>
                <a:ext uri="{FF2B5EF4-FFF2-40B4-BE49-F238E27FC236}">
                  <a16:creationId xmlns:a16="http://schemas.microsoft.com/office/drawing/2014/main" id="{3CD7FFDA-635D-492C-A026-40ACC944C5F5}"/>
                </a:ext>
              </a:extLst>
            </p:cNvPr>
            <p:cNvSpPr/>
            <p:nvPr/>
          </p:nvSpPr>
          <p:spPr>
            <a:xfrm>
              <a:off x="8793861" y="1964829"/>
              <a:ext cx="75793" cy="55117"/>
            </a:xfrm>
            <a:custGeom>
              <a:avLst/>
              <a:gdLst/>
              <a:ahLst/>
              <a:cxnLst/>
              <a:rect l="l" t="t" r="r" b="b"/>
              <a:pathLst>
                <a:path w="75793" h="55117">
                  <a:moveTo>
                    <a:pt x="0" y="0"/>
                  </a:moveTo>
                  <a:lnTo>
                    <a:pt x="75793" y="55117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39" name="object 1177">
              <a:extLst>
                <a:ext uri="{FF2B5EF4-FFF2-40B4-BE49-F238E27FC236}">
                  <a16:creationId xmlns:a16="http://schemas.microsoft.com/office/drawing/2014/main" id="{01A2005B-C945-4C7D-B018-E53BBB372145}"/>
                </a:ext>
              </a:extLst>
            </p:cNvPr>
            <p:cNvSpPr/>
            <p:nvPr/>
          </p:nvSpPr>
          <p:spPr>
            <a:xfrm>
              <a:off x="8759571" y="2024113"/>
              <a:ext cx="85585" cy="38252"/>
            </a:xfrm>
            <a:custGeom>
              <a:avLst/>
              <a:gdLst/>
              <a:ahLst/>
              <a:cxnLst/>
              <a:rect l="l" t="t" r="r" b="b"/>
              <a:pathLst>
                <a:path w="85585" h="38252">
                  <a:moveTo>
                    <a:pt x="0" y="0"/>
                  </a:moveTo>
                  <a:lnTo>
                    <a:pt x="85585" y="38252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40" name="object 1178">
              <a:extLst>
                <a:ext uri="{FF2B5EF4-FFF2-40B4-BE49-F238E27FC236}">
                  <a16:creationId xmlns:a16="http://schemas.microsoft.com/office/drawing/2014/main" id="{617076CD-6621-4502-B34F-FDD9AD09CAE3}"/>
                </a:ext>
              </a:extLst>
            </p:cNvPr>
            <p:cNvSpPr/>
            <p:nvPr/>
          </p:nvSpPr>
          <p:spPr>
            <a:xfrm>
              <a:off x="8738349" y="2089403"/>
              <a:ext cx="91719" cy="19443"/>
            </a:xfrm>
            <a:custGeom>
              <a:avLst/>
              <a:gdLst/>
              <a:ahLst/>
              <a:cxnLst/>
              <a:rect l="l" t="t" r="r" b="b"/>
              <a:pathLst>
                <a:path w="91719" h="19443">
                  <a:moveTo>
                    <a:pt x="0" y="0"/>
                  </a:moveTo>
                  <a:lnTo>
                    <a:pt x="91719" y="19443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41" name="object 1179">
              <a:extLst>
                <a:ext uri="{FF2B5EF4-FFF2-40B4-BE49-F238E27FC236}">
                  <a16:creationId xmlns:a16="http://schemas.microsoft.com/office/drawing/2014/main" id="{7D689777-C33E-4EC4-8ED7-F9791B8435B5}"/>
                </a:ext>
              </a:extLst>
            </p:cNvPr>
            <p:cNvSpPr/>
            <p:nvPr/>
          </p:nvSpPr>
          <p:spPr>
            <a:xfrm>
              <a:off x="8731250" y="2157615"/>
              <a:ext cx="93713" cy="0"/>
            </a:xfrm>
            <a:custGeom>
              <a:avLst/>
              <a:gdLst/>
              <a:ahLst/>
              <a:cxnLst/>
              <a:rect l="l" t="t" r="r" b="b"/>
              <a:pathLst>
                <a:path w="93713">
                  <a:moveTo>
                    <a:pt x="0" y="0"/>
                  </a:moveTo>
                  <a:lnTo>
                    <a:pt x="93713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42" name="object 1180">
              <a:extLst>
                <a:ext uri="{FF2B5EF4-FFF2-40B4-BE49-F238E27FC236}">
                  <a16:creationId xmlns:a16="http://schemas.microsoft.com/office/drawing/2014/main" id="{DB463A06-4A3D-4FCC-BC32-52BC2E8E4368}"/>
                </a:ext>
              </a:extLst>
            </p:cNvPr>
            <p:cNvSpPr/>
            <p:nvPr/>
          </p:nvSpPr>
          <p:spPr>
            <a:xfrm>
              <a:off x="8738349" y="2206231"/>
              <a:ext cx="91719" cy="19596"/>
            </a:xfrm>
            <a:custGeom>
              <a:avLst/>
              <a:gdLst/>
              <a:ahLst/>
              <a:cxnLst/>
              <a:rect l="l" t="t" r="r" b="b"/>
              <a:pathLst>
                <a:path w="91719" h="19596">
                  <a:moveTo>
                    <a:pt x="0" y="19596"/>
                  </a:moveTo>
                  <a:lnTo>
                    <a:pt x="91719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43" name="object 1181">
              <a:extLst>
                <a:ext uri="{FF2B5EF4-FFF2-40B4-BE49-F238E27FC236}">
                  <a16:creationId xmlns:a16="http://schemas.microsoft.com/office/drawing/2014/main" id="{30596C3E-53BE-4748-AABA-60E6DE5CCE7C}"/>
                </a:ext>
              </a:extLst>
            </p:cNvPr>
            <p:cNvSpPr/>
            <p:nvPr/>
          </p:nvSpPr>
          <p:spPr>
            <a:xfrm>
              <a:off x="8759571" y="2252865"/>
              <a:ext cx="85585" cy="38100"/>
            </a:xfrm>
            <a:custGeom>
              <a:avLst/>
              <a:gdLst/>
              <a:ahLst/>
              <a:cxnLst/>
              <a:rect l="l" t="t" r="r" b="b"/>
              <a:pathLst>
                <a:path w="85585" h="38100">
                  <a:moveTo>
                    <a:pt x="0" y="38100"/>
                  </a:moveTo>
                  <a:lnTo>
                    <a:pt x="85585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44" name="object 1182">
              <a:extLst>
                <a:ext uri="{FF2B5EF4-FFF2-40B4-BE49-F238E27FC236}">
                  <a16:creationId xmlns:a16="http://schemas.microsoft.com/office/drawing/2014/main" id="{CE594A92-509D-45B5-A517-96BA00A4BD35}"/>
                </a:ext>
              </a:extLst>
            </p:cNvPr>
            <p:cNvSpPr/>
            <p:nvPr/>
          </p:nvSpPr>
          <p:spPr>
            <a:xfrm>
              <a:off x="8793861" y="2295271"/>
              <a:ext cx="75793" cy="55118"/>
            </a:xfrm>
            <a:custGeom>
              <a:avLst/>
              <a:gdLst/>
              <a:ahLst/>
              <a:cxnLst/>
              <a:rect l="l" t="t" r="r" b="b"/>
              <a:pathLst>
                <a:path w="75793" h="55118">
                  <a:moveTo>
                    <a:pt x="0" y="55117"/>
                  </a:moveTo>
                  <a:lnTo>
                    <a:pt x="75793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45" name="object 1183">
              <a:extLst>
                <a:ext uri="{FF2B5EF4-FFF2-40B4-BE49-F238E27FC236}">
                  <a16:creationId xmlns:a16="http://schemas.microsoft.com/office/drawing/2014/main" id="{DBE06B47-A758-4B87-AEEC-F2601D3FB354}"/>
                </a:ext>
              </a:extLst>
            </p:cNvPr>
            <p:cNvSpPr/>
            <p:nvPr/>
          </p:nvSpPr>
          <p:spPr>
            <a:xfrm>
              <a:off x="8839695" y="2331745"/>
              <a:ext cx="62750" cy="69545"/>
            </a:xfrm>
            <a:custGeom>
              <a:avLst/>
              <a:gdLst/>
              <a:ahLst/>
              <a:cxnLst/>
              <a:rect l="l" t="t" r="r" b="b"/>
              <a:pathLst>
                <a:path w="62750" h="69545">
                  <a:moveTo>
                    <a:pt x="0" y="69545"/>
                  </a:moveTo>
                  <a:lnTo>
                    <a:pt x="6275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46" name="object 1184">
              <a:extLst>
                <a:ext uri="{FF2B5EF4-FFF2-40B4-BE49-F238E27FC236}">
                  <a16:creationId xmlns:a16="http://schemas.microsoft.com/office/drawing/2014/main" id="{F1D30147-EFD5-49E9-B0D4-1E4D0B5963CE}"/>
                </a:ext>
              </a:extLst>
            </p:cNvPr>
            <p:cNvSpPr/>
            <p:nvPr/>
          </p:nvSpPr>
          <p:spPr>
            <a:xfrm>
              <a:off x="8895207" y="2360409"/>
              <a:ext cx="46888" cy="81165"/>
            </a:xfrm>
            <a:custGeom>
              <a:avLst/>
              <a:gdLst/>
              <a:ahLst/>
              <a:cxnLst/>
              <a:rect l="l" t="t" r="r" b="b"/>
              <a:pathLst>
                <a:path w="46888" h="81165">
                  <a:moveTo>
                    <a:pt x="0" y="81165"/>
                  </a:moveTo>
                  <a:lnTo>
                    <a:pt x="46888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47" name="object 1185">
              <a:extLst>
                <a:ext uri="{FF2B5EF4-FFF2-40B4-BE49-F238E27FC236}">
                  <a16:creationId xmlns:a16="http://schemas.microsoft.com/office/drawing/2014/main" id="{024F27D7-5EA5-4AD8-8B9E-371C99F59194}"/>
                </a:ext>
              </a:extLst>
            </p:cNvPr>
            <p:cNvSpPr/>
            <p:nvPr/>
          </p:nvSpPr>
          <p:spPr>
            <a:xfrm>
              <a:off x="8957818" y="2380361"/>
              <a:ext cx="28968" cy="89141"/>
            </a:xfrm>
            <a:custGeom>
              <a:avLst/>
              <a:gdLst/>
              <a:ahLst/>
              <a:cxnLst/>
              <a:rect l="l" t="t" r="r" b="b"/>
              <a:pathLst>
                <a:path w="28968" h="89141">
                  <a:moveTo>
                    <a:pt x="0" y="89141"/>
                  </a:moveTo>
                  <a:lnTo>
                    <a:pt x="28968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48" name="object 1186">
              <a:extLst>
                <a:ext uri="{FF2B5EF4-FFF2-40B4-BE49-F238E27FC236}">
                  <a16:creationId xmlns:a16="http://schemas.microsoft.com/office/drawing/2014/main" id="{D60FAE9E-D6BC-44FC-8B8B-845AD05E2EEE}"/>
                </a:ext>
              </a:extLst>
            </p:cNvPr>
            <p:cNvSpPr/>
            <p:nvPr/>
          </p:nvSpPr>
          <p:spPr>
            <a:xfrm>
              <a:off x="9024886" y="2390521"/>
              <a:ext cx="9778" cy="93218"/>
            </a:xfrm>
            <a:custGeom>
              <a:avLst/>
              <a:gdLst/>
              <a:ahLst/>
              <a:cxnLst/>
              <a:rect l="l" t="t" r="r" b="b"/>
              <a:pathLst>
                <a:path w="9778" h="93218">
                  <a:moveTo>
                    <a:pt x="0" y="93217"/>
                  </a:moveTo>
                  <a:lnTo>
                    <a:pt x="9778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49" name="object 1187">
              <a:extLst>
                <a:ext uri="{FF2B5EF4-FFF2-40B4-BE49-F238E27FC236}">
                  <a16:creationId xmlns:a16="http://schemas.microsoft.com/office/drawing/2014/main" id="{DDC80FF8-931E-4942-B3DB-3E91F8B1A3DA}"/>
                </a:ext>
              </a:extLst>
            </p:cNvPr>
            <p:cNvSpPr/>
            <p:nvPr/>
          </p:nvSpPr>
          <p:spPr>
            <a:xfrm>
              <a:off x="8824861" y="2019896"/>
              <a:ext cx="209803" cy="370725"/>
            </a:xfrm>
            <a:custGeom>
              <a:avLst/>
              <a:gdLst/>
              <a:ahLst/>
              <a:cxnLst/>
              <a:rect l="l" t="t" r="r" b="b"/>
              <a:pathLst>
                <a:path w="209803" h="370725">
                  <a:moveTo>
                    <a:pt x="44754" y="0"/>
                  </a:moveTo>
                  <a:lnTo>
                    <a:pt x="37413" y="10704"/>
                  </a:lnTo>
                  <a:lnTo>
                    <a:pt x="30701" y="21761"/>
                  </a:lnTo>
                  <a:lnTo>
                    <a:pt x="24625" y="33141"/>
                  </a:lnTo>
                  <a:lnTo>
                    <a:pt x="19196" y="44818"/>
                  </a:lnTo>
                  <a:lnTo>
                    <a:pt x="14422" y="56763"/>
                  </a:lnTo>
                  <a:lnTo>
                    <a:pt x="10313" y="68947"/>
                  </a:lnTo>
                  <a:lnTo>
                    <a:pt x="6878" y="81344"/>
                  </a:lnTo>
                  <a:lnTo>
                    <a:pt x="4125" y="93923"/>
                  </a:lnTo>
                  <a:lnTo>
                    <a:pt x="2065" y="106659"/>
                  </a:lnTo>
                  <a:lnTo>
                    <a:pt x="706" y="119521"/>
                  </a:lnTo>
                  <a:lnTo>
                    <a:pt x="58" y="132483"/>
                  </a:lnTo>
                  <a:lnTo>
                    <a:pt x="0" y="137718"/>
                  </a:lnTo>
                  <a:lnTo>
                    <a:pt x="671" y="155550"/>
                  </a:lnTo>
                  <a:lnTo>
                    <a:pt x="2654" y="173041"/>
                  </a:lnTo>
                  <a:lnTo>
                    <a:pt x="5902" y="190139"/>
                  </a:lnTo>
                  <a:lnTo>
                    <a:pt x="10370" y="206793"/>
                  </a:lnTo>
                  <a:lnTo>
                    <a:pt x="16010" y="222951"/>
                  </a:lnTo>
                  <a:lnTo>
                    <a:pt x="22776" y="238562"/>
                  </a:lnTo>
                  <a:lnTo>
                    <a:pt x="30622" y="253574"/>
                  </a:lnTo>
                  <a:lnTo>
                    <a:pt x="39502" y="267935"/>
                  </a:lnTo>
                  <a:lnTo>
                    <a:pt x="49369" y="281593"/>
                  </a:lnTo>
                  <a:lnTo>
                    <a:pt x="60177" y="294498"/>
                  </a:lnTo>
                  <a:lnTo>
                    <a:pt x="71879" y="306597"/>
                  </a:lnTo>
                  <a:lnTo>
                    <a:pt x="84430" y="317840"/>
                  </a:lnTo>
                  <a:lnTo>
                    <a:pt x="97782" y="328173"/>
                  </a:lnTo>
                  <a:lnTo>
                    <a:pt x="111890" y="337546"/>
                  </a:lnTo>
                  <a:lnTo>
                    <a:pt x="126706" y="345907"/>
                  </a:lnTo>
                  <a:lnTo>
                    <a:pt x="142186" y="353204"/>
                  </a:lnTo>
                  <a:lnTo>
                    <a:pt x="158282" y="359386"/>
                  </a:lnTo>
                  <a:lnTo>
                    <a:pt x="174947" y="364402"/>
                  </a:lnTo>
                  <a:lnTo>
                    <a:pt x="192137" y="368198"/>
                  </a:lnTo>
                  <a:lnTo>
                    <a:pt x="209803" y="370725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50" name="object 1188">
              <a:extLst>
                <a:ext uri="{FF2B5EF4-FFF2-40B4-BE49-F238E27FC236}">
                  <a16:creationId xmlns:a16="http://schemas.microsoft.com/office/drawing/2014/main" id="{A8498BA9-5663-4FE6-967D-EB280A55D78E}"/>
                </a:ext>
              </a:extLst>
            </p:cNvPr>
            <p:cNvSpPr/>
            <p:nvPr/>
          </p:nvSpPr>
          <p:spPr>
            <a:xfrm>
              <a:off x="6904088" y="2037854"/>
              <a:ext cx="93764" cy="0"/>
            </a:xfrm>
            <a:custGeom>
              <a:avLst/>
              <a:gdLst/>
              <a:ahLst/>
              <a:cxnLst/>
              <a:rect l="l" t="t" r="r" b="b"/>
              <a:pathLst>
                <a:path w="93764">
                  <a:moveTo>
                    <a:pt x="93764" y="0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51" name="object 1189">
              <a:extLst>
                <a:ext uri="{FF2B5EF4-FFF2-40B4-BE49-F238E27FC236}">
                  <a16:creationId xmlns:a16="http://schemas.microsoft.com/office/drawing/2014/main" id="{82000933-CC9B-41FD-8779-C472F945FCC0}"/>
                </a:ext>
              </a:extLst>
            </p:cNvPr>
            <p:cNvSpPr/>
            <p:nvPr/>
          </p:nvSpPr>
          <p:spPr>
            <a:xfrm>
              <a:off x="6898881" y="1969643"/>
              <a:ext cx="91719" cy="19443"/>
            </a:xfrm>
            <a:custGeom>
              <a:avLst/>
              <a:gdLst/>
              <a:ahLst/>
              <a:cxnLst/>
              <a:rect l="l" t="t" r="r" b="b"/>
              <a:pathLst>
                <a:path w="91719" h="19443">
                  <a:moveTo>
                    <a:pt x="91719" y="0"/>
                  </a:moveTo>
                  <a:lnTo>
                    <a:pt x="0" y="19443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52" name="object 1190">
              <a:extLst>
                <a:ext uri="{FF2B5EF4-FFF2-40B4-BE49-F238E27FC236}">
                  <a16:creationId xmlns:a16="http://schemas.microsoft.com/office/drawing/2014/main" id="{32550A4F-98D1-4FC2-959C-66DFFDA66A4C}"/>
                </a:ext>
              </a:extLst>
            </p:cNvPr>
            <p:cNvSpPr/>
            <p:nvPr/>
          </p:nvSpPr>
          <p:spPr>
            <a:xfrm>
              <a:off x="6883793" y="1904352"/>
              <a:ext cx="85585" cy="38100"/>
            </a:xfrm>
            <a:custGeom>
              <a:avLst/>
              <a:gdLst/>
              <a:ahLst/>
              <a:cxnLst/>
              <a:rect l="l" t="t" r="r" b="b"/>
              <a:pathLst>
                <a:path w="85585" h="38100">
                  <a:moveTo>
                    <a:pt x="85585" y="0"/>
                  </a:moveTo>
                  <a:lnTo>
                    <a:pt x="0" y="3810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53" name="object 1191">
              <a:extLst>
                <a:ext uri="{FF2B5EF4-FFF2-40B4-BE49-F238E27FC236}">
                  <a16:creationId xmlns:a16="http://schemas.microsoft.com/office/drawing/2014/main" id="{728C8763-C0C0-4D01-BBCC-40B60F3E3DF9}"/>
                </a:ext>
              </a:extLst>
            </p:cNvPr>
            <p:cNvSpPr/>
            <p:nvPr/>
          </p:nvSpPr>
          <p:spPr>
            <a:xfrm>
              <a:off x="6859295" y="1845068"/>
              <a:ext cx="75793" cy="54965"/>
            </a:xfrm>
            <a:custGeom>
              <a:avLst/>
              <a:gdLst/>
              <a:ahLst/>
              <a:cxnLst/>
              <a:rect l="l" t="t" r="r" b="b"/>
              <a:pathLst>
                <a:path w="75793" h="54965">
                  <a:moveTo>
                    <a:pt x="75793" y="0"/>
                  </a:moveTo>
                  <a:lnTo>
                    <a:pt x="0" y="54965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54" name="object 1192">
              <a:extLst>
                <a:ext uri="{FF2B5EF4-FFF2-40B4-BE49-F238E27FC236}">
                  <a16:creationId xmlns:a16="http://schemas.microsoft.com/office/drawing/2014/main" id="{32DC5CC2-AE99-4A99-9850-B9B5492C9E3A}"/>
                </a:ext>
              </a:extLst>
            </p:cNvPr>
            <p:cNvSpPr/>
            <p:nvPr/>
          </p:nvSpPr>
          <p:spPr>
            <a:xfrm>
              <a:off x="6826504" y="1794027"/>
              <a:ext cx="62750" cy="69697"/>
            </a:xfrm>
            <a:custGeom>
              <a:avLst/>
              <a:gdLst/>
              <a:ahLst/>
              <a:cxnLst/>
              <a:rect l="l" t="t" r="r" b="b"/>
              <a:pathLst>
                <a:path w="62750" h="69697">
                  <a:moveTo>
                    <a:pt x="62750" y="0"/>
                  </a:moveTo>
                  <a:lnTo>
                    <a:pt x="0" y="69697"/>
                  </a:lnTo>
                </a:path>
              </a:pathLst>
            </a:custGeom>
            <a:ln w="14223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55" name="object 1193">
              <a:extLst>
                <a:ext uri="{FF2B5EF4-FFF2-40B4-BE49-F238E27FC236}">
                  <a16:creationId xmlns:a16="http://schemas.microsoft.com/office/drawing/2014/main" id="{4CDF01FB-1E00-48BB-80BB-A026238370D5}"/>
                </a:ext>
              </a:extLst>
            </p:cNvPr>
            <p:cNvSpPr/>
            <p:nvPr/>
          </p:nvSpPr>
          <p:spPr>
            <a:xfrm>
              <a:off x="6786854" y="2240661"/>
              <a:ext cx="46888" cy="81152"/>
            </a:xfrm>
            <a:custGeom>
              <a:avLst/>
              <a:gdLst/>
              <a:ahLst/>
              <a:cxnLst/>
              <a:rect l="l" t="t" r="r" b="b"/>
              <a:pathLst>
                <a:path w="46888" h="81152">
                  <a:moveTo>
                    <a:pt x="46888" y="81152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56" name="object 1194">
              <a:extLst>
                <a:ext uri="{FF2B5EF4-FFF2-40B4-BE49-F238E27FC236}">
                  <a16:creationId xmlns:a16="http://schemas.microsoft.com/office/drawing/2014/main" id="{AC422385-DE06-4999-A80B-FC519EC86A59}"/>
                </a:ext>
              </a:extLst>
            </p:cNvPr>
            <p:cNvSpPr/>
            <p:nvPr/>
          </p:nvSpPr>
          <p:spPr>
            <a:xfrm>
              <a:off x="6826504" y="2211984"/>
              <a:ext cx="62750" cy="69545"/>
            </a:xfrm>
            <a:custGeom>
              <a:avLst/>
              <a:gdLst/>
              <a:ahLst/>
              <a:cxnLst/>
              <a:rect l="l" t="t" r="r" b="b"/>
              <a:pathLst>
                <a:path w="62750" h="69545">
                  <a:moveTo>
                    <a:pt x="62750" y="69545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57" name="object 1195">
              <a:extLst>
                <a:ext uri="{FF2B5EF4-FFF2-40B4-BE49-F238E27FC236}">
                  <a16:creationId xmlns:a16="http://schemas.microsoft.com/office/drawing/2014/main" id="{46807154-220E-41D3-B186-4DDD50885E0B}"/>
                </a:ext>
              </a:extLst>
            </p:cNvPr>
            <p:cNvSpPr/>
            <p:nvPr/>
          </p:nvSpPr>
          <p:spPr>
            <a:xfrm>
              <a:off x="6859295" y="2175522"/>
              <a:ext cx="75793" cy="55118"/>
            </a:xfrm>
            <a:custGeom>
              <a:avLst/>
              <a:gdLst/>
              <a:ahLst/>
              <a:cxnLst/>
              <a:rect l="l" t="t" r="r" b="b"/>
              <a:pathLst>
                <a:path w="75793" h="55118">
                  <a:moveTo>
                    <a:pt x="75793" y="55118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58" name="object 1196">
              <a:extLst>
                <a:ext uri="{FF2B5EF4-FFF2-40B4-BE49-F238E27FC236}">
                  <a16:creationId xmlns:a16="http://schemas.microsoft.com/office/drawing/2014/main" id="{A01AE4E0-3CDA-4B99-802F-CCF1C24F9E2F}"/>
                </a:ext>
              </a:extLst>
            </p:cNvPr>
            <p:cNvSpPr/>
            <p:nvPr/>
          </p:nvSpPr>
          <p:spPr>
            <a:xfrm>
              <a:off x="6883793" y="2133104"/>
              <a:ext cx="85585" cy="38100"/>
            </a:xfrm>
            <a:custGeom>
              <a:avLst/>
              <a:gdLst/>
              <a:ahLst/>
              <a:cxnLst/>
              <a:rect l="l" t="t" r="r" b="b"/>
              <a:pathLst>
                <a:path w="85585" h="38100">
                  <a:moveTo>
                    <a:pt x="85585" y="38100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59" name="object 1197">
              <a:extLst>
                <a:ext uri="{FF2B5EF4-FFF2-40B4-BE49-F238E27FC236}">
                  <a16:creationId xmlns:a16="http://schemas.microsoft.com/office/drawing/2014/main" id="{3BC4F172-D25C-4C29-A421-6BCF9A5C3D8C}"/>
                </a:ext>
              </a:extLst>
            </p:cNvPr>
            <p:cNvSpPr/>
            <p:nvPr/>
          </p:nvSpPr>
          <p:spPr>
            <a:xfrm>
              <a:off x="6898881" y="2086470"/>
              <a:ext cx="91719" cy="19545"/>
            </a:xfrm>
            <a:custGeom>
              <a:avLst/>
              <a:gdLst/>
              <a:ahLst/>
              <a:cxnLst/>
              <a:rect l="l" t="t" r="r" b="b"/>
              <a:pathLst>
                <a:path w="91719" h="19545">
                  <a:moveTo>
                    <a:pt x="91719" y="19545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60" name="object 1198">
              <a:extLst>
                <a:ext uri="{FF2B5EF4-FFF2-40B4-BE49-F238E27FC236}">
                  <a16:creationId xmlns:a16="http://schemas.microsoft.com/office/drawing/2014/main" id="{0406E974-10CF-4E65-AAA1-E3F064FCFF25}"/>
                </a:ext>
              </a:extLst>
            </p:cNvPr>
            <p:cNvSpPr/>
            <p:nvPr/>
          </p:nvSpPr>
          <p:spPr>
            <a:xfrm>
              <a:off x="6786956" y="1863725"/>
              <a:ext cx="117132" cy="377037"/>
            </a:xfrm>
            <a:custGeom>
              <a:avLst/>
              <a:gdLst/>
              <a:ahLst/>
              <a:cxnLst/>
              <a:rect l="l" t="t" r="r" b="b"/>
              <a:pathLst>
                <a:path w="117132" h="377037">
                  <a:moveTo>
                    <a:pt x="0" y="377037"/>
                  </a:moveTo>
                  <a:lnTo>
                    <a:pt x="11538" y="369927"/>
                  </a:lnTo>
                  <a:lnTo>
                    <a:pt x="22570" y="362218"/>
                  </a:lnTo>
                  <a:lnTo>
                    <a:pt x="33079" y="353938"/>
                  </a:lnTo>
                  <a:lnTo>
                    <a:pt x="43049" y="345115"/>
                  </a:lnTo>
                  <a:lnTo>
                    <a:pt x="52465" y="335776"/>
                  </a:lnTo>
                  <a:lnTo>
                    <a:pt x="61309" y="325950"/>
                  </a:lnTo>
                  <a:lnTo>
                    <a:pt x="69567" y="315665"/>
                  </a:lnTo>
                  <a:lnTo>
                    <a:pt x="77221" y="304948"/>
                  </a:lnTo>
                  <a:lnTo>
                    <a:pt x="84256" y="293828"/>
                  </a:lnTo>
                  <a:lnTo>
                    <a:pt x="90656" y="282333"/>
                  </a:lnTo>
                  <a:lnTo>
                    <a:pt x="96404" y="270490"/>
                  </a:lnTo>
                  <a:lnTo>
                    <a:pt x="101485" y="258328"/>
                  </a:lnTo>
                  <a:lnTo>
                    <a:pt x="105882" y="245875"/>
                  </a:lnTo>
                  <a:lnTo>
                    <a:pt x="109580" y="233158"/>
                  </a:lnTo>
                  <a:lnTo>
                    <a:pt x="112562" y="220205"/>
                  </a:lnTo>
                  <a:lnTo>
                    <a:pt x="114812" y="207045"/>
                  </a:lnTo>
                  <a:lnTo>
                    <a:pt x="116314" y="193706"/>
                  </a:lnTo>
                  <a:lnTo>
                    <a:pt x="117053" y="180215"/>
                  </a:lnTo>
                  <a:lnTo>
                    <a:pt x="117132" y="174129"/>
                  </a:lnTo>
                  <a:lnTo>
                    <a:pt x="116758" y="160897"/>
                  </a:lnTo>
                  <a:lnTo>
                    <a:pt x="115647" y="147776"/>
                  </a:lnTo>
                  <a:lnTo>
                    <a:pt x="113810" y="134795"/>
                  </a:lnTo>
                  <a:lnTo>
                    <a:pt x="111259" y="121981"/>
                  </a:lnTo>
                  <a:lnTo>
                    <a:pt x="108008" y="109363"/>
                  </a:lnTo>
                  <a:lnTo>
                    <a:pt x="104068" y="96968"/>
                  </a:lnTo>
                  <a:lnTo>
                    <a:pt x="99452" y="84825"/>
                  </a:lnTo>
                  <a:lnTo>
                    <a:pt x="94173" y="72960"/>
                  </a:lnTo>
                  <a:lnTo>
                    <a:pt x="88242" y="61403"/>
                  </a:lnTo>
                  <a:lnTo>
                    <a:pt x="81672" y="50182"/>
                  </a:lnTo>
                  <a:lnTo>
                    <a:pt x="74476" y="39323"/>
                  </a:lnTo>
                  <a:lnTo>
                    <a:pt x="66666" y="28856"/>
                  </a:lnTo>
                  <a:lnTo>
                    <a:pt x="58254" y="18808"/>
                  </a:lnTo>
                  <a:lnTo>
                    <a:pt x="49253" y="9207"/>
                  </a:lnTo>
                  <a:lnTo>
                    <a:pt x="39585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61" name="object 1199">
              <a:extLst>
                <a:ext uri="{FF2B5EF4-FFF2-40B4-BE49-F238E27FC236}">
                  <a16:creationId xmlns:a16="http://schemas.microsoft.com/office/drawing/2014/main" id="{D85E42BE-B643-401B-B2BF-84E1AF7C6AFD}"/>
                </a:ext>
              </a:extLst>
            </p:cNvPr>
            <p:cNvSpPr/>
            <p:nvPr/>
          </p:nvSpPr>
          <p:spPr>
            <a:xfrm>
              <a:off x="8098282" y="1452854"/>
              <a:ext cx="93218" cy="41427"/>
            </a:xfrm>
            <a:custGeom>
              <a:avLst/>
              <a:gdLst/>
              <a:ahLst/>
              <a:cxnLst/>
              <a:rect l="l" t="t" r="r" b="b"/>
              <a:pathLst>
                <a:path w="93218" h="41427">
                  <a:moveTo>
                    <a:pt x="0" y="0"/>
                  </a:moveTo>
                  <a:lnTo>
                    <a:pt x="93218" y="41427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62" name="object 1200">
              <a:extLst>
                <a:ext uri="{FF2B5EF4-FFF2-40B4-BE49-F238E27FC236}">
                  <a16:creationId xmlns:a16="http://schemas.microsoft.com/office/drawing/2014/main" id="{77080482-0273-4635-9E7B-6FE3DB025836}"/>
                </a:ext>
              </a:extLst>
            </p:cNvPr>
            <p:cNvSpPr/>
            <p:nvPr/>
          </p:nvSpPr>
          <p:spPr>
            <a:xfrm>
              <a:off x="8076552" y="1519681"/>
              <a:ext cx="99720" cy="21183"/>
            </a:xfrm>
            <a:custGeom>
              <a:avLst/>
              <a:gdLst/>
              <a:ahLst/>
              <a:cxnLst/>
              <a:rect l="l" t="t" r="r" b="b"/>
              <a:pathLst>
                <a:path w="99720" h="21183">
                  <a:moveTo>
                    <a:pt x="0" y="0"/>
                  </a:moveTo>
                  <a:lnTo>
                    <a:pt x="99720" y="21183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63" name="object 1201">
              <a:extLst>
                <a:ext uri="{FF2B5EF4-FFF2-40B4-BE49-F238E27FC236}">
                  <a16:creationId xmlns:a16="http://schemas.microsoft.com/office/drawing/2014/main" id="{B35B08B1-5142-4DA2-B13D-F6B459AF38B5}"/>
                </a:ext>
              </a:extLst>
            </p:cNvPr>
            <p:cNvSpPr/>
            <p:nvPr/>
          </p:nvSpPr>
          <p:spPr>
            <a:xfrm>
              <a:off x="8069313" y="1589684"/>
              <a:ext cx="101841" cy="0"/>
            </a:xfrm>
            <a:custGeom>
              <a:avLst/>
              <a:gdLst/>
              <a:ahLst/>
              <a:cxnLst/>
              <a:rect l="l" t="t" r="r" b="b"/>
              <a:pathLst>
                <a:path w="101841">
                  <a:moveTo>
                    <a:pt x="0" y="0"/>
                  </a:moveTo>
                  <a:lnTo>
                    <a:pt x="101841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64" name="object 1202">
              <a:extLst>
                <a:ext uri="{FF2B5EF4-FFF2-40B4-BE49-F238E27FC236}">
                  <a16:creationId xmlns:a16="http://schemas.microsoft.com/office/drawing/2014/main" id="{89F2E3FF-3230-4EC4-BE41-D4602FF60278}"/>
                </a:ext>
              </a:extLst>
            </p:cNvPr>
            <p:cNvSpPr/>
            <p:nvPr/>
          </p:nvSpPr>
          <p:spPr>
            <a:xfrm>
              <a:off x="8076552" y="1638300"/>
              <a:ext cx="99720" cy="21234"/>
            </a:xfrm>
            <a:custGeom>
              <a:avLst/>
              <a:gdLst/>
              <a:ahLst/>
              <a:cxnLst/>
              <a:rect l="l" t="t" r="r" b="b"/>
              <a:pathLst>
                <a:path w="99720" h="21234">
                  <a:moveTo>
                    <a:pt x="0" y="21234"/>
                  </a:moveTo>
                  <a:lnTo>
                    <a:pt x="9972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65" name="object 1203">
              <a:extLst>
                <a:ext uri="{FF2B5EF4-FFF2-40B4-BE49-F238E27FC236}">
                  <a16:creationId xmlns:a16="http://schemas.microsoft.com/office/drawing/2014/main" id="{2C8DF221-479F-4CFD-9E54-F7F74E486D8B}"/>
                </a:ext>
              </a:extLst>
            </p:cNvPr>
            <p:cNvSpPr/>
            <p:nvPr/>
          </p:nvSpPr>
          <p:spPr>
            <a:xfrm>
              <a:off x="8098282" y="1684934"/>
              <a:ext cx="93218" cy="41376"/>
            </a:xfrm>
            <a:custGeom>
              <a:avLst/>
              <a:gdLst/>
              <a:ahLst/>
              <a:cxnLst/>
              <a:rect l="l" t="t" r="r" b="b"/>
              <a:pathLst>
                <a:path w="93218" h="41376">
                  <a:moveTo>
                    <a:pt x="0" y="41376"/>
                  </a:moveTo>
                  <a:lnTo>
                    <a:pt x="93218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66" name="object 1204">
              <a:extLst>
                <a:ext uri="{FF2B5EF4-FFF2-40B4-BE49-F238E27FC236}">
                  <a16:creationId xmlns:a16="http://schemas.microsoft.com/office/drawing/2014/main" id="{F1972180-09C7-4FA3-BDF7-3BA4724940F8}"/>
                </a:ext>
              </a:extLst>
            </p:cNvPr>
            <p:cNvSpPr/>
            <p:nvPr/>
          </p:nvSpPr>
          <p:spPr>
            <a:xfrm>
              <a:off x="8133460" y="1727352"/>
              <a:ext cx="82448" cy="59918"/>
            </a:xfrm>
            <a:custGeom>
              <a:avLst/>
              <a:gdLst/>
              <a:ahLst/>
              <a:cxnLst/>
              <a:rect l="l" t="t" r="r" b="b"/>
              <a:pathLst>
                <a:path w="82448" h="59918">
                  <a:moveTo>
                    <a:pt x="0" y="59918"/>
                  </a:moveTo>
                  <a:lnTo>
                    <a:pt x="82448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67" name="object 1205">
              <a:extLst>
                <a:ext uri="{FF2B5EF4-FFF2-40B4-BE49-F238E27FC236}">
                  <a16:creationId xmlns:a16="http://schemas.microsoft.com/office/drawing/2014/main" id="{C70AF4FA-DDBE-4233-A8ED-D3DB165DC8F3}"/>
                </a:ext>
              </a:extLst>
            </p:cNvPr>
            <p:cNvSpPr/>
            <p:nvPr/>
          </p:nvSpPr>
          <p:spPr>
            <a:xfrm>
              <a:off x="8180438" y="1763763"/>
              <a:ext cx="68211" cy="75704"/>
            </a:xfrm>
            <a:custGeom>
              <a:avLst/>
              <a:gdLst/>
              <a:ahLst/>
              <a:cxnLst/>
              <a:rect l="l" t="t" r="r" b="b"/>
              <a:pathLst>
                <a:path w="68211" h="75704">
                  <a:moveTo>
                    <a:pt x="0" y="75704"/>
                  </a:moveTo>
                  <a:lnTo>
                    <a:pt x="68211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68" name="object 1206">
              <a:extLst>
                <a:ext uri="{FF2B5EF4-FFF2-40B4-BE49-F238E27FC236}">
                  <a16:creationId xmlns:a16="http://schemas.microsoft.com/office/drawing/2014/main" id="{D6ADAA3F-EC1B-4090-A463-E8DCE9FFF3E2}"/>
                </a:ext>
              </a:extLst>
            </p:cNvPr>
            <p:cNvSpPr/>
            <p:nvPr/>
          </p:nvSpPr>
          <p:spPr>
            <a:xfrm>
              <a:off x="8237334" y="1792490"/>
              <a:ext cx="50952" cy="88252"/>
            </a:xfrm>
            <a:custGeom>
              <a:avLst/>
              <a:gdLst/>
              <a:ahLst/>
              <a:cxnLst/>
              <a:rect l="l" t="t" r="r" b="b"/>
              <a:pathLst>
                <a:path w="50952" h="88252">
                  <a:moveTo>
                    <a:pt x="0" y="88252"/>
                  </a:moveTo>
                  <a:lnTo>
                    <a:pt x="50952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69" name="object 1207">
              <a:extLst>
                <a:ext uri="{FF2B5EF4-FFF2-40B4-BE49-F238E27FC236}">
                  <a16:creationId xmlns:a16="http://schemas.microsoft.com/office/drawing/2014/main" id="{235C5186-72A5-4511-A65B-47C010A4A45D}"/>
                </a:ext>
              </a:extLst>
            </p:cNvPr>
            <p:cNvSpPr/>
            <p:nvPr/>
          </p:nvSpPr>
          <p:spPr>
            <a:xfrm>
              <a:off x="8301634" y="1812429"/>
              <a:ext cx="31445" cy="96888"/>
            </a:xfrm>
            <a:custGeom>
              <a:avLst/>
              <a:gdLst/>
              <a:ahLst/>
              <a:cxnLst/>
              <a:rect l="l" t="t" r="r" b="b"/>
              <a:pathLst>
                <a:path w="31445" h="96888">
                  <a:moveTo>
                    <a:pt x="0" y="96888"/>
                  </a:moveTo>
                  <a:lnTo>
                    <a:pt x="31445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70" name="object 1208">
              <a:extLst>
                <a:ext uri="{FF2B5EF4-FFF2-40B4-BE49-F238E27FC236}">
                  <a16:creationId xmlns:a16="http://schemas.microsoft.com/office/drawing/2014/main" id="{BB6F982E-A7F0-4023-ADF1-4F00676CDBDB}"/>
                </a:ext>
              </a:extLst>
            </p:cNvPr>
            <p:cNvSpPr/>
            <p:nvPr/>
          </p:nvSpPr>
          <p:spPr>
            <a:xfrm>
              <a:off x="8370290" y="1822602"/>
              <a:ext cx="10718" cy="101295"/>
            </a:xfrm>
            <a:custGeom>
              <a:avLst/>
              <a:gdLst/>
              <a:ahLst/>
              <a:cxnLst/>
              <a:rect l="l" t="t" r="r" b="b"/>
              <a:pathLst>
                <a:path w="10718" h="101295">
                  <a:moveTo>
                    <a:pt x="0" y="101295"/>
                  </a:moveTo>
                  <a:lnTo>
                    <a:pt x="10718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71" name="object 1209">
              <a:extLst>
                <a:ext uri="{FF2B5EF4-FFF2-40B4-BE49-F238E27FC236}">
                  <a16:creationId xmlns:a16="http://schemas.microsoft.com/office/drawing/2014/main" id="{21BB7E99-6767-4336-8DCB-F0AFA0A01820}"/>
                </a:ext>
              </a:extLst>
            </p:cNvPr>
            <p:cNvSpPr/>
            <p:nvPr/>
          </p:nvSpPr>
          <p:spPr>
            <a:xfrm>
              <a:off x="8171154" y="1494332"/>
              <a:ext cx="209854" cy="328371"/>
            </a:xfrm>
            <a:custGeom>
              <a:avLst/>
              <a:gdLst/>
              <a:ahLst/>
              <a:cxnLst/>
              <a:rect l="l" t="t" r="r" b="b"/>
              <a:pathLst>
                <a:path w="209854" h="328371">
                  <a:moveTo>
                    <a:pt x="20294" y="0"/>
                  </a:moveTo>
                  <a:lnTo>
                    <a:pt x="15405" y="11850"/>
                  </a:lnTo>
                  <a:lnTo>
                    <a:pt x="11174" y="23926"/>
                  </a:lnTo>
                  <a:lnTo>
                    <a:pt x="7610" y="36198"/>
                  </a:lnTo>
                  <a:lnTo>
                    <a:pt x="4719" y="48638"/>
                  </a:lnTo>
                  <a:lnTo>
                    <a:pt x="2509" y="61217"/>
                  </a:lnTo>
                  <a:lnTo>
                    <a:pt x="988" y="73908"/>
                  </a:lnTo>
                  <a:lnTo>
                    <a:pt x="161" y="86682"/>
                  </a:lnTo>
                  <a:lnTo>
                    <a:pt x="0" y="95351"/>
                  </a:lnTo>
                  <a:lnTo>
                    <a:pt x="671" y="113183"/>
                  </a:lnTo>
                  <a:lnTo>
                    <a:pt x="2655" y="130672"/>
                  </a:lnTo>
                  <a:lnTo>
                    <a:pt x="5905" y="147769"/>
                  </a:lnTo>
                  <a:lnTo>
                    <a:pt x="10375" y="164421"/>
                  </a:lnTo>
                  <a:lnTo>
                    <a:pt x="16018" y="180577"/>
                  </a:lnTo>
                  <a:lnTo>
                    <a:pt x="22787" y="196186"/>
                  </a:lnTo>
                  <a:lnTo>
                    <a:pt x="30636" y="211195"/>
                  </a:lnTo>
                  <a:lnTo>
                    <a:pt x="39520" y="225554"/>
                  </a:lnTo>
                  <a:lnTo>
                    <a:pt x="49391" y="239210"/>
                  </a:lnTo>
                  <a:lnTo>
                    <a:pt x="60202" y="252114"/>
                  </a:lnTo>
                  <a:lnTo>
                    <a:pt x="71908" y="264212"/>
                  </a:lnTo>
                  <a:lnTo>
                    <a:pt x="84463" y="275453"/>
                  </a:lnTo>
                  <a:lnTo>
                    <a:pt x="97818" y="285787"/>
                  </a:lnTo>
                  <a:lnTo>
                    <a:pt x="111929" y="295161"/>
                  </a:lnTo>
                  <a:lnTo>
                    <a:pt x="126749" y="303524"/>
                  </a:lnTo>
                  <a:lnTo>
                    <a:pt x="142231" y="310824"/>
                  </a:lnTo>
                  <a:lnTo>
                    <a:pt x="158329" y="317010"/>
                  </a:lnTo>
                  <a:lnTo>
                    <a:pt x="174997" y="322031"/>
                  </a:lnTo>
                  <a:lnTo>
                    <a:pt x="192187" y="325835"/>
                  </a:lnTo>
                  <a:lnTo>
                    <a:pt x="209854" y="328371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72" name="object 1210">
              <a:extLst>
                <a:ext uri="{FF2B5EF4-FFF2-40B4-BE49-F238E27FC236}">
                  <a16:creationId xmlns:a16="http://schemas.microsoft.com/office/drawing/2014/main" id="{C5874269-F082-4FBA-9626-35EA4F7722EB}"/>
                </a:ext>
              </a:extLst>
            </p:cNvPr>
            <p:cNvSpPr/>
            <p:nvPr/>
          </p:nvSpPr>
          <p:spPr>
            <a:xfrm>
              <a:off x="8105775" y="1456181"/>
              <a:ext cx="85725" cy="38100"/>
            </a:xfrm>
            <a:custGeom>
              <a:avLst/>
              <a:gdLst/>
              <a:ahLst/>
              <a:cxnLst/>
              <a:rect l="l" t="t" r="r" b="b"/>
              <a:pathLst>
                <a:path w="85725" h="38100">
                  <a:moveTo>
                    <a:pt x="0" y="0"/>
                  </a:moveTo>
                  <a:lnTo>
                    <a:pt x="85725" y="3810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73" name="object 1211">
              <a:extLst>
                <a:ext uri="{FF2B5EF4-FFF2-40B4-BE49-F238E27FC236}">
                  <a16:creationId xmlns:a16="http://schemas.microsoft.com/office/drawing/2014/main" id="{8E26660C-C8CE-44F6-ABE7-2FBBCC1BA480}"/>
                </a:ext>
              </a:extLst>
            </p:cNvPr>
            <p:cNvSpPr/>
            <p:nvPr/>
          </p:nvSpPr>
          <p:spPr>
            <a:xfrm>
              <a:off x="8084693" y="1521472"/>
              <a:ext cx="91579" cy="19392"/>
            </a:xfrm>
            <a:custGeom>
              <a:avLst/>
              <a:gdLst/>
              <a:ahLst/>
              <a:cxnLst/>
              <a:rect l="l" t="t" r="r" b="b"/>
              <a:pathLst>
                <a:path w="91579" h="19392">
                  <a:moveTo>
                    <a:pt x="0" y="0"/>
                  </a:moveTo>
                  <a:lnTo>
                    <a:pt x="91579" y="19392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74" name="object 1212">
              <a:extLst>
                <a:ext uri="{FF2B5EF4-FFF2-40B4-BE49-F238E27FC236}">
                  <a16:creationId xmlns:a16="http://schemas.microsoft.com/office/drawing/2014/main" id="{5FC96DB3-2BD5-47A0-BED9-07EE27799413}"/>
                </a:ext>
              </a:extLst>
            </p:cNvPr>
            <p:cNvSpPr/>
            <p:nvPr/>
          </p:nvSpPr>
          <p:spPr>
            <a:xfrm>
              <a:off x="8077454" y="1589684"/>
              <a:ext cx="93700" cy="0"/>
            </a:xfrm>
            <a:custGeom>
              <a:avLst/>
              <a:gdLst/>
              <a:ahLst/>
              <a:cxnLst/>
              <a:rect l="l" t="t" r="r" b="b"/>
              <a:pathLst>
                <a:path w="93700">
                  <a:moveTo>
                    <a:pt x="0" y="0"/>
                  </a:moveTo>
                  <a:lnTo>
                    <a:pt x="9370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75" name="object 1213">
              <a:extLst>
                <a:ext uri="{FF2B5EF4-FFF2-40B4-BE49-F238E27FC236}">
                  <a16:creationId xmlns:a16="http://schemas.microsoft.com/office/drawing/2014/main" id="{E5BB3004-021E-4AEC-8895-E0C1ED778394}"/>
                </a:ext>
              </a:extLst>
            </p:cNvPr>
            <p:cNvSpPr/>
            <p:nvPr/>
          </p:nvSpPr>
          <p:spPr>
            <a:xfrm>
              <a:off x="8084693" y="1638300"/>
              <a:ext cx="91579" cy="19545"/>
            </a:xfrm>
            <a:custGeom>
              <a:avLst/>
              <a:gdLst/>
              <a:ahLst/>
              <a:cxnLst/>
              <a:rect l="l" t="t" r="r" b="b"/>
              <a:pathLst>
                <a:path w="91579" h="19545">
                  <a:moveTo>
                    <a:pt x="0" y="19545"/>
                  </a:moveTo>
                  <a:lnTo>
                    <a:pt x="91579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76" name="object 1214">
              <a:extLst>
                <a:ext uri="{FF2B5EF4-FFF2-40B4-BE49-F238E27FC236}">
                  <a16:creationId xmlns:a16="http://schemas.microsoft.com/office/drawing/2014/main" id="{787B45EB-06F4-4BFC-A916-0368AEDEDB4E}"/>
                </a:ext>
              </a:extLst>
            </p:cNvPr>
            <p:cNvSpPr/>
            <p:nvPr/>
          </p:nvSpPr>
          <p:spPr>
            <a:xfrm>
              <a:off x="8105775" y="1684934"/>
              <a:ext cx="85725" cy="38100"/>
            </a:xfrm>
            <a:custGeom>
              <a:avLst/>
              <a:gdLst/>
              <a:ahLst/>
              <a:cxnLst/>
              <a:rect l="l" t="t" r="r" b="b"/>
              <a:pathLst>
                <a:path w="85725" h="38100">
                  <a:moveTo>
                    <a:pt x="0" y="38099"/>
                  </a:moveTo>
                  <a:lnTo>
                    <a:pt x="85725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77" name="object 1215">
              <a:extLst>
                <a:ext uri="{FF2B5EF4-FFF2-40B4-BE49-F238E27FC236}">
                  <a16:creationId xmlns:a16="http://schemas.microsoft.com/office/drawing/2014/main" id="{83DFF00D-7E0C-4D3E-9265-CC4A8E64A6D4}"/>
                </a:ext>
              </a:extLst>
            </p:cNvPr>
            <p:cNvSpPr/>
            <p:nvPr/>
          </p:nvSpPr>
          <p:spPr>
            <a:xfrm>
              <a:off x="8140052" y="1727352"/>
              <a:ext cx="75857" cy="55118"/>
            </a:xfrm>
            <a:custGeom>
              <a:avLst/>
              <a:gdLst/>
              <a:ahLst/>
              <a:cxnLst/>
              <a:rect l="l" t="t" r="r" b="b"/>
              <a:pathLst>
                <a:path w="75857" h="55118">
                  <a:moveTo>
                    <a:pt x="0" y="55118"/>
                  </a:moveTo>
                  <a:lnTo>
                    <a:pt x="75857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78" name="object 1216">
              <a:extLst>
                <a:ext uri="{FF2B5EF4-FFF2-40B4-BE49-F238E27FC236}">
                  <a16:creationId xmlns:a16="http://schemas.microsoft.com/office/drawing/2014/main" id="{801EFCBA-D149-4B13-8C5C-F161348DCB64}"/>
                </a:ext>
              </a:extLst>
            </p:cNvPr>
            <p:cNvSpPr/>
            <p:nvPr/>
          </p:nvSpPr>
          <p:spPr>
            <a:xfrm>
              <a:off x="8186039" y="1763763"/>
              <a:ext cx="62610" cy="69596"/>
            </a:xfrm>
            <a:custGeom>
              <a:avLst/>
              <a:gdLst/>
              <a:ahLst/>
              <a:cxnLst/>
              <a:rect l="l" t="t" r="r" b="b"/>
              <a:pathLst>
                <a:path w="62610" h="69596">
                  <a:moveTo>
                    <a:pt x="0" y="69595"/>
                  </a:moveTo>
                  <a:lnTo>
                    <a:pt x="6261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79" name="object 1217">
              <a:extLst>
                <a:ext uri="{FF2B5EF4-FFF2-40B4-BE49-F238E27FC236}">
                  <a16:creationId xmlns:a16="http://schemas.microsoft.com/office/drawing/2014/main" id="{44750C81-25E5-4E53-9738-93189446DC4B}"/>
                </a:ext>
              </a:extLst>
            </p:cNvPr>
            <p:cNvSpPr/>
            <p:nvPr/>
          </p:nvSpPr>
          <p:spPr>
            <a:xfrm>
              <a:off x="8241410" y="1792490"/>
              <a:ext cx="46875" cy="81153"/>
            </a:xfrm>
            <a:custGeom>
              <a:avLst/>
              <a:gdLst/>
              <a:ahLst/>
              <a:cxnLst/>
              <a:rect l="l" t="t" r="r" b="b"/>
              <a:pathLst>
                <a:path w="46875" h="81153">
                  <a:moveTo>
                    <a:pt x="0" y="81153"/>
                  </a:moveTo>
                  <a:lnTo>
                    <a:pt x="46875" y="0"/>
                  </a:lnTo>
                </a:path>
              </a:pathLst>
            </a:custGeom>
            <a:ln w="14223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80" name="object 1218">
              <a:extLst>
                <a:ext uri="{FF2B5EF4-FFF2-40B4-BE49-F238E27FC236}">
                  <a16:creationId xmlns:a16="http://schemas.microsoft.com/office/drawing/2014/main" id="{D8BCBE3A-DC85-49FE-AE88-3A04CA5BEFB0}"/>
                </a:ext>
              </a:extLst>
            </p:cNvPr>
            <p:cNvSpPr/>
            <p:nvPr/>
          </p:nvSpPr>
          <p:spPr>
            <a:xfrm>
              <a:off x="8304161" y="1812429"/>
              <a:ext cx="28917" cy="89141"/>
            </a:xfrm>
            <a:custGeom>
              <a:avLst/>
              <a:gdLst/>
              <a:ahLst/>
              <a:cxnLst/>
              <a:rect l="l" t="t" r="r" b="b"/>
              <a:pathLst>
                <a:path w="28917" h="89141">
                  <a:moveTo>
                    <a:pt x="0" y="89141"/>
                  </a:moveTo>
                  <a:lnTo>
                    <a:pt x="28917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81" name="object 1219">
              <a:extLst>
                <a:ext uri="{FF2B5EF4-FFF2-40B4-BE49-F238E27FC236}">
                  <a16:creationId xmlns:a16="http://schemas.microsoft.com/office/drawing/2014/main" id="{E3170649-4A0D-48C8-A93F-B38747545B5D}"/>
                </a:ext>
              </a:extLst>
            </p:cNvPr>
            <p:cNvSpPr/>
            <p:nvPr/>
          </p:nvSpPr>
          <p:spPr>
            <a:xfrm>
              <a:off x="8371179" y="1822602"/>
              <a:ext cx="9829" cy="93218"/>
            </a:xfrm>
            <a:custGeom>
              <a:avLst/>
              <a:gdLst/>
              <a:ahLst/>
              <a:cxnLst/>
              <a:rect l="l" t="t" r="r" b="b"/>
              <a:pathLst>
                <a:path w="9829" h="93218">
                  <a:moveTo>
                    <a:pt x="0" y="93218"/>
                  </a:moveTo>
                  <a:lnTo>
                    <a:pt x="9829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82" name="object 1220">
              <a:extLst>
                <a:ext uri="{FF2B5EF4-FFF2-40B4-BE49-F238E27FC236}">
                  <a16:creationId xmlns:a16="http://schemas.microsoft.com/office/drawing/2014/main" id="{EB647015-B1EC-420E-ABD2-2D5A2D3A13E2}"/>
                </a:ext>
              </a:extLst>
            </p:cNvPr>
            <p:cNvSpPr/>
            <p:nvPr/>
          </p:nvSpPr>
          <p:spPr>
            <a:xfrm>
              <a:off x="8171154" y="1494332"/>
              <a:ext cx="209854" cy="328371"/>
            </a:xfrm>
            <a:custGeom>
              <a:avLst/>
              <a:gdLst/>
              <a:ahLst/>
              <a:cxnLst/>
              <a:rect l="l" t="t" r="r" b="b"/>
              <a:pathLst>
                <a:path w="209854" h="328371">
                  <a:moveTo>
                    <a:pt x="20294" y="0"/>
                  </a:moveTo>
                  <a:lnTo>
                    <a:pt x="15405" y="11850"/>
                  </a:lnTo>
                  <a:lnTo>
                    <a:pt x="11174" y="23926"/>
                  </a:lnTo>
                  <a:lnTo>
                    <a:pt x="7610" y="36198"/>
                  </a:lnTo>
                  <a:lnTo>
                    <a:pt x="4719" y="48638"/>
                  </a:lnTo>
                  <a:lnTo>
                    <a:pt x="2509" y="61217"/>
                  </a:lnTo>
                  <a:lnTo>
                    <a:pt x="988" y="73908"/>
                  </a:lnTo>
                  <a:lnTo>
                    <a:pt x="161" y="86682"/>
                  </a:lnTo>
                  <a:lnTo>
                    <a:pt x="0" y="95351"/>
                  </a:lnTo>
                  <a:lnTo>
                    <a:pt x="671" y="113183"/>
                  </a:lnTo>
                  <a:lnTo>
                    <a:pt x="2655" y="130672"/>
                  </a:lnTo>
                  <a:lnTo>
                    <a:pt x="5905" y="147769"/>
                  </a:lnTo>
                  <a:lnTo>
                    <a:pt x="10375" y="164421"/>
                  </a:lnTo>
                  <a:lnTo>
                    <a:pt x="16018" y="180577"/>
                  </a:lnTo>
                  <a:lnTo>
                    <a:pt x="22787" y="196186"/>
                  </a:lnTo>
                  <a:lnTo>
                    <a:pt x="30636" y="211195"/>
                  </a:lnTo>
                  <a:lnTo>
                    <a:pt x="39520" y="225554"/>
                  </a:lnTo>
                  <a:lnTo>
                    <a:pt x="49391" y="239210"/>
                  </a:lnTo>
                  <a:lnTo>
                    <a:pt x="60202" y="252114"/>
                  </a:lnTo>
                  <a:lnTo>
                    <a:pt x="71908" y="264212"/>
                  </a:lnTo>
                  <a:lnTo>
                    <a:pt x="84463" y="275453"/>
                  </a:lnTo>
                  <a:lnTo>
                    <a:pt x="97818" y="285787"/>
                  </a:lnTo>
                  <a:lnTo>
                    <a:pt x="111929" y="295161"/>
                  </a:lnTo>
                  <a:lnTo>
                    <a:pt x="126749" y="303524"/>
                  </a:lnTo>
                  <a:lnTo>
                    <a:pt x="142231" y="310824"/>
                  </a:lnTo>
                  <a:lnTo>
                    <a:pt x="158329" y="317010"/>
                  </a:lnTo>
                  <a:lnTo>
                    <a:pt x="174997" y="322031"/>
                  </a:lnTo>
                  <a:lnTo>
                    <a:pt x="192187" y="325835"/>
                  </a:lnTo>
                  <a:lnTo>
                    <a:pt x="209854" y="328371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83" name="object 1221">
              <a:extLst>
                <a:ext uri="{FF2B5EF4-FFF2-40B4-BE49-F238E27FC236}">
                  <a16:creationId xmlns:a16="http://schemas.microsoft.com/office/drawing/2014/main" id="{23B8D7D9-6B5A-4EDB-A0E8-FE9991F35A51}"/>
                </a:ext>
              </a:extLst>
            </p:cNvPr>
            <p:cNvSpPr/>
            <p:nvPr/>
          </p:nvSpPr>
          <p:spPr>
            <a:xfrm>
              <a:off x="7967459" y="1151636"/>
              <a:ext cx="876058" cy="876045"/>
            </a:xfrm>
            <a:custGeom>
              <a:avLst/>
              <a:gdLst/>
              <a:ahLst/>
              <a:cxnLst/>
              <a:rect l="l" t="t" r="r" b="b"/>
              <a:pathLst>
                <a:path w="876058" h="876045">
                  <a:moveTo>
                    <a:pt x="876058" y="438048"/>
                  </a:moveTo>
                  <a:lnTo>
                    <a:pt x="874606" y="402118"/>
                  </a:lnTo>
                  <a:lnTo>
                    <a:pt x="870325" y="366989"/>
                  </a:lnTo>
                  <a:lnTo>
                    <a:pt x="863328" y="332773"/>
                  </a:lnTo>
                  <a:lnTo>
                    <a:pt x="853727" y="299583"/>
                  </a:lnTo>
                  <a:lnTo>
                    <a:pt x="841636" y="267531"/>
                  </a:lnTo>
                  <a:lnTo>
                    <a:pt x="827167" y="236731"/>
                  </a:lnTo>
                  <a:lnTo>
                    <a:pt x="810432" y="207294"/>
                  </a:lnTo>
                  <a:lnTo>
                    <a:pt x="791546" y="179333"/>
                  </a:lnTo>
                  <a:lnTo>
                    <a:pt x="770619" y="152962"/>
                  </a:lnTo>
                  <a:lnTo>
                    <a:pt x="747766" y="128293"/>
                  </a:lnTo>
                  <a:lnTo>
                    <a:pt x="723099" y="105439"/>
                  </a:lnTo>
                  <a:lnTo>
                    <a:pt x="696730" y="84512"/>
                  </a:lnTo>
                  <a:lnTo>
                    <a:pt x="668772" y="65624"/>
                  </a:lnTo>
                  <a:lnTo>
                    <a:pt x="639339" y="48890"/>
                  </a:lnTo>
                  <a:lnTo>
                    <a:pt x="608543" y="34421"/>
                  </a:lnTo>
                  <a:lnTo>
                    <a:pt x="576496" y="22330"/>
                  </a:lnTo>
                  <a:lnTo>
                    <a:pt x="543312" y="12729"/>
                  </a:lnTo>
                  <a:lnTo>
                    <a:pt x="509102" y="5732"/>
                  </a:lnTo>
                  <a:lnTo>
                    <a:pt x="473981" y="1451"/>
                  </a:lnTo>
                  <a:lnTo>
                    <a:pt x="438061" y="0"/>
                  </a:lnTo>
                  <a:lnTo>
                    <a:pt x="402131" y="1451"/>
                  </a:lnTo>
                  <a:lnTo>
                    <a:pt x="367002" y="5732"/>
                  </a:lnTo>
                  <a:lnTo>
                    <a:pt x="332785" y="12729"/>
                  </a:lnTo>
                  <a:lnTo>
                    <a:pt x="299594" y="22330"/>
                  </a:lnTo>
                  <a:lnTo>
                    <a:pt x="267542" y="34421"/>
                  </a:lnTo>
                  <a:lnTo>
                    <a:pt x="236740" y="48890"/>
                  </a:lnTo>
                  <a:lnTo>
                    <a:pt x="207303" y="65624"/>
                  </a:lnTo>
                  <a:lnTo>
                    <a:pt x="179342" y="84512"/>
                  </a:lnTo>
                  <a:lnTo>
                    <a:pt x="152970" y="105439"/>
                  </a:lnTo>
                  <a:lnTo>
                    <a:pt x="128300" y="128293"/>
                  </a:lnTo>
                  <a:lnTo>
                    <a:pt x="105444" y="152962"/>
                  </a:lnTo>
                  <a:lnTo>
                    <a:pt x="84516" y="179333"/>
                  </a:lnTo>
                  <a:lnTo>
                    <a:pt x="65628" y="207294"/>
                  </a:lnTo>
                  <a:lnTo>
                    <a:pt x="48893" y="236731"/>
                  </a:lnTo>
                  <a:lnTo>
                    <a:pt x="34423" y="267531"/>
                  </a:lnTo>
                  <a:lnTo>
                    <a:pt x="22331" y="299583"/>
                  </a:lnTo>
                  <a:lnTo>
                    <a:pt x="12730" y="332773"/>
                  </a:lnTo>
                  <a:lnTo>
                    <a:pt x="5733" y="366989"/>
                  </a:lnTo>
                  <a:lnTo>
                    <a:pt x="1452" y="402118"/>
                  </a:lnTo>
                  <a:lnTo>
                    <a:pt x="0" y="438048"/>
                  </a:lnTo>
                  <a:lnTo>
                    <a:pt x="1452" y="473970"/>
                  </a:lnTo>
                  <a:lnTo>
                    <a:pt x="5733" y="509093"/>
                  </a:lnTo>
                  <a:lnTo>
                    <a:pt x="12730" y="543303"/>
                  </a:lnTo>
                  <a:lnTo>
                    <a:pt x="22331" y="576488"/>
                  </a:lnTo>
                  <a:lnTo>
                    <a:pt x="34423" y="608535"/>
                  </a:lnTo>
                  <a:lnTo>
                    <a:pt x="48893" y="639332"/>
                  </a:lnTo>
                  <a:lnTo>
                    <a:pt x="65628" y="668765"/>
                  </a:lnTo>
                  <a:lnTo>
                    <a:pt x="84516" y="696723"/>
                  </a:lnTo>
                  <a:lnTo>
                    <a:pt x="105444" y="723091"/>
                  </a:lnTo>
                  <a:lnTo>
                    <a:pt x="128300" y="747758"/>
                  </a:lnTo>
                  <a:lnTo>
                    <a:pt x="152970" y="770611"/>
                  </a:lnTo>
                  <a:lnTo>
                    <a:pt x="179342" y="791537"/>
                  </a:lnTo>
                  <a:lnTo>
                    <a:pt x="207303" y="810423"/>
                  </a:lnTo>
                  <a:lnTo>
                    <a:pt x="236740" y="827157"/>
                  </a:lnTo>
                  <a:lnTo>
                    <a:pt x="267542" y="841625"/>
                  </a:lnTo>
                  <a:lnTo>
                    <a:pt x="299594" y="853716"/>
                  </a:lnTo>
                  <a:lnTo>
                    <a:pt x="332785" y="863316"/>
                  </a:lnTo>
                  <a:lnTo>
                    <a:pt x="367002" y="870313"/>
                  </a:lnTo>
                  <a:lnTo>
                    <a:pt x="402131" y="874594"/>
                  </a:lnTo>
                  <a:lnTo>
                    <a:pt x="438061" y="876045"/>
                  </a:lnTo>
                  <a:lnTo>
                    <a:pt x="473981" y="874594"/>
                  </a:lnTo>
                  <a:lnTo>
                    <a:pt x="509102" y="870313"/>
                  </a:lnTo>
                  <a:lnTo>
                    <a:pt x="543312" y="863316"/>
                  </a:lnTo>
                  <a:lnTo>
                    <a:pt x="576496" y="853716"/>
                  </a:lnTo>
                  <a:lnTo>
                    <a:pt x="608543" y="841625"/>
                  </a:lnTo>
                  <a:lnTo>
                    <a:pt x="639339" y="827157"/>
                  </a:lnTo>
                  <a:lnTo>
                    <a:pt x="668772" y="810423"/>
                  </a:lnTo>
                  <a:lnTo>
                    <a:pt x="696730" y="791537"/>
                  </a:lnTo>
                  <a:lnTo>
                    <a:pt x="723099" y="770611"/>
                  </a:lnTo>
                  <a:lnTo>
                    <a:pt x="747766" y="747758"/>
                  </a:lnTo>
                  <a:lnTo>
                    <a:pt x="770619" y="723091"/>
                  </a:lnTo>
                  <a:lnTo>
                    <a:pt x="791546" y="696723"/>
                  </a:lnTo>
                  <a:lnTo>
                    <a:pt x="810432" y="668765"/>
                  </a:lnTo>
                  <a:lnTo>
                    <a:pt x="827167" y="639332"/>
                  </a:lnTo>
                  <a:lnTo>
                    <a:pt x="841636" y="608535"/>
                  </a:lnTo>
                  <a:lnTo>
                    <a:pt x="853727" y="576488"/>
                  </a:lnTo>
                  <a:lnTo>
                    <a:pt x="863328" y="543303"/>
                  </a:lnTo>
                  <a:lnTo>
                    <a:pt x="870325" y="509093"/>
                  </a:lnTo>
                  <a:lnTo>
                    <a:pt x="874606" y="473970"/>
                  </a:lnTo>
                  <a:lnTo>
                    <a:pt x="876058" y="438048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84" name="object 1222">
              <a:extLst>
                <a:ext uri="{FF2B5EF4-FFF2-40B4-BE49-F238E27FC236}">
                  <a16:creationId xmlns:a16="http://schemas.microsoft.com/office/drawing/2014/main" id="{CABE344C-FD75-4922-9074-4A2BA72485EA}"/>
                </a:ext>
              </a:extLst>
            </p:cNvPr>
            <p:cNvSpPr/>
            <p:nvPr/>
          </p:nvSpPr>
          <p:spPr>
            <a:xfrm>
              <a:off x="7114921" y="1552422"/>
              <a:ext cx="62610" cy="69748"/>
            </a:xfrm>
            <a:custGeom>
              <a:avLst/>
              <a:gdLst/>
              <a:ahLst/>
              <a:cxnLst/>
              <a:rect l="l" t="t" r="r" b="b"/>
              <a:pathLst>
                <a:path w="62610" h="69748">
                  <a:moveTo>
                    <a:pt x="0" y="69748"/>
                  </a:moveTo>
                  <a:lnTo>
                    <a:pt x="6261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85" name="object 1223">
              <a:extLst>
                <a:ext uri="{FF2B5EF4-FFF2-40B4-BE49-F238E27FC236}">
                  <a16:creationId xmlns:a16="http://schemas.microsoft.com/office/drawing/2014/main" id="{F052FD43-EF55-42BC-A344-DC8917CAB347}"/>
                </a:ext>
              </a:extLst>
            </p:cNvPr>
            <p:cNvSpPr/>
            <p:nvPr/>
          </p:nvSpPr>
          <p:spPr>
            <a:xfrm>
              <a:off x="7170293" y="1581302"/>
              <a:ext cx="46875" cy="81102"/>
            </a:xfrm>
            <a:custGeom>
              <a:avLst/>
              <a:gdLst/>
              <a:ahLst/>
              <a:cxnLst/>
              <a:rect l="l" t="t" r="r" b="b"/>
              <a:pathLst>
                <a:path w="46875" h="81102">
                  <a:moveTo>
                    <a:pt x="0" y="81102"/>
                  </a:moveTo>
                  <a:lnTo>
                    <a:pt x="46875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86" name="object 1224">
              <a:extLst>
                <a:ext uri="{FF2B5EF4-FFF2-40B4-BE49-F238E27FC236}">
                  <a16:creationId xmlns:a16="http://schemas.microsoft.com/office/drawing/2014/main" id="{B6C82A02-D4DF-4C2E-8628-21F0C25D3557}"/>
                </a:ext>
              </a:extLst>
            </p:cNvPr>
            <p:cNvSpPr/>
            <p:nvPr/>
          </p:nvSpPr>
          <p:spPr>
            <a:xfrm>
              <a:off x="7233043" y="1601190"/>
              <a:ext cx="28930" cy="89052"/>
            </a:xfrm>
            <a:custGeom>
              <a:avLst/>
              <a:gdLst/>
              <a:ahLst/>
              <a:cxnLst/>
              <a:rect l="l" t="t" r="r" b="b"/>
              <a:pathLst>
                <a:path w="28930" h="89052">
                  <a:moveTo>
                    <a:pt x="0" y="89052"/>
                  </a:moveTo>
                  <a:lnTo>
                    <a:pt x="2893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87" name="object 1225">
              <a:extLst>
                <a:ext uri="{FF2B5EF4-FFF2-40B4-BE49-F238E27FC236}">
                  <a16:creationId xmlns:a16="http://schemas.microsoft.com/office/drawing/2014/main" id="{E1B297AE-D4A0-4E2E-9213-15B9688EF060}"/>
                </a:ext>
              </a:extLst>
            </p:cNvPr>
            <p:cNvSpPr/>
            <p:nvPr/>
          </p:nvSpPr>
          <p:spPr>
            <a:xfrm>
              <a:off x="7300074" y="1611363"/>
              <a:ext cx="9766" cy="93217"/>
            </a:xfrm>
            <a:custGeom>
              <a:avLst/>
              <a:gdLst/>
              <a:ahLst/>
              <a:cxnLst/>
              <a:rect l="l" t="t" r="r" b="b"/>
              <a:pathLst>
                <a:path w="9766" h="93217">
                  <a:moveTo>
                    <a:pt x="0" y="93217"/>
                  </a:moveTo>
                  <a:lnTo>
                    <a:pt x="9766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88" name="object 1226">
              <a:extLst>
                <a:ext uri="{FF2B5EF4-FFF2-40B4-BE49-F238E27FC236}">
                  <a16:creationId xmlns:a16="http://schemas.microsoft.com/office/drawing/2014/main" id="{35D83B8B-9053-46F3-8212-7D7D482FA826}"/>
                </a:ext>
              </a:extLst>
            </p:cNvPr>
            <p:cNvSpPr/>
            <p:nvPr/>
          </p:nvSpPr>
          <p:spPr>
            <a:xfrm>
              <a:off x="7358760" y="1611363"/>
              <a:ext cx="9918" cy="93217"/>
            </a:xfrm>
            <a:custGeom>
              <a:avLst/>
              <a:gdLst/>
              <a:ahLst/>
              <a:cxnLst/>
              <a:rect l="l" t="t" r="r" b="b"/>
              <a:pathLst>
                <a:path w="9918" h="93217">
                  <a:moveTo>
                    <a:pt x="9918" y="93217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89" name="object 1227">
              <a:extLst>
                <a:ext uri="{FF2B5EF4-FFF2-40B4-BE49-F238E27FC236}">
                  <a16:creationId xmlns:a16="http://schemas.microsoft.com/office/drawing/2014/main" id="{66E029FE-449E-4B67-951E-F9332F995D27}"/>
                </a:ext>
              </a:extLst>
            </p:cNvPr>
            <p:cNvSpPr/>
            <p:nvPr/>
          </p:nvSpPr>
          <p:spPr>
            <a:xfrm>
              <a:off x="7406779" y="1601190"/>
              <a:ext cx="28917" cy="89052"/>
            </a:xfrm>
            <a:custGeom>
              <a:avLst/>
              <a:gdLst/>
              <a:ahLst/>
              <a:cxnLst/>
              <a:rect l="l" t="t" r="r" b="b"/>
              <a:pathLst>
                <a:path w="28917" h="89052">
                  <a:moveTo>
                    <a:pt x="28917" y="89052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90" name="object 1228">
              <a:extLst>
                <a:ext uri="{FF2B5EF4-FFF2-40B4-BE49-F238E27FC236}">
                  <a16:creationId xmlns:a16="http://schemas.microsoft.com/office/drawing/2014/main" id="{B7183515-4B8F-48B4-91DA-2563623AEC80}"/>
                </a:ext>
              </a:extLst>
            </p:cNvPr>
            <p:cNvSpPr/>
            <p:nvPr/>
          </p:nvSpPr>
          <p:spPr>
            <a:xfrm>
              <a:off x="7451471" y="1581302"/>
              <a:ext cx="46888" cy="81102"/>
            </a:xfrm>
            <a:custGeom>
              <a:avLst/>
              <a:gdLst/>
              <a:ahLst/>
              <a:cxnLst/>
              <a:rect l="l" t="t" r="r" b="b"/>
              <a:pathLst>
                <a:path w="46888" h="81102">
                  <a:moveTo>
                    <a:pt x="46888" y="81102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91" name="object 1229">
              <a:extLst>
                <a:ext uri="{FF2B5EF4-FFF2-40B4-BE49-F238E27FC236}">
                  <a16:creationId xmlns:a16="http://schemas.microsoft.com/office/drawing/2014/main" id="{70B09D0E-EA35-4995-AF05-7C6582B4C5A8}"/>
                </a:ext>
              </a:extLst>
            </p:cNvPr>
            <p:cNvSpPr/>
            <p:nvPr/>
          </p:nvSpPr>
          <p:spPr>
            <a:xfrm>
              <a:off x="7491120" y="1552422"/>
              <a:ext cx="62699" cy="69748"/>
            </a:xfrm>
            <a:custGeom>
              <a:avLst/>
              <a:gdLst/>
              <a:ahLst/>
              <a:cxnLst/>
              <a:rect l="l" t="t" r="r" b="b"/>
              <a:pathLst>
                <a:path w="62699" h="69748">
                  <a:moveTo>
                    <a:pt x="62699" y="69748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92" name="object 1230">
              <a:extLst>
                <a:ext uri="{FF2B5EF4-FFF2-40B4-BE49-F238E27FC236}">
                  <a16:creationId xmlns:a16="http://schemas.microsoft.com/office/drawing/2014/main" id="{96835EE0-5A25-4CBE-8C2B-87F8ACC39FDF}"/>
                </a:ext>
              </a:extLst>
            </p:cNvPr>
            <p:cNvSpPr/>
            <p:nvPr/>
          </p:nvSpPr>
          <p:spPr>
            <a:xfrm>
              <a:off x="7523860" y="1516113"/>
              <a:ext cx="75793" cy="55016"/>
            </a:xfrm>
            <a:custGeom>
              <a:avLst/>
              <a:gdLst/>
              <a:ahLst/>
              <a:cxnLst/>
              <a:rect l="l" t="t" r="r" b="b"/>
              <a:pathLst>
                <a:path w="75793" h="55016">
                  <a:moveTo>
                    <a:pt x="75793" y="55016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93" name="object 1231">
              <a:extLst>
                <a:ext uri="{FF2B5EF4-FFF2-40B4-BE49-F238E27FC236}">
                  <a16:creationId xmlns:a16="http://schemas.microsoft.com/office/drawing/2014/main" id="{D8B73907-30CF-402A-95FB-53FC8CDE2F58}"/>
                </a:ext>
              </a:extLst>
            </p:cNvPr>
            <p:cNvSpPr/>
            <p:nvPr/>
          </p:nvSpPr>
          <p:spPr>
            <a:xfrm>
              <a:off x="7548359" y="1473695"/>
              <a:ext cx="85636" cy="38100"/>
            </a:xfrm>
            <a:custGeom>
              <a:avLst/>
              <a:gdLst/>
              <a:ahLst/>
              <a:cxnLst/>
              <a:rect l="l" t="t" r="r" b="b"/>
              <a:pathLst>
                <a:path w="85636" h="38100">
                  <a:moveTo>
                    <a:pt x="85636" y="38100"/>
                  </a:moveTo>
                  <a:lnTo>
                    <a:pt x="0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94" name="object 1232">
              <a:extLst>
                <a:ext uri="{FF2B5EF4-FFF2-40B4-BE49-F238E27FC236}">
                  <a16:creationId xmlns:a16="http://schemas.microsoft.com/office/drawing/2014/main" id="{EB703D16-CEAE-43F7-8EA0-6965A829094B}"/>
                </a:ext>
              </a:extLst>
            </p:cNvPr>
            <p:cNvSpPr/>
            <p:nvPr/>
          </p:nvSpPr>
          <p:spPr>
            <a:xfrm>
              <a:off x="7177582" y="1473644"/>
              <a:ext cx="370827" cy="139001"/>
            </a:xfrm>
            <a:custGeom>
              <a:avLst/>
              <a:gdLst/>
              <a:ahLst/>
              <a:cxnLst/>
              <a:rect l="l" t="t" r="r" b="b"/>
              <a:pathLst>
                <a:path w="370827" h="139001">
                  <a:moveTo>
                    <a:pt x="0" y="78828"/>
                  </a:moveTo>
                  <a:lnTo>
                    <a:pt x="9982" y="87319"/>
                  </a:lnTo>
                  <a:lnTo>
                    <a:pt x="20374" y="95204"/>
                  </a:lnTo>
                  <a:lnTo>
                    <a:pt x="31148" y="102474"/>
                  </a:lnTo>
                  <a:lnTo>
                    <a:pt x="42276" y="109118"/>
                  </a:lnTo>
                  <a:lnTo>
                    <a:pt x="53732" y="115125"/>
                  </a:lnTo>
                  <a:lnTo>
                    <a:pt x="65487" y="120485"/>
                  </a:lnTo>
                  <a:lnTo>
                    <a:pt x="77514" y="125186"/>
                  </a:lnTo>
                  <a:lnTo>
                    <a:pt x="89786" y="129219"/>
                  </a:lnTo>
                  <a:lnTo>
                    <a:pt x="102275" y="132573"/>
                  </a:lnTo>
                  <a:lnTo>
                    <a:pt x="114953" y="135237"/>
                  </a:lnTo>
                  <a:lnTo>
                    <a:pt x="127794" y="137200"/>
                  </a:lnTo>
                  <a:lnTo>
                    <a:pt x="140770" y="138452"/>
                  </a:lnTo>
                  <a:lnTo>
                    <a:pt x="153853" y="138982"/>
                  </a:lnTo>
                  <a:lnTo>
                    <a:pt x="156819" y="139001"/>
                  </a:lnTo>
                  <a:lnTo>
                    <a:pt x="170628" y="138596"/>
                  </a:lnTo>
                  <a:lnTo>
                    <a:pt x="184278" y="137391"/>
                  </a:lnTo>
                  <a:lnTo>
                    <a:pt x="197743" y="135407"/>
                  </a:lnTo>
                  <a:lnTo>
                    <a:pt x="210993" y="132660"/>
                  </a:lnTo>
                  <a:lnTo>
                    <a:pt x="224001" y="129169"/>
                  </a:lnTo>
                  <a:lnTo>
                    <a:pt x="236739" y="124953"/>
                  </a:lnTo>
                  <a:lnTo>
                    <a:pt x="249177" y="120030"/>
                  </a:lnTo>
                  <a:lnTo>
                    <a:pt x="261288" y="114417"/>
                  </a:lnTo>
                  <a:lnTo>
                    <a:pt x="273044" y="108135"/>
                  </a:lnTo>
                  <a:lnTo>
                    <a:pt x="284416" y="101199"/>
                  </a:lnTo>
                  <a:lnTo>
                    <a:pt x="295376" y="93630"/>
                  </a:lnTo>
                  <a:lnTo>
                    <a:pt x="305896" y="85446"/>
                  </a:lnTo>
                  <a:lnTo>
                    <a:pt x="315948" y="76663"/>
                  </a:lnTo>
                  <a:lnTo>
                    <a:pt x="325504" y="67302"/>
                  </a:lnTo>
                  <a:lnTo>
                    <a:pt x="334534" y="57380"/>
                  </a:lnTo>
                  <a:lnTo>
                    <a:pt x="343012" y="46916"/>
                  </a:lnTo>
                  <a:lnTo>
                    <a:pt x="350908" y="35927"/>
                  </a:lnTo>
                  <a:lnTo>
                    <a:pt x="358195" y="24433"/>
                  </a:lnTo>
                  <a:lnTo>
                    <a:pt x="364844" y="12451"/>
                  </a:lnTo>
                  <a:lnTo>
                    <a:pt x="370827" y="0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95" name="object 1233">
              <a:extLst>
                <a:ext uri="{FF2B5EF4-FFF2-40B4-BE49-F238E27FC236}">
                  <a16:creationId xmlns:a16="http://schemas.microsoft.com/office/drawing/2014/main" id="{53465A9A-343F-42F7-8064-B2894A1A5E6B}"/>
                </a:ext>
              </a:extLst>
            </p:cNvPr>
            <p:cNvSpPr/>
            <p:nvPr/>
          </p:nvSpPr>
          <p:spPr>
            <a:xfrm>
              <a:off x="7580261" y="5383809"/>
              <a:ext cx="75806" cy="55117"/>
            </a:xfrm>
            <a:custGeom>
              <a:avLst/>
              <a:gdLst/>
              <a:ahLst/>
              <a:cxnLst/>
              <a:rect l="l" t="t" r="r" b="b"/>
              <a:pathLst>
                <a:path w="75806" h="55117">
                  <a:moveTo>
                    <a:pt x="75806" y="0"/>
                  </a:moveTo>
                  <a:lnTo>
                    <a:pt x="0" y="55117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96" name="object 1234">
              <a:extLst>
                <a:ext uri="{FF2B5EF4-FFF2-40B4-BE49-F238E27FC236}">
                  <a16:creationId xmlns:a16="http://schemas.microsoft.com/office/drawing/2014/main" id="{D433D9CC-CC93-4133-AE41-72E404C82826}"/>
                </a:ext>
              </a:extLst>
            </p:cNvPr>
            <p:cNvSpPr/>
            <p:nvPr/>
          </p:nvSpPr>
          <p:spPr>
            <a:xfrm>
              <a:off x="7547470" y="5332857"/>
              <a:ext cx="62750" cy="69608"/>
            </a:xfrm>
            <a:custGeom>
              <a:avLst/>
              <a:gdLst/>
              <a:ahLst/>
              <a:cxnLst/>
              <a:rect l="l" t="t" r="r" b="b"/>
              <a:pathLst>
                <a:path w="62750" h="69608">
                  <a:moveTo>
                    <a:pt x="62750" y="0"/>
                  </a:moveTo>
                  <a:lnTo>
                    <a:pt x="0" y="69608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97" name="object 1235">
              <a:extLst>
                <a:ext uri="{FF2B5EF4-FFF2-40B4-BE49-F238E27FC236}">
                  <a16:creationId xmlns:a16="http://schemas.microsoft.com/office/drawing/2014/main" id="{258C3A2A-CB5C-40A4-8478-B5BCF9014ABD}"/>
                </a:ext>
              </a:extLst>
            </p:cNvPr>
            <p:cNvSpPr/>
            <p:nvPr/>
          </p:nvSpPr>
          <p:spPr>
            <a:xfrm>
              <a:off x="7507884" y="5292471"/>
              <a:ext cx="46824" cy="81165"/>
            </a:xfrm>
            <a:custGeom>
              <a:avLst/>
              <a:gdLst/>
              <a:ahLst/>
              <a:cxnLst/>
              <a:rect l="l" t="t" r="r" b="b"/>
              <a:pathLst>
                <a:path w="46824" h="81165">
                  <a:moveTo>
                    <a:pt x="46824" y="0"/>
                  </a:moveTo>
                  <a:lnTo>
                    <a:pt x="0" y="81165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98" name="object 1236">
              <a:extLst>
                <a:ext uri="{FF2B5EF4-FFF2-40B4-BE49-F238E27FC236}">
                  <a16:creationId xmlns:a16="http://schemas.microsoft.com/office/drawing/2014/main" id="{0C417B2C-C9CD-4AA9-8264-035F615FD120}"/>
                </a:ext>
              </a:extLst>
            </p:cNvPr>
            <p:cNvSpPr/>
            <p:nvPr/>
          </p:nvSpPr>
          <p:spPr>
            <a:xfrm>
              <a:off x="7463129" y="5264645"/>
              <a:ext cx="28981" cy="89052"/>
            </a:xfrm>
            <a:custGeom>
              <a:avLst/>
              <a:gdLst/>
              <a:ahLst/>
              <a:cxnLst/>
              <a:rect l="l" t="t" r="r" b="b"/>
              <a:pathLst>
                <a:path w="28981" h="89052">
                  <a:moveTo>
                    <a:pt x="28981" y="0"/>
                  </a:moveTo>
                  <a:lnTo>
                    <a:pt x="0" y="89052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99" name="object 1237">
              <a:extLst>
                <a:ext uri="{FF2B5EF4-FFF2-40B4-BE49-F238E27FC236}">
                  <a16:creationId xmlns:a16="http://schemas.microsoft.com/office/drawing/2014/main" id="{FD8693A3-ADB0-4053-89E0-1017F57EB789}"/>
                </a:ext>
              </a:extLst>
            </p:cNvPr>
            <p:cNvSpPr/>
            <p:nvPr/>
          </p:nvSpPr>
          <p:spPr>
            <a:xfrm>
              <a:off x="7415263" y="5250307"/>
              <a:ext cx="9766" cy="93217"/>
            </a:xfrm>
            <a:custGeom>
              <a:avLst/>
              <a:gdLst/>
              <a:ahLst/>
              <a:cxnLst/>
              <a:rect l="l" t="t" r="r" b="b"/>
              <a:pathLst>
                <a:path w="9766" h="93217">
                  <a:moveTo>
                    <a:pt x="9766" y="0"/>
                  </a:moveTo>
                  <a:lnTo>
                    <a:pt x="0" y="93217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00" name="object 1238">
              <a:extLst>
                <a:ext uri="{FF2B5EF4-FFF2-40B4-BE49-F238E27FC236}">
                  <a16:creationId xmlns:a16="http://schemas.microsoft.com/office/drawing/2014/main" id="{B85A3920-71CF-4694-B135-8E61C4727219}"/>
                </a:ext>
              </a:extLst>
            </p:cNvPr>
            <p:cNvSpPr/>
            <p:nvPr/>
          </p:nvSpPr>
          <p:spPr>
            <a:xfrm>
              <a:off x="7356475" y="5250307"/>
              <a:ext cx="9778" cy="93217"/>
            </a:xfrm>
            <a:custGeom>
              <a:avLst/>
              <a:gdLst/>
              <a:ahLst/>
              <a:cxnLst/>
              <a:rect l="l" t="t" r="r" b="b"/>
              <a:pathLst>
                <a:path w="9778" h="93217">
                  <a:moveTo>
                    <a:pt x="0" y="0"/>
                  </a:moveTo>
                  <a:lnTo>
                    <a:pt x="9778" y="93217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01" name="object 1239">
              <a:extLst>
                <a:ext uri="{FF2B5EF4-FFF2-40B4-BE49-F238E27FC236}">
                  <a16:creationId xmlns:a16="http://schemas.microsoft.com/office/drawing/2014/main" id="{1FA165FE-CC13-49F3-A805-C9402B711C03}"/>
                </a:ext>
              </a:extLst>
            </p:cNvPr>
            <p:cNvSpPr/>
            <p:nvPr/>
          </p:nvSpPr>
          <p:spPr>
            <a:xfrm>
              <a:off x="7289406" y="5264645"/>
              <a:ext cx="28968" cy="89052"/>
            </a:xfrm>
            <a:custGeom>
              <a:avLst/>
              <a:gdLst/>
              <a:ahLst/>
              <a:cxnLst/>
              <a:rect l="l" t="t" r="r" b="b"/>
              <a:pathLst>
                <a:path w="28968" h="89052">
                  <a:moveTo>
                    <a:pt x="0" y="0"/>
                  </a:moveTo>
                  <a:lnTo>
                    <a:pt x="28968" y="89052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02" name="object 1240">
              <a:extLst>
                <a:ext uri="{FF2B5EF4-FFF2-40B4-BE49-F238E27FC236}">
                  <a16:creationId xmlns:a16="http://schemas.microsoft.com/office/drawing/2014/main" id="{2AE886E6-2D8D-49EC-81B2-412BB4F586BC}"/>
                </a:ext>
              </a:extLst>
            </p:cNvPr>
            <p:cNvSpPr/>
            <p:nvPr/>
          </p:nvSpPr>
          <p:spPr>
            <a:xfrm>
              <a:off x="7226795" y="5292471"/>
              <a:ext cx="46875" cy="81165"/>
            </a:xfrm>
            <a:custGeom>
              <a:avLst/>
              <a:gdLst/>
              <a:ahLst/>
              <a:cxnLst/>
              <a:rect l="l" t="t" r="r" b="b"/>
              <a:pathLst>
                <a:path w="46875" h="81165">
                  <a:moveTo>
                    <a:pt x="0" y="0"/>
                  </a:moveTo>
                  <a:lnTo>
                    <a:pt x="46875" y="81165"/>
                  </a:lnTo>
                </a:path>
              </a:pathLst>
            </a:custGeom>
            <a:ln w="14223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03" name="object 1241">
              <a:extLst>
                <a:ext uri="{FF2B5EF4-FFF2-40B4-BE49-F238E27FC236}">
                  <a16:creationId xmlns:a16="http://schemas.microsoft.com/office/drawing/2014/main" id="{D795552B-44D6-46EC-9C24-8CF18FE20627}"/>
                </a:ext>
              </a:extLst>
            </p:cNvPr>
            <p:cNvSpPr/>
            <p:nvPr/>
          </p:nvSpPr>
          <p:spPr>
            <a:xfrm>
              <a:off x="7171334" y="5332857"/>
              <a:ext cx="62699" cy="69608"/>
            </a:xfrm>
            <a:custGeom>
              <a:avLst/>
              <a:gdLst/>
              <a:ahLst/>
              <a:cxnLst/>
              <a:rect l="l" t="t" r="r" b="b"/>
              <a:pathLst>
                <a:path w="62699" h="69608">
                  <a:moveTo>
                    <a:pt x="0" y="0"/>
                  </a:moveTo>
                  <a:lnTo>
                    <a:pt x="62699" y="69608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04" name="object 1242">
              <a:extLst>
                <a:ext uri="{FF2B5EF4-FFF2-40B4-BE49-F238E27FC236}">
                  <a16:creationId xmlns:a16="http://schemas.microsoft.com/office/drawing/2014/main" id="{A9A6B3D6-4872-410B-9409-D124137BB363}"/>
                </a:ext>
              </a:extLst>
            </p:cNvPr>
            <p:cNvSpPr/>
            <p:nvPr/>
          </p:nvSpPr>
          <p:spPr>
            <a:xfrm>
              <a:off x="7125449" y="5383809"/>
              <a:ext cx="75844" cy="55117"/>
            </a:xfrm>
            <a:custGeom>
              <a:avLst/>
              <a:gdLst/>
              <a:ahLst/>
              <a:cxnLst/>
              <a:rect l="l" t="t" r="r" b="b"/>
              <a:pathLst>
                <a:path w="75844" h="55117">
                  <a:moveTo>
                    <a:pt x="0" y="0"/>
                  </a:moveTo>
                  <a:lnTo>
                    <a:pt x="75844" y="55117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05" name="object 1243">
              <a:extLst>
                <a:ext uri="{FF2B5EF4-FFF2-40B4-BE49-F238E27FC236}">
                  <a16:creationId xmlns:a16="http://schemas.microsoft.com/office/drawing/2014/main" id="{B028CF63-0EA5-4F78-9851-262D67DB2764}"/>
                </a:ext>
              </a:extLst>
            </p:cNvPr>
            <p:cNvSpPr/>
            <p:nvPr/>
          </p:nvSpPr>
          <p:spPr>
            <a:xfrm>
              <a:off x="7201192" y="5342229"/>
              <a:ext cx="379171" cy="96596"/>
            </a:xfrm>
            <a:custGeom>
              <a:avLst/>
              <a:gdLst/>
              <a:ahLst/>
              <a:cxnLst/>
              <a:rect l="l" t="t" r="r" b="b"/>
              <a:pathLst>
                <a:path w="379171" h="96596">
                  <a:moveTo>
                    <a:pt x="379171" y="96596"/>
                  </a:moveTo>
                  <a:lnTo>
                    <a:pt x="370996" y="86000"/>
                  </a:lnTo>
                  <a:lnTo>
                    <a:pt x="362286" y="75948"/>
                  </a:lnTo>
                  <a:lnTo>
                    <a:pt x="353067" y="66453"/>
                  </a:lnTo>
                  <a:lnTo>
                    <a:pt x="343368" y="57529"/>
                  </a:lnTo>
                  <a:lnTo>
                    <a:pt x="333217" y="49191"/>
                  </a:lnTo>
                  <a:lnTo>
                    <a:pt x="322641" y="41453"/>
                  </a:lnTo>
                  <a:lnTo>
                    <a:pt x="311669" y="34330"/>
                  </a:lnTo>
                  <a:lnTo>
                    <a:pt x="300328" y="27835"/>
                  </a:lnTo>
                  <a:lnTo>
                    <a:pt x="288647" y="21983"/>
                  </a:lnTo>
                  <a:lnTo>
                    <a:pt x="276652" y="16788"/>
                  </a:lnTo>
                  <a:lnTo>
                    <a:pt x="264373" y="12265"/>
                  </a:lnTo>
                  <a:lnTo>
                    <a:pt x="251837" y="8427"/>
                  </a:lnTo>
                  <a:lnTo>
                    <a:pt x="239071" y="5289"/>
                  </a:lnTo>
                  <a:lnTo>
                    <a:pt x="226105" y="2865"/>
                  </a:lnTo>
                  <a:lnTo>
                    <a:pt x="212965" y="1170"/>
                  </a:lnTo>
                  <a:lnTo>
                    <a:pt x="199680" y="218"/>
                  </a:lnTo>
                  <a:lnTo>
                    <a:pt x="189560" y="0"/>
                  </a:lnTo>
                  <a:lnTo>
                    <a:pt x="176181" y="381"/>
                  </a:lnTo>
                  <a:lnTo>
                    <a:pt x="162927" y="1517"/>
                  </a:lnTo>
                  <a:lnTo>
                    <a:pt x="149827" y="3392"/>
                  </a:lnTo>
                  <a:lnTo>
                    <a:pt x="136907" y="5992"/>
                  </a:lnTo>
                  <a:lnTo>
                    <a:pt x="124196" y="9304"/>
                  </a:lnTo>
                  <a:lnTo>
                    <a:pt x="111722" y="13312"/>
                  </a:lnTo>
                  <a:lnTo>
                    <a:pt x="99512" y="18003"/>
                  </a:lnTo>
                  <a:lnTo>
                    <a:pt x="87594" y="23362"/>
                  </a:lnTo>
                  <a:lnTo>
                    <a:pt x="75995" y="29374"/>
                  </a:lnTo>
                  <a:lnTo>
                    <a:pt x="64745" y="36027"/>
                  </a:lnTo>
                  <a:lnTo>
                    <a:pt x="53870" y="43305"/>
                  </a:lnTo>
                  <a:lnTo>
                    <a:pt x="43398" y="51193"/>
                  </a:lnTo>
                  <a:lnTo>
                    <a:pt x="33357" y="59679"/>
                  </a:lnTo>
                  <a:lnTo>
                    <a:pt x="23775" y="68747"/>
                  </a:lnTo>
                  <a:lnTo>
                    <a:pt x="14679" y="78384"/>
                  </a:lnTo>
                  <a:lnTo>
                    <a:pt x="6098" y="88574"/>
                  </a:lnTo>
                  <a:lnTo>
                    <a:pt x="0" y="96596"/>
                  </a:lnTo>
                </a:path>
              </a:pathLst>
            </a:custGeom>
            <a:ln w="14224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06" name="object 827">
              <a:extLst>
                <a:ext uri="{FF2B5EF4-FFF2-40B4-BE49-F238E27FC236}">
                  <a16:creationId xmlns:a16="http://schemas.microsoft.com/office/drawing/2014/main" id="{D4C0FF73-D3B9-42E8-834A-894A3840D8C0}"/>
                </a:ext>
              </a:extLst>
            </p:cNvPr>
            <p:cNvSpPr/>
            <p:nvPr/>
          </p:nvSpPr>
          <p:spPr>
            <a:xfrm>
              <a:off x="6681584" y="2565006"/>
              <a:ext cx="134391" cy="134391"/>
            </a:xfrm>
            <a:custGeom>
              <a:avLst/>
              <a:gdLst/>
              <a:ahLst/>
              <a:cxnLst/>
              <a:rect l="l" t="t" r="r" b="b"/>
              <a:pathLst>
                <a:path w="134391" h="134391">
                  <a:moveTo>
                    <a:pt x="134391" y="67221"/>
                  </a:moveTo>
                  <a:lnTo>
                    <a:pt x="134021" y="74307"/>
                  </a:lnTo>
                  <a:lnTo>
                    <a:pt x="131024" y="88270"/>
                  </a:lnTo>
                  <a:lnTo>
                    <a:pt x="125291" y="100989"/>
                  </a:lnTo>
                  <a:lnTo>
                    <a:pt x="117153" y="112135"/>
                  </a:lnTo>
                  <a:lnTo>
                    <a:pt x="106940" y="121378"/>
                  </a:lnTo>
                  <a:lnTo>
                    <a:pt x="94985" y="128387"/>
                  </a:lnTo>
                  <a:lnTo>
                    <a:pt x="81618" y="132835"/>
                  </a:lnTo>
                  <a:lnTo>
                    <a:pt x="67170" y="134391"/>
                  </a:lnTo>
                  <a:lnTo>
                    <a:pt x="60131" y="134026"/>
                  </a:lnTo>
                  <a:lnTo>
                    <a:pt x="46170" y="131039"/>
                  </a:lnTo>
                  <a:lnTo>
                    <a:pt x="33446" y="125317"/>
                  </a:lnTo>
                  <a:lnTo>
                    <a:pt x="22291" y="117189"/>
                  </a:lnTo>
                  <a:lnTo>
                    <a:pt x="13037" y="106986"/>
                  </a:lnTo>
                  <a:lnTo>
                    <a:pt x="6015" y="95037"/>
                  </a:lnTo>
                  <a:lnTo>
                    <a:pt x="1559" y="81672"/>
                  </a:lnTo>
                  <a:lnTo>
                    <a:pt x="0" y="67221"/>
                  </a:lnTo>
                  <a:lnTo>
                    <a:pt x="369" y="60134"/>
                  </a:lnTo>
                  <a:lnTo>
                    <a:pt x="3366" y="46166"/>
                  </a:lnTo>
                  <a:lnTo>
                    <a:pt x="9098" y="33439"/>
                  </a:lnTo>
                  <a:lnTo>
                    <a:pt x="17233" y="22283"/>
                  </a:lnTo>
                  <a:lnTo>
                    <a:pt x="27439" y="13031"/>
                  </a:lnTo>
                  <a:lnTo>
                    <a:pt x="39385" y="6012"/>
                  </a:lnTo>
                  <a:lnTo>
                    <a:pt x="52739" y="1558"/>
                  </a:lnTo>
                  <a:lnTo>
                    <a:pt x="67170" y="0"/>
                  </a:lnTo>
                  <a:lnTo>
                    <a:pt x="74295" y="373"/>
                  </a:lnTo>
                  <a:lnTo>
                    <a:pt x="88255" y="3376"/>
                  </a:lnTo>
                  <a:lnTo>
                    <a:pt x="100974" y="9113"/>
                  </a:lnTo>
                  <a:lnTo>
                    <a:pt x="112122" y="17252"/>
                  </a:lnTo>
                  <a:lnTo>
                    <a:pt x="121369" y="27463"/>
                  </a:lnTo>
                  <a:lnTo>
                    <a:pt x="128383" y="39415"/>
                  </a:lnTo>
                  <a:lnTo>
                    <a:pt x="132834" y="52778"/>
                  </a:lnTo>
                  <a:lnTo>
                    <a:pt x="134391" y="6722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07" name="object 876">
              <a:extLst>
                <a:ext uri="{FF2B5EF4-FFF2-40B4-BE49-F238E27FC236}">
                  <a16:creationId xmlns:a16="http://schemas.microsoft.com/office/drawing/2014/main" id="{EA7D7B2E-3451-45DC-BB95-D1D7879BCAB7}"/>
                </a:ext>
              </a:extLst>
            </p:cNvPr>
            <p:cNvSpPr/>
            <p:nvPr/>
          </p:nvSpPr>
          <p:spPr>
            <a:xfrm>
              <a:off x="6734822" y="3412871"/>
              <a:ext cx="134340" cy="134353"/>
            </a:xfrm>
            <a:custGeom>
              <a:avLst/>
              <a:gdLst/>
              <a:ahLst/>
              <a:cxnLst/>
              <a:rect l="l" t="t" r="r" b="b"/>
              <a:pathLst>
                <a:path w="134340" h="134353">
                  <a:moveTo>
                    <a:pt x="134340" y="67182"/>
                  </a:moveTo>
                  <a:lnTo>
                    <a:pt x="133975" y="74228"/>
                  </a:lnTo>
                  <a:lnTo>
                    <a:pt x="130989" y="88197"/>
                  </a:lnTo>
                  <a:lnTo>
                    <a:pt x="125266" y="100923"/>
                  </a:lnTo>
                  <a:lnTo>
                    <a:pt x="117139" y="112076"/>
                  </a:lnTo>
                  <a:lnTo>
                    <a:pt x="106935" y="121327"/>
                  </a:lnTo>
                  <a:lnTo>
                    <a:pt x="94986" y="128343"/>
                  </a:lnTo>
                  <a:lnTo>
                    <a:pt x="81621" y="132795"/>
                  </a:lnTo>
                  <a:lnTo>
                    <a:pt x="67170" y="134353"/>
                  </a:lnTo>
                  <a:lnTo>
                    <a:pt x="60122" y="133988"/>
                  </a:lnTo>
                  <a:lnTo>
                    <a:pt x="46151" y="131000"/>
                  </a:lnTo>
                  <a:lnTo>
                    <a:pt x="33424" y="125276"/>
                  </a:lnTo>
                  <a:lnTo>
                    <a:pt x="22271" y="117147"/>
                  </a:lnTo>
                  <a:lnTo>
                    <a:pt x="13022" y="106942"/>
                  </a:lnTo>
                  <a:lnTo>
                    <a:pt x="6007" y="94993"/>
                  </a:lnTo>
                  <a:lnTo>
                    <a:pt x="1556" y="81630"/>
                  </a:lnTo>
                  <a:lnTo>
                    <a:pt x="0" y="67182"/>
                  </a:lnTo>
                  <a:lnTo>
                    <a:pt x="365" y="60125"/>
                  </a:lnTo>
                  <a:lnTo>
                    <a:pt x="3354" y="46155"/>
                  </a:lnTo>
                  <a:lnTo>
                    <a:pt x="9076" y="33428"/>
                  </a:lnTo>
                  <a:lnTo>
                    <a:pt x="17204" y="22274"/>
                  </a:lnTo>
                  <a:lnTo>
                    <a:pt x="27408" y="13024"/>
                  </a:lnTo>
                  <a:lnTo>
                    <a:pt x="39356" y="6008"/>
                  </a:lnTo>
                  <a:lnTo>
                    <a:pt x="52720" y="1557"/>
                  </a:lnTo>
                  <a:lnTo>
                    <a:pt x="67170" y="0"/>
                  </a:lnTo>
                  <a:lnTo>
                    <a:pt x="74227" y="366"/>
                  </a:lnTo>
                  <a:lnTo>
                    <a:pt x="88196" y="3355"/>
                  </a:lnTo>
                  <a:lnTo>
                    <a:pt x="100921" y="9080"/>
                  </a:lnTo>
                  <a:lnTo>
                    <a:pt x="112073" y="17210"/>
                  </a:lnTo>
                  <a:lnTo>
                    <a:pt x="121320" y="27416"/>
                  </a:lnTo>
                  <a:lnTo>
                    <a:pt x="128333" y="39367"/>
                  </a:lnTo>
                  <a:lnTo>
                    <a:pt x="132783" y="52732"/>
                  </a:lnTo>
                  <a:lnTo>
                    <a:pt x="134340" y="6718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08" name="object 951">
              <a:extLst>
                <a:ext uri="{FF2B5EF4-FFF2-40B4-BE49-F238E27FC236}">
                  <a16:creationId xmlns:a16="http://schemas.microsoft.com/office/drawing/2014/main" id="{4922F556-A911-4E09-AE48-511829D48296}"/>
                </a:ext>
              </a:extLst>
            </p:cNvPr>
            <p:cNvSpPr/>
            <p:nvPr/>
          </p:nvSpPr>
          <p:spPr>
            <a:xfrm>
              <a:off x="7025525" y="4681093"/>
              <a:ext cx="134353" cy="134391"/>
            </a:xfrm>
            <a:custGeom>
              <a:avLst/>
              <a:gdLst/>
              <a:ahLst/>
              <a:cxnLst/>
              <a:rect l="l" t="t" r="r" b="b"/>
              <a:pathLst>
                <a:path w="134353" h="134391">
                  <a:moveTo>
                    <a:pt x="134353" y="67170"/>
                  </a:moveTo>
                  <a:lnTo>
                    <a:pt x="132796" y="52735"/>
                  </a:lnTo>
                  <a:lnTo>
                    <a:pt x="128344" y="39378"/>
                  </a:lnTo>
                  <a:lnTo>
                    <a:pt x="121328" y="27430"/>
                  </a:lnTo>
                  <a:lnTo>
                    <a:pt x="112078" y="17222"/>
                  </a:lnTo>
                  <a:lnTo>
                    <a:pt x="100925" y="9088"/>
                  </a:lnTo>
                  <a:lnTo>
                    <a:pt x="88198" y="3358"/>
                  </a:lnTo>
                  <a:lnTo>
                    <a:pt x="74227" y="366"/>
                  </a:lnTo>
                  <a:lnTo>
                    <a:pt x="67170" y="0"/>
                  </a:lnTo>
                  <a:lnTo>
                    <a:pt x="52723" y="1559"/>
                  </a:lnTo>
                  <a:lnTo>
                    <a:pt x="39359" y="6015"/>
                  </a:lnTo>
                  <a:lnTo>
                    <a:pt x="27410" y="13037"/>
                  </a:lnTo>
                  <a:lnTo>
                    <a:pt x="17205" y="22291"/>
                  </a:lnTo>
                  <a:lnTo>
                    <a:pt x="9076" y="33446"/>
                  </a:lnTo>
                  <a:lnTo>
                    <a:pt x="3352" y="46170"/>
                  </a:lnTo>
                  <a:lnTo>
                    <a:pt x="365" y="60131"/>
                  </a:lnTo>
                  <a:lnTo>
                    <a:pt x="0" y="67170"/>
                  </a:lnTo>
                  <a:lnTo>
                    <a:pt x="1556" y="81618"/>
                  </a:lnTo>
                  <a:lnTo>
                    <a:pt x="6005" y="94985"/>
                  </a:lnTo>
                  <a:lnTo>
                    <a:pt x="13016" y="106940"/>
                  </a:lnTo>
                  <a:lnTo>
                    <a:pt x="22260" y="117153"/>
                  </a:lnTo>
                  <a:lnTo>
                    <a:pt x="33407" y="125291"/>
                  </a:lnTo>
                  <a:lnTo>
                    <a:pt x="46125" y="131024"/>
                  </a:lnTo>
                  <a:lnTo>
                    <a:pt x="60086" y="134021"/>
                  </a:lnTo>
                  <a:lnTo>
                    <a:pt x="67170" y="134391"/>
                  </a:lnTo>
                  <a:lnTo>
                    <a:pt x="81615" y="132833"/>
                  </a:lnTo>
                  <a:lnTo>
                    <a:pt x="94976" y="128380"/>
                  </a:lnTo>
                  <a:lnTo>
                    <a:pt x="106924" y="121362"/>
                  </a:lnTo>
                  <a:lnTo>
                    <a:pt x="117128" y="112111"/>
                  </a:lnTo>
                  <a:lnTo>
                    <a:pt x="125259" y="100957"/>
                  </a:lnTo>
                  <a:lnTo>
                    <a:pt x="130987" y="88232"/>
                  </a:lnTo>
                  <a:lnTo>
                    <a:pt x="133983" y="74266"/>
                  </a:lnTo>
                  <a:lnTo>
                    <a:pt x="134353" y="67170"/>
                  </a:lnTo>
                </a:path>
              </a:pathLst>
            </a:custGeom>
            <a:ln w="254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09" name="object 968">
              <a:extLst>
                <a:ext uri="{FF2B5EF4-FFF2-40B4-BE49-F238E27FC236}">
                  <a16:creationId xmlns:a16="http://schemas.microsoft.com/office/drawing/2014/main" id="{FEDDE902-A052-4CC9-8A4D-CB37EF1B7007}"/>
                </a:ext>
              </a:extLst>
            </p:cNvPr>
            <p:cNvSpPr/>
            <p:nvPr/>
          </p:nvSpPr>
          <p:spPr>
            <a:xfrm>
              <a:off x="7444232" y="4453877"/>
              <a:ext cx="134340" cy="134391"/>
            </a:xfrm>
            <a:custGeom>
              <a:avLst/>
              <a:gdLst/>
              <a:ahLst/>
              <a:cxnLst/>
              <a:rect l="l" t="t" r="r" b="b"/>
              <a:pathLst>
                <a:path w="134340" h="134391">
                  <a:moveTo>
                    <a:pt x="134340" y="67170"/>
                  </a:moveTo>
                  <a:lnTo>
                    <a:pt x="133971" y="74257"/>
                  </a:lnTo>
                  <a:lnTo>
                    <a:pt x="130979" y="88224"/>
                  </a:lnTo>
                  <a:lnTo>
                    <a:pt x="125253" y="100952"/>
                  </a:lnTo>
                  <a:lnTo>
                    <a:pt x="117125" y="112107"/>
                  </a:lnTo>
                  <a:lnTo>
                    <a:pt x="106922" y="121360"/>
                  </a:lnTo>
                  <a:lnTo>
                    <a:pt x="94976" y="128379"/>
                  </a:lnTo>
                  <a:lnTo>
                    <a:pt x="81615" y="132833"/>
                  </a:lnTo>
                  <a:lnTo>
                    <a:pt x="67170" y="134391"/>
                  </a:lnTo>
                  <a:lnTo>
                    <a:pt x="60084" y="134021"/>
                  </a:lnTo>
                  <a:lnTo>
                    <a:pt x="46120" y="131024"/>
                  </a:lnTo>
                  <a:lnTo>
                    <a:pt x="33401" y="125291"/>
                  </a:lnTo>
                  <a:lnTo>
                    <a:pt x="22255" y="117153"/>
                  </a:lnTo>
                  <a:lnTo>
                    <a:pt x="13013" y="106940"/>
                  </a:lnTo>
                  <a:lnTo>
                    <a:pt x="6003" y="94985"/>
                  </a:lnTo>
                  <a:lnTo>
                    <a:pt x="1555" y="81618"/>
                  </a:lnTo>
                  <a:lnTo>
                    <a:pt x="0" y="67170"/>
                  </a:lnTo>
                  <a:lnTo>
                    <a:pt x="364" y="60122"/>
                  </a:lnTo>
                  <a:lnTo>
                    <a:pt x="3351" y="46151"/>
                  </a:lnTo>
                  <a:lnTo>
                    <a:pt x="9073" y="33424"/>
                  </a:lnTo>
                  <a:lnTo>
                    <a:pt x="17201" y="22271"/>
                  </a:lnTo>
                  <a:lnTo>
                    <a:pt x="27404" y="13022"/>
                  </a:lnTo>
                  <a:lnTo>
                    <a:pt x="39354" y="6007"/>
                  </a:lnTo>
                  <a:lnTo>
                    <a:pt x="52719" y="1556"/>
                  </a:lnTo>
                  <a:lnTo>
                    <a:pt x="67170" y="0"/>
                  </a:lnTo>
                  <a:lnTo>
                    <a:pt x="74218" y="364"/>
                  </a:lnTo>
                  <a:lnTo>
                    <a:pt x="88189" y="3351"/>
                  </a:lnTo>
                  <a:lnTo>
                    <a:pt x="100916" y="9073"/>
                  </a:lnTo>
                  <a:lnTo>
                    <a:pt x="112069" y="17201"/>
                  </a:lnTo>
                  <a:lnTo>
                    <a:pt x="121318" y="27404"/>
                  </a:lnTo>
                  <a:lnTo>
                    <a:pt x="128332" y="39354"/>
                  </a:lnTo>
                  <a:lnTo>
                    <a:pt x="132783" y="52719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10" name="object 1082">
              <a:extLst>
                <a:ext uri="{FF2B5EF4-FFF2-40B4-BE49-F238E27FC236}">
                  <a16:creationId xmlns:a16="http://schemas.microsoft.com/office/drawing/2014/main" id="{36BF77E8-4D48-4937-90F5-26FF0D11D091}"/>
                </a:ext>
              </a:extLst>
            </p:cNvPr>
            <p:cNvSpPr/>
            <p:nvPr/>
          </p:nvSpPr>
          <p:spPr>
            <a:xfrm>
              <a:off x="7141870" y="2231529"/>
              <a:ext cx="134340" cy="134340"/>
            </a:xfrm>
            <a:custGeom>
              <a:avLst/>
              <a:gdLst/>
              <a:ahLst/>
              <a:cxnLst/>
              <a:rect l="l" t="t" r="r" b="b"/>
              <a:pathLst>
                <a:path w="134340" h="134340">
                  <a:moveTo>
                    <a:pt x="134340" y="67170"/>
                  </a:moveTo>
                  <a:lnTo>
                    <a:pt x="133975" y="74218"/>
                  </a:lnTo>
                  <a:lnTo>
                    <a:pt x="130987" y="88189"/>
                  </a:lnTo>
                  <a:lnTo>
                    <a:pt x="125264" y="100916"/>
                  </a:lnTo>
                  <a:lnTo>
                    <a:pt x="117134" y="112069"/>
                  </a:lnTo>
                  <a:lnTo>
                    <a:pt x="106930" y="121318"/>
                  </a:lnTo>
                  <a:lnTo>
                    <a:pt x="94980" y="128332"/>
                  </a:lnTo>
                  <a:lnTo>
                    <a:pt x="81617" y="132783"/>
                  </a:lnTo>
                  <a:lnTo>
                    <a:pt x="67170" y="134340"/>
                  </a:lnTo>
                  <a:lnTo>
                    <a:pt x="60122" y="133975"/>
                  </a:lnTo>
                  <a:lnTo>
                    <a:pt x="46151" y="130989"/>
                  </a:lnTo>
                  <a:lnTo>
                    <a:pt x="33424" y="125266"/>
                  </a:lnTo>
                  <a:lnTo>
                    <a:pt x="22271" y="117139"/>
                  </a:lnTo>
                  <a:lnTo>
                    <a:pt x="13022" y="106935"/>
                  </a:lnTo>
                  <a:lnTo>
                    <a:pt x="6007" y="94986"/>
                  </a:lnTo>
                  <a:lnTo>
                    <a:pt x="1556" y="81621"/>
                  </a:lnTo>
                  <a:lnTo>
                    <a:pt x="0" y="67170"/>
                  </a:lnTo>
                  <a:lnTo>
                    <a:pt x="364" y="60122"/>
                  </a:lnTo>
                  <a:lnTo>
                    <a:pt x="3351" y="46151"/>
                  </a:lnTo>
                  <a:lnTo>
                    <a:pt x="9073" y="33424"/>
                  </a:lnTo>
                  <a:lnTo>
                    <a:pt x="17201" y="22271"/>
                  </a:lnTo>
                  <a:lnTo>
                    <a:pt x="27404" y="13022"/>
                  </a:lnTo>
                  <a:lnTo>
                    <a:pt x="39354" y="6007"/>
                  </a:lnTo>
                  <a:lnTo>
                    <a:pt x="52719" y="1556"/>
                  </a:lnTo>
                  <a:lnTo>
                    <a:pt x="67170" y="0"/>
                  </a:lnTo>
                  <a:lnTo>
                    <a:pt x="74216" y="364"/>
                  </a:lnTo>
                  <a:lnTo>
                    <a:pt x="88184" y="3351"/>
                  </a:lnTo>
                  <a:lnTo>
                    <a:pt x="100910" y="9073"/>
                  </a:lnTo>
                  <a:lnTo>
                    <a:pt x="112064" y="17201"/>
                  </a:lnTo>
                  <a:lnTo>
                    <a:pt x="121314" y="27404"/>
                  </a:lnTo>
                  <a:lnTo>
                    <a:pt x="128330" y="39354"/>
                  </a:lnTo>
                  <a:lnTo>
                    <a:pt x="132783" y="52719"/>
                  </a:lnTo>
                  <a:lnTo>
                    <a:pt x="134340" y="671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grpSp>
        <p:nvGrpSpPr>
          <p:cNvPr id="2511" name="Group 2510">
            <a:extLst>
              <a:ext uri="{FF2B5EF4-FFF2-40B4-BE49-F238E27FC236}">
                <a16:creationId xmlns:a16="http://schemas.microsoft.com/office/drawing/2014/main" id="{59B7ED34-298A-48F7-A23F-DA6CA5563250}"/>
              </a:ext>
            </a:extLst>
          </p:cNvPr>
          <p:cNvGrpSpPr/>
          <p:nvPr/>
        </p:nvGrpSpPr>
        <p:grpSpPr>
          <a:xfrm>
            <a:off x="0" y="1534065"/>
            <a:ext cx="4537059" cy="4670486"/>
            <a:chOff x="5422830" y="1171059"/>
            <a:chExt cx="4537059" cy="4670486"/>
          </a:xfrm>
        </p:grpSpPr>
        <p:sp>
          <p:nvSpPr>
            <p:cNvPr id="2512" name="TextBox 2511">
              <a:extLst>
                <a:ext uri="{FF2B5EF4-FFF2-40B4-BE49-F238E27FC236}">
                  <a16:creationId xmlns:a16="http://schemas.microsoft.com/office/drawing/2014/main" id="{F59158E8-77D3-478D-AD86-30D9E0228062}"/>
                </a:ext>
              </a:extLst>
            </p:cNvPr>
            <p:cNvSpPr txBox="1"/>
            <p:nvPr/>
          </p:nvSpPr>
          <p:spPr>
            <a:xfrm>
              <a:off x="5422830" y="4311650"/>
              <a:ext cx="11525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spc="11" dirty="0">
                  <a:latin typeface="Arial" panose="020B0604020202020204" pitchFamily="34" charset="0"/>
                  <a:cs typeface="Arial" panose="020B0604020202020204" pitchFamily="34" charset="0"/>
                </a:rPr>
                <a:t>Cys285</a:t>
              </a:r>
              <a:endParaRPr lang="zh-CN" altLang="en-US" sz="2000" dirty="0"/>
            </a:p>
          </p:txBody>
        </p:sp>
        <p:sp>
          <p:nvSpPr>
            <p:cNvPr id="2513" name="TextBox 2512">
              <a:extLst>
                <a:ext uri="{FF2B5EF4-FFF2-40B4-BE49-F238E27FC236}">
                  <a16:creationId xmlns:a16="http://schemas.microsoft.com/office/drawing/2014/main" id="{866763CF-A9C9-4F29-B7C1-28A60CE17D79}"/>
                </a:ext>
              </a:extLst>
            </p:cNvPr>
            <p:cNvSpPr txBox="1"/>
            <p:nvPr/>
          </p:nvSpPr>
          <p:spPr>
            <a:xfrm>
              <a:off x="6988968" y="5441435"/>
              <a:ext cx="11525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spc="11" dirty="0">
                  <a:latin typeface="Arial" panose="020B0604020202020204" pitchFamily="34" charset="0"/>
                  <a:cs typeface="Arial" panose="020B0604020202020204" pitchFamily="34" charset="0"/>
                </a:rPr>
                <a:t>Phe363</a:t>
              </a:r>
              <a:endParaRPr lang="zh-CN" altLang="en-US" sz="2000" dirty="0"/>
            </a:p>
          </p:txBody>
        </p:sp>
        <p:sp>
          <p:nvSpPr>
            <p:cNvPr id="2514" name="TextBox 2513">
              <a:extLst>
                <a:ext uri="{FF2B5EF4-FFF2-40B4-BE49-F238E27FC236}">
                  <a16:creationId xmlns:a16="http://schemas.microsoft.com/office/drawing/2014/main" id="{C3977DD8-5B30-405E-91C3-2BC80FAD78E2}"/>
                </a:ext>
              </a:extLst>
            </p:cNvPr>
            <p:cNvSpPr txBox="1"/>
            <p:nvPr/>
          </p:nvSpPr>
          <p:spPr>
            <a:xfrm>
              <a:off x="7791449" y="3441224"/>
              <a:ext cx="11525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spc="11" dirty="0">
                  <a:latin typeface="Arial" panose="020B0604020202020204" pitchFamily="34" charset="0"/>
                  <a:cs typeface="Arial" panose="020B0604020202020204" pitchFamily="34" charset="0"/>
                </a:rPr>
                <a:t>Phe226</a:t>
              </a:r>
              <a:endParaRPr lang="zh-CN" altLang="en-US" sz="2000" dirty="0"/>
            </a:p>
          </p:txBody>
        </p:sp>
        <p:sp>
          <p:nvSpPr>
            <p:cNvPr id="2515" name="TextBox 2514">
              <a:extLst>
                <a:ext uri="{FF2B5EF4-FFF2-40B4-BE49-F238E27FC236}">
                  <a16:creationId xmlns:a16="http://schemas.microsoft.com/office/drawing/2014/main" id="{6F2D37D9-DF10-4A54-AA74-69A9594BDFC2}"/>
                </a:ext>
              </a:extLst>
            </p:cNvPr>
            <p:cNvSpPr txBox="1"/>
            <p:nvPr/>
          </p:nvSpPr>
          <p:spPr>
            <a:xfrm>
              <a:off x="8318430" y="2787650"/>
              <a:ext cx="10239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spc="11" dirty="0">
                  <a:latin typeface="Arial" panose="020B0604020202020204" pitchFamily="34" charset="0"/>
                  <a:cs typeface="Arial" panose="020B0604020202020204" pitchFamily="34" charset="0"/>
                </a:rPr>
                <a:t>Arg288</a:t>
              </a:r>
              <a:endParaRPr lang="zh-CN" altLang="en-US" sz="2000" dirty="0"/>
            </a:p>
          </p:txBody>
        </p:sp>
        <p:sp>
          <p:nvSpPr>
            <p:cNvPr id="2516" name="TextBox 2515">
              <a:extLst>
                <a:ext uri="{FF2B5EF4-FFF2-40B4-BE49-F238E27FC236}">
                  <a16:creationId xmlns:a16="http://schemas.microsoft.com/office/drawing/2014/main" id="{549C943D-0996-42C6-B385-FD8F13E36287}"/>
                </a:ext>
              </a:extLst>
            </p:cNvPr>
            <p:cNvSpPr txBox="1"/>
            <p:nvPr/>
          </p:nvSpPr>
          <p:spPr>
            <a:xfrm>
              <a:off x="8858250" y="1969213"/>
              <a:ext cx="11016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spc="11" dirty="0">
                  <a:latin typeface="Arial" panose="020B0604020202020204" pitchFamily="34" charset="0"/>
                  <a:cs typeface="Arial" panose="020B0604020202020204" pitchFamily="34" charset="0"/>
                </a:rPr>
                <a:t>Ala292</a:t>
              </a:r>
              <a:endParaRPr lang="zh-CN" altLang="en-US" sz="2000" dirty="0"/>
            </a:p>
          </p:txBody>
        </p:sp>
        <p:sp>
          <p:nvSpPr>
            <p:cNvPr id="2517" name="TextBox 2516">
              <a:extLst>
                <a:ext uri="{FF2B5EF4-FFF2-40B4-BE49-F238E27FC236}">
                  <a16:creationId xmlns:a16="http://schemas.microsoft.com/office/drawing/2014/main" id="{56122E90-9513-4333-BEE6-BD9481240F6D}"/>
                </a:ext>
              </a:extLst>
            </p:cNvPr>
            <p:cNvSpPr txBox="1"/>
            <p:nvPr/>
          </p:nvSpPr>
          <p:spPr>
            <a:xfrm>
              <a:off x="8141493" y="1379377"/>
              <a:ext cx="111687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spc="11" dirty="0">
                  <a:latin typeface="Arial" panose="020B0604020202020204" pitchFamily="34" charset="0"/>
                  <a:cs typeface="Arial" panose="020B0604020202020204" pitchFamily="34" charset="0"/>
                </a:rPr>
                <a:t>Leu228</a:t>
              </a:r>
              <a:endParaRPr lang="zh-CN" altLang="en-US" sz="2000" dirty="0"/>
            </a:p>
          </p:txBody>
        </p:sp>
        <p:sp>
          <p:nvSpPr>
            <p:cNvPr id="2518" name="TextBox 2517">
              <a:extLst>
                <a:ext uri="{FF2B5EF4-FFF2-40B4-BE49-F238E27FC236}">
                  <a16:creationId xmlns:a16="http://schemas.microsoft.com/office/drawing/2014/main" id="{A1962F9B-099B-44A3-AC51-4721CB16EE60}"/>
                </a:ext>
              </a:extLst>
            </p:cNvPr>
            <p:cNvSpPr txBox="1"/>
            <p:nvPr/>
          </p:nvSpPr>
          <p:spPr>
            <a:xfrm>
              <a:off x="6724650" y="1171059"/>
              <a:ext cx="11525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spc="11" dirty="0">
                  <a:latin typeface="Arial" panose="020B0604020202020204" pitchFamily="34" charset="0"/>
                  <a:cs typeface="Arial" panose="020B0604020202020204" pitchFamily="34" charset="0"/>
                </a:rPr>
                <a:t>Met329</a:t>
              </a:r>
              <a:endParaRPr lang="zh-CN" altLang="en-US" sz="2000" dirty="0"/>
            </a:p>
          </p:txBody>
        </p:sp>
        <p:sp>
          <p:nvSpPr>
            <p:cNvPr id="2519" name="TextBox 2518">
              <a:extLst>
                <a:ext uri="{FF2B5EF4-FFF2-40B4-BE49-F238E27FC236}">
                  <a16:creationId xmlns:a16="http://schemas.microsoft.com/office/drawing/2014/main" id="{0EE007D7-4473-4E7D-B9E3-39EE83F5DF32}"/>
                </a:ext>
              </a:extLst>
            </p:cNvPr>
            <p:cNvSpPr txBox="1"/>
            <p:nvPr/>
          </p:nvSpPr>
          <p:spPr>
            <a:xfrm>
              <a:off x="5832049" y="1854028"/>
              <a:ext cx="11525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spc="11" dirty="0">
                  <a:latin typeface="Arial" panose="020B0604020202020204" pitchFamily="34" charset="0"/>
                  <a:cs typeface="Arial" panose="020B0604020202020204" pitchFamily="34" charset="0"/>
                </a:rPr>
                <a:t>Pro227</a:t>
              </a:r>
              <a:endParaRPr lang="zh-CN" altLang="en-US" sz="2000" dirty="0"/>
            </a:p>
          </p:txBody>
        </p:sp>
      </p:grpSp>
      <p:grpSp>
        <p:nvGrpSpPr>
          <p:cNvPr id="2520" name="Group 2519">
            <a:extLst>
              <a:ext uri="{FF2B5EF4-FFF2-40B4-BE49-F238E27FC236}">
                <a16:creationId xmlns:a16="http://schemas.microsoft.com/office/drawing/2014/main" id="{6061956A-D198-45D5-971D-C6AE3FCC734F}"/>
              </a:ext>
            </a:extLst>
          </p:cNvPr>
          <p:cNvGrpSpPr/>
          <p:nvPr/>
        </p:nvGrpSpPr>
        <p:grpSpPr>
          <a:xfrm>
            <a:off x="5409538" y="1339850"/>
            <a:ext cx="4865698" cy="5616889"/>
            <a:chOff x="5763331" y="685082"/>
            <a:chExt cx="4865698" cy="5616889"/>
          </a:xfrm>
        </p:grpSpPr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63DCDFD2-1EFB-4E52-B51C-E930A3B23881}"/>
                </a:ext>
              </a:extLst>
            </p:cNvPr>
            <p:cNvGrpSpPr/>
            <p:nvPr/>
          </p:nvGrpSpPr>
          <p:grpSpPr>
            <a:xfrm>
              <a:off x="5763331" y="685082"/>
              <a:ext cx="4865698" cy="5616889"/>
              <a:chOff x="180626" y="695071"/>
              <a:chExt cx="4865698" cy="5616889"/>
            </a:xfrm>
          </p:grpSpPr>
          <p:grpSp>
            <p:nvGrpSpPr>
              <p:cNvPr id="2526" name="Group 2525">
                <a:extLst>
                  <a:ext uri="{FF2B5EF4-FFF2-40B4-BE49-F238E27FC236}">
                    <a16:creationId xmlns:a16="http://schemas.microsoft.com/office/drawing/2014/main" id="{2EA438C9-A0C2-465F-B9DC-6B47FA5D1D50}"/>
                  </a:ext>
                </a:extLst>
              </p:cNvPr>
              <p:cNvGrpSpPr/>
              <p:nvPr/>
            </p:nvGrpSpPr>
            <p:grpSpPr>
              <a:xfrm>
                <a:off x="877836" y="695071"/>
                <a:ext cx="4168488" cy="5086756"/>
                <a:chOff x="877836" y="695071"/>
                <a:chExt cx="4168488" cy="5086756"/>
              </a:xfrm>
            </p:grpSpPr>
            <p:sp>
              <p:nvSpPr>
                <p:cNvPr id="2538" name="object 10">
                  <a:extLst>
                    <a:ext uri="{FF2B5EF4-FFF2-40B4-BE49-F238E27FC236}">
                      <a16:creationId xmlns:a16="http://schemas.microsoft.com/office/drawing/2014/main" id="{213E6310-B6A7-49B6-85BC-E42929D706D4}"/>
                    </a:ext>
                  </a:extLst>
                </p:cNvPr>
                <p:cNvSpPr/>
                <p:nvPr/>
              </p:nvSpPr>
              <p:spPr>
                <a:xfrm>
                  <a:off x="2311400" y="4749800"/>
                  <a:ext cx="254000" cy="58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00" h="584200">
                      <a:moveTo>
                        <a:pt x="0" y="0"/>
                      </a:moveTo>
                      <a:lnTo>
                        <a:pt x="254000" y="584200"/>
                      </a:lnTo>
                    </a:path>
                  </a:pathLst>
                </a:custGeom>
                <a:ln w="19050">
                  <a:solidFill>
                    <a:srgbClr val="1A8000"/>
                  </a:solidFill>
                  <a:prstDash val="dash"/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39" name="object 12">
                  <a:extLst>
                    <a:ext uri="{FF2B5EF4-FFF2-40B4-BE49-F238E27FC236}">
                      <a16:creationId xmlns:a16="http://schemas.microsoft.com/office/drawing/2014/main" id="{B1618926-32CF-45A8-B813-38C8AD9F215C}"/>
                    </a:ext>
                  </a:extLst>
                </p:cNvPr>
                <p:cNvSpPr/>
                <p:nvPr/>
              </p:nvSpPr>
              <p:spPr>
                <a:xfrm>
                  <a:off x="1879600" y="1968500"/>
                  <a:ext cx="88900" cy="6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00" h="673100">
                      <a:moveTo>
                        <a:pt x="88900" y="673100"/>
                      </a:moveTo>
                      <a:lnTo>
                        <a:pt x="0" y="0"/>
                      </a:lnTo>
                    </a:path>
                  </a:pathLst>
                </a:custGeom>
                <a:ln w="19050">
                  <a:solidFill>
                    <a:srgbClr val="1A8000"/>
                  </a:solidFill>
                  <a:prstDash val="dash"/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40" name="object 14">
                  <a:extLst>
                    <a:ext uri="{FF2B5EF4-FFF2-40B4-BE49-F238E27FC236}">
                      <a16:creationId xmlns:a16="http://schemas.microsoft.com/office/drawing/2014/main" id="{4E52739E-887C-46B8-8647-9BD10CA282B0}"/>
                    </a:ext>
                  </a:extLst>
                </p:cNvPr>
                <p:cNvSpPr/>
                <p:nvPr/>
              </p:nvSpPr>
              <p:spPr>
                <a:xfrm>
                  <a:off x="2425700" y="2311400"/>
                  <a:ext cx="673100" cy="19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100" h="190500">
                      <a:moveTo>
                        <a:pt x="0" y="0"/>
                      </a:moveTo>
                      <a:lnTo>
                        <a:pt x="673100" y="190500"/>
                      </a:lnTo>
                    </a:path>
                  </a:pathLst>
                </a:custGeom>
                <a:ln w="19050">
                  <a:solidFill>
                    <a:srgbClr val="1A8000"/>
                  </a:solidFill>
                  <a:prstDash val="dash"/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41" name="object 16">
                  <a:extLst>
                    <a:ext uri="{FF2B5EF4-FFF2-40B4-BE49-F238E27FC236}">
                      <a16:creationId xmlns:a16="http://schemas.microsoft.com/office/drawing/2014/main" id="{1531981C-6F4B-44AB-BC09-05FD45150003}"/>
                    </a:ext>
                  </a:extLst>
                </p:cNvPr>
                <p:cNvSpPr/>
                <p:nvPr/>
              </p:nvSpPr>
              <p:spPr>
                <a:xfrm>
                  <a:off x="2425700" y="2120900"/>
                  <a:ext cx="215900" cy="19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00" h="190500">
                      <a:moveTo>
                        <a:pt x="215900" y="0"/>
                      </a:moveTo>
                      <a:lnTo>
                        <a:pt x="0" y="1905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42" name="object 17">
                  <a:extLst>
                    <a:ext uri="{FF2B5EF4-FFF2-40B4-BE49-F238E27FC236}">
                      <a16:creationId xmlns:a16="http://schemas.microsoft.com/office/drawing/2014/main" id="{1215B5A9-907B-4BDA-8E70-8E0C04285208}"/>
                    </a:ext>
                  </a:extLst>
                </p:cNvPr>
                <p:cNvSpPr/>
                <p:nvPr/>
              </p:nvSpPr>
              <p:spPr>
                <a:xfrm>
                  <a:off x="2425700" y="2311400"/>
                  <a:ext cx="2540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0" h="266700">
                      <a:moveTo>
                        <a:pt x="0" y="0"/>
                      </a:moveTo>
                      <a:lnTo>
                        <a:pt x="25400" y="2667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43" name="object 18">
                  <a:extLst>
                    <a:ext uri="{FF2B5EF4-FFF2-40B4-BE49-F238E27FC236}">
                      <a16:creationId xmlns:a16="http://schemas.microsoft.com/office/drawing/2014/main" id="{A3188ABC-1D8C-440B-8D32-91C262917117}"/>
                    </a:ext>
                  </a:extLst>
                </p:cNvPr>
                <p:cNvSpPr/>
                <p:nvPr/>
              </p:nvSpPr>
              <p:spPr>
                <a:xfrm>
                  <a:off x="2451100" y="2578100"/>
                  <a:ext cx="266700" cy="1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" h="139700">
                      <a:moveTo>
                        <a:pt x="0" y="0"/>
                      </a:moveTo>
                      <a:lnTo>
                        <a:pt x="266700" y="1397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44" name="object 19">
                  <a:extLst>
                    <a:ext uri="{FF2B5EF4-FFF2-40B4-BE49-F238E27FC236}">
                      <a16:creationId xmlns:a16="http://schemas.microsoft.com/office/drawing/2014/main" id="{75A5198E-745D-40C1-ADA1-FF12928AE3C6}"/>
                    </a:ext>
                  </a:extLst>
                </p:cNvPr>
                <p:cNvSpPr/>
                <p:nvPr/>
              </p:nvSpPr>
              <p:spPr>
                <a:xfrm>
                  <a:off x="2717800" y="2717800"/>
                  <a:ext cx="0" cy="27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79400">
                      <a:moveTo>
                        <a:pt x="0" y="0"/>
                      </a:moveTo>
                      <a:lnTo>
                        <a:pt x="0" y="2794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45" name="object 20">
                  <a:extLst>
                    <a:ext uri="{FF2B5EF4-FFF2-40B4-BE49-F238E27FC236}">
                      <a16:creationId xmlns:a16="http://schemas.microsoft.com/office/drawing/2014/main" id="{3C7B3D9B-4F9C-43E5-86BA-93ABB0442758}"/>
                    </a:ext>
                  </a:extLst>
                </p:cNvPr>
                <p:cNvSpPr/>
                <p:nvPr/>
              </p:nvSpPr>
              <p:spPr>
                <a:xfrm>
                  <a:off x="2489200" y="2997200"/>
                  <a:ext cx="2286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00" h="165100">
                      <a:moveTo>
                        <a:pt x="228600" y="0"/>
                      </a:moveTo>
                      <a:lnTo>
                        <a:pt x="0" y="1651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46" name="object 21">
                  <a:extLst>
                    <a:ext uri="{FF2B5EF4-FFF2-40B4-BE49-F238E27FC236}">
                      <a16:creationId xmlns:a16="http://schemas.microsoft.com/office/drawing/2014/main" id="{4CB9A7C7-54E3-4192-B551-7CD161BE369C}"/>
                    </a:ext>
                  </a:extLst>
                </p:cNvPr>
                <p:cNvSpPr/>
                <p:nvPr/>
              </p:nvSpPr>
              <p:spPr>
                <a:xfrm>
                  <a:off x="2489200" y="3162300"/>
                  <a:ext cx="38100" cy="29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" h="292100">
                      <a:moveTo>
                        <a:pt x="0" y="0"/>
                      </a:moveTo>
                      <a:lnTo>
                        <a:pt x="38100" y="2921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47" name="object 22">
                  <a:extLst>
                    <a:ext uri="{FF2B5EF4-FFF2-40B4-BE49-F238E27FC236}">
                      <a16:creationId xmlns:a16="http://schemas.microsoft.com/office/drawing/2014/main" id="{B84D73DB-2D08-406D-A34D-8AADC6EBCCD5}"/>
                    </a:ext>
                  </a:extLst>
                </p:cNvPr>
                <p:cNvSpPr/>
                <p:nvPr/>
              </p:nvSpPr>
              <p:spPr>
                <a:xfrm>
                  <a:off x="2286000" y="3454400"/>
                  <a:ext cx="2413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300" h="165100">
                      <a:moveTo>
                        <a:pt x="241300" y="0"/>
                      </a:moveTo>
                      <a:lnTo>
                        <a:pt x="0" y="1651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48" name="object 23">
                  <a:extLst>
                    <a:ext uri="{FF2B5EF4-FFF2-40B4-BE49-F238E27FC236}">
                      <a16:creationId xmlns:a16="http://schemas.microsoft.com/office/drawing/2014/main" id="{F5C5A9AA-AEAD-4CF9-A954-F85A6BEB7898}"/>
                    </a:ext>
                  </a:extLst>
                </p:cNvPr>
                <p:cNvSpPr/>
                <p:nvPr/>
              </p:nvSpPr>
              <p:spPr>
                <a:xfrm>
                  <a:off x="2273300" y="3619500"/>
                  <a:ext cx="12700" cy="29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292100">
                      <a:moveTo>
                        <a:pt x="12700" y="0"/>
                      </a:moveTo>
                      <a:lnTo>
                        <a:pt x="0" y="2921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49" name="object 24">
                  <a:extLst>
                    <a:ext uri="{FF2B5EF4-FFF2-40B4-BE49-F238E27FC236}">
                      <a16:creationId xmlns:a16="http://schemas.microsoft.com/office/drawing/2014/main" id="{E9BA5B5F-ED13-48E7-9C2F-20A0FF687B7C}"/>
                    </a:ext>
                  </a:extLst>
                </p:cNvPr>
                <p:cNvSpPr/>
                <p:nvPr/>
              </p:nvSpPr>
              <p:spPr>
                <a:xfrm>
                  <a:off x="2273300" y="3911600"/>
                  <a:ext cx="254000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00" h="152400">
                      <a:moveTo>
                        <a:pt x="0" y="0"/>
                      </a:moveTo>
                      <a:lnTo>
                        <a:pt x="254000" y="1524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50" name="object 25">
                  <a:extLst>
                    <a:ext uri="{FF2B5EF4-FFF2-40B4-BE49-F238E27FC236}">
                      <a16:creationId xmlns:a16="http://schemas.microsoft.com/office/drawing/2014/main" id="{4B3B8867-C002-423E-8601-EE858F6F92C0}"/>
                    </a:ext>
                  </a:extLst>
                </p:cNvPr>
                <p:cNvSpPr/>
                <p:nvPr/>
              </p:nvSpPr>
              <p:spPr>
                <a:xfrm>
                  <a:off x="2527300" y="4064000"/>
                  <a:ext cx="0" cy="27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79400">
                      <a:moveTo>
                        <a:pt x="0" y="0"/>
                      </a:moveTo>
                      <a:lnTo>
                        <a:pt x="0" y="2794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51" name="object 26">
                  <a:extLst>
                    <a:ext uri="{FF2B5EF4-FFF2-40B4-BE49-F238E27FC236}">
                      <a16:creationId xmlns:a16="http://schemas.microsoft.com/office/drawing/2014/main" id="{C7DD30B3-553E-4200-84F8-5D78B58CA8F6}"/>
                    </a:ext>
                  </a:extLst>
                </p:cNvPr>
                <p:cNvSpPr/>
                <p:nvPr/>
              </p:nvSpPr>
              <p:spPr>
                <a:xfrm>
                  <a:off x="2527300" y="4343400"/>
                  <a:ext cx="203200" cy="1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200" h="177800">
                      <a:moveTo>
                        <a:pt x="0" y="0"/>
                      </a:moveTo>
                      <a:lnTo>
                        <a:pt x="203200" y="1778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52" name="object 27">
                  <a:extLst>
                    <a:ext uri="{FF2B5EF4-FFF2-40B4-BE49-F238E27FC236}">
                      <a16:creationId xmlns:a16="http://schemas.microsoft.com/office/drawing/2014/main" id="{DB2974C4-F1AA-4BFD-93CC-5565A87DF7EC}"/>
                    </a:ext>
                  </a:extLst>
                </p:cNvPr>
                <p:cNvSpPr/>
                <p:nvPr/>
              </p:nvSpPr>
              <p:spPr>
                <a:xfrm>
                  <a:off x="2603500" y="4521200"/>
                  <a:ext cx="127000" cy="27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0" h="279400">
                      <a:moveTo>
                        <a:pt x="127000" y="0"/>
                      </a:moveTo>
                      <a:lnTo>
                        <a:pt x="0" y="2794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53" name="object 28">
                  <a:extLst>
                    <a:ext uri="{FF2B5EF4-FFF2-40B4-BE49-F238E27FC236}">
                      <a16:creationId xmlns:a16="http://schemas.microsoft.com/office/drawing/2014/main" id="{BF81425D-E9EC-48C6-8FBF-FD43030F4528}"/>
                    </a:ext>
                  </a:extLst>
                </p:cNvPr>
                <p:cNvSpPr/>
                <p:nvPr/>
              </p:nvSpPr>
              <p:spPr>
                <a:xfrm>
                  <a:off x="2311400" y="4749800"/>
                  <a:ext cx="292100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0" h="50800">
                      <a:moveTo>
                        <a:pt x="292100" y="50800"/>
                      </a:moveTo>
                      <a:lnTo>
                        <a:pt x="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54" name="object 29">
                  <a:extLst>
                    <a:ext uri="{FF2B5EF4-FFF2-40B4-BE49-F238E27FC236}">
                      <a16:creationId xmlns:a16="http://schemas.microsoft.com/office/drawing/2014/main" id="{7F17DEDA-2614-4688-B3BC-6418624AB9A6}"/>
                    </a:ext>
                  </a:extLst>
                </p:cNvPr>
                <p:cNvSpPr/>
                <p:nvPr/>
              </p:nvSpPr>
              <p:spPr>
                <a:xfrm>
                  <a:off x="2286000" y="4343400"/>
                  <a:ext cx="241300" cy="1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300" h="139700">
                      <a:moveTo>
                        <a:pt x="241300" y="0"/>
                      </a:moveTo>
                      <a:lnTo>
                        <a:pt x="0" y="1397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55" name="object 30">
                  <a:extLst>
                    <a:ext uri="{FF2B5EF4-FFF2-40B4-BE49-F238E27FC236}">
                      <a16:creationId xmlns:a16="http://schemas.microsoft.com/office/drawing/2014/main" id="{82550FF5-2D1F-45DB-96D8-3D6AFF2ADD99}"/>
                    </a:ext>
                  </a:extLst>
                </p:cNvPr>
                <p:cNvSpPr/>
                <p:nvPr/>
              </p:nvSpPr>
              <p:spPr>
                <a:xfrm>
                  <a:off x="2286000" y="4483100"/>
                  <a:ext cx="2540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0" h="266700">
                      <a:moveTo>
                        <a:pt x="25400" y="266700"/>
                      </a:moveTo>
                      <a:lnTo>
                        <a:pt x="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56" name="object 31">
                  <a:extLst>
                    <a:ext uri="{FF2B5EF4-FFF2-40B4-BE49-F238E27FC236}">
                      <a16:creationId xmlns:a16="http://schemas.microsoft.com/office/drawing/2014/main" id="{C00172A2-7A47-40D5-AB71-2BA7A5ACF531}"/>
                    </a:ext>
                  </a:extLst>
                </p:cNvPr>
                <p:cNvSpPr/>
                <p:nvPr/>
              </p:nvSpPr>
              <p:spPr>
                <a:xfrm>
                  <a:off x="2032000" y="4343400"/>
                  <a:ext cx="254000" cy="1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00" h="139700">
                      <a:moveTo>
                        <a:pt x="254000" y="139700"/>
                      </a:moveTo>
                      <a:lnTo>
                        <a:pt x="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57" name="object 32">
                  <a:extLst>
                    <a:ext uri="{FF2B5EF4-FFF2-40B4-BE49-F238E27FC236}">
                      <a16:creationId xmlns:a16="http://schemas.microsoft.com/office/drawing/2014/main" id="{77B63157-C5AC-4626-844D-CE345B3E7231}"/>
                    </a:ext>
                  </a:extLst>
                </p:cNvPr>
                <p:cNvSpPr/>
                <p:nvPr/>
              </p:nvSpPr>
              <p:spPr>
                <a:xfrm>
                  <a:off x="2032000" y="3911600"/>
                  <a:ext cx="241300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300" h="152400">
                      <a:moveTo>
                        <a:pt x="241300" y="0"/>
                      </a:moveTo>
                      <a:lnTo>
                        <a:pt x="0" y="1524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58" name="object 33">
                  <a:extLst>
                    <a:ext uri="{FF2B5EF4-FFF2-40B4-BE49-F238E27FC236}">
                      <a16:creationId xmlns:a16="http://schemas.microsoft.com/office/drawing/2014/main" id="{38060FB5-14FA-4E2E-8722-3A78B384A2F6}"/>
                    </a:ext>
                  </a:extLst>
                </p:cNvPr>
                <p:cNvSpPr/>
                <p:nvPr/>
              </p:nvSpPr>
              <p:spPr>
                <a:xfrm>
                  <a:off x="2032000" y="4064000"/>
                  <a:ext cx="0" cy="27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79400">
                      <a:moveTo>
                        <a:pt x="0" y="279400"/>
                      </a:moveTo>
                      <a:lnTo>
                        <a:pt x="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59" name="object 34">
                  <a:extLst>
                    <a:ext uri="{FF2B5EF4-FFF2-40B4-BE49-F238E27FC236}">
                      <a16:creationId xmlns:a16="http://schemas.microsoft.com/office/drawing/2014/main" id="{3CA20983-4004-40D3-8821-70C97AF2ED88}"/>
                    </a:ext>
                  </a:extLst>
                </p:cNvPr>
                <p:cNvSpPr/>
                <p:nvPr/>
              </p:nvSpPr>
              <p:spPr>
                <a:xfrm>
                  <a:off x="1752600" y="3898900"/>
                  <a:ext cx="2794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00" h="165100">
                      <a:moveTo>
                        <a:pt x="279400" y="165100"/>
                      </a:moveTo>
                      <a:lnTo>
                        <a:pt x="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60" name="object 35">
                  <a:extLst>
                    <a:ext uri="{FF2B5EF4-FFF2-40B4-BE49-F238E27FC236}">
                      <a16:creationId xmlns:a16="http://schemas.microsoft.com/office/drawing/2014/main" id="{38989540-F921-4516-A480-D1DBBE577F7A}"/>
                    </a:ext>
                  </a:extLst>
                </p:cNvPr>
                <p:cNvSpPr/>
                <p:nvPr/>
              </p:nvSpPr>
              <p:spPr>
                <a:xfrm>
                  <a:off x="1752600" y="3632200"/>
                  <a:ext cx="2540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0" h="266700">
                      <a:moveTo>
                        <a:pt x="0" y="266700"/>
                      </a:moveTo>
                      <a:lnTo>
                        <a:pt x="2540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61" name="object 36">
                  <a:extLst>
                    <a:ext uri="{FF2B5EF4-FFF2-40B4-BE49-F238E27FC236}">
                      <a16:creationId xmlns:a16="http://schemas.microsoft.com/office/drawing/2014/main" id="{D9E83086-4B20-4AFC-BCDC-A2CCDB818924}"/>
                    </a:ext>
                  </a:extLst>
                </p:cNvPr>
                <p:cNvSpPr/>
                <p:nvPr/>
              </p:nvSpPr>
              <p:spPr>
                <a:xfrm>
                  <a:off x="2019300" y="3492500"/>
                  <a:ext cx="266700" cy="1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" h="127000">
                      <a:moveTo>
                        <a:pt x="266700" y="127000"/>
                      </a:moveTo>
                      <a:lnTo>
                        <a:pt x="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62" name="object 37">
                  <a:extLst>
                    <a:ext uri="{FF2B5EF4-FFF2-40B4-BE49-F238E27FC236}">
                      <a16:creationId xmlns:a16="http://schemas.microsoft.com/office/drawing/2014/main" id="{D05FEDF5-17C6-4713-B4ED-4C1419D289C3}"/>
                    </a:ext>
                  </a:extLst>
                </p:cNvPr>
                <p:cNvSpPr/>
                <p:nvPr/>
              </p:nvSpPr>
              <p:spPr>
                <a:xfrm>
                  <a:off x="1778000" y="3492500"/>
                  <a:ext cx="241300" cy="1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300" h="139700">
                      <a:moveTo>
                        <a:pt x="0" y="139700"/>
                      </a:moveTo>
                      <a:lnTo>
                        <a:pt x="24130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63" name="object 38">
                  <a:extLst>
                    <a:ext uri="{FF2B5EF4-FFF2-40B4-BE49-F238E27FC236}">
                      <a16:creationId xmlns:a16="http://schemas.microsoft.com/office/drawing/2014/main" id="{CDE121F0-9E4A-45E6-B8A4-9C8E6FED9B10}"/>
                    </a:ext>
                  </a:extLst>
                </p:cNvPr>
                <p:cNvSpPr/>
                <p:nvPr/>
              </p:nvSpPr>
              <p:spPr>
                <a:xfrm>
                  <a:off x="1993900" y="3200400"/>
                  <a:ext cx="25400" cy="29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0" h="292100">
                      <a:moveTo>
                        <a:pt x="25400" y="292100"/>
                      </a:moveTo>
                      <a:lnTo>
                        <a:pt x="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64" name="object 39">
                  <a:extLst>
                    <a:ext uri="{FF2B5EF4-FFF2-40B4-BE49-F238E27FC236}">
                      <a16:creationId xmlns:a16="http://schemas.microsoft.com/office/drawing/2014/main" id="{5D68ACB6-6636-4C2E-A17D-7C3D65CF093B}"/>
                    </a:ext>
                  </a:extLst>
                </p:cNvPr>
                <p:cNvSpPr/>
                <p:nvPr/>
              </p:nvSpPr>
              <p:spPr>
                <a:xfrm>
                  <a:off x="2222500" y="3035300"/>
                  <a:ext cx="266700" cy="1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" h="127000">
                      <a:moveTo>
                        <a:pt x="266700" y="127000"/>
                      </a:moveTo>
                      <a:lnTo>
                        <a:pt x="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65" name="object 40">
                  <a:extLst>
                    <a:ext uri="{FF2B5EF4-FFF2-40B4-BE49-F238E27FC236}">
                      <a16:creationId xmlns:a16="http://schemas.microsoft.com/office/drawing/2014/main" id="{915F4D09-F265-4BA8-A28F-7EA430BC8A8A}"/>
                    </a:ext>
                  </a:extLst>
                </p:cNvPr>
                <p:cNvSpPr/>
                <p:nvPr/>
              </p:nvSpPr>
              <p:spPr>
                <a:xfrm>
                  <a:off x="1993900" y="3035300"/>
                  <a:ext cx="2286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00" h="165100">
                      <a:moveTo>
                        <a:pt x="0" y="165100"/>
                      </a:moveTo>
                      <a:lnTo>
                        <a:pt x="22860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66" name="object 41">
                  <a:extLst>
                    <a:ext uri="{FF2B5EF4-FFF2-40B4-BE49-F238E27FC236}">
                      <a16:creationId xmlns:a16="http://schemas.microsoft.com/office/drawing/2014/main" id="{06CC1FD3-04DC-4E10-978D-8E52659E9792}"/>
                    </a:ext>
                  </a:extLst>
                </p:cNvPr>
                <p:cNvSpPr/>
                <p:nvPr/>
              </p:nvSpPr>
              <p:spPr>
                <a:xfrm>
                  <a:off x="2209800" y="2578100"/>
                  <a:ext cx="241300" cy="1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300" h="177800">
                      <a:moveTo>
                        <a:pt x="241300" y="0"/>
                      </a:moveTo>
                      <a:lnTo>
                        <a:pt x="0" y="1778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67" name="object 42">
                  <a:extLst>
                    <a:ext uri="{FF2B5EF4-FFF2-40B4-BE49-F238E27FC236}">
                      <a16:creationId xmlns:a16="http://schemas.microsoft.com/office/drawing/2014/main" id="{AFEB0C26-6EC7-4A6E-8C2B-AD31953947E0}"/>
                    </a:ext>
                  </a:extLst>
                </p:cNvPr>
                <p:cNvSpPr/>
                <p:nvPr/>
              </p:nvSpPr>
              <p:spPr>
                <a:xfrm>
                  <a:off x="2209800" y="2755900"/>
                  <a:ext cx="12700" cy="27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279400">
                      <a:moveTo>
                        <a:pt x="12700" y="279400"/>
                      </a:moveTo>
                      <a:lnTo>
                        <a:pt x="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68" name="object 43">
                  <a:extLst>
                    <a:ext uri="{FF2B5EF4-FFF2-40B4-BE49-F238E27FC236}">
                      <a16:creationId xmlns:a16="http://schemas.microsoft.com/office/drawing/2014/main" id="{0844A4CE-DD94-45A9-A92F-9B82561FD3B7}"/>
                    </a:ext>
                  </a:extLst>
                </p:cNvPr>
                <p:cNvSpPr/>
                <p:nvPr/>
              </p:nvSpPr>
              <p:spPr>
                <a:xfrm>
                  <a:off x="1968500" y="2641600"/>
                  <a:ext cx="241300" cy="11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300" h="114300">
                      <a:moveTo>
                        <a:pt x="241300" y="114300"/>
                      </a:moveTo>
                      <a:lnTo>
                        <a:pt x="0" y="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69" name="object 44">
                  <a:extLst>
                    <a:ext uri="{FF2B5EF4-FFF2-40B4-BE49-F238E27FC236}">
                      <a16:creationId xmlns:a16="http://schemas.microsoft.com/office/drawing/2014/main" id="{EE2D9AA8-D139-48FC-8F4E-3CC0783E47CC}"/>
                    </a:ext>
                  </a:extLst>
                </p:cNvPr>
                <p:cNvSpPr/>
                <p:nvPr/>
              </p:nvSpPr>
              <p:spPr>
                <a:xfrm>
                  <a:off x="1714500" y="2641600"/>
                  <a:ext cx="254000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00" h="152400">
                      <a:moveTo>
                        <a:pt x="254000" y="0"/>
                      </a:moveTo>
                      <a:lnTo>
                        <a:pt x="0" y="152400"/>
                      </a:lnTo>
                    </a:path>
                  </a:pathLst>
                </a:custGeom>
                <a:ln w="38735">
                  <a:solidFill>
                    <a:srgbClr val="8000FF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70" name="object 45">
                  <a:extLst>
                    <a:ext uri="{FF2B5EF4-FFF2-40B4-BE49-F238E27FC236}">
                      <a16:creationId xmlns:a16="http://schemas.microsoft.com/office/drawing/2014/main" id="{0C2C341C-D795-4616-9619-0365E72A26BA}"/>
                    </a:ext>
                  </a:extLst>
                </p:cNvPr>
                <p:cNvSpPr/>
                <p:nvPr/>
              </p:nvSpPr>
              <p:spPr>
                <a:xfrm>
                  <a:off x="1143000" y="5410200"/>
                  <a:ext cx="63500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" h="228600">
                      <a:moveTo>
                        <a:pt x="0" y="228600"/>
                      </a:moveTo>
                      <a:lnTo>
                        <a:pt x="63500" y="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71" name="object 46">
                  <a:extLst>
                    <a:ext uri="{FF2B5EF4-FFF2-40B4-BE49-F238E27FC236}">
                      <a16:creationId xmlns:a16="http://schemas.microsoft.com/office/drawing/2014/main" id="{5C694A79-8890-4529-930B-FF9588070EA5}"/>
                    </a:ext>
                  </a:extLst>
                </p:cNvPr>
                <p:cNvSpPr/>
                <p:nvPr/>
              </p:nvSpPr>
              <p:spPr>
                <a:xfrm>
                  <a:off x="2514600" y="5334000"/>
                  <a:ext cx="50800" cy="29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00" h="292100">
                      <a:moveTo>
                        <a:pt x="50800" y="0"/>
                      </a:moveTo>
                      <a:lnTo>
                        <a:pt x="0" y="2921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72" name="object 47">
                  <a:extLst>
                    <a:ext uri="{FF2B5EF4-FFF2-40B4-BE49-F238E27FC236}">
                      <a16:creationId xmlns:a16="http://schemas.microsoft.com/office/drawing/2014/main" id="{86F020B7-5F0E-414C-A8A5-7F867B0F6E3E}"/>
                    </a:ext>
                  </a:extLst>
                </p:cNvPr>
                <p:cNvSpPr/>
                <p:nvPr/>
              </p:nvSpPr>
              <p:spPr>
                <a:xfrm>
                  <a:off x="2209800" y="5626100"/>
                  <a:ext cx="304800" cy="8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0" h="88900">
                      <a:moveTo>
                        <a:pt x="304800" y="0"/>
                      </a:moveTo>
                      <a:lnTo>
                        <a:pt x="0" y="889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73" name="object 48">
                  <a:extLst>
                    <a:ext uri="{FF2B5EF4-FFF2-40B4-BE49-F238E27FC236}">
                      <a16:creationId xmlns:a16="http://schemas.microsoft.com/office/drawing/2014/main" id="{18E7474D-C652-4196-B346-005CD9BA3DAF}"/>
                    </a:ext>
                  </a:extLst>
                </p:cNvPr>
                <p:cNvSpPr/>
                <p:nvPr/>
              </p:nvSpPr>
              <p:spPr>
                <a:xfrm>
                  <a:off x="2032000" y="5473700"/>
                  <a:ext cx="177800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00" h="241300">
                      <a:moveTo>
                        <a:pt x="177800" y="241300"/>
                      </a:moveTo>
                      <a:lnTo>
                        <a:pt x="0" y="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74" name="object 49">
                  <a:extLst>
                    <a:ext uri="{FF2B5EF4-FFF2-40B4-BE49-F238E27FC236}">
                      <a16:creationId xmlns:a16="http://schemas.microsoft.com/office/drawing/2014/main" id="{3E9D9C4C-831B-4F52-A057-B94B2E423FBB}"/>
                    </a:ext>
                  </a:extLst>
                </p:cNvPr>
                <p:cNvSpPr/>
                <p:nvPr/>
              </p:nvSpPr>
              <p:spPr>
                <a:xfrm>
                  <a:off x="1739900" y="5473700"/>
                  <a:ext cx="292100" cy="10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0" h="101600">
                      <a:moveTo>
                        <a:pt x="292100" y="0"/>
                      </a:moveTo>
                      <a:lnTo>
                        <a:pt x="0" y="1016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75" name="object 50">
                  <a:extLst>
                    <a:ext uri="{FF2B5EF4-FFF2-40B4-BE49-F238E27FC236}">
                      <a16:creationId xmlns:a16="http://schemas.microsoft.com/office/drawing/2014/main" id="{92E01E19-6E3F-4128-9EF6-B4CC37BF0293}"/>
                    </a:ext>
                  </a:extLst>
                </p:cNvPr>
                <p:cNvSpPr/>
                <p:nvPr/>
              </p:nvSpPr>
              <p:spPr>
                <a:xfrm>
                  <a:off x="1206500" y="5346700"/>
                  <a:ext cx="317500" cy="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0" h="63500">
                      <a:moveTo>
                        <a:pt x="0" y="63500"/>
                      </a:moveTo>
                      <a:lnTo>
                        <a:pt x="317500" y="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76" name="object 51">
                  <a:extLst>
                    <a:ext uri="{FF2B5EF4-FFF2-40B4-BE49-F238E27FC236}">
                      <a16:creationId xmlns:a16="http://schemas.microsoft.com/office/drawing/2014/main" id="{72CADEEF-5AD9-483F-9DED-44B6CC848D80}"/>
                    </a:ext>
                  </a:extLst>
                </p:cNvPr>
                <p:cNvSpPr/>
                <p:nvPr/>
              </p:nvSpPr>
              <p:spPr>
                <a:xfrm>
                  <a:off x="1524000" y="5346700"/>
                  <a:ext cx="215900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00" h="228600">
                      <a:moveTo>
                        <a:pt x="215900" y="228600"/>
                      </a:moveTo>
                      <a:lnTo>
                        <a:pt x="0" y="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77" name="object 52">
                  <a:extLst>
                    <a:ext uri="{FF2B5EF4-FFF2-40B4-BE49-F238E27FC236}">
                      <a16:creationId xmlns:a16="http://schemas.microsoft.com/office/drawing/2014/main" id="{6A6FBB6A-9DBC-45E3-B266-3FE3282EB351}"/>
                    </a:ext>
                  </a:extLst>
                </p:cNvPr>
                <p:cNvSpPr/>
                <p:nvPr/>
              </p:nvSpPr>
              <p:spPr>
                <a:xfrm>
                  <a:off x="1524000" y="5054600"/>
                  <a:ext cx="63500" cy="29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" h="292100">
                      <a:moveTo>
                        <a:pt x="0" y="292100"/>
                      </a:moveTo>
                      <a:lnTo>
                        <a:pt x="63500" y="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78" name="object 53">
                  <a:extLst>
                    <a:ext uri="{FF2B5EF4-FFF2-40B4-BE49-F238E27FC236}">
                      <a16:creationId xmlns:a16="http://schemas.microsoft.com/office/drawing/2014/main" id="{73902EB7-0B65-4F24-AE01-6F9F82EE1EC6}"/>
                    </a:ext>
                  </a:extLst>
                </p:cNvPr>
                <p:cNvSpPr/>
                <p:nvPr/>
              </p:nvSpPr>
              <p:spPr>
                <a:xfrm>
                  <a:off x="2387600" y="1714500"/>
                  <a:ext cx="203200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200" h="152400">
                      <a:moveTo>
                        <a:pt x="203200" y="0"/>
                      </a:moveTo>
                      <a:lnTo>
                        <a:pt x="0" y="1524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79" name="object 54">
                  <a:extLst>
                    <a:ext uri="{FF2B5EF4-FFF2-40B4-BE49-F238E27FC236}">
                      <a16:creationId xmlns:a16="http://schemas.microsoft.com/office/drawing/2014/main" id="{8E9976CE-BA4B-4825-B689-9B7A4B57EFED}"/>
                    </a:ext>
                  </a:extLst>
                </p:cNvPr>
                <p:cNvSpPr/>
                <p:nvPr/>
              </p:nvSpPr>
              <p:spPr>
                <a:xfrm>
                  <a:off x="2209800" y="774700"/>
                  <a:ext cx="177800" cy="1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00" h="177800">
                      <a:moveTo>
                        <a:pt x="177800" y="0"/>
                      </a:moveTo>
                      <a:lnTo>
                        <a:pt x="0" y="1778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80" name="object 55">
                  <a:extLst>
                    <a:ext uri="{FF2B5EF4-FFF2-40B4-BE49-F238E27FC236}">
                      <a16:creationId xmlns:a16="http://schemas.microsoft.com/office/drawing/2014/main" id="{D7997F60-BD38-4964-8790-F89C8C75AF88}"/>
                    </a:ext>
                  </a:extLst>
                </p:cNvPr>
                <p:cNvSpPr/>
                <p:nvPr/>
              </p:nvSpPr>
              <p:spPr>
                <a:xfrm>
                  <a:off x="1968500" y="889000"/>
                  <a:ext cx="241300" cy="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300" h="63500">
                      <a:moveTo>
                        <a:pt x="0" y="0"/>
                      </a:moveTo>
                      <a:lnTo>
                        <a:pt x="241300" y="635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81" name="object 56">
                  <a:extLst>
                    <a:ext uri="{FF2B5EF4-FFF2-40B4-BE49-F238E27FC236}">
                      <a16:creationId xmlns:a16="http://schemas.microsoft.com/office/drawing/2014/main" id="{0B551E3D-F430-4187-9098-61A5B0D43434}"/>
                    </a:ext>
                  </a:extLst>
                </p:cNvPr>
                <p:cNvSpPr/>
                <p:nvPr/>
              </p:nvSpPr>
              <p:spPr>
                <a:xfrm>
                  <a:off x="2209800" y="952500"/>
                  <a:ext cx="76200" cy="29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00" h="292100">
                      <a:moveTo>
                        <a:pt x="0" y="0"/>
                      </a:moveTo>
                      <a:lnTo>
                        <a:pt x="76200" y="2921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82" name="object 57">
                  <a:extLst>
                    <a:ext uri="{FF2B5EF4-FFF2-40B4-BE49-F238E27FC236}">
                      <a16:creationId xmlns:a16="http://schemas.microsoft.com/office/drawing/2014/main" id="{4F9E1989-59CE-4B01-8237-9791A4C054B8}"/>
                    </a:ext>
                  </a:extLst>
                </p:cNvPr>
                <p:cNvSpPr/>
                <p:nvPr/>
              </p:nvSpPr>
              <p:spPr>
                <a:xfrm>
                  <a:off x="2044700" y="1244600"/>
                  <a:ext cx="241300" cy="2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300" h="215900">
                      <a:moveTo>
                        <a:pt x="241300" y="0"/>
                      </a:moveTo>
                      <a:lnTo>
                        <a:pt x="0" y="2159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83" name="object 58">
                  <a:extLst>
                    <a:ext uri="{FF2B5EF4-FFF2-40B4-BE49-F238E27FC236}">
                      <a16:creationId xmlns:a16="http://schemas.microsoft.com/office/drawing/2014/main" id="{C54A7CEA-D3EB-431A-9266-C35FC2F72F51}"/>
                    </a:ext>
                  </a:extLst>
                </p:cNvPr>
                <p:cNvSpPr/>
                <p:nvPr/>
              </p:nvSpPr>
              <p:spPr>
                <a:xfrm>
                  <a:off x="2108200" y="1765300"/>
                  <a:ext cx="279400" cy="10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00" h="101600">
                      <a:moveTo>
                        <a:pt x="279400" y="101600"/>
                      </a:moveTo>
                      <a:lnTo>
                        <a:pt x="0" y="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84" name="object 59">
                  <a:extLst>
                    <a:ext uri="{FF2B5EF4-FFF2-40B4-BE49-F238E27FC236}">
                      <a16:creationId xmlns:a16="http://schemas.microsoft.com/office/drawing/2014/main" id="{8BFA1D6D-7DE9-4E21-B72B-9A45C508389E}"/>
                    </a:ext>
                  </a:extLst>
                </p:cNvPr>
                <p:cNvSpPr/>
                <p:nvPr/>
              </p:nvSpPr>
              <p:spPr>
                <a:xfrm>
                  <a:off x="2044700" y="1460500"/>
                  <a:ext cx="63500" cy="3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" h="304800">
                      <a:moveTo>
                        <a:pt x="0" y="0"/>
                      </a:moveTo>
                      <a:lnTo>
                        <a:pt x="63500" y="3048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85" name="object 60">
                  <a:extLst>
                    <a:ext uri="{FF2B5EF4-FFF2-40B4-BE49-F238E27FC236}">
                      <a16:creationId xmlns:a16="http://schemas.microsoft.com/office/drawing/2014/main" id="{E9E052E6-D19D-4BAD-9327-C0C344F28011}"/>
                    </a:ext>
                  </a:extLst>
                </p:cNvPr>
                <p:cNvSpPr/>
                <p:nvPr/>
              </p:nvSpPr>
              <p:spPr>
                <a:xfrm>
                  <a:off x="1879600" y="1765300"/>
                  <a:ext cx="228600" cy="2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00" h="203200">
                      <a:moveTo>
                        <a:pt x="228600" y="0"/>
                      </a:moveTo>
                      <a:lnTo>
                        <a:pt x="0" y="2032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86" name="object 61">
                  <a:extLst>
                    <a:ext uri="{FF2B5EF4-FFF2-40B4-BE49-F238E27FC236}">
                      <a16:creationId xmlns:a16="http://schemas.microsoft.com/office/drawing/2014/main" id="{507B4CA5-5B00-463C-BB2D-BAC07E22108C}"/>
                    </a:ext>
                  </a:extLst>
                </p:cNvPr>
                <p:cNvSpPr/>
                <p:nvPr/>
              </p:nvSpPr>
              <p:spPr>
                <a:xfrm>
                  <a:off x="4711700" y="2654300"/>
                  <a:ext cx="152400" cy="2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00" h="203200">
                      <a:moveTo>
                        <a:pt x="152400" y="0"/>
                      </a:moveTo>
                      <a:lnTo>
                        <a:pt x="0" y="2032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87" name="object 62">
                  <a:extLst>
                    <a:ext uri="{FF2B5EF4-FFF2-40B4-BE49-F238E27FC236}">
                      <a16:creationId xmlns:a16="http://schemas.microsoft.com/office/drawing/2014/main" id="{6E16AD15-47F4-4865-9A11-AF601F9AEA3D}"/>
                    </a:ext>
                  </a:extLst>
                </p:cNvPr>
                <p:cNvSpPr/>
                <p:nvPr/>
              </p:nvSpPr>
              <p:spPr>
                <a:xfrm>
                  <a:off x="3098800" y="2489200"/>
                  <a:ext cx="266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" h="12700">
                      <a:moveTo>
                        <a:pt x="0" y="12700"/>
                      </a:moveTo>
                      <a:lnTo>
                        <a:pt x="266700" y="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88" name="object 63">
                  <a:extLst>
                    <a:ext uri="{FF2B5EF4-FFF2-40B4-BE49-F238E27FC236}">
                      <a16:creationId xmlns:a16="http://schemas.microsoft.com/office/drawing/2014/main" id="{3472C9D6-B566-4565-AE99-B931E90339EB}"/>
                    </a:ext>
                  </a:extLst>
                </p:cNvPr>
                <p:cNvSpPr/>
                <p:nvPr/>
              </p:nvSpPr>
              <p:spPr>
                <a:xfrm>
                  <a:off x="3365500" y="2260600"/>
                  <a:ext cx="127000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0" h="228600">
                      <a:moveTo>
                        <a:pt x="127000" y="0"/>
                      </a:moveTo>
                      <a:lnTo>
                        <a:pt x="0" y="2286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89" name="object 64">
                  <a:extLst>
                    <a:ext uri="{FF2B5EF4-FFF2-40B4-BE49-F238E27FC236}">
                      <a16:creationId xmlns:a16="http://schemas.microsoft.com/office/drawing/2014/main" id="{7543CA35-F79B-457D-9D4F-123F79234BC7}"/>
                    </a:ext>
                  </a:extLst>
                </p:cNvPr>
                <p:cNvSpPr/>
                <p:nvPr/>
              </p:nvSpPr>
              <p:spPr>
                <a:xfrm>
                  <a:off x="3365500" y="2489200"/>
                  <a:ext cx="139700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700" h="241300">
                      <a:moveTo>
                        <a:pt x="0" y="0"/>
                      </a:moveTo>
                      <a:lnTo>
                        <a:pt x="139700" y="2413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90" name="object 65">
                  <a:extLst>
                    <a:ext uri="{FF2B5EF4-FFF2-40B4-BE49-F238E27FC236}">
                      <a16:creationId xmlns:a16="http://schemas.microsoft.com/office/drawing/2014/main" id="{9C1C97BC-0D32-4E8D-B3E2-46F7E9C2DA40}"/>
                    </a:ext>
                  </a:extLst>
                </p:cNvPr>
                <p:cNvSpPr/>
                <p:nvPr/>
              </p:nvSpPr>
              <p:spPr>
                <a:xfrm>
                  <a:off x="3505200" y="2730500"/>
                  <a:ext cx="304800" cy="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0" h="25400">
                      <a:moveTo>
                        <a:pt x="0" y="0"/>
                      </a:moveTo>
                      <a:lnTo>
                        <a:pt x="304800" y="254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91" name="object 66">
                  <a:extLst>
                    <a:ext uri="{FF2B5EF4-FFF2-40B4-BE49-F238E27FC236}">
                      <a16:creationId xmlns:a16="http://schemas.microsoft.com/office/drawing/2014/main" id="{D7C902BF-99DF-4F6A-80C2-1DCE6F748B7A}"/>
                    </a:ext>
                  </a:extLst>
                </p:cNvPr>
                <p:cNvSpPr/>
                <p:nvPr/>
              </p:nvSpPr>
              <p:spPr>
                <a:xfrm>
                  <a:off x="3810000" y="2755900"/>
                  <a:ext cx="101600" cy="29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00" h="292100">
                      <a:moveTo>
                        <a:pt x="0" y="0"/>
                      </a:moveTo>
                      <a:lnTo>
                        <a:pt x="101600" y="2921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92" name="object 67">
                  <a:extLst>
                    <a:ext uri="{FF2B5EF4-FFF2-40B4-BE49-F238E27FC236}">
                      <a16:creationId xmlns:a16="http://schemas.microsoft.com/office/drawing/2014/main" id="{9C528298-2B21-415D-A268-ADD1260288AF}"/>
                    </a:ext>
                  </a:extLst>
                </p:cNvPr>
                <p:cNvSpPr/>
                <p:nvPr/>
              </p:nvSpPr>
              <p:spPr>
                <a:xfrm>
                  <a:off x="3911600" y="3048000"/>
                  <a:ext cx="317500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0" h="50800">
                      <a:moveTo>
                        <a:pt x="0" y="0"/>
                      </a:moveTo>
                      <a:lnTo>
                        <a:pt x="317500" y="5080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93" name="object 68">
                  <a:extLst>
                    <a:ext uri="{FF2B5EF4-FFF2-40B4-BE49-F238E27FC236}">
                      <a16:creationId xmlns:a16="http://schemas.microsoft.com/office/drawing/2014/main" id="{F2A64EBF-58E2-4B97-AEAA-8A9A7A8E0090}"/>
                    </a:ext>
                  </a:extLst>
                </p:cNvPr>
                <p:cNvSpPr/>
                <p:nvPr/>
              </p:nvSpPr>
              <p:spPr>
                <a:xfrm>
                  <a:off x="4406900" y="2832100"/>
                  <a:ext cx="304800" cy="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0" h="25400">
                      <a:moveTo>
                        <a:pt x="304800" y="25400"/>
                      </a:moveTo>
                      <a:lnTo>
                        <a:pt x="0" y="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94" name="object 69">
                  <a:extLst>
                    <a:ext uri="{FF2B5EF4-FFF2-40B4-BE49-F238E27FC236}">
                      <a16:creationId xmlns:a16="http://schemas.microsoft.com/office/drawing/2014/main" id="{F96B7856-05F4-45A6-9C06-11841F2D32D0}"/>
                    </a:ext>
                  </a:extLst>
                </p:cNvPr>
                <p:cNvSpPr/>
                <p:nvPr/>
              </p:nvSpPr>
              <p:spPr>
                <a:xfrm>
                  <a:off x="4229100" y="2832100"/>
                  <a:ext cx="17780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00" h="266700">
                      <a:moveTo>
                        <a:pt x="0" y="266700"/>
                      </a:moveTo>
                      <a:lnTo>
                        <a:pt x="177800" y="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95" name="object 70">
                  <a:extLst>
                    <a:ext uri="{FF2B5EF4-FFF2-40B4-BE49-F238E27FC236}">
                      <a16:creationId xmlns:a16="http://schemas.microsoft.com/office/drawing/2014/main" id="{CBF1AE65-5797-4C99-9215-5245FB5A6116}"/>
                    </a:ext>
                  </a:extLst>
                </p:cNvPr>
                <p:cNvSpPr/>
                <p:nvPr/>
              </p:nvSpPr>
              <p:spPr>
                <a:xfrm>
                  <a:off x="4267200" y="2565400"/>
                  <a:ext cx="13970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700" h="266700">
                      <a:moveTo>
                        <a:pt x="139700" y="266700"/>
                      </a:moveTo>
                      <a:lnTo>
                        <a:pt x="0" y="0"/>
                      </a:lnTo>
                    </a:path>
                  </a:pathLst>
                </a:custGeom>
                <a:ln w="26543">
                  <a:solidFill>
                    <a:srgbClr val="CC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96" name="object 71">
                  <a:extLst>
                    <a:ext uri="{FF2B5EF4-FFF2-40B4-BE49-F238E27FC236}">
                      <a16:creationId xmlns:a16="http://schemas.microsoft.com/office/drawing/2014/main" id="{9D0CD090-6D16-4DE3-9A13-58F4482744EF}"/>
                    </a:ext>
                  </a:extLst>
                </p:cNvPr>
                <p:cNvSpPr/>
                <p:nvPr/>
              </p:nvSpPr>
              <p:spPr>
                <a:xfrm>
                  <a:off x="1649857" y="2715768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3971" y="74257"/>
                      </a:lnTo>
                      <a:lnTo>
                        <a:pt x="130979" y="88224"/>
                      </a:lnTo>
                      <a:lnTo>
                        <a:pt x="125253" y="100952"/>
                      </a:lnTo>
                      <a:lnTo>
                        <a:pt x="117125" y="112107"/>
                      </a:lnTo>
                      <a:lnTo>
                        <a:pt x="106922" y="121360"/>
                      </a:lnTo>
                      <a:lnTo>
                        <a:pt x="94976" y="128379"/>
                      </a:lnTo>
                      <a:lnTo>
                        <a:pt x="81615" y="132833"/>
                      </a:lnTo>
                      <a:lnTo>
                        <a:pt x="67170" y="134391"/>
                      </a:lnTo>
                      <a:lnTo>
                        <a:pt x="60084" y="134021"/>
                      </a:lnTo>
                      <a:lnTo>
                        <a:pt x="46120" y="131024"/>
                      </a:lnTo>
                      <a:lnTo>
                        <a:pt x="33401" y="125291"/>
                      </a:lnTo>
                      <a:lnTo>
                        <a:pt x="22255" y="117153"/>
                      </a:lnTo>
                      <a:lnTo>
                        <a:pt x="13013" y="106940"/>
                      </a:lnTo>
                      <a:lnTo>
                        <a:pt x="6003" y="94985"/>
                      </a:lnTo>
                      <a:lnTo>
                        <a:pt x="1555" y="81618"/>
                      </a:lnTo>
                      <a:lnTo>
                        <a:pt x="0" y="67170"/>
                      </a:lnTo>
                      <a:lnTo>
                        <a:pt x="364" y="60131"/>
                      </a:lnTo>
                      <a:lnTo>
                        <a:pt x="3351" y="46170"/>
                      </a:lnTo>
                      <a:lnTo>
                        <a:pt x="9073" y="33446"/>
                      </a:lnTo>
                      <a:lnTo>
                        <a:pt x="17201" y="22291"/>
                      </a:lnTo>
                      <a:lnTo>
                        <a:pt x="27404" y="13037"/>
                      </a:lnTo>
                      <a:lnTo>
                        <a:pt x="39354" y="6015"/>
                      </a:lnTo>
                      <a:lnTo>
                        <a:pt x="52719" y="1559"/>
                      </a:lnTo>
                      <a:lnTo>
                        <a:pt x="67170" y="0"/>
                      </a:lnTo>
                      <a:lnTo>
                        <a:pt x="74218" y="365"/>
                      </a:lnTo>
                      <a:lnTo>
                        <a:pt x="88189" y="3356"/>
                      </a:lnTo>
                      <a:lnTo>
                        <a:pt x="100916" y="9084"/>
                      </a:lnTo>
                      <a:lnTo>
                        <a:pt x="112069" y="17219"/>
                      </a:lnTo>
                      <a:lnTo>
                        <a:pt x="121318" y="27426"/>
                      </a:lnTo>
                      <a:lnTo>
                        <a:pt x="128332" y="39376"/>
                      </a:lnTo>
                      <a:lnTo>
                        <a:pt x="132783" y="52734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97" name="object 72">
                  <a:extLst>
                    <a:ext uri="{FF2B5EF4-FFF2-40B4-BE49-F238E27FC236}">
                      <a16:creationId xmlns:a16="http://schemas.microsoft.com/office/drawing/2014/main" id="{BCB3F746-C63F-456F-A2F0-C23CAD5D5B94}"/>
                    </a:ext>
                  </a:extLst>
                </p:cNvPr>
                <p:cNvSpPr/>
                <p:nvPr/>
              </p:nvSpPr>
              <p:spPr>
                <a:xfrm>
                  <a:off x="1706067" y="2793898"/>
                  <a:ext cx="73177" cy="5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97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197"/>
                      </a:lnTo>
                      <a:lnTo>
                        <a:pt x="10960" y="52197"/>
                      </a:lnTo>
                      <a:lnTo>
                        <a:pt x="24956" y="50636"/>
                      </a:lnTo>
                      <a:lnTo>
                        <a:pt x="37926" y="46166"/>
                      </a:lnTo>
                      <a:lnTo>
                        <a:pt x="49491" y="39101"/>
                      </a:lnTo>
                      <a:lnTo>
                        <a:pt x="59271" y="29758"/>
                      </a:lnTo>
                      <a:lnTo>
                        <a:pt x="66886" y="18451"/>
                      </a:lnTo>
                      <a:lnTo>
                        <a:pt x="71958" y="5497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98" name="object 73">
                  <a:extLst>
                    <a:ext uri="{FF2B5EF4-FFF2-40B4-BE49-F238E27FC236}">
                      <a16:creationId xmlns:a16="http://schemas.microsoft.com/office/drawing/2014/main" id="{49B0A3E1-1CA6-4559-B174-7EC4B0204168}"/>
                    </a:ext>
                  </a:extLst>
                </p:cNvPr>
                <p:cNvSpPr/>
                <p:nvPr/>
              </p:nvSpPr>
              <p:spPr>
                <a:xfrm>
                  <a:off x="1722145" y="2807639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16" y="30843"/>
                      </a:lnTo>
                      <a:lnTo>
                        <a:pt x="25094" y="25345"/>
                      </a:lnTo>
                      <a:lnTo>
                        <a:pt x="35508" y="17337"/>
                      </a:lnTo>
                      <a:lnTo>
                        <a:pt x="43932" y="7109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599" name="object 74">
                  <a:extLst>
                    <a:ext uri="{FF2B5EF4-FFF2-40B4-BE49-F238E27FC236}">
                      <a16:creationId xmlns:a16="http://schemas.microsoft.com/office/drawing/2014/main" id="{7059D6C1-EF4D-4AB3-BB28-373E310A7AB3}"/>
                    </a:ext>
                  </a:extLst>
                </p:cNvPr>
                <p:cNvSpPr/>
                <p:nvPr/>
              </p:nvSpPr>
              <p:spPr>
                <a:xfrm>
                  <a:off x="1739455" y="2820492"/>
                  <a:ext cx="15125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56" y="4368"/>
                      </a:lnTo>
                      <a:lnTo>
                        <a:pt x="15125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00" name="object 75">
                  <a:extLst>
                    <a:ext uri="{FF2B5EF4-FFF2-40B4-BE49-F238E27FC236}">
                      <a16:creationId xmlns:a16="http://schemas.microsoft.com/office/drawing/2014/main" id="{A2AC43D2-D910-4449-9844-65D2080B56E3}"/>
                    </a:ext>
                  </a:extLst>
                </p:cNvPr>
                <p:cNvSpPr/>
                <p:nvPr/>
              </p:nvSpPr>
              <p:spPr>
                <a:xfrm>
                  <a:off x="1679028" y="2734271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713" y="14135"/>
                      </a:lnTo>
                      <a:lnTo>
                        <a:pt x="12852" y="16865"/>
                      </a:lnTo>
                      <a:lnTo>
                        <a:pt x="9474" y="20192"/>
                      </a:lnTo>
                      <a:lnTo>
                        <a:pt x="0" y="10667"/>
                      </a:lnTo>
                      <a:lnTo>
                        <a:pt x="4419" y="6248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01" name="object 76">
                  <a:extLst>
                    <a:ext uri="{FF2B5EF4-FFF2-40B4-BE49-F238E27FC236}">
                      <a16:creationId xmlns:a16="http://schemas.microsoft.com/office/drawing/2014/main" id="{18BA716E-6B9D-4455-8D09-C6B6044FF667}"/>
                    </a:ext>
                  </a:extLst>
                </p:cNvPr>
                <p:cNvSpPr/>
                <p:nvPr/>
              </p:nvSpPr>
              <p:spPr>
                <a:xfrm>
                  <a:off x="1679028" y="2734271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19" y="6248"/>
                      </a:lnTo>
                      <a:lnTo>
                        <a:pt x="0" y="10667"/>
                      </a:lnTo>
                      <a:lnTo>
                        <a:pt x="9474" y="20192"/>
                      </a:lnTo>
                      <a:lnTo>
                        <a:pt x="12852" y="16865"/>
                      </a:lnTo>
                      <a:lnTo>
                        <a:pt x="16713" y="1413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02" name="object 77">
                  <a:extLst>
                    <a:ext uri="{FF2B5EF4-FFF2-40B4-BE49-F238E27FC236}">
                      <a16:creationId xmlns:a16="http://schemas.microsoft.com/office/drawing/2014/main" id="{B7347EF0-7111-4BD3-9289-9C7B26021DDE}"/>
                    </a:ext>
                  </a:extLst>
                </p:cNvPr>
                <p:cNvSpPr/>
                <p:nvPr/>
              </p:nvSpPr>
              <p:spPr>
                <a:xfrm>
                  <a:off x="1683791" y="2740317"/>
                  <a:ext cx="13398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85">
                      <a:moveTo>
                        <a:pt x="13398" y="0"/>
                      </a:moveTo>
                      <a:lnTo>
                        <a:pt x="8381" y="233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03" name="object 78">
                  <a:extLst>
                    <a:ext uri="{FF2B5EF4-FFF2-40B4-BE49-F238E27FC236}">
                      <a16:creationId xmlns:a16="http://schemas.microsoft.com/office/drawing/2014/main" id="{E9569755-D68C-439F-96DD-AB1D9055E79B}"/>
                    </a:ext>
                  </a:extLst>
                </p:cNvPr>
                <p:cNvSpPr/>
                <p:nvPr/>
              </p:nvSpPr>
              <p:spPr>
                <a:xfrm>
                  <a:off x="1686128" y="2738932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8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04" name="object 79">
                  <a:extLst>
                    <a:ext uri="{FF2B5EF4-FFF2-40B4-BE49-F238E27FC236}">
                      <a16:creationId xmlns:a16="http://schemas.microsoft.com/office/drawing/2014/main" id="{1D7D1676-3BA4-4EBC-99ED-D48C771FD3A0}"/>
                    </a:ext>
                  </a:extLst>
                </p:cNvPr>
                <p:cNvSpPr/>
                <p:nvPr/>
              </p:nvSpPr>
              <p:spPr>
                <a:xfrm>
                  <a:off x="1649857" y="2715768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2783" y="52734"/>
                      </a:lnTo>
                      <a:lnTo>
                        <a:pt x="128332" y="39376"/>
                      </a:lnTo>
                      <a:lnTo>
                        <a:pt x="121318" y="27426"/>
                      </a:lnTo>
                      <a:lnTo>
                        <a:pt x="112069" y="17219"/>
                      </a:lnTo>
                      <a:lnTo>
                        <a:pt x="100916" y="9084"/>
                      </a:lnTo>
                      <a:lnTo>
                        <a:pt x="88189" y="3356"/>
                      </a:lnTo>
                      <a:lnTo>
                        <a:pt x="74218" y="365"/>
                      </a:lnTo>
                      <a:lnTo>
                        <a:pt x="67170" y="0"/>
                      </a:lnTo>
                      <a:lnTo>
                        <a:pt x="52719" y="1559"/>
                      </a:lnTo>
                      <a:lnTo>
                        <a:pt x="39354" y="6015"/>
                      </a:lnTo>
                      <a:lnTo>
                        <a:pt x="27404" y="13037"/>
                      </a:lnTo>
                      <a:lnTo>
                        <a:pt x="17201" y="22291"/>
                      </a:lnTo>
                      <a:lnTo>
                        <a:pt x="9073" y="33446"/>
                      </a:lnTo>
                      <a:lnTo>
                        <a:pt x="3351" y="46170"/>
                      </a:lnTo>
                      <a:lnTo>
                        <a:pt x="364" y="60131"/>
                      </a:lnTo>
                      <a:lnTo>
                        <a:pt x="0" y="67170"/>
                      </a:lnTo>
                      <a:lnTo>
                        <a:pt x="1555" y="81618"/>
                      </a:lnTo>
                      <a:lnTo>
                        <a:pt x="6003" y="94985"/>
                      </a:lnTo>
                      <a:lnTo>
                        <a:pt x="13013" y="106940"/>
                      </a:lnTo>
                      <a:lnTo>
                        <a:pt x="22255" y="117153"/>
                      </a:lnTo>
                      <a:lnTo>
                        <a:pt x="33401" y="125291"/>
                      </a:lnTo>
                      <a:lnTo>
                        <a:pt x="46120" y="131024"/>
                      </a:lnTo>
                      <a:lnTo>
                        <a:pt x="60084" y="134021"/>
                      </a:lnTo>
                      <a:lnTo>
                        <a:pt x="67170" y="134391"/>
                      </a:lnTo>
                      <a:lnTo>
                        <a:pt x="81615" y="132833"/>
                      </a:lnTo>
                      <a:lnTo>
                        <a:pt x="94976" y="128379"/>
                      </a:lnTo>
                      <a:lnTo>
                        <a:pt x="106922" y="121360"/>
                      </a:lnTo>
                      <a:lnTo>
                        <a:pt x="117125" y="112107"/>
                      </a:lnTo>
                      <a:lnTo>
                        <a:pt x="125253" y="100952"/>
                      </a:lnTo>
                      <a:lnTo>
                        <a:pt x="130979" y="88224"/>
                      </a:lnTo>
                      <a:lnTo>
                        <a:pt x="133971" y="74257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05" name="object 80">
                  <a:extLst>
                    <a:ext uri="{FF2B5EF4-FFF2-40B4-BE49-F238E27FC236}">
                      <a16:creationId xmlns:a16="http://schemas.microsoft.com/office/drawing/2014/main" id="{D73130F7-2D66-4525-A4C0-75BCBC94ED0A}"/>
                    </a:ext>
                  </a:extLst>
                </p:cNvPr>
                <p:cNvSpPr/>
                <p:nvPr/>
              </p:nvSpPr>
              <p:spPr>
                <a:xfrm>
                  <a:off x="1742084" y="2680690"/>
                  <a:ext cx="8229" cy="25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9" h="25552">
                      <a:moveTo>
                        <a:pt x="8229" y="0"/>
                      </a:moveTo>
                      <a:lnTo>
                        <a:pt x="0" y="25552"/>
                      </a:lnTo>
                    </a:path>
                  </a:pathLst>
                </a:custGeom>
                <a:ln w="4698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06" name="object 81">
                  <a:extLst>
                    <a:ext uri="{FF2B5EF4-FFF2-40B4-BE49-F238E27FC236}">
                      <a16:creationId xmlns:a16="http://schemas.microsoft.com/office/drawing/2014/main" id="{133F0871-D732-41BF-A1D5-53B9DD7F9394}"/>
                    </a:ext>
                  </a:extLst>
                </p:cNvPr>
                <p:cNvSpPr/>
                <p:nvPr/>
              </p:nvSpPr>
              <p:spPr>
                <a:xfrm>
                  <a:off x="1717027" y="2675381"/>
                  <a:ext cx="0" cy="26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936">
                      <a:moveTo>
                        <a:pt x="0" y="0"/>
                      </a:moveTo>
                      <a:lnTo>
                        <a:pt x="0" y="26936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07" name="object 82">
                  <a:extLst>
                    <a:ext uri="{FF2B5EF4-FFF2-40B4-BE49-F238E27FC236}">
                      <a16:creationId xmlns:a16="http://schemas.microsoft.com/office/drawing/2014/main" id="{2B288C9D-BA24-42D1-8FE3-A20C7C6D151E}"/>
                    </a:ext>
                  </a:extLst>
                </p:cNvPr>
                <p:cNvSpPr/>
                <p:nvPr/>
              </p:nvSpPr>
              <p:spPr>
                <a:xfrm>
                  <a:off x="1683893" y="2680690"/>
                  <a:ext cx="8229" cy="25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9" h="25552">
                      <a:moveTo>
                        <a:pt x="0" y="0"/>
                      </a:moveTo>
                      <a:lnTo>
                        <a:pt x="8229" y="25552"/>
                      </a:lnTo>
                    </a:path>
                  </a:pathLst>
                </a:custGeom>
                <a:ln w="4698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08" name="object 83">
                  <a:extLst>
                    <a:ext uri="{FF2B5EF4-FFF2-40B4-BE49-F238E27FC236}">
                      <a16:creationId xmlns:a16="http://schemas.microsoft.com/office/drawing/2014/main" id="{8897DA3A-1463-4D7D-876D-01F5F0FC8592}"/>
                    </a:ext>
                  </a:extLst>
                </p:cNvPr>
                <p:cNvSpPr/>
                <p:nvPr/>
              </p:nvSpPr>
              <p:spPr>
                <a:xfrm>
                  <a:off x="1653920" y="2695968"/>
                  <a:ext cx="15735" cy="21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5" h="21678">
                      <a:moveTo>
                        <a:pt x="0" y="0"/>
                      </a:moveTo>
                      <a:lnTo>
                        <a:pt x="15735" y="21678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09" name="object 84">
                  <a:extLst>
                    <a:ext uri="{FF2B5EF4-FFF2-40B4-BE49-F238E27FC236}">
                      <a16:creationId xmlns:a16="http://schemas.microsoft.com/office/drawing/2014/main" id="{36421AA0-83E4-484D-A79F-64191E7C8272}"/>
                    </a:ext>
                  </a:extLst>
                </p:cNvPr>
                <p:cNvSpPr/>
                <p:nvPr/>
              </p:nvSpPr>
              <p:spPr>
                <a:xfrm>
                  <a:off x="1630070" y="2719831"/>
                  <a:ext cx="21678" cy="1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8" h="15722">
                      <a:moveTo>
                        <a:pt x="0" y="0"/>
                      </a:moveTo>
                      <a:lnTo>
                        <a:pt x="21678" y="1572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10" name="object 85">
                  <a:extLst>
                    <a:ext uri="{FF2B5EF4-FFF2-40B4-BE49-F238E27FC236}">
                      <a16:creationId xmlns:a16="http://schemas.microsoft.com/office/drawing/2014/main" id="{4C9375E1-B607-4011-ABC7-732B23E5B8C7}"/>
                    </a:ext>
                  </a:extLst>
                </p:cNvPr>
                <p:cNvSpPr/>
                <p:nvPr/>
              </p:nvSpPr>
              <p:spPr>
                <a:xfrm>
                  <a:off x="1614779" y="2749804"/>
                  <a:ext cx="25552" cy="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2" h="8280">
                      <a:moveTo>
                        <a:pt x="0" y="0"/>
                      </a:moveTo>
                      <a:lnTo>
                        <a:pt x="25552" y="828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11" name="object 86">
                  <a:extLst>
                    <a:ext uri="{FF2B5EF4-FFF2-40B4-BE49-F238E27FC236}">
                      <a16:creationId xmlns:a16="http://schemas.microsoft.com/office/drawing/2014/main" id="{77E91EDE-5855-4AD1-BC9A-E6D1825748D9}"/>
                    </a:ext>
                  </a:extLst>
                </p:cNvPr>
                <p:cNvSpPr/>
                <p:nvPr/>
              </p:nvSpPr>
              <p:spPr>
                <a:xfrm>
                  <a:off x="1609471" y="2782938"/>
                  <a:ext cx="2694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9">
                      <a:moveTo>
                        <a:pt x="0" y="0"/>
                      </a:moveTo>
                      <a:lnTo>
                        <a:pt x="26949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12" name="object 87">
                  <a:extLst>
                    <a:ext uri="{FF2B5EF4-FFF2-40B4-BE49-F238E27FC236}">
                      <a16:creationId xmlns:a16="http://schemas.microsoft.com/office/drawing/2014/main" id="{1ECF5E91-09E8-4BC5-A965-2B0021DAE905}"/>
                    </a:ext>
                  </a:extLst>
                </p:cNvPr>
                <p:cNvSpPr/>
                <p:nvPr/>
              </p:nvSpPr>
              <p:spPr>
                <a:xfrm>
                  <a:off x="1614779" y="2807995"/>
                  <a:ext cx="25552" cy="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2" h="8229">
                      <a:moveTo>
                        <a:pt x="0" y="8229"/>
                      </a:moveTo>
                      <a:lnTo>
                        <a:pt x="25552" y="0"/>
                      </a:lnTo>
                    </a:path>
                  </a:pathLst>
                </a:custGeom>
                <a:ln w="4698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13" name="object 88">
                  <a:extLst>
                    <a:ext uri="{FF2B5EF4-FFF2-40B4-BE49-F238E27FC236}">
                      <a16:creationId xmlns:a16="http://schemas.microsoft.com/office/drawing/2014/main" id="{84927E7B-76FA-4896-A2B1-960DE9631DB0}"/>
                    </a:ext>
                  </a:extLst>
                </p:cNvPr>
                <p:cNvSpPr/>
                <p:nvPr/>
              </p:nvSpPr>
              <p:spPr>
                <a:xfrm>
                  <a:off x="1630070" y="2830461"/>
                  <a:ext cx="21678" cy="1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8" h="15722">
                      <a:moveTo>
                        <a:pt x="0" y="15722"/>
                      </a:moveTo>
                      <a:lnTo>
                        <a:pt x="21678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14" name="object 89">
                  <a:extLst>
                    <a:ext uri="{FF2B5EF4-FFF2-40B4-BE49-F238E27FC236}">
                      <a16:creationId xmlns:a16="http://schemas.microsoft.com/office/drawing/2014/main" id="{A371936D-6A0D-4BD2-9981-6639E1C17F31}"/>
                    </a:ext>
                  </a:extLst>
                </p:cNvPr>
                <p:cNvSpPr/>
                <p:nvPr/>
              </p:nvSpPr>
              <p:spPr>
                <a:xfrm>
                  <a:off x="1653920" y="2848229"/>
                  <a:ext cx="15735" cy="21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5" h="21818">
                      <a:moveTo>
                        <a:pt x="0" y="21818"/>
                      </a:moveTo>
                      <a:lnTo>
                        <a:pt x="15735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15" name="object 90">
                  <a:extLst>
                    <a:ext uri="{FF2B5EF4-FFF2-40B4-BE49-F238E27FC236}">
                      <a16:creationId xmlns:a16="http://schemas.microsoft.com/office/drawing/2014/main" id="{CE11E076-30BE-484C-BBB6-BC461F123EE6}"/>
                    </a:ext>
                  </a:extLst>
                </p:cNvPr>
                <p:cNvSpPr/>
                <p:nvPr/>
              </p:nvSpPr>
              <p:spPr>
                <a:xfrm>
                  <a:off x="1683893" y="2859684"/>
                  <a:ext cx="8229" cy="2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9" h="25641">
                      <a:moveTo>
                        <a:pt x="0" y="25641"/>
                      </a:moveTo>
                      <a:lnTo>
                        <a:pt x="8229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16" name="object 91">
                  <a:extLst>
                    <a:ext uri="{FF2B5EF4-FFF2-40B4-BE49-F238E27FC236}">
                      <a16:creationId xmlns:a16="http://schemas.microsoft.com/office/drawing/2014/main" id="{B76E117C-014C-46C1-B6DB-CE3825DD8945}"/>
                    </a:ext>
                  </a:extLst>
                </p:cNvPr>
                <p:cNvSpPr/>
                <p:nvPr/>
              </p:nvSpPr>
              <p:spPr>
                <a:xfrm>
                  <a:off x="1717027" y="2863697"/>
                  <a:ext cx="0" cy="26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847">
                      <a:moveTo>
                        <a:pt x="0" y="26847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17" name="object 92">
                  <a:extLst>
                    <a:ext uri="{FF2B5EF4-FFF2-40B4-BE49-F238E27FC236}">
                      <a16:creationId xmlns:a16="http://schemas.microsoft.com/office/drawing/2014/main" id="{40458133-BDFF-422F-831C-F1F5325B3D78}"/>
                    </a:ext>
                  </a:extLst>
                </p:cNvPr>
                <p:cNvSpPr/>
                <p:nvPr/>
              </p:nvSpPr>
              <p:spPr>
                <a:xfrm>
                  <a:off x="1742084" y="2859684"/>
                  <a:ext cx="8229" cy="2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9" h="25641">
                      <a:moveTo>
                        <a:pt x="8229" y="25641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18" name="object 94">
                  <a:extLst>
                    <a:ext uri="{FF2B5EF4-FFF2-40B4-BE49-F238E27FC236}">
                      <a16:creationId xmlns:a16="http://schemas.microsoft.com/office/drawing/2014/main" id="{D1AE6D12-3546-492B-A125-2DA4FF34C10F}"/>
                    </a:ext>
                  </a:extLst>
                </p:cNvPr>
                <p:cNvSpPr/>
                <p:nvPr/>
              </p:nvSpPr>
              <p:spPr>
                <a:xfrm>
                  <a:off x="1962594" y="2643136"/>
                  <a:ext cx="73177" cy="52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235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235"/>
                      </a:lnTo>
                      <a:lnTo>
                        <a:pt x="10960" y="52235"/>
                      </a:lnTo>
                      <a:lnTo>
                        <a:pt x="24952" y="50673"/>
                      </a:lnTo>
                      <a:lnTo>
                        <a:pt x="37919" y="46199"/>
                      </a:lnTo>
                      <a:lnTo>
                        <a:pt x="49481" y="39130"/>
                      </a:lnTo>
                      <a:lnTo>
                        <a:pt x="59260" y="29783"/>
                      </a:lnTo>
                      <a:lnTo>
                        <a:pt x="66877" y="18474"/>
                      </a:lnTo>
                      <a:lnTo>
                        <a:pt x="71952" y="5522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19" name="object 95">
                  <a:extLst>
                    <a:ext uri="{FF2B5EF4-FFF2-40B4-BE49-F238E27FC236}">
                      <a16:creationId xmlns:a16="http://schemas.microsoft.com/office/drawing/2014/main" id="{99FB3A9E-219B-45F6-8B5B-DD3A31E41A34}"/>
                    </a:ext>
                  </a:extLst>
                </p:cNvPr>
                <p:cNvSpPr/>
                <p:nvPr/>
              </p:nvSpPr>
              <p:spPr>
                <a:xfrm>
                  <a:off x="1978672" y="2656878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21" y="30863"/>
                      </a:lnTo>
                      <a:lnTo>
                        <a:pt x="25100" y="25366"/>
                      </a:lnTo>
                      <a:lnTo>
                        <a:pt x="35511" y="17349"/>
                      </a:lnTo>
                      <a:lnTo>
                        <a:pt x="43932" y="7111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20" name="object 96">
                  <a:extLst>
                    <a:ext uri="{FF2B5EF4-FFF2-40B4-BE49-F238E27FC236}">
                      <a16:creationId xmlns:a16="http://schemas.microsoft.com/office/drawing/2014/main" id="{0EFFF258-709B-4714-9778-0F77BDEC30F0}"/>
                    </a:ext>
                  </a:extLst>
                </p:cNvPr>
                <p:cNvSpPr/>
                <p:nvPr/>
              </p:nvSpPr>
              <p:spPr>
                <a:xfrm>
                  <a:off x="1995982" y="2669730"/>
                  <a:ext cx="15125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" h="10566">
                      <a:moveTo>
                        <a:pt x="0" y="10566"/>
                      </a:moveTo>
                      <a:lnTo>
                        <a:pt x="5651" y="7988"/>
                      </a:lnTo>
                      <a:lnTo>
                        <a:pt x="10769" y="4368"/>
                      </a:lnTo>
                      <a:lnTo>
                        <a:pt x="15125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21" name="object 97">
                  <a:extLst>
                    <a:ext uri="{FF2B5EF4-FFF2-40B4-BE49-F238E27FC236}">
                      <a16:creationId xmlns:a16="http://schemas.microsoft.com/office/drawing/2014/main" id="{B08A46F9-C7B9-42C7-B159-FD2FEDA064C8}"/>
                    </a:ext>
                  </a:extLst>
                </p:cNvPr>
                <p:cNvSpPr/>
                <p:nvPr/>
              </p:nvSpPr>
              <p:spPr>
                <a:xfrm>
                  <a:off x="1935556" y="2583510"/>
                  <a:ext cx="20993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3">
                      <a:moveTo>
                        <a:pt x="15278" y="0"/>
                      </a:moveTo>
                      <a:lnTo>
                        <a:pt x="20993" y="12153"/>
                      </a:lnTo>
                      <a:lnTo>
                        <a:pt x="16725" y="14135"/>
                      </a:lnTo>
                      <a:lnTo>
                        <a:pt x="12852" y="16865"/>
                      </a:lnTo>
                      <a:lnTo>
                        <a:pt x="9525" y="20193"/>
                      </a:lnTo>
                      <a:lnTo>
                        <a:pt x="0" y="10718"/>
                      </a:lnTo>
                      <a:lnTo>
                        <a:pt x="4470" y="6248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22" name="object 98">
                  <a:extLst>
                    <a:ext uri="{FF2B5EF4-FFF2-40B4-BE49-F238E27FC236}">
                      <a16:creationId xmlns:a16="http://schemas.microsoft.com/office/drawing/2014/main" id="{DC5E99FE-3F5B-4874-A82E-A3483126B4AC}"/>
                    </a:ext>
                  </a:extLst>
                </p:cNvPr>
                <p:cNvSpPr/>
                <p:nvPr/>
              </p:nvSpPr>
              <p:spPr>
                <a:xfrm>
                  <a:off x="1935556" y="2583510"/>
                  <a:ext cx="20993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3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70" y="6248"/>
                      </a:lnTo>
                      <a:lnTo>
                        <a:pt x="0" y="10718"/>
                      </a:lnTo>
                      <a:lnTo>
                        <a:pt x="9525" y="20193"/>
                      </a:lnTo>
                      <a:lnTo>
                        <a:pt x="12852" y="16865"/>
                      </a:lnTo>
                      <a:lnTo>
                        <a:pt x="16725" y="14135"/>
                      </a:lnTo>
                      <a:lnTo>
                        <a:pt x="20993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23" name="object 99">
                  <a:extLst>
                    <a:ext uri="{FF2B5EF4-FFF2-40B4-BE49-F238E27FC236}">
                      <a16:creationId xmlns:a16="http://schemas.microsoft.com/office/drawing/2014/main" id="{43A988F2-DA2D-451A-9D3C-CDEC2A264145}"/>
                    </a:ext>
                  </a:extLst>
                </p:cNvPr>
                <p:cNvSpPr/>
                <p:nvPr/>
              </p:nvSpPr>
              <p:spPr>
                <a:xfrm>
                  <a:off x="1940318" y="2589555"/>
                  <a:ext cx="13398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85">
                      <a:moveTo>
                        <a:pt x="13398" y="0"/>
                      </a:moveTo>
                      <a:lnTo>
                        <a:pt x="8432" y="233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24" name="object 100">
                  <a:extLst>
                    <a:ext uri="{FF2B5EF4-FFF2-40B4-BE49-F238E27FC236}">
                      <a16:creationId xmlns:a16="http://schemas.microsoft.com/office/drawing/2014/main" id="{970E0421-E5FE-45FD-AB9A-3D3EEDFB9E44}"/>
                    </a:ext>
                  </a:extLst>
                </p:cNvPr>
                <p:cNvSpPr/>
                <p:nvPr/>
              </p:nvSpPr>
              <p:spPr>
                <a:xfrm>
                  <a:off x="1942655" y="2588171"/>
                  <a:ext cx="7886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6" h="11010">
                      <a:moveTo>
                        <a:pt x="7886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25" name="object 101">
                  <a:extLst>
                    <a:ext uri="{FF2B5EF4-FFF2-40B4-BE49-F238E27FC236}">
                      <a16:creationId xmlns:a16="http://schemas.microsoft.com/office/drawing/2014/main" id="{D5487C70-6EF0-4C91-9C74-B01BB88FF53B}"/>
                    </a:ext>
                  </a:extLst>
                </p:cNvPr>
                <p:cNvSpPr/>
                <p:nvPr/>
              </p:nvSpPr>
              <p:spPr>
                <a:xfrm>
                  <a:off x="1906384" y="2565006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221"/>
                      </a:moveTo>
                      <a:lnTo>
                        <a:pt x="132834" y="52778"/>
                      </a:lnTo>
                      <a:lnTo>
                        <a:pt x="128383" y="39415"/>
                      </a:lnTo>
                      <a:lnTo>
                        <a:pt x="121369" y="27463"/>
                      </a:lnTo>
                      <a:lnTo>
                        <a:pt x="112122" y="17252"/>
                      </a:lnTo>
                      <a:lnTo>
                        <a:pt x="100974" y="9113"/>
                      </a:lnTo>
                      <a:lnTo>
                        <a:pt x="88255" y="3376"/>
                      </a:lnTo>
                      <a:lnTo>
                        <a:pt x="74295" y="373"/>
                      </a:lnTo>
                      <a:lnTo>
                        <a:pt x="67170" y="0"/>
                      </a:lnTo>
                      <a:lnTo>
                        <a:pt x="52739" y="1558"/>
                      </a:lnTo>
                      <a:lnTo>
                        <a:pt x="39385" y="6012"/>
                      </a:lnTo>
                      <a:lnTo>
                        <a:pt x="27439" y="13031"/>
                      </a:lnTo>
                      <a:lnTo>
                        <a:pt x="17233" y="22283"/>
                      </a:lnTo>
                      <a:lnTo>
                        <a:pt x="9098" y="33439"/>
                      </a:lnTo>
                      <a:lnTo>
                        <a:pt x="3366" y="46166"/>
                      </a:lnTo>
                      <a:lnTo>
                        <a:pt x="369" y="60134"/>
                      </a:lnTo>
                      <a:lnTo>
                        <a:pt x="0" y="67221"/>
                      </a:lnTo>
                      <a:lnTo>
                        <a:pt x="1559" y="81672"/>
                      </a:lnTo>
                      <a:lnTo>
                        <a:pt x="6015" y="95037"/>
                      </a:lnTo>
                      <a:lnTo>
                        <a:pt x="13037" y="106986"/>
                      </a:lnTo>
                      <a:lnTo>
                        <a:pt x="22291" y="117189"/>
                      </a:lnTo>
                      <a:lnTo>
                        <a:pt x="33446" y="125317"/>
                      </a:lnTo>
                      <a:lnTo>
                        <a:pt x="46170" y="131039"/>
                      </a:lnTo>
                      <a:lnTo>
                        <a:pt x="60131" y="134026"/>
                      </a:lnTo>
                      <a:lnTo>
                        <a:pt x="67170" y="134391"/>
                      </a:lnTo>
                      <a:lnTo>
                        <a:pt x="81618" y="132835"/>
                      </a:lnTo>
                      <a:lnTo>
                        <a:pt x="94985" y="128387"/>
                      </a:lnTo>
                      <a:lnTo>
                        <a:pt x="106940" y="121378"/>
                      </a:lnTo>
                      <a:lnTo>
                        <a:pt x="117153" y="112135"/>
                      </a:lnTo>
                      <a:lnTo>
                        <a:pt x="125291" y="100989"/>
                      </a:lnTo>
                      <a:lnTo>
                        <a:pt x="131024" y="88270"/>
                      </a:lnTo>
                      <a:lnTo>
                        <a:pt x="134021" y="74307"/>
                      </a:lnTo>
                      <a:lnTo>
                        <a:pt x="134391" y="67221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26" name="object 102">
                  <a:extLst>
                    <a:ext uri="{FF2B5EF4-FFF2-40B4-BE49-F238E27FC236}">
                      <a16:creationId xmlns:a16="http://schemas.microsoft.com/office/drawing/2014/main" id="{3481939F-EE95-4443-A36E-4117314F01B5}"/>
                    </a:ext>
                  </a:extLst>
                </p:cNvPr>
                <p:cNvSpPr/>
                <p:nvPr/>
              </p:nvSpPr>
              <p:spPr>
                <a:xfrm>
                  <a:off x="2153945" y="2682722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3975" y="74268"/>
                      </a:lnTo>
                      <a:lnTo>
                        <a:pt x="130987" y="88240"/>
                      </a:lnTo>
                      <a:lnTo>
                        <a:pt x="125264" y="100967"/>
                      </a:lnTo>
                      <a:lnTo>
                        <a:pt x="117134" y="112119"/>
                      </a:lnTo>
                      <a:lnTo>
                        <a:pt x="106930" y="121368"/>
                      </a:lnTo>
                      <a:lnTo>
                        <a:pt x="94980" y="128383"/>
                      </a:lnTo>
                      <a:lnTo>
                        <a:pt x="81617" y="132834"/>
                      </a:lnTo>
                      <a:lnTo>
                        <a:pt x="67170" y="134391"/>
                      </a:lnTo>
                      <a:lnTo>
                        <a:pt x="60122" y="134026"/>
                      </a:lnTo>
                      <a:lnTo>
                        <a:pt x="46151" y="131039"/>
                      </a:lnTo>
                      <a:lnTo>
                        <a:pt x="33424" y="125317"/>
                      </a:lnTo>
                      <a:lnTo>
                        <a:pt x="22271" y="117189"/>
                      </a:lnTo>
                      <a:lnTo>
                        <a:pt x="13022" y="106986"/>
                      </a:lnTo>
                      <a:lnTo>
                        <a:pt x="6007" y="95037"/>
                      </a:lnTo>
                      <a:lnTo>
                        <a:pt x="1556" y="81672"/>
                      </a:lnTo>
                      <a:lnTo>
                        <a:pt x="0" y="67221"/>
                      </a:lnTo>
                      <a:lnTo>
                        <a:pt x="368" y="60134"/>
                      </a:lnTo>
                      <a:lnTo>
                        <a:pt x="3361" y="46166"/>
                      </a:lnTo>
                      <a:lnTo>
                        <a:pt x="9086" y="33439"/>
                      </a:lnTo>
                      <a:lnTo>
                        <a:pt x="17215" y="22283"/>
                      </a:lnTo>
                      <a:lnTo>
                        <a:pt x="27417" y="13031"/>
                      </a:lnTo>
                      <a:lnTo>
                        <a:pt x="39363" y="6012"/>
                      </a:lnTo>
                      <a:lnTo>
                        <a:pt x="52724" y="1558"/>
                      </a:lnTo>
                      <a:lnTo>
                        <a:pt x="67170" y="0"/>
                      </a:lnTo>
                      <a:lnTo>
                        <a:pt x="74254" y="369"/>
                      </a:lnTo>
                      <a:lnTo>
                        <a:pt x="88214" y="3366"/>
                      </a:lnTo>
                      <a:lnTo>
                        <a:pt x="100933" y="9099"/>
                      </a:lnTo>
                      <a:lnTo>
                        <a:pt x="112079" y="17238"/>
                      </a:lnTo>
                      <a:lnTo>
                        <a:pt x="121323" y="27450"/>
                      </a:lnTo>
                      <a:lnTo>
                        <a:pt x="128335" y="39405"/>
                      </a:lnTo>
                      <a:lnTo>
                        <a:pt x="132784" y="52772"/>
                      </a:lnTo>
                      <a:lnTo>
                        <a:pt x="134340" y="672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27" name="object 103">
                  <a:extLst>
                    <a:ext uri="{FF2B5EF4-FFF2-40B4-BE49-F238E27FC236}">
                      <a16:creationId xmlns:a16="http://schemas.microsoft.com/office/drawing/2014/main" id="{4D74CC07-C0EA-43D9-8987-1A6980524956}"/>
                    </a:ext>
                  </a:extLst>
                </p:cNvPr>
                <p:cNvSpPr/>
                <p:nvPr/>
              </p:nvSpPr>
              <p:spPr>
                <a:xfrm>
                  <a:off x="2210142" y="2760916"/>
                  <a:ext cx="73126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26" h="52184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302" y="52184"/>
                      </a:lnTo>
                      <a:lnTo>
                        <a:pt x="10972" y="52184"/>
                      </a:lnTo>
                      <a:lnTo>
                        <a:pt x="24974" y="50619"/>
                      </a:lnTo>
                      <a:lnTo>
                        <a:pt x="37941" y="46138"/>
                      </a:lnTo>
                      <a:lnTo>
                        <a:pt x="49497" y="39059"/>
                      </a:lnTo>
                      <a:lnTo>
                        <a:pt x="59264" y="29703"/>
                      </a:lnTo>
                      <a:lnTo>
                        <a:pt x="66866" y="18387"/>
                      </a:lnTo>
                      <a:lnTo>
                        <a:pt x="71924" y="5431"/>
                      </a:lnTo>
                      <a:lnTo>
                        <a:pt x="7312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28" name="object 104">
                  <a:extLst>
                    <a:ext uri="{FF2B5EF4-FFF2-40B4-BE49-F238E27FC236}">
                      <a16:creationId xmlns:a16="http://schemas.microsoft.com/office/drawing/2014/main" id="{3231FAFE-9190-4E0B-B05E-4BD263485E8D}"/>
                    </a:ext>
                  </a:extLst>
                </p:cNvPr>
                <p:cNvSpPr/>
                <p:nvPr/>
              </p:nvSpPr>
              <p:spPr>
                <a:xfrm>
                  <a:off x="2226170" y="2774657"/>
                  <a:ext cx="47917" cy="3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17" h="33477">
                      <a:moveTo>
                        <a:pt x="0" y="33477"/>
                      </a:moveTo>
                      <a:lnTo>
                        <a:pt x="13147" y="30807"/>
                      </a:lnTo>
                      <a:lnTo>
                        <a:pt x="25139" y="25319"/>
                      </a:lnTo>
                      <a:lnTo>
                        <a:pt x="35557" y="17314"/>
                      </a:lnTo>
                      <a:lnTo>
                        <a:pt x="43980" y="7098"/>
                      </a:lnTo>
                      <a:lnTo>
                        <a:pt x="4791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29" name="object 105">
                  <a:extLst>
                    <a:ext uri="{FF2B5EF4-FFF2-40B4-BE49-F238E27FC236}">
                      <a16:creationId xmlns:a16="http://schemas.microsoft.com/office/drawing/2014/main" id="{485C865F-92EB-41AB-84B6-9CE7672F1434}"/>
                    </a:ext>
                  </a:extLst>
                </p:cNvPr>
                <p:cNvSpPr/>
                <p:nvPr/>
              </p:nvSpPr>
              <p:spPr>
                <a:xfrm>
                  <a:off x="2243531" y="2787446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88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30" name="object 106">
                  <a:extLst>
                    <a:ext uri="{FF2B5EF4-FFF2-40B4-BE49-F238E27FC236}">
                      <a16:creationId xmlns:a16="http://schemas.microsoft.com/office/drawing/2014/main" id="{429A176E-DCBB-425B-950A-F80FA257F970}"/>
                    </a:ext>
                  </a:extLst>
                </p:cNvPr>
                <p:cNvSpPr/>
                <p:nvPr/>
              </p:nvSpPr>
              <p:spPr>
                <a:xfrm>
                  <a:off x="2183104" y="2701226"/>
                  <a:ext cx="20942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193">
                      <a:moveTo>
                        <a:pt x="15290" y="0"/>
                      </a:moveTo>
                      <a:lnTo>
                        <a:pt x="20942" y="12153"/>
                      </a:lnTo>
                      <a:lnTo>
                        <a:pt x="16725" y="14147"/>
                      </a:lnTo>
                      <a:lnTo>
                        <a:pt x="12801" y="16865"/>
                      </a:lnTo>
                      <a:lnTo>
                        <a:pt x="9486" y="20193"/>
                      </a:lnTo>
                      <a:lnTo>
                        <a:pt x="0" y="10718"/>
                      </a:lnTo>
                      <a:lnTo>
                        <a:pt x="4419" y="6261"/>
                      </a:lnTo>
                      <a:lnTo>
                        <a:pt x="9575" y="2628"/>
                      </a:lnTo>
                      <a:lnTo>
                        <a:pt x="1529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31" name="object 107">
                  <a:extLst>
                    <a:ext uri="{FF2B5EF4-FFF2-40B4-BE49-F238E27FC236}">
                      <a16:creationId xmlns:a16="http://schemas.microsoft.com/office/drawing/2014/main" id="{C5BD034C-010E-4071-BA6D-44CDE7DC02B9}"/>
                    </a:ext>
                  </a:extLst>
                </p:cNvPr>
                <p:cNvSpPr/>
                <p:nvPr/>
              </p:nvSpPr>
              <p:spPr>
                <a:xfrm>
                  <a:off x="2183104" y="2701226"/>
                  <a:ext cx="20942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193">
                      <a:moveTo>
                        <a:pt x="15290" y="0"/>
                      </a:moveTo>
                      <a:lnTo>
                        <a:pt x="9575" y="2628"/>
                      </a:lnTo>
                      <a:lnTo>
                        <a:pt x="4419" y="6261"/>
                      </a:lnTo>
                      <a:lnTo>
                        <a:pt x="0" y="10718"/>
                      </a:lnTo>
                      <a:lnTo>
                        <a:pt x="9486" y="20193"/>
                      </a:lnTo>
                      <a:lnTo>
                        <a:pt x="12801" y="16865"/>
                      </a:lnTo>
                      <a:lnTo>
                        <a:pt x="16725" y="14147"/>
                      </a:lnTo>
                      <a:lnTo>
                        <a:pt x="20942" y="12153"/>
                      </a:lnTo>
                      <a:lnTo>
                        <a:pt x="15290" y="0"/>
                      </a:lnTo>
                      <a:close/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32" name="object 108">
                  <a:extLst>
                    <a:ext uri="{FF2B5EF4-FFF2-40B4-BE49-F238E27FC236}">
                      <a16:creationId xmlns:a16="http://schemas.microsoft.com/office/drawing/2014/main" id="{E389B345-D7EF-4F1E-BD5C-1F93DDECD082}"/>
                    </a:ext>
                  </a:extLst>
                </p:cNvPr>
                <p:cNvSpPr/>
                <p:nvPr/>
              </p:nvSpPr>
              <p:spPr>
                <a:xfrm>
                  <a:off x="2187829" y="2707335"/>
                  <a:ext cx="13385" cy="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21">
                      <a:moveTo>
                        <a:pt x="13385" y="0"/>
                      </a:moveTo>
                      <a:lnTo>
                        <a:pt x="8432" y="2273"/>
                      </a:lnTo>
                      <a:lnTo>
                        <a:pt x="3911" y="5448"/>
                      </a:lnTo>
                      <a:lnTo>
                        <a:pt x="0" y="9321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33" name="object 109">
                  <a:extLst>
                    <a:ext uri="{FF2B5EF4-FFF2-40B4-BE49-F238E27FC236}">
                      <a16:creationId xmlns:a16="http://schemas.microsoft.com/office/drawing/2014/main" id="{4D69D69D-CB84-443D-8535-759E8B094401}"/>
                    </a:ext>
                  </a:extLst>
                </p:cNvPr>
                <p:cNvSpPr/>
                <p:nvPr/>
              </p:nvSpPr>
              <p:spPr>
                <a:xfrm>
                  <a:off x="2190203" y="2705887"/>
                  <a:ext cx="7835" cy="11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23">
                      <a:moveTo>
                        <a:pt x="7835" y="10972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34" name="object 110">
                  <a:extLst>
                    <a:ext uri="{FF2B5EF4-FFF2-40B4-BE49-F238E27FC236}">
                      <a16:creationId xmlns:a16="http://schemas.microsoft.com/office/drawing/2014/main" id="{82C41654-B3EA-4A5B-A0E6-148FB3A10CD6}"/>
                    </a:ext>
                  </a:extLst>
                </p:cNvPr>
                <p:cNvSpPr/>
                <p:nvPr/>
              </p:nvSpPr>
              <p:spPr>
                <a:xfrm>
                  <a:off x="2153945" y="2682722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2784" y="52772"/>
                      </a:lnTo>
                      <a:lnTo>
                        <a:pt x="128335" y="39405"/>
                      </a:lnTo>
                      <a:lnTo>
                        <a:pt x="121323" y="27450"/>
                      </a:lnTo>
                      <a:lnTo>
                        <a:pt x="112079" y="17238"/>
                      </a:lnTo>
                      <a:lnTo>
                        <a:pt x="100933" y="9099"/>
                      </a:lnTo>
                      <a:lnTo>
                        <a:pt x="88214" y="3366"/>
                      </a:lnTo>
                      <a:lnTo>
                        <a:pt x="74254" y="369"/>
                      </a:lnTo>
                      <a:lnTo>
                        <a:pt x="67170" y="0"/>
                      </a:lnTo>
                      <a:lnTo>
                        <a:pt x="52724" y="1558"/>
                      </a:lnTo>
                      <a:lnTo>
                        <a:pt x="39363" y="6012"/>
                      </a:lnTo>
                      <a:lnTo>
                        <a:pt x="27417" y="13031"/>
                      </a:lnTo>
                      <a:lnTo>
                        <a:pt x="17215" y="22283"/>
                      </a:lnTo>
                      <a:lnTo>
                        <a:pt x="9086" y="33439"/>
                      </a:lnTo>
                      <a:lnTo>
                        <a:pt x="3361" y="46166"/>
                      </a:lnTo>
                      <a:lnTo>
                        <a:pt x="368" y="60134"/>
                      </a:lnTo>
                      <a:lnTo>
                        <a:pt x="0" y="67221"/>
                      </a:lnTo>
                      <a:lnTo>
                        <a:pt x="1556" y="81672"/>
                      </a:lnTo>
                      <a:lnTo>
                        <a:pt x="6007" y="95037"/>
                      </a:lnTo>
                      <a:lnTo>
                        <a:pt x="13022" y="106986"/>
                      </a:lnTo>
                      <a:lnTo>
                        <a:pt x="22271" y="117189"/>
                      </a:lnTo>
                      <a:lnTo>
                        <a:pt x="33424" y="125317"/>
                      </a:lnTo>
                      <a:lnTo>
                        <a:pt x="46151" y="131039"/>
                      </a:lnTo>
                      <a:lnTo>
                        <a:pt x="60122" y="134026"/>
                      </a:lnTo>
                      <a:lnTo>
                        <a:pt x="67170" y="134391"/>
                      </a:lnTo>
                      <a:lnTo>
                        <a:pt x="81617" y="132834"/>
                      </a:lnTo>
                      <a:lnTo>
                        <a:pt x="94980" y="128383"/>
                      </a:lnTo>
                      <a:lnTo>
                        <a:pt x="106930" y="121368"/>
                      </a:lnTo>
                      <a:lnTo>
                        <a:pt x="117134" y="112119"/>
                      </a:lnTo>
                      <a:lnTo>
                        <a:pt x="125264" y="100967"/>
                      </a:lnTo>
                      <a:lnTo>
                        <a:pt x="130987" y="88240"/>
                      </a:lnTo>
                      <a:lnTo>
                        <a:pt x="133975" y="74268"/>
                      </a:lnTo>
                      <a:lnTo>
                        <a:pt x="134340" y="67221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35" name="object 111">
                  <a:extLst>
                    <a:ext uri="{FF2B5EF4-FFF2-40B4-BE49-F238E27FC236}">
                      <a16:creationId xmlns:a16="http://schemas.microsoft.com/office/drawing/2014/main" id="{ED56D3A6-6550-4892-BF53-7577085AB6EF}"/>
                    </a:ext>
                  </a:extLst>
                </p:cNvPr>
                <p:cNvSpPr/>
                <p:nvPr/>
              </p:nvSpPr>
              <p:spPr>
                <a:xfrm>
                  <a:off x="2301722" y="2749943"/>
                  <a:ext cx="2693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6">
                      <a:moveTo>
                        <a:pt x="26936" y="0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36" name="object 112">
                  <a:extLst>
                    <a:ext uri="{FF2B5EF4-FFF2-40B4-BE49-F238E27FC236}">
                      <a16:creationId xmlns:a16="http://schemas.microsoft.com/office/drawing/2014/main" id="{83AB2596-F12C-4844-8B14-97F3684DFE37}"/>
                    </a:ext>
                  </a:extLst>
                </p:cNvPr>
                <p:cNvSpPr/>
                <p:nvPr/>
              </p:nvSpPr>
              <p:spPr>
                <a:xfrm>
                  <a:off x="2297811" y="2716809"/>
                  <a:ext cx="25539" cy="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9" h="8229">
                      <a:moveTo>
                        <a:pt x="25539" y="0"/>
                      </a:moveTo>
                      <a:lnTo>
                        <a:pt x="0" y="8229"/>
                      </a:lnTo>
                    </a:path>
                  </a:pathLst>
                </a:custGeom>
                <a:ln w="4698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37" name="object 113">
                  <a:extLst>
                    <a:ext uri="{FF2B5EF4-FFF2-40B4-BE49-F238E27FC236}">
                      <a16:creationId xmlns:a16="http://schemas.microsoft.com/office/drawing/2014/main" id="{0B408D1D-FB2B-4DC3-9293-5C93286DB8EC}"/>
                    </a:ext>
                  </a:extLst>
                </p:cNvPr>
                <p:cNvSpPr/>
                <p:nvPr/>
              </p:nvSpPr>
              <p:spPr>
                <a:xfrm>
                  <a:off x="2286393" y="2686799"/>
                  <a:ext cx="21678" cy="15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8" h="15773">
                      <a:moveTo>
                        <a:pt x="21678" y="0"/>
                      </a:moveTo>
                      <a:lnTo>
                        <a:pt x="0" y="15773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38" name="object 114">
                  <a:extLst>
                    <a:ext uri="{FF2B5EF4-FFF2-40B4-BE49-F238E27FC236}">
                      <a16:creationId xmlns:a16="http://schemas.microsoft.com/office/drawing/2014/main" id="{A95C5358-0651-4732-B0B2-283FC3704E72}"/>
                    </a:ext>
                  </a:extLst>
                </p:cNvPr>
                <p:cNvSpPr/>
                <p:nvPr/>
              </p:nvSpPr>
              <p:spPr>
                <a:xfrm>
                  <a:off x="2268486" y="2815234"/>
                  <a:ext cx="15875" cy="21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21831">
                      <a:moveTo>
                        <a:pt x="15875" y="21831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39" name="object 115">
                  <a:extLst>
                    <a:ext uri="{FF2B5EF4-FFF2-40B4-BE49-F238E27FC236}">
                      <a16:creationId xmlns:a16="http://schemas.microsoft.com/office/drawing/2014/main" id="{90B4639F-3E93-4567-BD3D-FBF6225EBC29}"/>
                    </a:ext>
                  </a:extLst>
                </p:cNvPr>
                <p:cNvSpPr/>
                <p:nvPr/>
              </p:nvSpPr>
              <p:spPr>
                <a:xfrm>
                  <a:off x="2286393" y="2797429"/>
                  <a:ext cx="21678" cy="15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8" h="15773">
                      <a:moveTo>
                        <a:pt x="21678" y="15773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40" name="object 116">
                  <a:extLst>
                    <a:ext uri="{FF2B5EF4-FFF2-40B4-BE49-F238E27FC236}">
                      <a16:creationId xmlns:a16="http://schemas.microsoft.com/office/drawing/2014/main" id="{3A50421D-35CD-4F70-9C5D-781BA51F42D7}"/>
                    </a:ext>
                  </a:extLst>
                </p:cNvPr>
                <p:cNvSpPr/>
                <p:nvPr/>
              </p:nvSpPr>
              <p:spPr>
                <a:xfrm>
                  <a:off x="2297811" y="2774950"/>
                  <a:ext cx="25539" cy="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9" h="8229">
                      <a:moveTo>
                        <a:pt x="25539" y="8229"/>
                      </a:moveTo>
                      <a:lnTo>
                        <a:pt x="0" y="0"/>
                      </a:lnTo>
                    </a:path>
                  </a:pathLst>
                </a:custGeom>
                <a:ln w="4698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41" name="object 117">
                  <a:extLst>
                    <a:ext uri="{FF2B5EF4-FFF2-40B4-BE49-F238E27FC236}">
                      <a16:creationId xmlns:a16="http://schemas.microsoft.com/office/drawing/2014/main" id="{3D254C3F-5D8B-41E6-A984-9B7B29283B39}"/>
                    </a:ext>
                  </a:extLst>
                </p:cNvPr>
                <p:cNvSpPr/>
                <p:nvPr/>
              </p:nvSpPr>
              <p:spPr>
                <a:xfrm>
                  <a:off x="2166493" y="2963164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4021" y="74256"/>
                      </a:lnTo>
                      <a:lnTo>
                        <a:pt x="131024" y="88219"/>
                      </a:lnTo>
                      <a:lnTo>
                        <a:pt x="125291" y="100938"/>
                      </a:lnTo>
                      <a:lnTo>
                        <a:pt x="117153" y="112084"/>
                      </a:lnTo>
                      <a:lnTo>
                        <a:pt x="106940" y="121327"/>
                      </a:lnTo>
                      <a:lnTo>
                        <a:pt x="94985" y="128337"/>
                      </a:lnTo>
                      <a:lnTo>
                        <a:pt x="81618" y="132784"/>
                      </a:lnTo>
                      <a:lnTo>
                        <a:pt x="67170" y="134340"/>
                      </a:lnTo>
                      <a:lnTo>
                        <a:pt x="60131" y="133975"/>
                      </a:lnTo>
                      <a:lnTo>
                        <a:pt x="46170" y="130989"/>
                      </a:lnTo>
                      <a:lnTo>
                        <a:pt x="33446" y="125266"/>
                      </a:lnTo>
                      <a:lnTo>
                        <a:pt x="22291" y="117139"/>
                      </a:lnTo>
                      <a:lnTo>
                        <a:pt x="13037" y="106935"/>
                      </a:lnTo>
                      <a:lnTo>
                        <a:pt x="6015" y="94986"/>
                      </a:lnTo>
                      <a:lnTo>
                        <a:pt x="1559" y="81621"/>
                      </a:lnTo>
                      <a:lnTo>
                        <a:pt x="0" y="67170"/>
                      </a:lnTo>
                      <a:lnTo>
                        <a:pt x="365" y="60124"/>
                      </a:lnTo>
                      <a:lnTo>
                        <a:pt x="3356" y="46156"/>
                      </a:lnTo>
                      <a:lnTo>
                        <a:pt x="9084" y="33429"/>
                      </a:lnTo>
                      <a:lnTo>
                        <a:pt x="17219" y="22276"/>
                      </a:lnTo>
                      <a:lnTo>
                        <a:pt x="27426" y="13026"/>
                      </a:lnTo>
                      <a:lnTo>
                        <a:pt x="39376" y="6009"/>
                      </a:lnTo>
                      <a:lnTo>
                        <a:pt x="52734" y="1557"/>
                      </a:lnTo>
                      <a:lnTo>
                        <a:pt x="67170" y="0"/>
                      </a:lnTo>
                      <a:lnTo>
                        <a:pt x="74257" y="369"/>
                      </a:lnTo>
                      <a:lnTo>
                        <a:pt x="88224" y="3362"/>
                      </a:lnTo>
                      <a:lnTo>
                        <a:pt x="100952" y="9089"/>
                      </a:lnTo>
                      <a:lnTo>
                        <a:pt x="112107" y="17219"/>
                      </a:lnTo>
                      <a:lnTo>
                        <a:pt x="121360" y="27423"/>
                      </a:lnTo>
                      <a:lnTo>
                        <a:pt x="128379" y="39369"/>
                      </a:lnTo>
                      <a:lnTo>
                        <a:pt x="132833" y="52728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42" name="object 118">
                  <a:extLst>
                    <a:ext uri="{FF2B5EF4-FFF2-40B4-BE49-F238E27FC236}">
                      <a16:creationId xmlns:a16="http://schemas.microsoft.com/office/drawing/2014/main" id="{A1A541DE-619E-46CD-ADF0-17EC73482551}"/>
                    </a:ext>
                  </a:extLst>
                </p:cNvPr>
                <p:cNvSpPr/>
                <p:nvPr/>
              </p:nvSpPr>
              <p:spPr>
                <a:xfrm>
                  <a:off x="2222703" y="3041307"/>
                  <a:ext cx="73164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4" h="52184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58" y="50624"/>
                      </a:lnTo>
                      <a:lnTo>
                        <a:pt x="37928" y="46154"/>
                      </a:lnTo>
                      <a:lnTo>
                        <a:pt x="49492" y="39089"/>
                      </a:lnTo>
                      <a:lnTo>
                        <a:pt x="59270" y="29745"/>
                      </a:lnTo>
                      <a:lnTo>
                        <a:pt x="66882" y="18436"/>
                      </a:lnTo>
                      <a:lnTo>
                        <a:pt x="71951" y="5479"/>
                      </a:lnTo>
                      <a:lnTo>
                        <a:pt x="7316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43" name="object 119">
                  <a:extLst>
                    <a:ext uri="{FF2B5EF4-FFF2-40B4-BE49-F238E27FC236}">
                      <a16:creationId xmlns:a16="http://schemas.microsoft.com/office/drawing/2014/main" id="{3D60038A-E6D4-4EC5-BD27-9CC06E390113}"/>
                    </a:ext>
                  </a:extLst>
                </p:cNvPr>
                <p:cNvSpPr/>
                <p:nvPr/>
              </p:nvSpPr>
              <p:spPr>
                <a:xfrm>
                  <a:off x="2238768" y="3055048"/>
                  <a:ext cx="47878" cy="33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27">
                      <a:moveTo>
                        <a:pt x="0" y="33527"/>
                      </a:moveTo>
                      <a:lnTo>
                        <a:pt x="13121" y="30837"/>
                      </a:lnTo>
                      <a:lnTo>
                        <a:pt x="25100" y="25344"/>
                      </a:lnTo>
                      <a:lnTo>
                        <a:pt x="35513" y="17338"/>
                      </a:lnTo>
                      <a:lnTo>
                        <a:pt x="43939" y="7111"/>
                      </a:lnTo>
                      <a:lnTo>
                        <a:pt x="4787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44" name="object 120">
                  <a:extLst>
                    <a:ext uri="{FF2B5EF4-FFF2-40B4-BE49-F238E27FC236}">
                      <a16:creationId xmlns:a16="http://schemas.microsoft.com/office/drawing/2014/main" id="{65C041A2-EE93-4A70-89E5-0CC16A1EBED8}"/>
                    </a:ext>
                  </a:extLst>
                </p:cNvPr>
                <p:cNvSpPr/>
                <p:nvPr/>
              </p:nvSpPr>
              <p:spPr>
                <a:xfrm>
                  <a:off x="2256091" y="3067888"/>
                  <a:ext cx="15125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" h="10566">
                      <a:moveTo>
                        <a:pt x="0" y="10566"/>
                      </a:moveTo>
                      <a:lnTo>
                        <a:pt x="5651" y="7937"/>
                      </a:lnTo>
                      <a:lnTo>
                        <a:pt x="10756" y="4368"/>
                      </a:lnTo>
                      <a:lnTo>
                        <a:pt x="15125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45" name="object 121">
                  <a:extLst>
                    <a:ext uri="{FF2B5EF4-FFF2-40B4-BE49-F238E27FC236}">
                      <a16:creationId xmlns:a16="http://schemas.microsoft.com/office/drawing/2014/main" id="{82AB6F55-39E5-45CB-81CC-C22CCF6B7B41}"/>
                    </a:ext>
                  </a:extLst>
                </p:cNvPr>
                <p:cNvSpPr/>
                <p:nvPr/>
              </p:nvSpPr>
              <p:spPr>
                <a:xfrm>
                  <a:off x="2195664" y="2981617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278" y="0"/>
                      </a:moveTo>
                      <a:lnTo>
                        <a:pt x="20980" y="12204"/>
                      </a:lnTo>
                      <a:lnTo>
                        <a:pt x="16713" y="14198"/>
                      </a:lnTo>
                      <a:lnTo>
                        <a:pt x="12839" y="16916"/>
                      </a:lnTo>
                      <a:lnTo>
                        <a:pt x="9525" y="20243"/>
                      </a:lnTo>
                      <a:lnTo>
                        <a:pt x="0" y="10718"/>
                      </a:lnTo>
                      <a:lnTo>
                        <a:pt x="4406" y="6311"/>
                      </a:lnTo>
                      <a:lnTo>
                        <a:pt x="9626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46" name="object 122">
                  <a:extLst>
                    <a:ext uri="{FF2B5EF4-FFF2-40B4-BE49-F238E27FC236}">
                      <a16:creationId xmlns:a16="http://schemas.microsoft.com/office/drawing/2014/main" id="{D70E855A-371A-42F3-8360-275245D6A1F4}"/>
                    </a:ext>
                  </a:extLst>
                </p:cNvPr>
                <p:cNvSpPr/>
                <p:nvPr/>
              </p:nvSpPr>
              <p:spPr>
                <a:xfrm>
                  <a:off x="2195664" y="2981617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278" y="0"/>
                      </a:moveTo>
                      <a:lnTo>
                        <a:pt x="9626" y="2679"/>
                      </a:lnTo>
                      <a:lnTo>
                        <a:pt x="4406" y="6311"/>
                      </a:lnTo>
                      <a:lnTo>
                        <a:pt x="0" y="10718"/>
                      </a:lnTo>
                      <a:lnTo>
                        <a:pt x="9525" y="20243"/>
                      </a:lnTo>
                      <a:lnTo>
                        <a:pt x="12839" y="16916"/>
                      </a:lnTo>
                      <a:lnTo>
                        <a:pt x="16713" y="14198"/>
                      </a:lnTo>
                      <a:lnTo>
                        <a:pt x="20980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47" name="object 123">
                  <a:extLst>
                    <a:ext uri="{FF2B5EF4-FFF2-40B4-BE49-F238E27FC236}">
                      <a16:creationId xmlns:a16="http://schemas.microsoft.com/office/drawing/2014/main" id="{03DA7F55-0607-466B-A9F6-3181CD9D55BE}"/>
                    </a:ext>
                  </a:extLst>
                </p:cNvPr>
                <p:cNvSpPr/>
                <p:nvPr/>
              </p:nvSpPr>
              <p:spPr>
                <a:xfrm>
                  <a:off x="2200427" y="2987725"/>
                  <a:ext cx="13385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72">
                      <a:moveTo>
                        <a:pt x="13385" y="0"/>
                      </a:moveTo>
                      <a:lnTo>
                        <a:pt x="8432" y="2336"/>
                      </a:lnTo>
                      <a:lnTo>
                        <a:pt x="3860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48" name="object 124">
                  <a:extLst>
                    <a:ext uri="{FF2B5EF4-FFF2-40B4-BE49-F238E27FC236}">
                      <a16:creationId xmlns:a16="http://schemas.microsoft.com/office/drawing/2014/main" id="{BC22720F-5E21-4FEF-99EF-DB3FED293A11}"/>
                    </a:ext>
                  </a:extLst>
                </p:cNvPr>
                <p:cNvSpPr/>
                <p:nvPr/>
              </p:nvSpPr>
              <p:spPr>
                <a:xfrm>
                  <a:off x="2202751" y="2986341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49" name="object 125">
                  <a:extLst>
                    <a:ext uri="{FF2B5EF4-FFF2-40B4-BE49-F238E27FC236}">
                      <a16:creationId xmlns:a16="http://schemas.microsoft.com/office/drawing/2014/main" id="{D5977AEE-9ECB-4027-8608-23D10CD34E1B}"/>
                    </a:ext>
                  </a:extLst>
                </p:cNvPr>
                <p:cNvSpPr/>
                <p:nvPr/>
              </p:nvSpPr>
              <p:spPr>
                <a:xfrm>
                  <a:off x="2166493" y="2963164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2833" y="52728"/>
                      </a:lnTo>
                      <a:lnTo>
                        <a:pt x="128379" y="39369"/>
                      </a:lnTo>
                      <a:lnTo>
                        <a:pt x="121360" y="27423"/>
                      </a:lnTo>
                      <a:lnTo>
                        <a:pt x="112107" y="17219"/>
                      </a:lnTo>
                      <a:lnTo>
                        <a:pt x="100952" y="9089"/>
                      </a:lnTo>
                      <a:lnTo>
                        <a:pt x="88224" y="3362"/>
                      </a:lnTo>
                      <a:lnTo>
                        <a:pt x="74257" y="369"/>
                      </a:lnTo>
                      <a:lnTo>
                        <a:pt x="67170" y="0"/>
                      </a:lnTo>
                      <a:lnTo>
                        <a:pt x="52734" y="1557"/>
                      </a:lnTo>
                      <a:lnTo>
                        <a:pt x="39376" y="6009"/>
                      </a:lnTo>
                      <a:lnTo>
                        <a:pt x="27426" y="13026"/>
                      </a:lnTo>
                      <a:lnTo>
                        <a:pt x="17219" y="22276"/>
                      </a:lnTo>
                      <a:lnTo>
                        <a:pt x="9084" y="33429"/>
                      </a:lnTo>
                      <a:lnTo>
                        <a:pt x="3356" y="46156"/>
                      </a:lnTo>
                      <a:lnTo>
                        <a:pt x="365" y="60124"/>
                      </a:lnTo>
                      <a:lnTo>
                        <a:pt x="0" y="67170"/>
                      </a:lnTo>
                      <a:lnTo>
                        <a:pt x="1559" y="81621"/>
                      </a:lnTo>
                      <a:lnTo>
                        <a:pt x="6015" y="94986"/>
                      </a:lnTo>
                      <a:lnTo>
                        <a:pt x="13037" y="106935"/>
                      </a:lnTo>
                      <a:lnTo>
                        <a:pt x="22291" y="117139"/>
                      </a:lnTo>
                      <a:lnTo>
                        <a:pt x="33446" y="125266"/>
                      </a:lnTo>
                      <a:lnTo>
                        <a:pt x="46170" y="130989"/>
                      </a:lnTo>
                      <a:lnTo>
                        <a:pt x="60131" y="133975"/>
                      </a:lnTo>
                      <a:lnTo>
                        <a:pt x="67170" y="134340"/>
                      </a:lnTo>
                      <a:lnTo>
                        <a:pt x="81618" y="132784"/>
                      </a:lnTo>
                      <a:lnTo>
                        <a:pt x="94985" y="128337"/>
                      </a:lnTo>
                      <a:lnTo>
                        <a:pt x="106940" y="121327"/>
                      </a:lnTo>
                      <a:lnTo>
                        <a:pt x="117153" y="112084"/>
                      </a:lnTo>
                      <a:lnTo>
                        <a:pt x="125291" y="100938"/>
                      </a:lnTo>
                      <a:lnTo>
                        <a:pt x="131024" y="88219"/>
                      </a:lnTo>
                      <a:lnTo>
                        <a:pt x="134021" y="74256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50" name="object 126">
                  <a:extLst>
                    <a:ext uri="{FF2B5EF4-FFF2-40B4-BE49-F238E27FC236}">
                      <a16:creationId xmlns:a16="http://schemas.microsoft.com/office/drawing/2014/main" id="{DBEB6F04-F88F-48BB-B17D-1345A8E5CFDB}"/>
                    </a:ext>
                  </a:extLst>
                </p:cNvPr>
                <p:cNvSpPr/>
                <p:nvPr/>
              </p:nvSpPr>
              <p:spPr>
                <a:xfrm>
                  <a:off x="2314321" y="3030334"/>
                  <a:ext cx="2694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9">
                      <a:moveTo>
                        <a:pt x="26949" y="0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51" name="object 127">
                  <a:extLst>
                    <a:ext uri="{FF2B5EF4-FFF2-40B4-BE49-F238E27FC236}">
                      <a16:creationId xmlns:a16="http://schemas.microsoft.com/office/drawing/2014/main" id="{00B8AF38-BA29-4360-9641-B7ADBBD7472D}"/>
                    </a:ext>
                  </a:extLst>
                </p:cNvPr>
                <p:cNvSpPr/>
                <p:nvPr/>
              </p:nvSpPr>
              <p:spPr>
                <a:xfrm>
                  <a:off x="2310409" y="2997047"/>
                  <a:ext cx="25641" cy="8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1" h="8293">
                      <a:moveTo>
                        <a:pt x="25641" y="0"/>
                      </a:moveTo>
                      <a:lnTo>
                        <a:pt x="0" y="8293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52" name="object 128">
                  <a:extLst>
                    <a:ext uri="{FF2B5EF4-FFF2-40B4-BE49-F238E27FC236}">
                      <a16:creationId xmlns:a16="http://schemas.microsoft.com/office/drawing/2014/main" id="{EEAF419E-D215-4D0E-883B-EC8963B5DE69}"/>
                    </a:ext>
                  </a:extLst>
                </p:cNvPr>
                <p:cNvSpPr/>
                <p:nvPr/>
              </p:nvSpPr>
              <p:spPr>
                <a:xfrm>
                  <a:off x="2298954" y="2967088"/>
                  <a:ext cx="21716" cy="15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6" h="15773">
                      <a:moveTo>
                        <a:pt x="21716" y="0"/>
                      </a:moveTo>
                      <a:lnTo>
                        <a:pt x="0" y="15773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53" name="object 129">
                  <a:extLst>
                    <a:ext uri="{FF2B5EF4-FFF2-40B4-BE49-F238E27FC236}">
                      <a16:creationId xmlns:a16="http://schemas.microsoft.com/office/drawing/2014/main" id="{DE258F20-83E2-4B32-B5DF-31D0133A58DB}"/>
                    </a:ext>
                  </a:extLst>
                </p:cNvPr>
                <p:cNvSpPr/>
                <p:nvPr/>
              </p:nvSpPr>
              <p:spPr>
                <a:xfrm>
                  <a:off x="2281186" y="2943225"/>
                  <a:ext cx="15722" cy="21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22" h="21831">
                      <a:moveTo>
                        <a:pt x="15722" y="0"/>
                      </a:moveTo>
                      <a:lnTo>
                        <a:pt x="0" y="21831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54" name="object 130">
                  <a:extLst>
                    <a:ext uri="{FF2B5EF4-FFF2-40B4-BE49-F238E27FC236}">
                      <a16:creationId xmlns:a16="http://schemas.microsoft.com/office/drawing/2014/main" id="{EE4DF358-BD97-48BF-8C88-762A66D4E68A}"/>
                    </a:ext>
                  </a:extLst>
                </p:cNvPr>
                <p:cNvSpPr/>
                <p:nvPr/>
              </p:nvSpPr>
              <p:spPr>
                <a:xfrm>
                  <a:off x="2281186" y="3095625"/>
                  <a:ext cx="15722" cy="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22" h="21729">
                      <a:moveTo>
                        <a:pt x="15722" y="21729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55" name="object 131">
                  <a:extLst>
                    <a:ext uri="{FF2B5EF4-FFF2-40B4-BE49-F238E27FC236}">
                      <a16:creationId xmlns:a16="http://schemas.microsoft.com/office/drawing/2014/main" id="{FD9D2408-9EF7-4A4F-A540-3B6C302935BD}"/>
                    </a:ext>
                  </a:extLst>
                </p:cNvPr>
                <p:cNvSpPr/>
                <p:nvPr/>
              </p:nvSpPr>
              <p:spPr>
                <a:xfrm>
                  <a:off x="2298954" y="3077718"/>
                  <a:ext cx="21716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6" h="15875">
                      <a:moveTo>
                        <a:pt x="21716" y="15874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56" name="object 132">
                  <a:extLst>
                    <a:ext uri="{FF2B5EF4-FFF2-40B4-BE49-F238E27FC236}">
                      <a16:creationId xmlns:a16="http://schemas.microsoft.com/office/drawing/2014/main" id="{DD12341C-4471-41E9-8591-26A8CED16A71}"/>
                    </a:ext>
                  </a:extLst>
                </p:cNvPr>
                <p:cNvSpPr/>
                <p:nvPr/>
              </p:nvSpPr>
              <p:spPr>
                <a:xfrm>
                  <a:off x="2310409" y="3055239"/>
                  <a:ext cx="25641" cy="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1" h="8242">
                      <a:moveTo>
                        <a:pt x="25641" y="8242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57" name="object 133">
                  <a:extLst>
                    <a:ext uri="{FF2B5EF4-FFF2-40B4-BE49-F238E27FC236}">
                      <a16:creationId xmlns:a16="http://schemas.microsoft.com/office/drawing/2014/main" id="{A02356B7-CEA1-4713-8060-F7A76BA36C75}"/>
                    </a:ext>
                  </a:extLst>
                </p:cNvPr>
                <p:cNvSpPr/>
                <p:nvPr/>
              </p:nvSpPr>
              <p:spPr>
                <a:xfrm>
                  <a:off x="1938388" y="3132836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4021" y="74257"/>
                      </a:lnTo>
                      <a:lnTo>
                        <a:pt x="131025" y="88224"/>
                      </a:lnTo>
                      <a:lnTo>
                        <a:pt x="125293" y="100952"/>
                      </a:lnTo>
                      <a:lnTo>
                        <a:pt x="117158" y="112107"/>
                      </a:lnTo>
                      <a:lnTo>
                        <a:pt x="106951" y="121360"/>
                      </a:lnTo>
                      <a:lnTo>
                        <a:pt x="95005" y="128379"/>
                      </a:lnTo>
                      <a:lnTo>
                        <a:pt x="81651" y="132833"/>
                      </a:lnTo>
                      <a:lnTo>
                        <a:pt x="67221" y="134391"/>
                      </a:lnTo>
                      <a:lnTo>
                        <a:pt x="60087" y="134017"/>
                      </a:lnTo>
                      <a:lnTo>
                        <a:pt x="46116" y="131014"/>
                      </a:lnTo>
                      <a:lnTo>
                        <a:pt x="33394" y="125278"/>
                      </a:lnTo>
                      <a:lnTo>
                        <a:pt x="22248" y="117139"/>
                      </a:lnTo>
                      <a:lnTo>
                        <a:pt x="13007" y="106928"/>
                      </a:lnTo>
                      <a:lnTo>
                        <a:pt x="6000" y="94976"/>
                      </a:lnTo>
                      <a:lnTo>
                        <a:pt x="1554" y="81613"/>
                      </a:lnTo>
                      <a:lnTo>
                        <a:pt x="0" y="67170"/>
                      </a:lnTo>
                      <a:lnTo>
                        <a:pt x="368" y="60084"/>
                      </a:lnTo>
                      <a:lnTo>
                        <a:pt x="3361" y="46120"/>
                      </a:lnTo>
                      <a:lnTo>
                        <a:pt x="9088" y="33401"/>
                      </a:lnTo>
                      <a:lnTo>
                        <a:pt x="17220" y="22255"/>
                      </a:lnTo>
                      <a:lnTo>
                        <a:pt x="27428" y="13013"/>
                      </a:lnTo>
                      <a:lnTo>
                        <a:pt x="39383" y="6003"/>
                      </a:lnTo>
                      <a:lnTo>
                        <a:pt x="52757" y="1555"/>
                      </a:lnTo>
                      <a:lnTo>
                        <a:pt x="67221" y="0"/>
                      </a:lnTo>
                      <a:lnTo>
                        <a:pt x="74260" y="364"/>
                      </a:lnTo>
                      <a:lnTo>
                        <a:pt x="88220" y="3351"/>
                      </a:lnTo>
                      <a:lnTo>
                        <a:pt x="100944" y="9073"/>
                      </a:lnTo>
                      <a:lnTo>
                        <a:pt x="112099" y="17201"/>
                      </a:lnTo>
                      <a:lnTo>
                        <a:pt x="121354" y="27404"/>
                      </a:lnTo>
                      <a:lnTo>
                        <a:pt x="128375" y="39354"/>
                      </a:lnTo>
                      <a:lnTo>
                        <a:pt x="132832" y="52719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58" name="object 134">
                  <a:extLst>
                    <a:ext uri="{FF2B5EF4-FFF2-40B4-BE49-F238E27FC236}">
                      <a16:creationId xmlns:a16="http://schemas.microsoft.com/office/drawing/2014/main" id="{2419C064-9D9A-4BD1-A0E0-D75EA7FCA320}"/>
                    </a:ext>
                  </a:extLst>
                </p:cNvPr>
                <p:cNvSpPr/>
                <p:nvPr/>
              </p:nvSpPr>
              <p:spPr>
                <a:xfrm>
                  <a:off x="1994649" y="3211017"/>
                  <a:ext cx="73113" cy="52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13" h="52133">
                      <a:moveTo>
                        <a:pt x="0" y="51193"/>
                      </a:moveTo>
                      <a:lnTo>
                        <a:pt x="3568" y="51841"/>
                      </a:lnTo>
                      <a:lnTo>
                        <a:pt x="7238" y="52133"/>
                      </a:lnTo>
                      <a:lnTo>
                        <a:pt x="10960" y="52133"/>
                      </a:lnTo>
                      <a:lnTo>
                        <a:pt x="24950" y="50570"/>
                      </a:lnTo>
                      <a:lnTo>
                        <a:pt x="37916" y="46094"/>
                      </a:lnTo>
                      <a:lnTo>
                        <a:pt x="49477" y="39022"/>
                      </a:lnTo>
                      <a:lnTo>
                        <a:pt x="59252" y="29670"/>
                      </a:lnTo>
                      <a:lnTo>
                        <a:pt x="66860" y="18356"/>
                      </a:lnTo>
                      <a:lnTo>
                        <a:pt x="71919" y="5398"/>
                      </a:lnTo>
                      <a:lnTo>
                        <a:pt x="73113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59" name="object 135">
                  <a:extLst>
                    <a:ext uri="{FF2B5EF4-FFF2-40B4-BE49-F238E27FC236}">
                      <a16:creationId xmlns:a16="http://schemas.microsoft.com/office/drawing/2014/main" id="{A24F4A15-0616-4B90-B2AE-2463B7632C05}"/>
                    </a:ext>
                  </a:extLst>
                </p:cNvPr>
                <p:cNvSpPr/>
                <p:nvPr/>
              </p:nvSpPr>
              <p:spPr>
                <a:xfrm>
                  <a:off x="2010664" y="3224707"/>
                  <a:ext cx="4787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40">
                      <a:moveTo>
                        <a:pt x="0" y="33540"/>
                      </a:moveTo>
                      <a:lnTo>
                        <a:pt x="13141" y="30844"/>
                      </a:lnTo>
                      <a:lnTo>
                        <a:pt x="25122" y="25348"/>
                      </a:lnTo>
                      <a:lnTo>
                        <a:pt x="35528" y="17342"/>
                      </a:lnTo>
                      <a:lnTo>
                        <a:pt x="43942" y="7117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60" name="object 136">
                  <a:extLst>
                    <a:ext uri="{FF2B5EF4-FFF2-40B4-BE49-F238E27FC236}">
                      <a16:creationId xmlns:a16="http://schemas.microsoft.com/office/drawing/2014/main" id="{356B6E18-1CDB-4E8A-AB14-469076339240}"/>
                    </a:ext>
                  </a:extLst>
                </p:cNvPr>
                <p:cNvSpPr/>
                <p:nvPr/>
              </p:nvSpPr>
              <p:spPr>
                <a:xfrm>
                  <a:off x="2028037" y="3237560"/>
                  <a:ext cx="15074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06" y="4368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61" name="object 137">
                  <a:extLst>
                    <a:ext uri="{FF2B5EF4-FFF2-40B4-BE49-F238E27FC236}">
                      <a16:creationId xmlns:a16="http://schemas.microsoft.com/office/drawing/2014/main" id="{3EA9F5AF-7D8B-4114-823A-85D8DB464DB4}"/>
                    </a:ext>
                  </a:extLst>
                </p:cNvPr>
                <p:cNvSpPr/>
                <p:nvPr/>
              </p:nvSpPr>
              <p:spPr>
                <a:xfrm>
                  <a:off x="1967560" y="3151289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328" y="0"/>
                      </a:moveTo>
                      <a:lnTo>
                        <a:pt x="20980" y="12204"/>
                      </a:lnTo>
                      <a:lnTo>
                        <a:pt x="16713" y="14185"/>
                      </a:lnTo>
                      <a:lnTo>
                        <a:pt x="12852" y="16916"/>
                      </a:lnTo>
                      <a:lnTo>
                        <a:pt x="9525" y="20243"/>
                      </a:lnTo>
                      <a:lnTo>
                        <a:pt x="0" y="10718"/>
                      </a:lnTo>
                      <a:lnTo>
                        <a:pt x="4457" y="6299"/>
                      </a:lnTo>
                      <a:lnTo>
                        <a:pt x="9626" y="2679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62" name="object 138">
                  <a:extLst>
                    <a:ext uri="{FF2B5EF4-FFF2-40B4-BE49-F238E27FC236}">
                      <a16:creationId xmlns:a16="http://schemas.microsoft.com/office/drawing/2014/main" id="{72AEBD11-982C-4457-B4D8-7B6661C86FC5}"/>
                    </a:ext>
                  </a:extLst>
                </p:cNvPr>
                <p:cNvSpPr/>
                <p:nvPr/>
              </p:nvSpPr>
              <p:spPr>
                <a:xfrm>
                  <a:off x="1967560" y="3151289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328" y="0"/>
                      </a:moveTo>
                      <a:lnTo>
                        <a:pt x="9626" y="2679"/>
                      </a:lnTo>
                      <a:lnTo>
                        <a:pt x="4457" y="6299"/>
                      </a:lnTo>
                      <a:lnTo>
                        <a:pt x="0" y="10718"/>
                      </a:lnTo>
                      <a:lnTo>
                        <a:pt x="9525" y="20243"/>
                      </a:lnTo>
                      <a:lnTo>
                        <a:pt x="12852" y="16916"/>
                      </a:lnTo>
                      <a:lnTo>
                        <a:pt x="16713" y="14185"/>
                      </a:lnTo>
                      <a:lnTo>
                        <a:pt x="20980" y="12204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63" name="object 139">
                  <a:extLst>
                    <a:ext uri="{FF2B5EF4-FFF2-40B4-BE49-F238E27FC236}">
                      <a16:creationId xmlns:a16="http://schemas.microsoft.com/office/drawing/2014/main" id="{9A7FD7C4-839B-4224-8CE0-913B0918030B}"/>
                    </a:ext>
                  </a:extLst>
                </p:cNvPr>
                <p:cNvSpPr/>
                <p:nvPr/>
              </p:nvSpPr>
              <p:spPr>
                <a:xfrm>
                  <a:off x="1972322" y="3157385"/>
                  <a:ext cx="13385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85">
                      <a:moveTo>
                        <a:pt x="13385" y="0"/>
                      </a:moveTo>
                      <a:lnTo>
                        <a:pt x="8432" y="2336"/>
                      </a:lnTo>
                      <a:lnTo>
                        <a:pt x="3860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64" name="object 140">
                  <a:extLst>
                    <a:ext uri="{FF2B5EF4-FFF2-40B4-BE49-F238E27FC236}">
                      <a16:creationId xmlns:a16="http://schemas.microsoft.com/office/drawing/2014/main" id="{01363388-F211-4286-A637-C45B873830AB}"/>
                    </a:ext>
                  </a:extLst>
                </p:cNvPr>
                <p:cNvSpPr/>
                <p:nvPr/>
              </p:nvSpPr>
              <p:spPr>
                <a:xfrm>
                  <a:off x="1974697" y="3156000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65" name="object 141">
                  <a:extLst>
                    <a:ext uri="{FF2B5EF4-FFF2-40B4-BE49-F238E27FC236}">
                      <a16:creationId xmlns:a16="http://schemas.microsoft.com/office/drawing/2014/main" id="{1235C2F4-CFF3-4207-86FF-5991BF32D0FC}"/>
                    </a:ext>
                  </a:extLst>
                </p:cNvPr>
                <p:cNvSpPr/>
                <p:nvPr/>
              </p:nvSpPr>
              <p:spPr>
                <a:xfrm>
                  <a:off x="1938388" y="3132836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2832" y="52719"/>
                      </a:lnTo>
                      <a:lnTo>
                        <a:pt x="128375" y="39354"/>
                      </a:lnTo>
                      <a:lnTo>
                        <a:pt x="121354" y="27404"/>
                      </a:lnTo>
                      <a:lnTo>
                        <a:pt x="112099" y="17201"/>
                      </a:lnTo>
                      <a:lnTo>
                        <a:pt x="100944" y="9073"/>
                      </a:lnTo>
                      <a:lnTo>
                        <a:pt x="88220" y="3351"/>
                      </a:lnTo>
                      <a:lnTo>
                        <a:pt x="74260" y="364"/>
                      </a:lnTo>
                      <a:lnTo>
                        <a:pt x="67221" y="0"/>
                      </a:lnTo>
                      <a:lnTo>
                        <a:pt x="52757" y="1555"/>
                      </a:lnTo>
                      <a:lnTo>
                        <a:pt x="39383" y="6003"/>
                      </a:lnTo>
                      <a:lnTo>
                        <a:pt x="27428" y="13013"/>
                      </a:lnTo>
                      <a:lnTo>
                        <a:pt x="17220" y="22255"/>
                      </a:lnTo>
                      <a:lnTo>
                        <a:pt x="9088" y="33401"/>
                      </a:lnTo>
                      <a:lnTo>
                        <a:pt x="3361" y="46120"/>
                      </a:lnTo>
                      <a:lnTo>
                        <a:pt x="368" y="60084"/>
                      </a:lnTo>
                      <a:lnTo>
                        <a:pt x="0" y="67170"/>
                      </a:lnTo>
                      <a:lnTo>
                        <a:pt x="1554" y="81613"/>
                      </a:lnTo>
                      <a:lnTo>
                        <a:pt x="6000" y="94976"/>
                      </a:lnTo>
                      <a:lnTo>
                        <a:pt x="13007" y="106928"/>
                      </a:lnTo>
                      <a:lnTo>
                        <a:pt x="22248" y="117139"/>
                      </a:lnTo>
                      <a:lnTo>
                        <a:pt x="33394" y="125278"/>
                      </a:lnTo>
                      <a:lnTo>
                        <a:pt x="46116" y="131014"/>
                      </a:lnTo>
                      <a:lnTo>
                        <a:pt x="60087" y="134017"/>
                      </a:lnTo>
                      <a:lnTo>
                        <a:pt x="67221" y="134391"/>
                      </a:lnTo>
                      <a:lnTo>
                        <a:pt x="81651" y="132833"/>
                      </a:lnTo>
                      <a:lnTo>
                        <a:pt x="95005" y="128379"/>
                      </a:lnTo>
                      <a:lnTo>
                        <a:pt x="106951" y="121360"/>
                      </a:lnTo>
                      <a:lnTo>
                        <a:pt x="117158" y="112107"/>
                      </a:lnTo>
                      <a:lnTo>
                        <a:pt x="125293" y="100952"/>
                      </a:lnTo>
                      <a:lnTo>
                        <a:pt x="131025" y="88224"/>
                      </a:lnTo>
                      <a:lnTo>
                        <a:pt x="134021" y="74257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66" name="object 142">
                  <a:extLst>
                    <a:ext uri="{FF2B5EF4-FFF2-40B4-BE49-F238E27FC236}">
                      <a16:creationId xmlns:a16="http://schemas.microsoft.com/office/drawing/2014/main" id="{5E136F3D-C6F3-4094-B042-C6D1C956D392}"/>
                    </a:ext>
                  </a:extLst>
                </p:cNvPr>
                <p:cNvSpPr/>
                <p:nvPr/>
              </p:nvSpPr>
              <p:spPr>
                <a:xfrm>
                  <a:off x="2086229" y="3200006"/>
                  <a:ext cx="2693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6">
                      <a:moveTo>
                        <a:pt x="26936" y="0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67" name="object 143">
                  <a:extLst>
                    <a:ext uri="{FF2B5EF4-FFF2-40B4-BE49-F238E27FC236}">
                      <a16:creationId xmlns:a16="http://schemas.microsoft.com/office/drawing/2014/main" id="{1B2C8FB0-5189-49C1-B072-2C04EA74F009}"/>
                    </a:ext>
                  </a:extLst>
                </p:cNvPr>
                <p:cNvSpPr/>
                <p:nvPr/>
              </p:nvSpPr>
              <p:spPr>
                <a:xfrm>
                  <a:off x="2082304" y="3166770"/>
                  <a:ext cx="25501" cy="8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1" h="8381">
                      <a:moveTo>
                        <a:pt x="25501" y="0"/>
                      </a:moveTo>
                      <a:lnTo>
                        <a:pt x="0" y="838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68" name="object 144">
                  <a:extLst>
                    <a:ext uri="{FF2B5EF4-FFF2-40B4-BE49-F238E27FC236}">
                      <a16:creationId xmlns:a16="http://schemas.microsoft.com/office/drawing/2014/main" id="{B8690642-5001-4C62-B754-773AFABE1C93}"/>
                    </a:ext>
                  </a:extLst>
                </p:cNvPr>
                <p:cNvSpPr/>
                <p:nvPr/>
              </p:nvSpPr>
              <p:spPr>
                <a:xfrm>
                  <a:off x="2070849" y="3136747"/>
                  <a:ext cx="21729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15875">
                      <a:moveTo>
                        <a:pt x="21729" y="0"/>
                      </a:moveTo>
                      <a:lnTo>
                        <a:pt x="0" y="15875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69" name="object 145">
                  <a:extLst>
                    <a:ext uri="{FF2B5EF4-FFF2-40B4-BE49-F238E27FC236}">
                      <a16:creationId xmlns:a16="http://schemas.microsoft.com/office/drawing/2014/main" id="{FE1275F3-39D2-415F-85CA-E6169E935644}"/>
                    </a:ext>
                  </a:extLst>
                </p:cNvPr>
                <p:cNvSpPr/>
                <p:nvPr/>
              </p:nvSpPr>
              <p:spPr>
                <a:xfrm>
                  <a:off x="2052929" y="3113036"/>
                  <a:ext cx="15875" cy="21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21678">
                      <a:moveTo>
                        <a:pt x="15875" y="0"/>
                      </a:moveTo>
                      <a:lnTo>
                        <a:pt x="0" y="21678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70" name="object 146">
                  <a:extLst>
                    <a:ext uri="{FF2B5EF4-FFF2-40B4-BE49-F238E27FC236}">
                      <a16:creationId xmlns:a16="http://schemas.microsoft.com/office/drawing/2014/main" id="{58E5CE3C-C060-4EC7-A680-2A144D0A71FC}"/>
                    </a:ext>
                  </a:extLst>
                </p:cNvPr>
                <p:cNvSpPr/>
                <p:nvPr/>
              </p:nvSpPr>
              <p:spPr>
                <a:xfrm>
                  <a:off x="2052929" y="3265284"/>
                  <a:ext cx="15875" cy="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21729">
                      <a:moveTo>
                        <a:pt x="15875" y="21729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71" name="object 147">
                  <a:extLst>
                    <a:ext uri="{FF2B5EF4-FFF2-40B4-BE49-F238E27FC236}">
                      <a16:creationId xmlns:a16="http://schemas.microsoft.com/office/drawing/2014/main" id="{5752F147-B5BF-4193-A8B9-CBE586F8AC94}"/>
                    </a:ext>
                  </a:extLst>
                </p:cNvPr>
                <p:cNvSpPr/>
                <p:nvPr/>
              </p:nvSpPr>
              <p:spPr>
                <a:xfrm>
                  <a:off x="2070849" y="3247377"/>
                  <a:ext cx="21729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15875">
                      <a:moveTo>
                        <a:pt x="21729" y="15875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72" name="object 148">
                  <a:extLst>
                    <a:ext uri="{FF2B5EF4-FFF2-40B4-BE49-F238E27FC236}">
                      <a16:creationId xmlns:a16="http://schemas.microsoft.com/office/drawing/2014/main" id="{3D26730F-ED08-4F9D-9BE2-C76DEAF260AB}"/>
                    </a:ext>
                  </a:extLst>
                </p:cNvPr>
                <p:cNvSpPr/>
                <p:nvPr/>
              </p:nvSpPr>
              <p:spPr>
                <a:xfrm>
                  <a:off x="2082304" y="3224911"/>
                  <a:ext cx="25501" cy="8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1" h="8381">
                      <a:moveTo>
                        <a:pt x="25501" y="8381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73" name="object 150">
                  <a:extLst>
                    <a:ext uri="{FF2B5EF4-FFF2-40B4-BE49-F238E27FC236}">
                      <a16:creationId xmlns:a16="http://schemas.microsoft.com/office/drawing/2014/main" id="{4763D5A0-C826-4450-B83E-DEBC10CCBB04}"/>
                    </a:ext>
                  </a:extLst>
                </p:cNvPr>
                <p:cNvSpPr/>
                <p:nvPr/>
              </p:nvSpPr>
              <p:spPr>
                <a:xfrm>
                  <a:off x="2015832" y="3491014"/>
                  <a:ext cx="73164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4" h="52184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55" y="50624"/>
                      </a:lnTo>
                      <a:lnTo>
                        <a:pt x="37918" y="46154"/>
                      </a:lnTo>
                      <a:lnTo>
                        <a:pt x="49474" y="39089"/>
                      </a:lnTo>
                      <a:lnTo>
                        <a:pt x="59247" y="29745"/>
                      </a:lnTo>
                      <a:lnTo>
                        <a:pt x="66862" y="18436"/>
                      </a:lnTo>
                      <a:lnTo>
                        <a:pt x="71942" y="5479"/>
                      </a:lnTo>
                      <a:lnTo>
                        <a:pt x="7316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74" name="object 151">
                  <a:extLst>
                    <a:ext uri="{FF2B5EF4-FFF2-40B4-BE49-F238E27FC236}">
                      <a16:creationId xmlns:a16="http://schemas.microsoft.com/office/drawing/2014/main" id="{C73EBF1D-C212-4948-804D-3A6D3E9DD754}"/>
                    </a:ext>
                  </a:extLst>
                </p:cNvPr>
                <p:cNvSpPr/>
                <p:nvPr/>
              </p:nvSpPr>
              <p:spPr>
                <a:xfrm>
                  <a:off x="2031898" y="3504755"/>
                  <a:ext cx="47879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28">
                      <a:moveTo>
                        <a:pt x="0" y="33528"/>
                      </a:moveTo>
                      <a:lnTo>
                        <a:pt x="13121" y="30831"/>
                      </a:lnTo>
                      <a:lnTo>
                        <a:pt x="25100" y="25327"/>
                      </a:lnTo>
                      <a:lnTo>
                        <a:pt x="35513" y="17316"/>
                      </a:lnTo>
                      <a:lnTo>
                        <a:pt x="43939" y="7096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75" name="object 152">
                  <a:extLst>
                    <a:ext uri="{FF2B5EF4-FFF2-40B4-BE49-F238E27FC236}">
                      <a16:creationId xmlns:a16="http://schemas.microsoft.com/office/drawing/2014/main" id="{3860DFF9-30E3-453D-8ED1-0A200CECE3F3}"/>
                    </a:ext>
                  </a:extLst>
                </p:cNvPr>
                <p:cNvSpPr/>
                <p:nvPr/>
              </p:nvSpPr>
              <p:spPr>
                <a:xfrm>
                  <a:off x="2049208" y="3517607"/>
                  <a:ext cx="15138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566">
                      <a:moveTo>
                        <a:pt x="0" y="10566"/>
                      </a:moveTo>
                      <a:lnTo>
                        <a:pt x="5613" y="7937"/>
                      </a:lnTo>
                      <a:lnTo>
                        <a:pt x="10718" y="4356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76" name="object 153">
                  <a:extLst>
                    <a:ext uri="{FF2B5EF4-FFF2-40B4-BE49-F238E27FC236}">
                      <a16:creationId xmlns:a16="http://schemas.microsoft.com/office/drawing/2014/main" id="{90695BEE-81C8-4945-B866-DC5DE4EEF89E}"/>
                    </a:ext>
                  </a:extLst>
                </p:cNvPr>
                <p:cNvSpPr/>
                <p:nvPr/>
              </p:nvSpPr>
              <p:spPr>
                <a:xfrm>
                  <a:off x="1988794" y="3431336"/>
                  <a:ext cx="20929" cy="20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231">
                      <a:moveTo>
                        <a:pt x="15278" y="0"/>
                      </a:moveTo>
                      <a:lnTo>
                        <a:pt x="20929" y="12204"/>
                      </a:lnTo>
                      <a:lnTo>
                        <a:pt x="16713" y="14185"/>
                      </a:lnTo>
                      <a:lnTo>
                        <a:pt x="12788" y="16916"/>
                      </a:lnTo>
                      <a:lnTo>
                        <a:pt x="9525" y="20231"/>
                      </a:lnTo>
                      <a:lnTo>
                        <a:pt x="0" y="10706"/>
                      </a:lnTo>
                      <a:lnTo>
                        <a:pt x="4406" y="6299"/>
                      </a:lnTo>
                      <a:lnTo>
                        <a:pt x="9613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77" name="object 154">
                  <a:extLst>
                    <a:ext uri="{FF2B5EF4-FFF2-40B4-BE49-F238E27FC236}">
                      <a16:creationId xmlns:a16="http://schemas.microsoft.com/office/drawing/2014/main" id="{42B96FFF-EB3F-49DF-9EA2-B4A97F72C107}"/>
                    </a:ext>
                  </a:extLst>
                </p:cNvPr>
                <p:cNvSpPr/>
                <p:nvPr/>
              </p:nvSpPr>
              <p:spPr>
                <a:xfrm>
                  <a:off x="1988794" y="3431336"/>
                  <a:ext cx="20929" cy="20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231">
                      <a:moveTo>
                        <a:pt x="15278" y="0"/>
                      </a:moveTo>
                      <a:lnTo>
                        <a:pt x="9613" y="2679"/>
                      </a:lnTo>
                      <a:lnTo>
                        <a:pt x="4406" y="6299"/>
                      </a:lnTo>
                      <a:lnTo>
                        <a:pt x="0" y="10706"/>
                      </a:lnTo>
                      <a:lnTo>
                        <a:pt x="9525" y="20231"/>
                      </a:lnTo>
                      <a:lnTo>
                        <a:pt x="12788" y="16916"/>
                      </a:lnTo>
                      <a:lnTo>
                        <a:pt x="16713" y="14185"/>
                      </a:lnTo>
                      <a:lnTo>
                        <a:pt x="20929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78" name="object 155">
                  <a:extLst>
                    <a:ext uri="{FF2B5EF4-FFF2-40B4-BE49-F238E27FC236}">
                      <a16:creationId xmlns:a16="http://schemas.microsoft.com/office/drawing/2014/main" id="{B77B5A67-F949-4582-ADCB-C7EE21CFDF7B}"/>
                    </a:ext>
                  </a:extLst>
                </p:cNvPr>
                <p:cNvSpPr/>
                <p:nvPr/>
              </p:nvSpPr>
              <p:spPr>
                <a:xfrm>
                  <a:off x="1993557" y="3437432"/>
                  <a:ext cx="13334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4" h="9372">
                      <a:moveTo>
                        <a:pt x="13334" y="0"/>
                      </a:moveTo>
                      <a:lnTo>
                        <a:pt x="8381" y="2336"/>
                      </a:lnTo>
                      <a:lnTo>
                        <a:pt x="3860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79" name="object 156">
                  <a:extLst>
                    <a:ext uri="{FF2B5EF4-FFF2-40B4-BE49-F238E27FC236}">
                      <a16:creationId xmlns:a16="http://schemas.microsoft.com/office/drawing/2014/main" id="{1078740B-7A39-4188-9B61-E899D0C0DFA3}"/>
                    </a:ext>
                  </a:extLst>
                </p:cNvPr>
                <p:cNvSpPr/>
                <p:nvPr/>
              </p:nvSpPr>
              <p:spPr>
                <a:xfrm>
                  <a:off x="1995881" y="3436048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80" name="object 157">
                  <a:extLst>
                    <a:ext uri="{FF2B5EF4-FFF2-40B4-BE49-F238E27FC236}">
                      <a16:creationId xmlns:a16="http://schemas.microsoft.com/office/drawing/2014/main" id="{4F606361-7709-4D92-8695-46AA45462F7E}"/>
                    </a:ext>
                  </a:extLst>
                </p:cNvPr>
                <p:cNvSpPr/>
                <p:nvPr/>
              </p:nvSpPr>
              <p:spPr>
                <a:xfrm>
                  <a:off x="1959622" y="3412871"/>
                  <a:ext cx="134340" cy="13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53">
                      <a:moveTo>
                        <a:pt x="134340" y="67182"/>
                      </a:moveTo>
                      <a:lnTo>
                        <a:pt x="132783" y="52732"/>
                      </a:lnTo>
                      <a:lnTo>
                        <a:pt x="128333" y="39367"/>
                      </a:lnTo>
                      <a:lnTo>
                        <a:pt x="121320" y="27416"/>
                      </a:lnTo>
                      <a:lnTo>
                        <a:pt x="112073" y="17210"/>
                      </a:lnTo>
                      <a:lnTo>
                        <a:pt x="100921" y="9080"/>
                      </a:lnTo>
                      <a:lnTo>
                        <a:pt x="88196" y="3355"/>
                      </a:lnTo>
                      <a:lnTo>
                        <a:pt x="74227" y="366"/>
                      </a:lnTo>
                      <a:lnTo>
                        <a:pt x="67170" y="0"/>
                      </a:lnTo>
                      <a:lnTo>
                        <a:pt x="52720" y="1557"/>
                      </a:lnTo>
                      <a:lnTo>
                        <a:pt x="39356" y="6008"/>
                      </a:lnTo>
                      <a:lnTo>
                        <a:pt x="27408" y="13024"/>
                      </a:lnTo>
                      <a:lnTo>
                        <a:pt x="17204" y="22274"/>
                      </a:lnTo>
                      <a:lnTo>
                        <a:pt x="9076" y="33428"/>
                      </a:lnTo>
                      <a:lnTo>
                        <a:pt x="3354" y="46155"/>
                      </a:lnTo>
                      <a:lnTo>
                        <a:pt x="365" y="60125"/>
                      </a:lnTo>
                      <a:lnTo>
                        <a:pt x="0" y="67182"/>
                      </a:lnTo>
                      <a:lnTo>
                        <a:pt x="1556" y="81630"/>
                      </a:lnTo>
                      <a:lnTo>
                        <a:pt x="6007" y="94993"/>
                      </a:lnTo>
                      <a:lnTo>
                        <a:pt x="13022" y="106942"/>
                      </a:lnTo>
                      <a:lnTo>
                        <a:pt x="22271" y="117147"/>
                      </a:lnTo>
                      <a:lnTo>
                        <a:pt x="33424" y="125276"/>
                      </a:lnTo>
                      <a:lnTo>
                        <a:pt x="46151" y="131000"/>
                      </a:lnTo>
                      <a:lnTo>
                        <a:pt x="60122" y="133988"/>
                      </a:lnTo>
                      <a:lnTo>
                        <a:pt x="67170" y="134353"/>
                      </a:lnTo>
                      <a:lnTo>
                        <a:pt x="81621" y="132795"/>
                      </a:lnTo>
                      <a:lnTo>
                        <a:pt x="94986" y="128343"/>
                      </a:lnTo>
                      <a:lnTo>
                        <a:pt x="106935" y="121327"/>
                      </a:lnTo>
                      <a:lnTo>
                        <a:pt x="117139" y="112076"/>
                      </a:lnTo>
                      <a:lnTo>
                        <a:pt x="125266" y="100923"/>
                      </a:lnTo>
                      <a:lnTo>
                        <a:pt x="130989" y="88197"/>
                      </a:lnTo>
                      <a:lnTo>
                        <a:pt x="133975" y="74228"/>
                      </a:lnTo>
                      <a:lnTo>
                        <a:pt x="134340" y="67182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81" name="object 158">
                  <a:extLst>
                    <a:ext uri="{FF2B5EF4-FFF2-40B4-BE49-F238E27FC236}">
                      <a16:creationId xmlns:a16="http://schemas.microsoft.com/office/drawing/2014/main" id="{021C3E5B-6A15-4D95-8AA3-8C4890C31366}"/>
                    </a:ext>
                  </a:extLst>
                </p:cNvPr>
                <p:cNvSpPr/>
                <p:nvPr/>
              </p:nvSpPr>
              <p:spPr>
                <a:xfrm>
                  <a:off x="1722882" y="3557536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3975" y="74218"/>
                      </a:lnTo>
                      <a:lnTo>
                        <a:pt x="130989" y="88189"/>
                      </a:lnTo>
                      <a:lnTo>
                        <a:pt x="125266" y="100916"/>
                      </a:lnTo>
                      <a:lnTo>
                        <a:pt x="117139" y="112069"/>
                      </a:lnTo>
                      <a:lnTo>
                        <a:pt x="106935" y="121318"/>
                      </a:lnTo>
                      <a:lnTo>
                        <a:pt x="94986" y="128332"/>
                      </a:lnTo>
                      <a:lnTo>
                        <a:pt x="81621" y="132783"/>
                      </a:lnTo>
                      <a:lnTo>
                        <a:pt x="67170" y="134340"/>
                      </a:lnTo>
                      <a:lnTo>
                        <a:pt x="60122" y="133975"/>
                      </a:lnTo>
                      <a:lnTo>
                        <a:pt x="46151" y="130989"/>
                      </a:lnTo>
                      <a:lnTo>
                        <a:pt x="33424" y="125266"/>
                      </a:lnTo>
                      <a:lnTo>
                        <a:pt x="22271" y="117139"/>
                      </a:lnTo>
                      <a:lnTo>
                        <a:pt x="13022" y="106935"/>
                      </a:lnTo>
                      <a:lnTo>
                        <a:pt x="6007" y="94986"/>
                      </a:lnTo>
                      <a:lnTo>
                        <a:pt x="1556" y="81621"/>
                      </a:lnTo>
                      <a:lnTo>
                        <a:pt x="0" y="67170"/>
                      </a:lnTo>
                      <a:lnTo>
                        <a:pt x="364" y="60122"/>
                      </a:lnTo>
                      <a:lnTo>
                        <a:pt x="3351" y="46151"/>
                      </a:lnTo>
                      <a:lnTo>
                        <a:pt x="9073" y="33424"/>
                      </a:lnTo>
                      <a:lnTo>
                        <a:pt x="17201" y="22271"/>
                      </a:lnTo>
                      <a:lnTo>
                        <a:pt x="27404" y="13022"/>
                      </a:lnTo>
                      <a:lnTo>
                        <a:pt x="39354" y="6007"/>
                      </a:lnTo>
                      <a:lnTo>
                        <a:pt x="52719" y="1556"/>
                      </a:lnTo>
                      <a:lnTo>
                        <a:pt x="67170" y="0"/>
                      </a:lnTo>
                      <a:lnTo>
                        <a:pt x="74218" y="364"/>
                      </a:lnTo>
                      <a:lnTo>
                        <a:pt x="88189" y="3351"/>
                      </a:lnTo>
                      <a:lnTo>
                        <a:pt x="100916" y="9073"/>
                      </a:lnTo>
                      <a:lnTo>
                        <a:pt x="112069" y="17201"/>
                      </a:lnTo>
                      <a:lnTo>
                        <a:pt x="121318" y="27404"/>
                      </a:lnTo>
                      <a:lnTo>
                        <a:pt x="128332" y="39354"/>
                      </a:lnTo>
                      <a:lnTo>
                        <a:pt x="132783" y="52719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82" name="object 159">
                  <a:extLst>
                    <a:ext uri="{FF2B5EF4-FFF2-40B4-BE49-F238E27FC236}">
                      <a16:creationId xmlns:a16="http://schemas.microsoft.com/office/drawing/2014/main" id="{857D393F-3E20-4266-A239-4581E2B9F494}"/>
                    </a:ext>
                  </a:extLst>
                </p:cNvPr>
                <p:cNvSpPr/>
                <p:nvPr/>
              </p:nvSpPr>
              <p:spPr>
                <a:xfrm>
                  <a:off x="1779092" y="3635667"/>
                  <a:ext cx="73177" cy="5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96">
                      <a:moveTo>
                        <a:pt x="0" y="51257"/>
                      </a:moveTo>
                      <a:lnTo>
                        <a:pt x="3619" y="51841"/>
                      </a:lnTo>
                      <a:lnTo>
                        <a:pt x="7289" y="52196"/>
                      </a:lnTo>
                      <a:lnTo>
                        <a:pt x="10960" y="52196"/>
                      </a:lnTo>
                      <a:lnTo>
                        <a:pt x="24956" y="50633"/>
                      </a:lnTo>
                      <a:lnTo>
                        <a:pt x="37926" y="46156"/>
                      </a:lnTo>
                      <a:lnTo>
                        <a:pt x="49491" y="39084"/>
                      </a:lnTo>
                      <a:lnTo>
                        <a:pt x="59271" y="29736"/>
                      </a:lnTo>
                      <a:lnTo>
                        <a:pt x="66886" y="18431"/>
                      </a:lnTo>
                      <a:lnTo>
                        <a:pt x="71958" y="5489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83" name="object 160">
                  <a:extLst>
                    <a:ext uri="{FF2B5EF4-FFF2-40B4-BE49-F238E27FC236}">
                      <a16:creationId xmlns:a16="http://schemas.microsoft.com/office/drawing/2014/main" id="{64A90F42-7025-4691-95FD-A8C8E888B617}"/>
                    </a:ext>
                  </a:extLst>
                </p:cNvPr>
                <p:cNvSpPr/>
                <p:nvPr/>
              </p:nvSpPr>
              <p:spPr>
                <a:xfrm>
                  <a:off x="1795170" y="3649408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16" y="30844"/>
                      </a:lnTo>
                      <a:lnTo>
                        <a:pt x="25094" y="25338"/>
                      </a:lnTo>
                      <a:lnTo>
                        <a:pt x="35508" y="17323"/>
                      </a:lnTo>
                      <a:lnTo>
                        <a:pt x="43932" y="7098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84" name="object 161">
                  <a:extLst>
                    <a:ext uri="{FF2B5EF4-FFF2-40B4-BE49-F238E27FC236}">
                      <a16:creationId xmlns:a16="http://schemas.microsoft.com/office/drawing/2014/main" id="{E1350195-AC86-4B13-B581-D41379A55184}"/>
                    </a:ext>
                  </a:extLst>
                </p:cNvPr>
                <p:cNvSpPr/>
                <p:nvPr/>
              </p:nvSpPr>
              <p:spPr>
                <a:xfrm>
                  <a:off x="1812480" y="3662210"/>
                  <a:ext cx="15125" cy="1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" h="10617">
                      <a:moveTo>
                        <a:pt x="0" y="10617"/>
                      </a:moveTo>
                      <a:lnTo>
                        <a:pt x="5600" y="7988"/>
                      </a:lnTo>
                      <a:lnTo>
                        <a:pt x="10756" y="4419"/>
                      </a:lnTo>
                      <a:lnTo>
                        <a:pt x="15125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85" name="object 162">
                  <a:extLst>
                    <a:ext uri="{FF2B5EF4-FFF2-40B4-BE49-F238E27FC236}">
                      <a16:creationId xmlns:a16="http://schemas.microsoft.com/office/drawing/2014/main" id="{3B8745A6-4FCE-4E38-B36C-E7BDF2A109B3}"/>
                    </a:ext>
                  </a:extLst>
                </p:cNvPr>
                <p:cNvSpPr/>
                <p:nvPr/>
              </p:nvSpPr>
              <p:spPr>
                <a:xfrm>
                  <a:off x="1752053" y="3575989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713" y="14147"/>
                      </a:lnTo>
                      <a:lnTo>
                        <a:pt x="12852" y="16865"/>
                      </a:lnTo>
                      <a:lnTo>
                        <a:pt x="9474" y="20192"/>
                      </a:lnTo>
                      <a:lnTo>
                        <a:pt x="0" y="10718"/>
                      </a:lnTo>
                      <a:lnTo>
                        <a:pt x="4419" y="6299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86" name="object 163">
                  <a:extLst>
                    <a:ext uri="{FF2B5EF4-FFF2-40B4-BE49-F238E27FC236}">
                      <a16:creationId xmlns:a16="http://schemas.microsoft.com/office/drawing/2014/main" id="{D12425AD-3FC1-48DD-95C2-4BC0DB3ED8CE}"/>
                    </a:ext>
                  </a:extLst>
                </p:cNvPr>
                <p:cNvSpPr/>
                <p:nvPr/>
              </p:nvSpPr>
              <p:spPr>
                <a:xfrm>
                  <a:off x="1752053" y="3575989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19" y="6299"/>
                      </a:lnTo>
                      <a:lnTo>
                        <a:pt x="0" y="10718"/>
                      </a:lnTo>
                      <a:lnTo>
                        <a:pt x="9474" y="20192"/>
                      </a:lnTo>
                      <a:lnTo>
                        <a:pt x="12852" y="16865"/>
                      </a:lnTo>
                      <a:lnTo>
                        <a:pt x="16713" y="14147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87" name="object 164">
                  <a:extLst>
                    <a:ext uri="{FF2B5EF4-FFF2-40B4-BE49-F238E27FC236}">
                      <a16:creationId xmlns:a16="http://schemas.microsoft.com/office/drawing/2014/main" id="{636E3C7F-4058-4FC4-A88E-7BB72EE6BF34}"/>
                    </a:ext>
                  </a:extLst>
                </p:cNvPr>
                <p:cNvSpPr/>
                <p:nvPr/>
              </p:nvSpPr>
              <p:spPr>
                <a:xfrm>
                  <a:off x="1756816" y="3582098"/>
                  <a:ext cx="13398" cy="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21">
                      <a:moveTo>
                        <a:pt x="13398" y="0"/>
                      </a:moveTo>
                      <a:lnTo>
                        <a:pt x="8381" y="2273"/>
                      </a:lnTo>
                      <a:lnTo>
                        <a:pt x="3873" y="5448"/>
                      </a:lnTo>
                      <a:lnTo>
                        <a:pt x="0" y="9321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88" name="object 165">
                  <a:extLst>
                    <a:ext uri="{FF2B5EF4-FFF2-40B4-BE49-F238E27FC236}">
                      <a16:creationId xmlns:a16="http://schemas.microsoft.com/office/drawing/2014/main" id="{D5C056B7-3548-4457-9B12-531BE4D553FF}"/>
                    </a:ext>
                  </a:extLst>
                </p:cNvPr>
                <p:cNvSpPr/>
                <p:nvPr/>
              </p:nvSpPr>
              <p:spPr>
                <a:xfrm>
                  <a:off x="1759153" y="3580650"/>
                  <a:ext cx="7835" cy="11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23">
                      <a:moveTo>
                        <a:pt x="7835" y="11023"/>
                      </a:moveTo>
                      <a:lnTo>
                        <a:pt x="8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89" name="object 166">
                  <a:extLst>
                    <a:ext uri="{FF2B5EF4-FFF2-40B4-BE49-F238E27FC236}">
                      <a16:creationId xmlns:a16="http://schemas.microsoft.com/office/drawing/2014/main" id="{E00BDC14-03A5-4F4C-98A8-A9AE79AE009D}"/>
                    </a:ext>
                  </a:extLst>
                </p:cNvPr>
                <p:cNvSpPr/>
                <p:nvPr/>
              </p:nvSpPr>
              <p:spPr>
                <a:xfrm>
                  <a:off x="1722882" y="3557536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2783" y="52719"/>
                      </a:lnTo>
                      <a:lnTo>
                        <a:pt x="128332" y="39354"/>
                      </a:lnTo>
                      <a:lnTo>
                        <a:pt x="121318" y="27404"/>
                      </a:lnTo>
                      <a:lnTo>
                        <a:pt x="112069" y="17201"/>
                      </a:lnTo>
                      <a:lnTo>
                        <a:pt x="100916" y="9073"/>
                      </a:lnTo>
                      <a:lnTo>
                        <a:pt x="88189" y="3351"/>
                      </a:lnTo>
                      <a:lnTo>
                        <a:pt x="74218" y="364"/>
                      </a:lnTo>
                      <a:lnTo>
                        <a:pt x="67170" y="0"/>
                      </a:lnTo>
                      <a:lnTo>
                        <a:pt x="52719" y="1556"/>
                      </a:lnTo>
                      <a:lnTo>
                        <a:pt x="39354" y="6007"/>
                      </a:lnTo>
                      <a:lnTo>
                        <a:pt x="27404" y="13022"/>
                      </a:lnTo>
                      <a:lnTo>
                        <a:pt x="17201" y="22271"/>
                      </a:lnTo>
                      <a:lnTo>
                        <a:pt x="9073" y="33424"/>
                      </a:lnTo>
                      <a:lnTo>
                        <a:pt x="3351" y="46151"/>
                      </a:lnTo>
                      <a:lnTo>
                        <a:pt x="364" y="60122"/>
                      </a:lnTo>
                      <a:lnTo>
                        <a:pt x="0" y="67170"/>
                      </a:lnTo>
                      <a:lnTo>
                        <a:pt x="1556" y="81621"/>
                      </a:lnTo>
                      <a:lnTo>
                        <a:pt x="6007" y="94986"/>
                      </a:lnTo>
                      <a:lnTo>
                        <a:pt x="13022" y="106935"/>
                      </a:lnTo>
                      <a:lnTo>
                        <a:pt x="22271" y="117139"/>
                      </a:lnTo>
                      <a:lnTo>
                        <a:pt x="33424" y="125266"/>
                      </a:lnTo>
                      <a:lnTo>
                        <a:pt x="46151" y="130989"/>
                      </a:lnTo>
                      <a:lnTo>
                        <a:pt x="60122" y="133975"/>
                      </a:lnTo>
                      <a:lnTo>
                        <a:pt x="67170" y="134340"/>
                      </a:lnTo>
                      <a:lnTo>
                        <a:pt x="81621" y="132783"/>
                      </a:lnTo>
                      <a:lnTo>
                        <a:pt x="94986" y="128332"/>
                      </a:lnTo>
                      <a:lnTo>
                        <a:pt x="106935" y="121318"/>
                      </a:lnTo>
                      <a:lnTo>
                        <a:pt x="117139" y="112069"/>
                      </a:lnTo>
                      <a:lnTo>
                        <a:pt x="125266" y="100916"/>
                      </a:lnTo>
                      <a:lnTo>
                        <a:pt x="130989" y="88189"/>
                      </a:lnTo>
                      <a:lnTo>
                        <a:pt x="133975" y="74218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90" name="object 167">
                  <a:extLst>
                    <a:ext uri="{FF2B5EF4-FFF2-40B4-BE49-F238E27FC236}">
                      <a16:creationId xmlns:a16="http://schemas.microsoft.com/office/drawing/2014/main" id="{5217CF00-5DA7-4ACB-AAC0-E3FDC6A6B379}"/>
                    </a:ext>
                  </a:extLst>
                </p:cNvPr>
                <p:cNvSpPr/>
                <p:nvPr/>
              </p:nvSpPr>
              <p:spPr>
                <a:xfrm>
                  <a:off x="1814957" y="3522459"/>
                  <a:ext cx="8242" cy="25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2" h="25552">
                      <a:moveTo>
                        <a:pt x="8242" y="0"/>
                      </a:moveTo>
                      <a:lnTo>
                        <a:pt x="0" y="2555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91" name="object 168">
                  <a:extLst>
                    <a:ext uri="{FF2B5EF4-FFF2-40B4-BE49-F238E27FC236}">
                      <a16:creationId xmlns:a16="http://schemas.microsoft.com/office/drawing/2014/main" id="{A99DCB48-93B3-4BB1-9EA4-805F31ED1455}"/>
                    </a:ext>
                  </a:extLst>
                </p:cNvPr>
                <p:cNvSpPr/>
                <p:nvPr/>
              </p:nvSpPr>
              <p:spPr>
                <a:xfrm>
                  <a:off x="1790052" y="3517150"/>
                  <a:ext cx="0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898">
                      <a:moveTo>
                        <a:pt x="0" y="0"/>
                      </a:moveTo>
                      <a:lnTo>
                        <a:pt x="0" y="26898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92" name="object 169">
                  <a:extLst>
                    <a:ext uri="{FF2B5EF4-FFF2-40B4-BE49-F238E27FC236}">
                      <a16:creationId xmlns:a16="http://schemas.microsoft.com/office/drawing/2014/main" id="{516E1CC7-D349-41A1-9DDE-228C02D32A8F}"/>
                    </a:ext>
                  </a:extLst>
                </p:cNvPr>
                <p:cNvSpPr/>
                <p:nvPr/>
              </p:nvSpPr>
              <p:spPr>
                <a:xfrm>
                  <a:off x="1756765" y="3522459"/>
                  <a:ext cx="8280" cy="25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0" h="25552">
                      <a:moveTo>
                        <a:pt x="0" y="0"/>
                      </a:moveTo>
                      <a:lnTo>
                        <a:pt x="8280" y="2555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93" name="object 170">
                  <a:extLst>
                    <a:ext uri="{FF2B5EF4-FFF2-40B4-BE49-F238E27FC236}">
                      <a16:creationId xmlns:a16="http://schemas.microsoft.com/office/drawing/2014/main" id="{FDD151EE-515A-4433-9F4A-70E46EA14CD0}"/>
                    </a:ext>
                  </a:extLst>
                </p:cNvPr>
                <p:cNvSpPr/>
                <p:nvPr/>
              </p:nvSpPr>
              <p:spPr>
                <a:xfrm>
                  <a:off x="1726806" y="3537699"/>
                  <a:ext cx="15773" cy="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3" h="21729">
                      <a:moveTo>
                        <a:pt x="0" y="0"/>
                      </a:moveTo>
                      <a:lnTo>
                        <a:pt x="15773" y="21729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94" name="object 171">
                  <a:extLst>
                    <a:ext uri="{FF2B5EF4-FFF2-40B4-BE49-F238E27FC236}">
                      <a16:creationId xmlns:a16="http://schemas.microsoft.com/office/drawing/2014/main" id="{16B486AE-E845-4D53-934A-74D4A73C227C}"/>
                    </a:ext>
                  </a:extLst>
                </p:cNvPr>
                <p:cNvSpPr/>
                <p:nvPr/>
              </p:nvSpPr>
              <p:spPr>
                <a:xfrm>
                  <a:off x="1702943" y="3561600"/>
                  <a:ext cx="21831" cy="15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31" h="15735">
                      <a:moveTo>
                        <a:pt x="0" y="0"/>
                      </a:moveTo>
                      <a:lnTo>
                        <a:pt x="21831" y="15735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95" name="object 172">
                  <a:extLst>
                    <a:ext uri="{FF2B5EF4-FFF2-40B4-BE49-F238E27FC236}">
                      <a16:creationId xmlns:a16="http://schemas.microsoft.com/office/drawing/2014/main" id="{A0EFA274-1399-46B2-9AC6-E7ADC12AEE54}"/>
                    </a:ext>
                  </a:extLst>
                </p:cNvPr>
                <p:cNvSpPr/>
                <p:nvPr/>
              </p:nvSpPr>
              <p:spPr>
                <a:xfrm>
                  <a:off x="1687715" y="3591572"/>
                  <a:ext cx="25488" cy="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88" h="8229">
                      <a:moveTo>
                        <a:pt x="0" y="0"/>
                      </a:moveTo>
                      <a:lnTo>
                        <a:pt x="25488" y="8229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96" name="object 173">
                  <a:extLst>
                    <a:ext uri="{FF2B5EF4-FFF2-40B4-BE49-F238E27FC236}">
                      <a16:creationId xmlns:a16="http://schemas.microsoft.com/office/drawing/2014/main" id="{7DBE840E-F2B5-4CD9-B6EC-7C2BC1D97598}"/>
                    </a:ext>
                  </a:extLst>
                </p:cNvPr>
                <p:cNvSpPr/>
                <p:nvPr/>
              </p:nvSpPr>
              <p:spPr>
                <a:xfrm>
                  <a:off x="1682495" y="3624707"/>
                  <a:ext cx="2679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7">
                      <a:moveTo>
                        <a:pt x="0" y="0"/>
                      </a:moveTo>
                      <a:lnTo>
                        <a:pt x="26797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97" name="object 174">
                  <a:extLst>
                    <a:ext uri="{FF2B5EF4-FFF2-40B4-BE49-F238E27FC236}">
                      <a16:creationId xmlns:a16="http://schemas.microsoft.com/office/drawing/2014/main" id="{154472CB-E833-4808-BA1E-F3A539549771}"/>
                    </a:ext>
                  </a:extLst>
                </p:cNvPr>
                <p:cNvSpPr/>
                <p:nvPr/>
              </p:nvSpPr>
              <p:spPr>
                <a:xfrm>
                  <a:off x="1697736" y="3831336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4017" y="74295"/>
                      </a:lnTo>
                      <a:lnTo>
                        <a:pt x="131014" y="88255"/>
                      </a:lnTo>
                      <a:lnTo>
                        <a:pt x="125278" y="100974"/>
                      </a:lnTo>
                      <a:lnTo>
                        <a:pt x="117139" y="112122"/>
                      </a:lnTo>
                      <a:lnTo>
                        <a:pt x="106928" y="121369"/>
                      </a:lnTo>
                      <a:lnTo>
                        <a:pt x="94976" y="128383"/>
                      </a:lnTo>
                      <a:lnTo>
                        <a:pt x="81613" y="132834"/>
                      </a:lnTo>
                      <a:lnTo>
                        <a:pt x="67170" y="134391"/>
                      </a:lnTo>
                      <a:lnTo>
                        <a:pt x="60084" y="134021"/>
                      </a:lnTo>
                      <a:lnTo>
                        <a:pt x="46120" y="131024"/>
                      </a:lnTo>
                      <a:lnTo>
                        <a:pt x="33401" y="125291"/>
                      </a:lnTo>
                      <a:lnTo>
                        <a:pt x="22255" y="117153"/>
                      </a:lnTo>
                      <a:lnTo>
                        <a:pt x="13013" y="106940"/>
                      </a:lnTo>
                      <a:lnTo>
                        <a:pt x="6003" y="94985"/>
                      </a:lnTo>
                      <a:lnTo>
                        <a:pt x="1555" y="81618"/>
                      </a:lnTo>
                      <a:lnTo>
                        <a:pt x="0" y="67170"/>
                      </a:lnTo>
                      <a:lnTo>
                        <a:pt x="364" y="60122"/>
                      </a:lnTo>
                      <a:lnTo>
                        <a:pt x="3351" y="46151"/>
                      </a:lnTo>
                      <a:lnTo>
                        <a:pt x="9073" y="33424"/>
                      </a:lnTo>
                      <a:lnTo>
                        <a:pt x="17201" y="22271"/>
                      </a:lnTo>
                      <a:lnTo>
                        <a:pt x="27404" y="13022"/>
                      </a:lnTo>
                      <a:lnTo>
                        <a:pt x="39354" y="6007"/>
                      </a:lnTo>
                      <a:lnTo>
                        <a:pt x="52719" y="1556"/>
                      </a:lnTo>
                      <a:lnTo>
                        <a:pt x="67170" y="0"/>
                      </a:lnTo>
                      <a:lnTo>
                        <a:pt x="74257" y="368"/>
                      </a:lnTo>
                      <a:lnTo>
                        <a:pt x="88224" y="3361"/>
                      </a:lnTo>
                      <a:lnTo>
                        <a:pt x="100952" y="9086"/>
                      </a:lnTo>
                      <a:lnTo>
                        <a:pt x="112107" y="17215"/>
                      </a:lnTo>
                      <a:lnTo>
                        <a:pt x="121360" y="27417"/>
                      </a:lnTo>
                      <a:lnTo>
                        <a:pt x="128379" y="39363"/>
                      </a:lnTo>
                      <a:lnTo>
                        <a:pt x="132833" y="52724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98" name="object 175">
                  <a:extLst>
                    <a:ext uri="{FF2B5EF4-FFF2-40B4-BE49-F238E27FC236}">
                      <a16:creationId xmlns:a16="http://schemas.microsoft.com/office/drawing/2014/main" id="{6A3996AE-BBD6-4D13-8B11-4794E2A8B525}"/>
                    </a:ext>
                  </a:extLst>
                </p:cNvPr>
                <p:cNvSpPr/>
                <p:nvPr/>
              </p:nvSpPr>
              <p:spPr>
                <a:xfrm>
                  <a:off x="1753933" y="3909517"/>
                  <a:ext cx="73177" cy="52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33">
                      <a:moveTo>
                        <a:pt x="0" y="51193"/>
                      </a:moveTo>
                      <a:lnTo>
                        <a:pt x="3632" y="51841"/>
                      </a:lnTo>
                      <a:lnTo>
                        <a:pt x="7302" y="52133"/>
                      </a:lnTo>
                      <a:lnTo>
                        <a:pt x="10972" y="52133"/>
                      </a:lnTo>
                      <a:lnTo>
                        <a:pt x="24976" y="50572"/>
                      </a:lnTo>
                      <a:lnTo>
                        <a:pt x="37951" y="46100"/>
                      </a:lnTo>
                      <a:lnTo>
                        <a:pt x="49518" y="39034"/>
                      </a:lnTo>
                      <a:lnTo>
                        <a:pt x="59296" y="29690"/>
                      </a:lnTo>
                      <a:lnTo>
                        <a:pt x="66908" y="18385"/>
                      </a:lnTo>
                      <a:lnTo>
                        <a:pt x="71972" y="5437"/>
                      </a:lnTo>
                      <a:lnTo>
                        <a:pt x="73177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699" name="object 176">
                  <a:extLst>
                    <a:ext uri="{FF2B5EF4-FFF2-40B4-BE49-F238E27FC236}">
                      <a16:creationId xmlns:a16="http://schemas.microsoft.com/office/drawing/2014/main" id="{8E228811-49A2-49D2-8E0B-32FC7056B776}"/>
                    </a:ext>
                  </a:extLst>
                </p:cNvPr>
                <p:cNvSpPr/>
                <p:nvPr/>
              </p:nvSpPr>
              <p:spPr>
                <a:xfrm>
                  <a:off x="1770011" y="3923207"/>
                  <a:ext cx="47878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40">
                      <a:moveTo>
                        <a:pt x="0" y="33540"/>
                      </a:moveTo>
                      <a:lnTo>
                        <a:pt x="13119" y="30844"/>
                      </a:lnTo>
                      <a:lnTo>
                        <a:pt x="25097" y="25348"/>
                      </a:lnTo>
                      <a:lnTo>
                        <a:pt x="35510" y="17342"/>
                      </a:lnTo>
                      <a:lnTo>
                        <a:pt x="43935" y="7117"/>
                      </a:lnTo>
                      <a:lnTo>
                        <a:pt x="4787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00" name="object 177">
                  <a:extLst>
                    <a:ext uri="{FF2B5EF4-FFF2-40B4-BE49-F238E27FC236}">
                      <a16:creationId xmlns:a16="http://schemas.microsoft.com/office/drawing/2014/main" id="{21326426-6067-425D-B9A2-E810E5105618}"/>
                    </a:ext>
                  </a:extLst>
                </p:cNvPr>
                <p:cNvSpPr/>
                <p:nvPr/>
              </p:nvSpPr>
              <p:spPr>
                <a:xfrm>
                  <a:off x="1787321" y="3936060"/>
                  <a:ext cx="15138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566">
                      <a:moveTo>
                        <a:pt x="0" y="10566"/>
                      </a:moveTo>
                      <a:lnTo>
                        <a:pt x="5664" y="7937"/>
                      </a:lnTo>
                      <a:lnTo>
                        <a:pt x="10718" y="4368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01" name="object 178">
                  <a:extLst>
                    <a:ext uri="{FF2B5EF4-FFF2-40B4-BE49-F238E27FC236}">
                      <a16:creationId xmlns:a16="http://schemas.microsoft.com/office/drawing/2014/main" id="{28C08F4C-5E3C-4EEA-94E6-333EE7D8C8F9}"/>
                    </a:ext>
                  </a:extLst>
                </p:cNvPr>
                <p:cNvSpPr/>
                <p:nvPr/>
              </p:nvSpPr>
              <p:spPr>
                <a:xfrm>
                  <a:off x="1726907" y="3849789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328" y="0"/>
                      </a:moveTo>
                      <a:lnTo>
                        <a:pt x="20980" y="12204"/>
                      </a:lnTo>
                      <a:lnTo>
                        <a:pt x="16713" y="14185"/>
                      </a:lnTo>
                      <a:lnTo>
                        <a:pt x="12839" y="16916"/>
                      </a:lnTo>
                      <a:lnTo>
                        <a:pt x="9525" y="20243"/>
                      </a:lnTo>
                      <a:lnTo>
                        <a:pt x="0" y="10718"/>
                      </a:lnTo>
                      <a:lnTo>
                        <a:pt x="4406" y="6299"/>
                      </a:lnTo>
                      <a:lnTo>
                        <a:pt x="9613" y="2679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02" name="object 179">
                  <a:extLst>
                    <a:ext uri="{FF2B5EF4-FFF2-40B4-BE49-F238E27FC236}">
                      <a16:creationId xmlns:a16="http://schemas.microsoft.com/office/drawing/2014/main" id="{881BF5C0-5C1A-4C11-B4AE-F1C76634EF49}"/>
                    </a:ext>
                  </a:extLst>
                </p:cNvPr>
                <p:cNvSpPr/>
                <p:nvPr/>
              </p:nvSpPr>
              <p:spPr>
                <a:xfrm>
                  <a:off x="1726907" y="3849789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328" y="0"/>
                      </a:moveTo>
                      <a:lnTo>
                        <a:pt x="9613" y="2679"/>
                      </a:lnTo>
                      <a:lnTo>
                        <a:pt x="4406" y="6299"/>
                      </a:lnTo>
                      <a:lnTo>
                        <a:pt x="0" y="10718"/>
                      </a:lnTo>
                      <a:lnTo>
                        <a:pt x="9525" y="20243"/>
                      </a:lnTo>
                      <a:lnTo>
                        <a:pt x="12839" y="16916"/>
                      </a:lnTo>
                      <a:lnTo>
                        <a:pt x="16713" y="14185"/>
                      </a:lnTo>
                      <a:lnTo>
                        <a:pt x="20980" y="12204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03" name="object 180">
                  <a:extLst>
                    <a:ext uri="{FF2B5EF4-FFF2-40B4-BE49-F238E27FC236}">
                      <a16:creationId xmlns:a16="http://schemas.microsoft.com/office/drawing/2014/main" id="{1CF01A92-914A-44CC-9E20-10B9AFE9F3EF}"/>
                    </a:ext>
                  </a:extLst>
                </p:cNvPr>
                <p:cNvSpPr/>
                <p:nvPr/>
              </p:nvSpPr>
              <p:spPr>
                <a:xfrm>
                  <a:off x="1731670" y="3855885"/>
                  <a:ext cx="13385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85">
                      <a:moveTo>
                        <a:pt x="13385" y="0"/>
                      </a:moveTo>
                      <a:lnTo>
                        <a:pt x="8432" y="2336"/>
                      </a:lnTo>
                      <a:lnTo>
                        <a:pt x="3860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04" name="object 181">
                  <a:extLst>
                    <a:ext uri="{FF2B5EF4-FFF2-40B4-BE49-F238E27FC236}">
                      <a16:creationId xmlns:a16="http://schemas.microsoft.com/office/drawing/2014/main" id="{046B842F-89DC-4B38-B5C3-2AE5F77D1EBD}"/>
                    </a:ext>
                  </a:extLst>
                </p:cNvPr>
                <p:cNvSpPr/>
                <p:nvPr/>
              </p:nvSpPr>
              <p:spPr>
                <a:xfrm>
                  <a:off x="1733994" y="3854500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05" name="object 182">
                  <a:extLst>
                    <a:ext uri="{FF2B5EF4-FFF2-40B4-BE49-F238E27FC236}">
                      <a16:creationId xmlns:a16="http://schemas.microsoft.com/office/drawing/2014/main" id="{472814B2-1FE7-42D1-8CA7-BB0B52394D4A}"/>
                    </a:ext>
                  </a:extLst>
                </p:cNvPr>
                <p:cNvSpPr/>
                <p:nvPr/>
              </p:nvSpPr>
              <p:spPr>
                <a:xfrm>
                  <a:off x="1697736" y="3831336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2833" y="52724"/>
                      </a:lnTo>
                      <a:lnTo>
                        <a:pt x="128379" y="39363"/>
                      </a:lnTo>
                      <a:lnTo>
                        <a:pt x="121360" y="27417"/>
                      </a:lnTo>
                      <a:lnTo>
                        <a:pt x="112107" y="17215"/>
                      </a:lnTo>
                      <a:lnTo>
                        <a:pt x="100952" y="9086"/>
                      </a:lnTo>
                      <a:lnTo>
                        <a:pt x="88224" y="3361"/>
                      </a:lnTo>
                      <a:lnTo>
                        <a:pt x="74257" y="368"/>
                      </a:lnTo>
                      <a:lnTo>
                        <a:pt x="67170" y="0"/>
                      </a:lnTo>
                      <a:lnTo>
                        <a:pt x="52719" y="1556"/>
                      </a:lnTo>
                      <a:lnTo>
                        <a:pt x="39354" y="6007"/>
                      </a:lnTo>
                      <a:lnTo>
                        <a:pt x="27404" y="13022"/>
                      </a:lnTo>
                      <a:lnTo>
                        <a:pt x="17201" y="22271"/>
                      </a:lnTo>
                      <a:lnTo>
                        <a:pt x="9073" y="33424"/>
                      </a:lnTo>
                      <a:lnTo>
                        <a:pt x="3351" y="46151"/>
                      </a:lnTo>
                      <a:lnTo>
                        <a:pt x="364" y="60122"/>
                      </a:lnTo>
                      <a:lnTo>
                        <a:pt x="0" y="67170"/>
                      </a:lnTo>
                      <a:lnTo>
                        <a:pt x="1555" y="81618"/>
                      </a:lnTo>
                      <a:lnTo>
                        <a:pt x="6003" y="94985"/>
                      </a:lnTo>
                      <a:lnTo>
                        <a:pt x="13013" y="106940"/>
                      </a:lnTo>
                      <a:lnTo>
                        <a:pt x="22255" y="117153"/>
                      </a:lnTo>
                      <a:lnTo>
                        <a:pt x="33401" y="125291"/>
                      </a:lnTo>
                      <a:lnTo>
                        <a:pt x="46120" y="131024"/>
                      </a:lnTo>
                      <a:lnTo>
                        <a:pt x="60084" y="134021"/>
                      </a:lnTo>
                      <a:lnTo>
                        <a:pt x="67170" y="134391"/>
                      </a:lnTo>
                      <a:lnTo>
                        <a:pt x="81613" y="132834"/>
                      </a:lnTo>
                      <a:lnTo>
                        <a:pt x="94976" y="128383"/>
                      </a:lnTo>
                      <a:lnTo>
                        <a:pt x="106928" y="121369"/>
                      </a:lnTo>
                      <a:lnTo>
                        <a:pt x="117139" y="112122"/>
                      </a:lnTo>
                      <a:lnTo>
                        <a:pt x="125278" y="100974"/>
                      </a:lnTo>
                      <a:lnTo>
                        <a:pt x="131014" y="88255"/>
                      </a:lnTo>
                      <a:lnTo>
                        <a:pt x="134017" y="74295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06" name="object 183">
                  <a:extLst>
                    <a:ext uri="{FF2B5EF4-FFF2-40B4-BE49-F238E27FC236}">
                      <a16:creationId xmlns:a16="http://schemas.microsoft.com/office/drawing/2014/main" id="{CDD6F698-ACF8-4A2F-BC43-F7540CD6096B}"/>
                    </a:ext>
                  </a:extLst>
                </p:cNvPr>
                <p:cNvSpPr/>
                <p:nvPr/>
              </p:nvSpPr>
              <p:spPr>
                <a:xfrm>
                  <a:off x="1975002" y="3984129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3975" y="74218"/>
                      </a:lnTo>
                      <a:lnTo>
                        <a:pt x="130989" y="88189"/>
                      </a:lnTo>
                      <a:lnTo>
                        <a:pt x="125266" y="100916"/>
                      </a:lnTo>
                      <a:lnTo>
                        <a:pt x="117139" y="112069"/>
                      </a:lnTo>
                      <a:lnTo>
                        <a:pt x="106935" y="121318"/>
                      </a:lnTo>
                      <a:lnTo>
                        <a:pt x="94986" y="128332"/>
                      </a:lnTo>
                      <a:lnTo>
                        <a:pt x="81621" y="132783"/>
                      </a:lnTo>
                      <a:lnTo>
                        <a:pt x="67170" y="134340"/>
                      </a:lnTo>
                      <a:lnTo>
                        <a:pt x="60122" y="133975"/>
                      </a:lnTo>
                      <a:lnTo>
                        <a:pt x="46151" y="130989"/>
                      </a:lnTo>
                      <a:lnTo>
                        <a:pt x="33424" y="125266"/>
                      </a:lnTo>
                      <a:lnTo>
                        <a:pt x="22271" y="117139"/>
                      </a:lnTo>
                      <a:lnTo>
                        <a:pt x="13022" y="106935"/>
                      </a:lnTo>
                      <a:lnTo>
                        <a:pt x="6007" y="94986"/>
                      </a:lnTo>
                      <a:lnTo>
                        <a:pt x="1556" y="81621"/>
                      </a:lnTo>
                      <a:lnTo>
                        <a:pt x="0" y="67170"/>
                      </a:lnTo>
                      <a:lnTo>
                        <a:pt x="364" y="60122"/>
                      </a:lnTo>
                      <a:lnTo>
                        <a:pt x="3351" y="46151"/>
                      </a:lnTo>
                      <a:lnTo>
                        <a:pt x="9073" y="33424"/>
                      </a:lnTo>
                      <a:lnTo>
                        <a:pt x="17201" y="22271"/>
                      </a:lnTo>
                      <a:lnTo>
                        <a:pt x="27404" y="13022"/>
                      </a:lnTo>
                      <a:lnTo>
                        <a:pt x="39354" y="6007"/>
                      </a:lnTo>
                      <a:lnTo>
                        <a:pt x="52719" y="1556"/>
                      </a:lnTo>
                      <a:lnTo>
                        <a:pt x="67170" y="0"/>
                      </a:lnTo>
                      <a:lnTo>
                        <a:pt x="74218" y="364"/>
                      </a:lnTo>
                      <a:lnTo>
                        <a:pt x="88189" y="3351"/>
                      </a:lnTo>
                      <a:lnTo>
                        <a:pt x="100916" y="9073"/>
                      </a:lnTo>
                      <a:lnTo>
                        <a:pt x="112069" y="17201"/>
                      </a:lnTo>
                      <a:lnTo>
                        <a:pt x="121318" y="27404"/>
                      </a:lnTo>
                      <a:lnTo>
                        <a:pt x="128332" y="39354"/>
                      </a:lnTo>
                      <a:lnTo>
                        <a:pt x="132783" y="52719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07" name="object 184">
                  <a:extLst>
                    <a:ext uri="{FF2B5EF4-FFF2-40B4-BE49-F238E27FC236}">
                      <a16:creationId xmlns:a16="http://schemas.microsoft.com/office/drawing/2014/main" id="{02E893C1-0BD5-4D20-B009-D4D4C29A73DC}"/>
                    </a:ext>
                  </a:extLst>
                </p:cNvPr>
                <p:cNvSpPr/>
                <p:nvPr/>
              </p:nvSpPr>
              <p:spPr>
                <a:xfrm>
                  <a:off x="2031212" y="4062260"/>
                  <a:ext cx="73113" cy="5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13" h="52197">
                      <a:moveTo>
                        <a:pt x="0" y="51244"/>
                      </a:moveTo>
                      <a:lnTo>
                        <a:pt x="3619" y="51841"/>
                      </a:lnTo>
                      <a:lnTo>
                        <a:pt x="7289" y="52197"/>
                      </a:lnTo>
                      <a:lnTo>
                        <a:pt x="10960" y="52197"/>
                      </a:lnTo>
                      <a:lnTo>
                        <a:pt x="24960" y="50631"/>
                      </a:lnTo>
                      <a:lnTo>
                        <a:pt x="37926" y="46149"/>
                      </a:lnTo>
                      <a:lnTo>
                        <a:pt x="49481" y="39069"/>
                      </a:lnTo>
                      <a:lnTo>
                        <a:pt x="59248" y="29711"/>
                      </a:lnTo>
                      <a:lnTo>
                        <a:pt x="66850" y="18394"/>
                      </a:lnTo>
                      <a:lnTo>
                        <a:pt x="71909" y="5440"/>
                      </a:lnTo>
                      <a:lnTo>
                        <a:pt x="73113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08" name="object 185">
                  <a:extLst>
                    <a:ext uri="{FF2B5EF4-FFF2-40B4-BE49-F238E27FC236}">
                      <a16:creationId xmlns:a16="http://schemas.microsoft.com/office/drawing/2014/main" id="{BB67F2C6-F09C-4F72-B57F-718E80ED02BD}"/>
                    </a:ext>
                  </a:extLst>
                </p:cNvPr>
                <p:cNvSpPr/>
                <p:nvPr/>
              </p:nvSpPr>
              <p:spPr>
                <a:xfrm>
                  <a:off x="2047227" y="4076001"/>
                  <a:ext cx="4792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29" h="33540">
                      <a:moveTo>
                        <a:pt x="0" y="33540"/>
                      </a:moveTo>
                      <a:lnTo>
                        <a:pt x="13137" y="30842"/>
                      </a:lnTo>
                      <a:lnTo>
                        <a:pt x="25122" y="25345"/>
                      </a:lnTo>
                      <a:lnTo>
                        <a:pt x="35538" y="17345"/>
                      </a:lnTo>
                      <a:lnTo>
                        <a:pt x="43965" y="7137"/>
                      </a:lnTo>
                      <a:lnTo>
                        <a:pt x="47929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09" name="object 186">
                  <a:extLst>
                    <a:ext uri="{FF2B5EF4-FFF2-40B4-BE49-F238E27FC236}">
                      <a16:creationId xmlns:a16="http://schemas.microsoft.com/office/drawing/2014/main" id="{BB47509A-62C1-4CD3-A0FF-A4134E5BD605}"/>
                    </a:ext>
                  </a:extLst>
                </p:cNvPr>
                <p:cNvSpPr/>
                <p:nvPr/>
              </p:nvSpPr>
              <p:spPr>
                <a:xfrm>
                  <a:off x="2064588" y="4088803"/>
                  <a:ext cx="15087" cy="1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617">
                      <a:moveTo>
                        <a:pt x="0" y="10617"/>
                      </a:moveTo>
                      <a:lnTo>
                        <a:pt x="5613" y="7988"/>
                      </a:lnTo>
                      <a:lnTo>
                        <a:pt x="10718" y="4419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10" name="object 187">
                  <a:extLst>
                    <a:ext uri="{FF2B5EF4-FFF2-40B4-BE49-F238E27FC236}">
                      <a16:creationId xmlns:a16="http://schemas.microsoft.com/office/drawing/2014/main" id="{505F6C2F-9051-4C5A-B424-A76BCBE40B04}"/>
                    </a:ext>
                  </a:extLst>
                </p:cNvPr>
                <p:cNvSpPr/>
                <p:nvPr/>
              </p:nvSpPr>
              <p:spPr>
                <a:xfrm>
                  <a:off x="2004174" y="4002582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662" y="14185"/>
                      </a:lnTo>
                      <a:lnTo>
                        <a:pt x="12788" y="16865"/>
                      </a:lnTo>
                      <a:lnTo>
                        <a:pt x="9474" y="20193"/>
                      </a:lnTo>
                      <a:lnTo>
                        <a:pt x="0" y="10718"/>
                      </a:lnTo>
                      <a:lnTo>
                        <a:pt x="4406" y="6299"/>
                      </a:lnTo>
                      <a:lnTo>
                        <a:pt x="9563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11" name="object 188">
                  <a:extLst>
                    <a:ext uri="{FF2B5EF4-FFF2-40B4-BE49-F238E27FC236}">
                      <a16:creationId xmlns:a16="http://schemas.microsoft.com/office/drawing/2014/main" id="{E00F2D87-10F5-4E76-8085-EED6882F6698}"/>
                    </a:ext>
                  </a:extLst>
                </p:cNvPr>
                <p:cNvSpPr/>
                <p:nvPr/>
              </p:nvSpPr>
              <p:spPr>
                <a:xfrm>
                  <a:off x="2004174" y="4002582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9563" y="2628"/>
                      </a:lnTo>
                      <a:lnTo>
                        <a:pt x="4406" y="6299"/>
                      </a:lnTo>
                      <a:lnTo>
                        <a:pt x="0" y="10718"/>
                      </a:lnTo>
                      <a:lnTo>
                        <a:pt x="9474" y="20193"/>
                      </a:lnTo>
                      <a:lnTo>
                        <a:pt x="12788" y="16865"/>
                      </a:lnTo>
                      <a:lnTo>
                        <a:pt x="16662" y="1418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12" name="object 189">
                  <a:extLst>
                    <a:ext uri="{FF2B5EF4-FFF2-40B4-BE49-F238E27FC236}">
                      <a16:creationId xmlns:a16="http://schemas.microsoft.com/office/drawing/2014/main" id="{6BF5A8FD-BB36-4543-9CCB-D3A68AE54301}"/>
                    </a:ext>
                  </a:extLst>
                </p:cNvPr>
                <p:cNvSpPr/>
                <p:nvPr/>
              </p:nvSpPr>
              <p:spPr>
                <a:xfrm>
                  <a:off x="2008936" y="4008691"/>
                  <a:ext cx="13335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 h="9372">
                      <a:moveTo>
                        <a:pt x="13335" y="0"/>
                      </a:moveTo>
                      <a:lnTo>
                        <a:pt x="8381" y="2324"/>
                      </a:lnTo>
                      <a:lnTo>
                        <a:pt x="3860" y="5499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13" name="object 190">
                  <a:extLst>
                    <a:ext uri="{FF2B5EF4-FFF2-40B4-BE49-F238E27FC236}">
                      <a16:creationId xmlns:a16="http://schemas.microsoft.com/office/drawing/2014/main" id="{D99A2660-0631-45DF-AFEF-4103822D8C7E}"/>
                    </a:ext>
                  </a:extLst>
                </p:cNvPr>
                <p:cNvSpPr/>
                <p:nvPr/>
              </p:nvSpPr>
              <p:spPr>
                <a:xfrm>
                  <a:off x="2011260" y="4007243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101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14" name="object 191">
                  <a:extLst>
                    <a:ext uri="{FF2B5EF4-FFF2-40B4-BE49-F238E27FC236}">
                      <a16:creationId xmlns:a16="http://schemas.microsoft.com/office/drawing/2014/main" id="{3915B337-E5E3-44BB-9A14-520AF5438D79}"/>
                    </a:ext>
                  </a:extLst>
                </p:cNvPr>
                <p:cNvSpPr/>
                <p:nvPr/>
              </p:nvSpPr>
              <p:spPr>
                <a:xfrm>
                  <a:off x="1975002" y="3984129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2783" y="52719"/>
                      </a:lnTo>
                      <a:lnTo>
                        <a:pt x="128332" y="39354"/>
                      </a:lnTo>
                      <a:lnTo>
                        <a:pt x="121318" y="27404"/>
                      </a:lnTo>
                      <a:lnTo>
                        <a:pt x="112069" y="17201"/>
                      </a:lnTo>
                      <a:lnTo>
                        <a:pt x="100916" y="9073"/>
                      </a:lnTo>
                      <a:lnTo>
                        <a:pt x="88189" y="3351"/>
                      </a:lnTo>
                      <a:lnTo>
                        <a:pt x="74218" y="364"/>
                      </a:lnTo>
                      <a:lnTo>
                        <a:pt x="67170" y="0"/>
                      </a:lnTo>
                      <a:lnTo>
                        <a:pt x="52719" y="1556"/>
                      </a:lnTo>
                      <a:lnTo>
                        <a:pt x="39354" y="6007"/>
                      </a:lnTo>
                      <a:lnTo>
                        <a:pt x="27404" y="13022"/>
                      </a:lnTo>
                      <a:lnTo>
                        <a:pt x="17201" y="22271"/>
                      </a:lnTo>
                      <a:lnTo>
                        <a:pt x="9073" y="33424"/>
                      </a:lnTo>
                      <a:lnTo>
                        <a:pt x="3351" y="46151"/>
                      </a:lnTo>
                      <a:lnTo>
                        <a:pt x="364" y="60122"/>
                      </a:lnTo>
                      <a:lnTo>
                        <a:pt x="0" y="67170"/>
                      </a:lnTo>
                      <a:lnTo>
                        <a:pt x="1556" y="81621"/>
                      </a:lnTo>
                      <a:lnTo>
                        <a:pt x="6007" y="94986"/>
                      </a:lnTo>
                      <a:lnTo>
                        <a:pt x="13022" y="106935"/>
                      </a:lnTo>
                      <a:lnTo>
                        <a:pt x="22271" y="117139"/>
                      </a:lnTo>
                      <a:lnTo>
                        <a:pt x="33424" y="125266"/>
                      </a:lnTo>
                      <a:lnTo>
                        <a:pt x="46151" y="130989"/>
                      </a:lnTo>
                      <a:lnTo>
                        <a:pt x="60122" y="133975"/>
                      </a:lnTo>
                      <a:lnTo>
                        <a:pt x="67170" y="134340"/>
                      </a:lnTo>
                      <a:lnTo>
                        <a:pt x="81621" y="132783"/>
                      </a:lnTo>
                      <a:lnTo>
                        <a:pt x="94986" y="128332"/>
                      </a:lnTo>
                      <a:lnTo>
                        <a:pt x="106935" y="121318"/>
                      </a:lnTo>
                      <a:lnTo>
                        <a:pt x="117139" y="112069"/>
                      </a:lnTo>
                      <a:lnTo>
                        <a:pt x="125266" y="100916"/>
                      </a:lnTo>
                      <a:lnTo>
                        <a:pt x="130989" y="88189"/>
                      </a:lnTo>
                      <a:lnTo>
                        <a:pt x="133975" y="74218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15" name="object 192">
                  <a:extLst>
                    <a:ext uri="{FF2B5EF4-FFF2-40B4-BE49-F238E27FC236}">
                      <a16:creationId xmlns:a16="http://schemas.microsoft.com/office/drawing/2014/main" id="{06F26112-75C7-4F52-BB6C-53AFF00C4749}"/>
                    </a:ext>
                  </a:extLst>
                </p:cNvPr>
                <p:cNvSpPr/>
                <p:nvPr/>
              </p:nvSpPr>
              <p:spPr>
                <a:xfrm>
                  <a:off x="1939925" y="4018165"/>
                  <a:ext cx="25552" cy="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2" h="8229">
                      <a:moveTo>
                        <a:pt x="0" y="0"/>
                      </a:moveTo>
                      <a:lnTo>
                        <a:pt x="25552" y="8229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16" name="object 193">
                  <a:extLst>
                    <a:ext uri="{FF2B5EF4-FFF2-40B4-BE49-F238E27FC236}">
                      <a16:creationId xmlns:a16="http://schemas.microsoft.com/office/drawing/2014/main" id="{6325C5F8-B756-4B08-89F9-1130A4C7A2F5}"/>
                    </a:ext>
                  </a:extLst>
                </p:cNvPr>
                <p:cNvSpPr/>
                <p:nvPr/>
              </p:nvSpPr>
              <p:spPr>
                <a:xfrm>
                  <a:off x="1934565" y="4051300"/>
                  <a:ext cx="2693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6">
                      <a:moveTo>
                        <a:pt x="0" y="0"/>
                      </a:moveTo>
                      <a:lnTo>
                        <a:pt x="26936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17" name="object 194">
                  <a:extLst>
                    <a:ext uri="{FF2B5EF4-FFF2-40B4-BE49-F238E27FC236}">
                      <a16:creationId xmlns:a16="http://schemas.microsoft.com/office/drawing/2014/main" id="{179F6D79-6943-4C10-9BDB-09BB229D1118}"/>
                    </a:ext>
                  </a:extLst>
                </p:cNvPr>
                <p:cNvSpPr/>
                <p:nvPr/>
              </p:nvSpPr>
              <p:spPr>
                <a:xfrm>
                  <a:off x="1939925" y="4076306"/>
                  <a:ext cx="25552" cy="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2" h="8280">
                      <a:moveTo>
                        <a:pt x="0" y="8280"/>
                      </a:moveTo>
                      <a:lnTo>
                        <a:pt x="25552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18" name="object 195">
                  <a:extLst>
                    <a:ext uri="{FF2B5EF4-FFF2-40B4-BE49-F238E27FC236}">
                      <a16:creationId xmlns:a16="http://schemas.microsoft.com/office/drawing/2014/main" id="{7AE62807-71F1-4176-BFA5-46EBEDBBFBBE}"/>
                    </a:ext>
                  </a:extLst>
                </p:cNvPr>
                <p:cNvSpPr/>
                <p:nvPr/>
              </p:nvSpPr>
              <p:spPr>
                <a:xfrm>
                  <a:off x="1955152" y="4098772"/>
                  <a:ext cx="21882" cy="15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2" h="15773">
                      <a:moveTo>
                        <a:pt x="0" y="15773"/>
                      </a:moveTo>
                      <a:lnTo>
                        <a:pt x="21882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19" name="object 196">
                  <a:extLst>
                    <a:ext uri="{FF2B5EF4-FFF2-40B4-BE49-F238E27FC236}">
                      <a16:creationId xmlns:a16="http://schemas.microsoft.com/office/drawing/2014/main" id="{0D0B50CC-5729-47C5-8C2E-CB3906924EF3}"/>
                    </a:ext>
                  </a:extLst>
                </p:cNvPr>
                <p:cNvSpPr/>
                <p:nvPr/>
              </p:nvSpPr>
              <p:spPr>
                <a:xfrm>
                  <a:off x="1979015" y="4116590"/>
                  <a:ext cx="15773" cy="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3" h="21729">
                      <a:moveTo>
                        <a:pt x="0" y="21729"/>
                      </a:moveTo>
                      <a:lnTo>
                        <a:pt x="15773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20" name="object 197">
                  <a:extLst>
                    <a:ext uri="{FF2B5EF4-FFF2-40B4-BE49-F238E27FC236}">
                      <a16:creationId xmlns:a16="http://schemas.microsoft.com/office/drawing/2014/main" id="{7E743158-9F9E-4F53-9807-93595D92A212}"/>
                    </a:ext>
                  </a:extLst>
                </p:cNvPr>
                <p:cNvSpPr/>
                <p:nvPr/>
              </p:nvSpPr>
              <p:spPr>
                <a:xfrm>
                  <a:off x="2009025" y="4127995"/>
                  <a:ext cx="8242" cy="25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2" h="25654">
                      <a:moveTo>
                        <a:pt x="0" y="25654"/>
                      </a:moveTo>
                      <a:lnTo>
                        <a:pt x="8242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21" name="object 198">
                  <a:extLst>
                    <a:ext uri="{FF2B5EF4-FFF2-40B4-BE49-F238E27FC236}">
                      <a16:creationId xmlns:a16="http://schemas.microsoft.com/office/drawing/2014/main" id="{6043098E-C67A-4647-8E22-3F65793B3C55}"/>
                    </a:ext>
                  </a:extLst>
                </p:cNvPr>
                <p:cNvSpPr/>
                <p:nvPr/>
              </p:nvSpPr>
              <p:spPr>
                <a:xfrm>
                  <a:off x="2042172" y="4131970"/>
                  <a:ext cx="0" cy="26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885">
                      <a:moveTo>
                        <a:pt x="0" y="26885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22" name="object 199">
                  <a:extLst>
                    <a:ext uri="{FF2B5EF4-FFF2-40B4-BE49-F238E27FC236}">
                      <a16:creationId xmlns:a16="http://schemas.microsoft.com/office/drawing/2014/main" id="{AB15603B-CC64-44BE-BDE1-00D15F5C9029}"/>
                    </a:ext>
                  </a:extLst>
                </p:cNvPr>
                <p:cNvSpPr/>
                <p:nvPr/>
              </p:nvSpPr>
              <p:spPr>
                <a:xfrm>
                  <a:off x="1972170" y="4269384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4022" y="74256"/>
                      </a:lnTo>
                      <a:lnTo>
                        <a:pt x="131029" y="88219"/>
                      </a:lnTo>
                      <a:lnTo>
                        <a:pt x="125302" y="100938"/>
                      </a:lnTo>
                      <a:lnTo>
                        <a:pt x="117170" y="112084"/>
                      </a:lnTo>
                      <a:lnTo>
                        <a:pt x="106962" y="121327"/>
                      </a:lnTo>
                      <a:lnTo>
                        <a:pt x="95007" y="128337"/>
                      </a:lnTo>
                      <a:lnTo>
                        <a:pt x="81633" y="132784"/>
                      </a:lnTo>
                      <a:lnTo>
                        <a:pt x="67170" y="134340"/>
                      </a:lnTo>
                      <a:lnTo>
                        <a:pt x="60131" y="133975"/>
                      </a:lnTo>
                      <a:lnTo>
                        <a:pt x="46170" y="130989"/>
                      </a:lnTo>
                      <a:lnTo>
                        <a:pt x="33446" y="125266"/>
                      </a:lnTo>
                      <a:lnTo>
                        <a:pt x="22291" y="117139"/>
                      </a:lnTo>
                      <a:lnTo>
                        <a:pt x="13037" y="106935"/>
                      </a:lnTo>
                      <a:lnTo>
                        <a:pt x="6015" y="94986"/>
                      </a:lnTo>
                      <a:lnTo>
                        <a:pt x="1559" y="81621"/>
                      </a:lnTo>
                      <a:lnTo>
                        <a:pt x="0" y="67170"/>
                      </a:lnTo>
                      <a:lnTo>
                        <a:pt x="365" y="60122"/>
                      </a:lnTo>
                      <a:lnTo>
                        <a:pt x="3356" y="46151"/>
                      </a:lnTo>
                      <a:lnTo>
                        <a:pt x="9084" y="33424"/>
                      </a:lnTo>
                      <a:lnTo>
                        <a:pt x="17219" y="22271"/>
                      </a:lnTo>
                      <a:lnTo>
                        <a:pt x="27426" y="13022"/>
                      </a:lnTo>
                      <a:lnTo>
                        <a:pt x="39376" y="6007"/>
                      </a:lnTo>
                      <a:lnTo>
                        <a:pt x="52734" y="1556"/>
                      </a:lnTo>
                      <a:lnTo>
                        <a:pt x="67170" y="0"/>
                      </a:lnTo>
                      <a:lnTo>
                        <a:pt x="74265" y="368"/>
                      </a:lnTo>
                      <a:lnTo>
                        <a:pt x="88244" y="3361"/>
                      </a:lnTo>
                      <a:lnTo>
                        <a:pt x="100974" y="9086"/>
                      </a:lnTo>
                      <a:lnTo>
                        <a:pt x="112127" y="17215"/>
                      </a:lnTo>
                      <a:lnTo>
                        <a:pt x="121374" y="27417"/>
                      </a:lnTo>
                      <a:lnTo>
                        <a:pt x="128387" y="39363"/>
                      </a:lnTo>
                      <a:lnTo>
                        <a:pt x="132835" y="52724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23" name="object 200">
                  <a:extLst>
                    <a:ext uri="{FF2B5EF4-FFF2-40B4-BE49-F238E27FC236}">
                      <a16:creationId xmlns:a16="http://schemas.microsoft.com/office/drawing/2014/main" id="{DB62AA67-83E4-4E44-9133-05823093895D}"/>
                    </a:ext>
                  </a:extLst>
                </p:cNvPr>
                <p:cNvSpPr/>
                <p:nvPr/>
              </p:nvSpPr>
              <p:spPr>
                <a:xfrm>
                  <a:off x="2028380" y="4347514"/>
                  <a:ext cx="73177" cy="5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97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289" y="52197"/>
                      </a:lnTo>
                      <a:lnTo>
                        <a:pt x="10960" y="52197"/>
                      </a:lnTo>
                      <a:lnTo>
                        <a:pt x="24956" y="50633"/>
                      </a:lnTo>
                      <a:lnTo>
                        <a:pt x="37926" y="46156"/>
                      </a:lnTo>
                      <a:lnTo>
                        <a:pt x="49491" y="39084"/>
                      </a:lnTo>
                      <a:lnTo>
                        <a:pt x="59271" y="29736"/>
                      </a:lnTo>
                      <a:lnTo>
                        <a:pt x="66886" y="18431"/>
                      </a:lnTo>
                      <a:lnTo>
                        <a:pt x="71958" y="5489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24" name="object 201">
                  <a:extLst>
                    <a:ext uri="{FF2B5EF4-FFF2-40B4-BE49-F238E27FC236}">
                      <a16:creationId xmlns:a16="http://schemas.microsoft.com/office/drawing/2014/main" id="{F648C4DB-9653-4355-B971-257B8A4E5685}"/>
                    </a:ext>
                  </a:extLst>
                </p:cNvPr>
                <p:cNvSpPr/>
                <p:nvPr/>
              </p:nvSpPr>
              <p:spPr>
                <a:xfrm>
                  <a:off x="2044445" y="4361256"/>
                  <a:ext cx="4787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40">
                      <a:moveTo>
                        <a:pt x="0" y="33540"/>
                      </a:moveTo>
                      <a:lnTo>
                        <a:pt x="13121" y="30839"/>
                      </a:lnTo>
                      <a:lnTo>
                        <a:pt x="25101" y="25335"/>
                      </a:lnTo>
                      <a:lnTo>
                        <a:pt x="35515" y="17325"/>
                      </a:lnTo>
                      <a:lnTo>
                        <a:pt x="43939" y="7106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25" name="object 202">
                  <a:extLst>
                    <a:ext uri="{FF2B5EF4-FFF2-40B4-BE49-F238E27FC236}">
                      <a16:creationId xmlns:a16="http://schemas.microsoft.com/office/drawing/2014/main" id="{D3285000-FA10-4F88-B6D7-1ADC25196A6C}"/>
                    </a:ext>
                  </a:extLst>
                </p:cNvPr>
                <p:cNvSpPr/>
                <p:nvPr/>
              </p:nvSpPr>
              <p:spPr>
                <a:xfrm>
                  <a:off x="2061819" y="4374057"/>
                  <a:ext cx="15074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566">
                      <a:moveTo>
                        <a:pt x="0" y="10566"/>
                      </a:moveTo>
                      <a:lnTo>
                        <a:pt x="5600" y="7988"/>
                      </a:lnTo>
                      <a:lnTo>
                        <a:pt x="10706" y="4419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26" name="object 203">
                  <a:extLst>
                    <a:ext uri="{FF2B5EF4-FFF2-40B4-BE49-F238E27FC236}">
                      <a16:creationId xmlns:a16="http://schemas.microsoft.com/office/drawing/2014/main" id="{F761E65E-9686-47A9-BABE-3D47C4E631E2}"/>
                    </a:ext>
                  </a:extLst>
                </p:cNvPr>
                <p:cNvSpPr/>
                <p:nvPr/>
              </p:nvSpPr>
              <p:spPr>
                <a:xfrm>
                  <a:off x="2001393" y="4287837"/>
                  <a:ext cx="20929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92">
                      <a:moveTo>
                        <a:pt x="15227" y="0"/>
                      </a:moveTo>
                      <a:lnTo>
                        <a:pt x="20929" y="12153"/>
                      </a:lnTo>
                      <a:lnTo>
                        <a:pt x="16662" y="14135"/>
                      </a:lnTo>
                      <a:lnTo>
                        <a:pt x="12801" y="16865"/>
                      </a:lnTo>
                      <a:lnTo>
                        <a:pt x="9474" y="20192"/>
                      </a:lnTo>
                      <a:lnTo>
                        <a:pt x="0" y="10718"/>
                      </a:lnTo>
                      <a:lnTo>
                        <a:pt x="4419" y="6248"/>
                      </a:lnTo>
                      <a:lnTo>
                        <a:pt x="9575" y="2628"/>
                      </a:lnTo>
                      <a:lnTo>
                        <a:pt x="152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27" name="object 204">
                  <a:extLst>
                    <a:ext uri="{FF2B5EF4-FFF2-40B4-BE49-F238E27FC236}">
                      <a16:creationId xmlns:a16="http://schemas.microsoft.com/office/drawing/2014/main" id="{56501792-0B99-48F2-A7E2-159E91B7A20A}"/>
                    </a:ext>
                  </a:extLst>
                </p:cNvPr>
                <p:cNvSpPr/>
                <p:nvPr/>
              </p:nvSpPr>
              <p:spPr>
                <a:xfrm>
                  <a:off x="2001393" y="4287837"/>
                  <a:ext cx="20929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92">
                      <a:moveTo>
                        <a:pt x="15227" y="0"/>
                      </a:moveTo>
                      <a:lnTo>
                        <a:pt x="9575" y="2628"/>
                      </a:lnTo>
                      <a:lnTo>
                        <a:pt x="4419" y="6248"/>
                      </a:lnTo>
                      <a:lnTo>
                        <a:pt x="0" y="10718"/>
                      </a:lnTo>
                      <a:lnTo>
                        <a:pt x="9474" y="20192"/>
                      </a:lnTo>
                      <a:lnTo>
                        <a:pt x="12801" y="16865"/>
                      </a:lnTo>
                      <a:lnTo>
                        <a:pt x="16662" y="14135"/>
                      </a:lnTo>
                      <a:lnTo>
                        <a:pt x="20929" y="12153"/>
                      </a:lnTo>
                      <a:lnTo>
                        <a:pt x="15227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28" name="object 205">
                  <a:extLst>
                    <a:ext uri="{FF2B5EF4-FFF2-40B4-BE49-F238E27FC236}">
                      <a16:creationId xmlns:a16="http://schemas.microsoft.com/office/drawing/2014/main" id="{5D963BB5-9BD1-40E5-9243-12762B540C79}"/>
                    </a:ext>
                  </a:extLst>
                </p:cNvPr>
                <p:cNvSpPr/>
                <p:nvPr/>
              </p:nvSpPr>
              <p:spPr>
                <a:xfrm>
                  <a:off x="2006104" y="4293933"/>
                  <a:ext cx="13398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85">
                      <a:moveTo>
                        <a:pt x="13398" y="0"/>
                      </a:moveTo>
                      <a:lnTo>
                        <a:pt x="8432" y="2286"/>
                      </a:lnTo>
                      <a:lnTo>
                        <a:pt x="3873" y="546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29" name="object 206">
                  <a:extLst>
                    <a:ext uri="{FF2B5EF4-FFF2-40B4-BE49-F238E27FC236}">
                      <a16:creationId xmlns:a16="http://schemas.microsoft.com/office/drawing/2014/main" id="{99BC3D6B-6B4C-4484-B983-050F334022AA}"/>
                    </a:ext>
                  </a:extLst>
                </p:cNvPr>
                <p:cNvSpPr/>
                <p:nvPr/>
              </p:nvSpPr>
              <p:spPr>
                <a:xfrm>
                  <a:off x="2008441" y="4292498"/>
                  <a:ext cx="7886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6" h="11010">
                      <a:moveTo>
                        <a:pt x="7886" y="10960"/>
                      </a:moveTo>
                      <a:lnTo>
                        <a:pt x="8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30" name="object 207">
                  <a:extLst>
                    <a:ext uri="{FF2B5EF4-FFF2-40B4-BE49-F238E27FC236}">
                      <a16:creationId xmlns:a16="http://schemas.microsoft.com/office/drawing/2014/main" id="{85C6D1CF-85FA-4639-B59D-FC32C34DBDFE}"/>
                    </a:ext>
                  </a:extLst>
                </p:cNvPr>
                <p:cNvSpPr/>
                <p:nvPr/>
              </p:nvSpPr>
              <p:spPr>
                <a:xfrm>
                  <a:off x="1972170" y="4269384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2835" y="52724"/>
                      </a:lnTo>
                      <a:lnTo>
                        <a:pt x="128387" y="39363"/>
                      </a:lnTo>
                      <a:lnTo>
                        <a:pt x="121374" y="27417"/>
                      </a:lnTo>
                      <a:lnTo>
                        <a:pt x="112127" y="17215"/>
                      </a:lnTo>
                      <a:lnTo>
                        <a:pt x="100974" y="9086"/>
                      </a:lnTo>
                      <a:lnTo>
                        <a:pt x="88244" y="3361"/>
                      </a:lnTo>
                      <a:lnTo>
                        <a:pt x="74265" y="368"/>
                      </a:lnTo>
                      <a:lnTo>
                        <a:pt x="67170" y="0"/>
                      </a:lnTo>
                      <a:lnTo>
                        <a:pt x="52734" y="1556"/>
                      </a:lnTo>
                      <a:lnTo>
                        <a:pt x="39376" y="6007"/>
                      </a:lnTo>
                      <a:lnTo>
                        <a:pt x="27426" y="13022"/>
                      </a:lnTo>
                      <a:lnTo>
                        <a:pt x="17219" y="22271"/>
                      </a:lnTo>
                      <a:lnTo>
                        <a:pt x="9084" y="33424"/>
                      </a:lnTo>
                      <a:lnTo>
                        <a:pt x="3356" y="46151"/>
                      </a:lnTo>
                      <a:lnTo>
                        <a:pt x="365" y="60122"/>
                      </a:lnTo>
                      <a:lnTo>
                        <a:pt x="0" y="67170"/>
                      </a:lnTo>
                      <a:lnTo>
                        <a:pt x="1559" y="81621"/>
                      </a:lnTo>
                      <a:lnTo>
                        <a:pt x="6015" y="94986"/>
                      </a:lnTo>
                      <a:lnTo>
                        <a:pt x="13037" y="106935"/>
                      </a:lnTo>
                      <a:lnTo>
                        <a:pt x="22291" y="117139"/>
                      </a:lnTo>
                      <a:lnTo>
                        <a:pt x="33446" y="125266"/>
                      </a:lnTo>
                      <a:lnTo>
                        <a:pt x="46170" y="130989"/>
                      </a:lnTo>
                      <a:lnTo>
                        <a:pt x="60131" y="133975"/>
                      </a:lnTo>
                      <a:lnTo>
                        <a:pt x="67170" y="134340"/>
                      </a:lnTo>
                      <a:lnTo>
                        <a:pt x="81633" y="132784"/>
                      </a:lnTo>
                      <a:lnTo>
                        <a:pt x="95007" y="128337"/>
                      </a:lnTo>
                      <a:lnTo>
                        <a:pt x="106962" y="121327"/>
                      </a:lnTo>
                      <a:lnTo>
                        <a:pt x="117170" y="112084"/>
                      </a:lnTo>
                      <a:lnTo>
                        <a:pt x="125302" y="100938"/>
                      </a:lnTo>
                      <a:lnTo>
                        <a:pt x="131029" y="88219"/>
                      </a:lnTo>
                      <a:lnTo>
                        <a:pt x="134022" y="74256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31" name="object 208">
                  <a:extLst>
                    <a:ext uri="{FF2B5EF4-FFF2-40B4-BE49-F238E27FC236}">
                      <a16:creationId xmlns:a16="http://schemas.microsoft.com/office/drawing/2014/main" id="{B50E2ABE-403A-486A-8F6B-6D18E12C812A}"/>
                    </a:ext>
                  </a:extLst>
                </p:cNvPr>
                <p:cNvSpPr/>
                <p:nvPr/>
              </p:nvSpPr>
              <p:spPr>
                <a:xfrm>
                  <a:off x="1952370" y="4273296"/>
                  <a:ext cx="21729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15875">
                      <a:moveTo>
                        <a:pt x="0" y="0"/>
                      </a:moveTo>
                      <a:lnTo>
                        <a:pt x="21729" y="15875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32" name="object 209">
                  <a:extLst>
                    <a:ext uri="{FF2B5EF4-FFF2-40B4-BE49-F238E27FC236}">
                      <a16:creationId xmlns:a16="http://schemas.microsoft.com/office/drawing/2014/main" id="{ECB4F751-5241-4AB0-985F-EF17DE9D4C75}"/>
                    </a:ext>
                  </a:extLst>
                </p:cNvPr>
                <p:cNvSpPr/>
                <p:nvPr/>
              </p:nvSpPr>
              <p:spPr>
                <a:xfrm>
                  <a:off x="1937004" y="4303268"/>
                  <a:ext cx="25641" cy="8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1" h="8382">
                      <a:moveTo>
                        <a:pt x="0" y="0"/>
                      </a:moveTo>
                      <a:lnTo>
                        <a:pt x="25641" y="838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33" name="object 210">
                  <a:extLst>
                    <a:ext uri="{FF2B5EF4-FFF2-40B4-BE49-F238E27FC236}">
                      <a16:creationId xmlns:a16="http://schemas.microsoft.com/office/drawing/2014/main" id="{2B4D8C6C-47FB-4C2E-8954-D7B1773D9A36}"/>
                    </a:ext>
                  </a:extLst>
                </p:cNvPr>
                <p:cNvSpPr/>
                <p:nvPr/>
              </p:nvSpPr>
              <p:spPr>
                <a:xfrm>
                  <a:off x="1931784" y="4336554"/>
                  <a:ext cx="2693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6">
                      <a:moveTo>
                        <a:pt x="0" y="0"/>
                      </a:moveTo>
                      <a:lnTo>
                        <a:pt x="26936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34" name="object 211">
                  <a:extLst>
                    <a:ext uri="{FF2B5EF4-FFF2-40B4-BE49-F238E27FC236}">
                      <a16:creationId xmlns:a16="http://schemas.microsoft.com/office/drawing/2014/main" id="{2CB65A6C-35EB-4CEE-BCD0-81177676029E}"/>
                    </a:ext>
                  </a:extLst>
                </p:cNvPr>
                <p:cNvSpPr/>
                <p:nvPr/>
              </p:nvSpPr>
              <p:spPr>
                <a:xfrm>
                  <a:off x="1937004" y="4361459"/>
                  <a:ext cx="25641" cy="8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1" h="8331">
                      <a:moveTo>
                        <a:pt x="0" y="8331"/>
                      </a:moveTo>
                      <a:lnTo>
                        <a:pt x="25641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35" name="object 212">
                  <a:extLst>
                    <a:ext uri="{FF2B5EF4-FFF2-40B4-BE49-F238E27FC236}">
                      <a16:creationId xmlns:a16="http://schemas.microsoft.com/office/drawing/2014/main" id="{C2EB685E-2407-4428-B11E-4BF0F8AD09EC}"/>
                    </a:ext>
                  </a:extLst>
                </p:cNvPr>
                <p:cNvSpPr/>
                <p:nvPr/>
              </p:nvSpPr>
              <p:spPr>
                <a:xfrm>
                  <a:off x="1952370" y="4383925"/>
                  <a:ext cx="21729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15875">
                      <a:moveTo>
                        <a:pt x="0" y="15875"/>
                      </a:moveTo>
                      <a:lnTo>
                        <a:pt x="21729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36" name="object 213">
                  <a:extLst>
                    <a:ext uri="{FF2B5EF4-FFF2-40B4-BE49-F238E27FC236}">
                      <a16:creationId xmlns:a16="http://schemas.microsoft.com/office/drawing/2014/main" id="{6DE415A3-58FF-4F5F-9E46-73E5E7CFFE47}"/>
                    </a:ext>
                  </a:extLst>
                </p:cNvPr>
                <p:cNvSpPr/>
                <p:nvPr/>
              </p:nvSpPr>
              <p:spPr>
                <a:xfrm>
                  <a:off x="1976145" y="4401845"/>
                  <a:ext cx="15875" cy="21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21678">
                      <a:moveTo>
                        <a:pt x="0" y="21678"/>
                      </a:moveTo>
                      <a:lnTo>
                        <a:pt x="15875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37" name="object 214">
                  <a:extLst>
                    <a:ext uri="{FF2B5EF4-FFF2-40B4-BE49-F238E27FC236}">
                      <a16:creationId xmlns:a16="http://schemas.microsoft.com/office/drawing/2014/main" id="{41381DFE-4AAC-4B77-A3AF-597325503A2A}"/>
                    </a:ext>
                  </a:extLst>
                </p:cNvPr>
                <p:cNvSpPr/>
                <p:nvPr/>
              </p:nvSpPr>
              <p:spPr>
                <a:xfrm>
                  <a:off x="2225421" y="4409325"/>
                  <a:ext cx="134353" cy="13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53" h="134353">
                      <a:moveTo>
                        <a:pt x="134353" y="67170"/>
                      </a:moveTo>
                      <a:lnTo>
                        <a:pt x="133987" y="74227"/>
                      </a:lnTo>
                      <a:lnTo>
                        <a:pt x="130998" y="88198"/>
                      </a:lnTo>
                      <a:lnTo>
                        <a:pt x="125273" y="100925"/>
                      </a:lnTo>
                      <a:lnTo>
                        <a:pt x="117143" y="112078"/>
                      </a:lnTo>
                      <a:lnTo>
                        <a:pt x="106939" y="121328"/>
                      </a:lnTo>
                      <a:lnTo>
                        <a:pt x="94991" y="128344"/>
                      </a:lnTo>
                      <a:lnTo>
                        <a:pt x="81628" y="132796"/>
                      </a:lnTo>
                      <a:lnTo>
                        <a:pt x="67183" y="134353"/>
                      </a:lnTo>
                      <a:lnTo>
                        <a:pt x="60115" y="133986"/>
                      </a:lnTo>
                      <a:lnTo>
                        <a:pt x="46147" y="130995"/>
                      </a:lnTo>
                      <a:lnTo>
                        <a:pt x="33422" y="125269"/>
                      </a:lnTo>
                      <a:lnTo>
                        <a:pt x="22270" y="117139"/>
                      </a:lnTo>
                      <a:lnTo>
                        <a:pt x="13022" y="106933"/>
                      </a:lnTo>
                      <a:lnTo>
                        <a:pt x="6007" y="94983"/>
                      </a:lnTo>
                      <a:lnTo>
                        <a:pt x="1556" y="81619"/>
                      </a:lnTo>
                      <a:lnTo>
                        <a:pt x="0" y="67170"/>
                      </a:lnTo>
                      <a:lnTo>
                        <a:pt x="366" y="60115"/>
                      </a:lnTo>
                      <a:lnTo>
                        <a:pt x="3355" y="46148"/>
                      </a:lnTo>
                      <a:lnTo>
                        <a:pt x="9080" y="33424"/>
                      </a:lnTo>
                      <a:lnTo>
                        <a:pt x="17210" y="22272"/>
                      </a:lnTo>
                      <a:lnTo>
                        <a:pt x="27416" y="13023"/>
                      </a:lnTo>
                      <a:lnTo>
                        <a:pt x="39367" y="6008"/>
                      </a:lnTo>
                      <a:lnTo>
                        <a:pt x="52732" y="1557"/>
                      </a:lnTo>
                      <a:lnTo>
                        <a:pt x="67183" y="0"/>
                      </a:lnTo>
                      <a:lnTo>
                        <a:pt x="74228" y="365"/>
                      </a:lnTo>
                      <a:lnTo>
                        <a:pt x="88197" y="3352"/>
                      </a:lnTo>
                      <a:lnTo>
                        <a:pt x="100923" y="9076"/>
                      </a:lnTo>
                      <a:lnTo>
                        <a:pt x="112076" y="17205"/>
                      </a:lnTo>
                      <a:lnTo>
                        <a:pt x="121327" y="27410"/>
                      </a:lnTo>
                      <a:lnTo>
                        <a:pt x="128343" y="39359"/>
                      </a:lnTo>
                      <a:lnTo>
                        <a:pt x="132795" y="52723"/>
                      </a:lnTo>
                      <a:lnTo>
                        <a:pt x="134353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38" name="object 215">
                  <a:extLst>
                    <a:ext uri="{FF2B5EF4-FFF2-40B4-BE49-F238E27FC236}">
                      <a16:creationId xmlns:a16="http://schemas.microsoft.com/office/drawing/2014/main" id="{E1BE3F92-859E-40BC-B340-3AE4D19595CF}"/>
                    </a:ext>
                  </a:extLst>
                </p:cNvPr>
                <p:cNvSpPr/>
                <p:nvPr/>
              </p:nvSpPr>
              <p:spPr>
                <a:xfrm>
                  <a:off x="2281631" y="4487468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244"/>
                      </a:moveTo>
                      <a:lnTo>
                        <a:pt x="3619" y="51841"/>
                      </a:lnTo>
                      <a:lnTo>
                        <a:pt x="7289" y="52184"/>
                      </a:lnTo>
                      <a:lnTo>
                        <a:pt x="10972" y="52184"/>
                      </a:lnTo>
                      <a:lnTo>
                        <a:pt x="24967" y="50621"/>
                      </a:lnTo>
                      <a:lnTo>
                        <a:pt x="37931" y="46144"/>
                      </a:lnTo>
                      <a:lnTo>
                        <a:pt x="49487" y="39071"/>
                      </a:lnTo>
                      <a:lnTo>
                        <a:pt x="59260" y="29722"/>
                      </a:lnTo>
                      <a:lnTo>
                        <a:pt x="66875" y="18416"/>
                      </a:lnTo>
                      <a:lnTo>
                        <a:pt x="71955" y="5470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39" name="object 216">
                  <a:extLst>
                    <a:ext uri="{FF2B5EF4-FFF2-40B4-BE49-F238E27FC236}">
                      <a16:creationId xmlns:a16="http://schemas.microsoft.com/office/drawing/2014/main" id="{50E61EBF-3839-44E0-938D-5FF3B959D216}"/>
                    </a:ext>
                  </a:extLst>
                </p:cNvPr>
                <p:cNvSpPr/>
                <p:nvPr/>
              </p:nvSpPr>
              <p:spPr>
                <a:xfrm>
                  <a:off x="2297709" y="4501210"/>
                  <a:ext cx="47866" cy="33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27">
                      <a:moveTo>
                        <a:pt x="0" y="33527"/>
                      </a:moveTo>
                      <a:lnTo>
                        <a:pt x="13123" y="30831"/>
                      </a:lnTo>
                      <a:lnTo>
                        <a:pt x="25103" y="25325"/>
                      </a:lnTo>
                      <a:lnTo>
                        <a:pt x="35515" y="17311"/>
                      </a:lnTo>
                      <a:lnTo>
                        <a:pt x="43936" y="7088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40" name="object 217">
                  <a:extLst>
                    <a:ext uri="{FF2B5EF4-FFF2-40B4-BE49-F238E27FC236}">
                      <a16:creationId xmlns:a16="http://schemas.microsoft.com/office/drawing/2014/main" id="{575FB62E-B60C-455E-9B92-3125128D67F8}"/>
                    </a:ext>
                  </a:extLst>
                </p:cNvPr>
                <p:cNvSpPr/>
                <p:nvPr/>
              </p:nvSpPr>
              <p:spPr>
                <a:xfrm>
                  <a:off x="2315019" y="4514011"/>
                  <a:ext cx="15138" cy="1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617">
                      <a:moveTo>
                        <a:pt x="0" y="10617"/>
                      </a:moveTo>
                      <a:lnTo>
                        <a:pt x="5613" y="7975"/>
                      </a:lnTo>
                      <a:lnTo>
                        <a:pt x="10718" y="4406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41" name="object 218">
                  <a:extLst>
                    <a:ext uri="{FF2B5EF4-FFF2-40B4-BE49-F238E27FC236}">
                      <a16:creationId xmlns:a16="http://schemas.microsoft.com/office/drawing/2014/main" id="{6F7F4607-3185-4EC5-B6A2-2E090A4B5DEB}"/>
                    </a:ext>
                  </a:extLst>
                </p:cNvPr>
                <p:cNvSpPr/>
                <p:nvPr/>
              </p:nvSpPr>
              <p:spPr>
                <a:xfrm>
                  <a:off x="2254592" y="4427791"/>
                  <a:ext cx="20993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80">
                      <a:moveTo>
                        <a:pt x="15278" y="0"/>
                      </a:moveTo>
                      <a:lnTo>
                        <a:pt x="20993" y="12192"/>
                      </a:lnTo>
                      <a:lnTo>
                        <a:pt x="16725" y="14185"/>
                      </a:lnTo>
                      <a:lnTo>
                        <a:pt x="12852" y="16865"/>
                      </a:lnTo>
                      <a:lnTo>
                        <a:pt x="9525" y="20180"/>
                      </a:lnTo>
                      <a:lnTo>
                        <a:pt x="0" y="10706"/>
                      </a:lnTo>
                      <a:lnTo>
                        <a:pt x="4419" y="6299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42" name="object 219">
                  <a:extLst>
                    <a:ext uri="{FF2B5EF4-FFF2-40B4-BE49-F238E27FC236}">
                      <a16:creationId xmlns:a16="http://schemas.microsoft.com/office/drawing/2014/main" id="{07EE70AA-4228-4443-849D-3911E4B3A898}"/>
                    </a:ext>
                  </a:extLst>
                </p:cNvPr>
                <p:cNvSpPr/>
                <p:nvPr/>
              </p:nvSpPr>
              <p:spPr>
                <a:xfrm>
                  <a:off x="2254592" y="4427791"/>
                  <a:ext cx="20993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80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19" y="6299"/>
                      </a:lnTo>
                      <a:lnTo>
                        <a:pt x="0" y="10706"/>
                      </a:lnTo>
                      <a:lnTo>
                        <a:pt x="9525" y="20180"/>
                      </a:lnTo>
                      <a:lnTo>
                        <a:pt x="12852" y="16865"/>
                      </a:lnTo>
                      <a:lnTo>
                        <a:pt x="16725" y="14185"/>
                      </a:lnTo>
                      <a:lnTo>
                        <a:pt x="20993" y="12192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43" name="object 220">
                  <a:extLst>
                    <a:ext uri="{FF2B5EF4-FFF2-40B4-BE49-F238E27FC236}">
                      <a16:creationId xmlns:a16="http://schemas.microsoft.com/office/drawing/2014/main" id="{5433EEE6-B7DD-49F0-8D8D-E53EE5520757}"/>
                    </a:ext>
                  </a:extLst>
                </p:cNvPr>
                <p:cNvSpPr/>
                <p:nvPr/>
              </p:nvSpPr>
              <p:spPr>
                <a:xfrm>
                  <a:off x="2259355" y="4433887"/>
                  <a:ext cx="13347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7" h="9372">
                      <a:moveTo>
                        <a:pt x="13347" y="0"/>
                      </a:moveTo>
                      <a:lnTo>
                        <a:pt x="8382" y="2286"/>
                      </a:lnTo>
                      <a:lnTo>
                        <a:pt x="3873" y="5511"/>
                      </a:lnTo>
                      <a:lnTo>
                        <a:pt x="0" y="9372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44" name="object 221">
                  <a:extLst>
                    <a:ext uri="{FF2B5EF4-FFF2-40B4-BE49-F238E27FC236}">
                      <a16:creationId xmlns:a16="http://schemas.microsoft.com/office/drawing/2014/main" id="{BB1E94F4-5D23-434A-BC62-B938C2CEB24C}"/>
                    </a:ext>
                  </a:extLst>
                </p:cNvPr>
                <p:cNvSpPr/>
                <p:nvPr/>
              </p:nvSpPr>
              <p:spPr>
                <a:xfrm>
                  <a:off x="2261692" y="4432452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101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45" name="object 222">
                  <a:extLst>
                    <a:ext uri="{FF2B5EF4-FFF2-40B4-BE49-F238E27FC236}">
                      <a16:creationId xmlns:a16="http://schemas.microsoft.com/office/drawing/2014/main" id="{E8A0AA7F-AA78-42C3-AEAF-1160EF76A1CC}"/>
                    </a:ext>
                  </a:extLst>
                </p:cNvPr>
                <p:cNvSpPr/>
                <p:nvPr/>
              </p:nvSpPr>
              <p:spPr>
                <a:xfrm>
                  <a:off x="2225421" y="4409325"/>
                  <a:ext cx="134353" cy="13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53" h="134353">
                      <a:moveTo>
                        <a:pt x="134353" y="67170"/>
                      </a:moveTo>
                      <a:lnTo>
                        <a:pt x="132795" y="52723"/>
                      </a:lnTo>
                      <a:lnTo>
                        <a:pt x="128343" y="39359"/>
                      </a:lnTo>
                      <a:lnTo>
                        <a:pt x="121327" y="27410"/>
                      </a:lnTo>
                      <a:lnTo>
                        <a:pt x="112076" y="17205"/>
                      </a:lnTo>
                      <a:lnTo>
                        <a:pt x="100923" y="9076"/>
                      </a:lnTo>
                      <a:lnTo>
                        <a:pt x="88197" y="3352"/>
                      </a:lnTo>
                      <a:lnTo>
                        <a:pt x="74228" y="365"/>
                      </a:lnTo>
                      <a:lnTo>
                        <a:pt x="67183" y="0"/>
                      </a:lnTo>
                      <a:lnTo>
                        <a:pt x="52732" y="1557"/>
                      </a:lnTo>
                      <a:lnTo>
                        <a:pt x="39367" y="6008"/>
                      </a:lnTo>
                      <a:lnTo>
                        <a:pt x="27416" y="13023"/>
                      </a:lnTo>
                      <a:lnTo>
                        <a:pt x="17210" y="22272"/>
                      </a:lnTo>
                      <a:lnTo>
                        <a:pt x="9080" y="33424"/>
                      </a:lnTo>
                      <a:lnTo>
                        <a:pt x="3355" y="46148"/>
                      </a:lnTo>
                      <a:lnTo>
                        <a:pt x="366" y="60115"/>
                      </a:lnTo>
                      <a:lnTo>
                        <a:pt x="0" y="67170"/>
                      </a:lnTo>
                      <a:lnTo>
                        <a:pt x="1556" y="81619"/>
                      </a:lnTo>
                      <a:lnTo>
                        <a:pt x="6007" y="94983"/>
                      </a:lnTo>
                      <a:lnTo>
                        <a:pt x="13022" y="106933"/>
                      </a:lnTo>
                      <a:lnTo>
                        <a:pt x="22270" y="117139"/>
                      </a:lnTo>
                      <a:lnTo>
                        <a:pt x="33422" y="125269"/>
                      </a:lnTo>
                      <a:lnTo>
                        <a:pt x="46147" y="130995"/>
                      </a:lnTo>
                      <a:lnTo>
                        <a:pt x="60115" y="133986"/>
                      </a:lnTo>
                      <a:lnTo>
                        <a:pt x="67183" y="134353"/>
                      </a:lnTo>
                      <a:lnTo>
                        <a:pt x="81628" y="132796"/>
                      </a:lnTo>
                      <a:lnTo>
                        <a:pt x="94991" y="128344"/>
                      </a:lnTo>
                      <a:lnTo>
                        <a:pt x="106939" y="121328"/>
                      </a:lnTo>
                      <a:lnTo>
                        <a:pt x="117143" y="112078"/>
                      </a:lnTo>
                      <a:lnTo>
                        <a:pt x="125273" y="100925"/>
                      </a:lnTo>
                      <a:lnTo>
                        <a:pt x="130998" y="88198"/>
                      </a:lnTo>
                      <a:lnTo>
                        <a:pt x="133987" y="74227"/>
                      </a:lnTo>
                      <a:lnTo>
                        <a:pt x="134353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46" name="object 223">
                  <a:extLst>
                    <a:ext uri="{FF2B5EF4-FFF2-40B4-BE49-F238E27FC236}">
                      <a16:creationId xmlns:a16="http://schemas.microsoft.com/office/drawing/2014/main" id="{2E2BAD8C-63EB-47AF-9174-4C14307335E8}"/>
                    </a:ext>
                  </a:extLst>
                </p:cNvPr>
                <p:cNvSpPr/>
                <p:nvPr/>
              </p:nvSpPr>
              <p:spPr>
                <a:xfrm>
                  <a:off x="2229345" y="4389488"/>
                  <a:ext cx="15773" cy="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3" h="21729">
                      <a:moveTo>
                        <a:pt x="0" y="0"/>
                      </a:moveTo>
                      <a:lnTo>
                        <a:pt x="15773" y="21729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47" name="object 224">
                  <a:extLst>
                    <a:ext uri="{FF2B5EF4-FFF2-40B4-BE49-F238E27FC236}">
                      <a16:creationId xmlns:a16="http://schemas.microsoft.com/office/drawing/2014/main" id="{51453332-BBCF-44F2-A05F-D978235D5B0C}"/>
                    </a:ext>
                  </a:extLst>
                </p:cNvPr>
                <p:cNvSpPr/>
                <p:nvPr/>
              </p:nvSpPr>
              <p:spPr>
                <a:xfrm>
                  <a:off x="2205634" y="4413250"/>
                  <a:ext cx="21678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8" h="15875">
                      <a:moveTo>
                        <a:pt x="0" y="0"/>
                      </a:moveTo>
                      <a:lnTo>
                        <a:pt x="21678" y="15875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48" name="object 225">
                  <a:extLst>
                    <a:ext uri="{FF2B5EF4-FFF2-40B4-BE49-F238E27FC236}">
                      <a16:creationId xmlns:a16="http://schemas.microsoft.com/office/drawing/2014/main" id="{70942957-25CD-4BC9-9540-3913AFEED901}"/>
                    </a:ext>
                  </a:extLst>
                </p:cNvPr>
                <p:cNvSpPr/>
                <p:nvPr/>
              </p:nvSpPr>
              <p:spPr>
                <a:xfrm>
                  <a:off x="2190254" y="4443209"/>
                  <a:ext cx="25641" cy="8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1" h="8394">
                      <a:moveTo>
                        <a:pt x="0" y="0"/>
                      </a:moveTo>
                      <a:lnTo>
                        <a:pt x="25641" y="8394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49" name="object 226">
                  <a:extLst>
                    <a:ext uri="{FF2B5EF4-FFF2-40B4-BE49-F238E27FC236}">
                      <a16:creationId xmlns:a16="http://schemas.microsoft.com/office/drawing/2014/main" id="{9D8F436A-C398-4DD7-80DB-51F6E74CEEE8}"/>
                    </a:ext>
                  </a:extLst>
                </p:cNvPr>
                <p:cNvSpPr/>
                <p:nvPr/>
              </p:nvSpPr>
              <p:spPr>
                <a:xfrm>
                  <a:off x="2185047" y="4476496"/>
                  <a:ext cx="2693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6">
                      <a:moveTo>
                        <a:pt x="0" y="0"/>
                      </a:moveTo>
                      <a:lnTo>
                        <a:pt x="26936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50" name="object 227">
                  <a:extLst>
                    <a:ext uri="{FF2B5EF4-FFF2-40B4-BE49-F238E27FC236}">
                      <a16:creationId xmlns:a16="http://schemas.microsoft.com/office/drawing/2014/main" id="{3A660F69-DD3C-4CC3-8CEF-8D06566FB632}"/>
                    </a:ext>
                  </a:extLst>
                </p:cNvPr>
                <p:cNvSpPr/>
                <p:nvPr/>
              </p:nvSpPr>
              <p:spPr>
                <a:xfrm>
                  <a:off x="2190254" y="4501400"/>
                  <a:ext cx="25641" cy="8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1" h="8394">
                      <a:moveTo>
                        <a:pt x="0" y="8394"/>
                      </a:moveTo>
                      <a:lnTo>
                        <a:pt x="25641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51" name="object 228">
                  <a:extLst>
                    <a:ext uri="{FF2B5EF4-FFF2-40B4-BE49-F238E27FC236}">
                      <a16:creationId xmlns:a16="http://schemas.microsoft.com/office/drawing/2014/main" id="{E6237F70-E052-4DDA-8C17-9883B354D1EC}"/>
                    </a:ext>
                  </a:extLst>
                </p:cNvPr>
                <p:cNvSpPr/>
                <p:nvPr/>
              </p:nvSpPr>
              <p:spPr>
                <a:xfrm>
                  <a:off x="2205634" y="4523879"/>
                  <a:ext cx="21678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8" h="15875">
                      <a:moveTo>
                        <a:pt x="0" y="15875"/>
                      </a:moveTo>
                      <a:lnTo>
                        <a:pt x="21678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52" name="object 229">
                  <a:extLst>
                    <a:ext uri="{FF2B5EF4-FFF2-40B4-BE49-F238E27FC236}">
                      <a16:creationId xmlns:a16="http://schemas.microsoft.com/office/drawing/2014/main" id="{7B8594AE-DDF6-4484-8B34-4389FF17EDB1}"/>
                    </a:ext>
                  </a:extLst>
                </p:cNvPr>
                <p:cNvSpPr/>
                <p:nvPr/>
              </p:nvSpPr>
              <p:spPr>
                <a:xfrm>
                  <a:off x="2229345" y="4541786"/>
                  <a:ext cx="15773" cy="21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3" h="21678">
                      <a:moveTo>
                        <a:pt x="0" y="21678"/>
                      </a:moveTo>
                      <a:lnTo>
                        <a:pt x="15773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53" name="object 231">
                  <a:extLst>
                    <a:ext uri="{FF2B5EF4-FFF2-40B4-BE49-F238E27FC236}">
                      <a16:creationId xmlns:a16="http://schemas.microsoft.com/office/drawing/2014/main" id="{9C4CD1E2-F388-4F92-9DEC-119A8588055E}"/>
                    </a:ext>
                  </a:extLst>
                </p:cNvPr>
                <p:cNvSpPr/>
                <p:nvPr/>
              </p:nvSpPr>
              <p:spPr>
                <a:xfrm>
                  <a:off x="2306535" y="4759223"/>
                  <a:ext cx="73177" cy="5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96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196"/>
                      </a:lnTo>
                      <a:lnTo>
                        <a:pt x="10960" y="52196"/>
                      </a:lnTo>
                      <a:lnTo>
                        <a:pt x="24957" y="50636"/>
                      </a:lnTo>
                      <a:lnTo>
                        <a:pt x="37921" y="46166"/>
                      </a:lnTo>
                      <a:lnTo>
                        <a:pt x="49478" y="39101"/>
                      </a:lnTo>
                      <a:lnTo>
                        <a:pt x="59252" y="29758"/>
                      </a:lnTo>
                      <a:lnTo>
                        <a:pt x="66867" y="18451"/>
                      </a:lnTo>
                      <a:lnTo>
                        <a:pt x="71950" y="5497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54" name="object 232">
                  <a:extLst>
                    <a:ext uri="{FF2B5EF4-FFF2-40B4-BE49-F238E27FC236}">
                      <a16:creationId xmlns:a16="http://schemas.microsoft.com/office/drawing/2014/main" id="{DCC9C2D1-EA56-4B6A-9D90-84B36119A53C}"/>
                    </a:ext>
                  </a:extLst>
                </p:cNvPr>
                <p:cNvSpPr/>
                <p:nvPr/>
              </p:nvSpPr>
              <p:spPr>
                <a:xfrm>
                  <a:off x="2322614" y="4772964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21" y="30843"/>
                      </a:lnTo>
                      <a:lnTo>
                        <a:pt x="25100" y="25345"/>
                      </a:lnTo>
                      <a:lnTo>
                        <a:pt x="35511" y="17337"/>
                      </a:lnTo>
                      <a:lnTo>
                        <a:pt x="43932" y="7109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55" name="object 233">
                  <a:extLst>
                    <a:ext uri="{FF2B5EF4-FFF2-40B4-BE49-F238E27FC236}">
                      <a16:creationId xmlns:a16="http://schemas.microsoft.com/office/drawing/2014/main" id="{C3A9EDD5-F7B6-4439-A3A8-11B1BD137441}"/>
                    </a:ext>
                  </a:extLst>
                </p:cNvPr>
                <p:cNvSpPr/>
                <p:nvPr/>
              </p:nvSpPr>
              <p:spPr>
                <a:xfrm>
                  <a:off x="2339924" y="4785817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37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56" name="object 234">
                  <a:extLst>
                    <a:ext uri="{FF2B5EF4-FFF2-40B4-BE49-F238E27FC236}">
                      <a16:creationId xmlns:a16="http://schemas.microsoft.com/office/drawing/2014/main" id="{C861BA37-96C4-464F-99FC-B2A752A2EBBD}"/>
                    </a:ext>
                  </a:extLst>
                </p:cNvPr>
                <p:cNvSpPr/>
                <p:nvPr/>
              </p:nvSpPr>
              <p:spPr>
                <a:xfrm>
                  <a:off x="2279497" y="4699596"/>
                  <a:ext cx="20993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2">
                      <a:moveTo>
                        <a:pt x="15278" y="0"/>
                      </a:moveTo>
                      <a:lnTo>
                        <a:pt x="20993" y="12153"/>
                      </a:lnTo>
                      <a:lnTo>
                        <a:pt x="16725" y="14135"/>
                      </a:lnTo>
                      <a:lnTo>
                        <a:pt x="12801" y="16865"/>
                      </a:lnTo>
                      <a:lnTo>
                        <a:pt x="9474" y="20192"/>
                      </a:lnTo>
                      <a:lnTo>
                        <a:pt x="0" y="10667"/>
                      </a:lnTo>
                      <a:lnTo>
                        <a:pt x="4419" y="6248"/>
                      </a:lnTo>
                      <a:lnTo>
                        <a:pt x="9575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57" name="object 235">
                  <a:extLst>
                    <a:ext uri="{FF2B5EF4-FFF2-40B4-BE49-F238E27FC236}">
                      <a16:creationId xmlns:a16="http://schemas.microsoft.com/office/drawing/2014/main" id="{09C25C16-C5DE-4CD3-AB03-86043A81874D}"/>
                    </a:ext>
                  </a:extLst>
                </p:cNvPr>
                <p:cNvSpPr/>
                <p:nvPr/>
              </p:nvSpPr>
              <p:spPr>
                <a:xfrm>
                  <a:off x="2279497" y="4699596"/>
                  <a:ext cx="20993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2">
                      <a:moveTo>
                        <a:pt x="15278" y="0"/>
                      </a:moveTo>
                      <a:lnTo>
                        <a:pt x="9575" y="2628"/>
                      </a:lnTo>
                      <a:lnTo>
                        <a:pt x="4419" y="6248"/>
                      </a:lnTo>
                      <a:lnTo>
                        <a:pt x="0" y="10667"/>
                      </a:lnTo>
                      <a:lnTo>
                        <a:pt x="9474" y="20192"/>
                      </a:lnTo>
                      <a:lnTo>
                        <a:pt x="12801" y="16865"/>
                      </a:lnTo>
                      <a:lnTo>
                        <a:pt x="16725" y="14135"/>
                      </a:lnTo>
                      <a:lnTo>
                        <a:pt x="20993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58" name="object 236">
                  <a:extLst>
                    <a:ext uri="{FF2B5EF4-FFF2-40B4-BE49-F238E27FC236}">
                      <a16:creationId xmlns:a16="http://schemas.microsoft.com/office/drawing/2014/main" id="{C703E719-306F-4C75-8FDC-57E06C7895E7}"/>
                    </a:ext>
                  </a:extLst>
                </p:cNvPr>
                <p:cNvSpPr/>
                <p:nvPr/>
              </p:nvSpPr>
              <p:spPr>
                <a:xfrm>
                  <a:off x="2284260" y="4705642"/>
                  <a:ext cx="13347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7" h="9385">
                      <a:moveTo>
                        <a:pt x="13347" y="0"/>
                      </a:moveTo>
                      <a:lnTo>
                        <a:pt x="8381" y="233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59" name="object 237">
                  <a:extLst>
                    <a:ext uri="{FF2B5EF4-FFF2-40B4-BE49-F238E27FC236}">
                      <a16:creationId xmlns:a16="http://schemas.microsoft.com/office/drawing/2014/main" id="{89C14C05-418B-4DD8-A22B-AD21978CBEB9}"/>
                    </a:ext>
                  </a:extLst>
                </p:cNvPr>
                <p:cNvSpPr/>
                <p:nvPr/>
              </p:nvSpPr>
              <p:spPr>
                <a:xfrm>
                  <a:off x="2286596" y="4704257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60" name="object 238">
                  <a:extLst>
                    <a:ext uri="{FF2B5EF4-FFF2-40B4-BE49-F238E27FC236}">
                      <a16:creationId xmlns:a16="http://schemas.microsoft.com/office/drawing/2014/main" id="{3B040094-9ACB-41CD-8D97-FB2F261E06FF}"/>
                    </a:ext>
                  </a:extLst>
                </p:cNvPr>
                <p:cNvSpPr/>
                <p:nvPr/>
              </p:nvSpPr>
              <p:spPr>
                <a:xfrm>
                  <a:off x="2250325" y="4681093"/>
                  <a:ext cx="134353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53" h="134391">
                      <a:moveTo>
                        <a:pt x="134353" y="67170"/>
                      </a:moveTo>
                      <a:lnTo>
                        <a:pt x="132796" y="52735"/>
                      </a:lnTo>
                      <a:lnTo>
                        <a:pt x="128344" y="39378"/>
                      </a:lnTo>
                      <a:lnTo>
                        <a:pt x="121328" y="27430"/>
                      </a:lnTo>
                      <a:lnTo>
                        <a:pt x="112078" y="17222"/>
                      </a:lnTo>
                      <a:lnTo>
                        <a:pt x="100925" y="9088"/>
                      </a:lnTo>
                      <a:lnTo>
                        <a:pt x="88198" y="3358"/>
                      </a:lnTo>
                      <a:lnTo>
                        <a:pt x="74227" y="366"/>
                      </a:lnTo>
                      <a:lnTo>
                        <a:pt x="67170" y="0"/>
                      </a:lnTo>
                      <a:lnTo>
                        <a:pt x="52723" y="1559"/>
                      </a:lnTo>
                      <a:lnTo>
                        <a:pt x="39359" y="6015"/>
                      </a:lnTo>
                      <a:lnTo>
                        <a:pt x="27410" y="13037"/>
                      </a:lnTo>
                      <a:lnTo>
                        <a:pt x="17205" y="22291"/>
                      </a:lnTo>
                      <a:lnTo>
                        <a:pt x="9076" y="33446"/>
                      </a:lnTo>
                      <a:lnTo>
                        <a:pt x="3352" y="46170"/>
                      </a:lnTo>
                      <a:lnTo>
                        <a:pt x="365" y="60131"/>
                      </a:lnTo>
                      <a:lnTo>
                        <a:pt x="0" y="67170"/>
                      </a:lnTo>
                      <a:lnTo>
                        <a:pt x="1556" y="81618"/>
                      </a:lnTo>
                      <a:lnTo>
                        <a:pt x="6005" y="94985"/>
                      </a:lnTo>
                      <a:lnTo>
                        <a:pt x="13016" y="106940"/>
                      </a:lnTo>
                      <a:lnTo>
                        <a:pt x="22260" y="117153"/>
                      </a:lnTo>
                      <a:lnTo>
                        <a:pt x="33407" y="125291"/>
                      </a:lnTo>
                      <a:lnTo>
                        <a:pt x="46125" y="131024"/>
                      </a:lnTo>
                      <a:lnTo>
                        <a:pt x="60086" y="134021"/>
                      </a:lnTo>
                      <a:lnTo>
                        <a:pt x="67170" y="134391"/>
                      </a:lnTo>
                      <a:lnTo>
                        <a:pt x="81615" y="132833"/>
                      </a:lnTo>
                      <a:lnTo>
                        <a:pt x="94976" y="128380"/>
                      </a:lnTo>
                      <a:lnTo>
                        <a:pt x="106924" y="121362"/>
                      </a:lnTo>
                      <a:lnTo>
                        <a:pt x="117128" y="112111"/>
                      </a:lnTo>
                      <a:lnTo>
                        <a:pt x="125259" y="100957"/>
                      </a:lnTo>
                      <a:lnTo>
                        <a:pt x="130987" y="88232"/>
                      </a:lnTo>
                      <a:lnTo>
                        <a:pt x="133983" y="74266"/>
                      </a:lnTo>
                      <a:lnTo>
                        <a:pt x="134353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61" name="object 239">
                  <a:extLst>
                    <a:ext uri="{FF2B5EF4-FFF2-40B4-BE49-F238E27FC236}">
                      <a16:creationId xmlns:a16="http://schemas.microsoft.com/office/drawing/2014/main" id="{F2D881BB-35DF-4906-BE71-1611987749B1}"/>
                    </a:ext>
                  </a:extLst>
                </p:cNvPr>
                <p:cNvSpPr/>
                <p:nvPr/>
              </p:nvSpPr>
              <p:spPr>
                <a:xfrm>
                  <a:off x="2544470" y="4722863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3975" y="74260"/>
                      </a:lnTo>
                      <a:lnTo>
                        <a:pt x="130987" y="88220"/>
                      </a:lnTo>
                      <a:lnTo>
                        <a:pt x="125264" y="100944"/>
                      </a:lnTo>
                      <a:lnTo>
                        <a:pt x="117134" y="112099"/>
                      </a:lnTo>
                      <a:lnTo>
                        <a:pt x="106930" y="121354"/>
                      </a:lnTo>
                      <a:lnTo>
                        <a:pt x="94980" y="128375"/>
                      </a:lnTo>
                      <a:lnTo>
                        <a:pt x="81617" y="132832"/>
                      </a:lnTo>
                      <a:lnTo>
                        <a:pt x="67170" y="134391"/>
                      </a:lnTo>
                      <a:lnTo>
                        <a:pt x="60122" y="134025"/>
                      </a:lnTo>
                      <a:lnTo>
                        <a:pt x="46151" y="131035"/>
                      </a:lnTo>
                      <a:lnTo>
                        <a:pt x="33424" y="125306"/>
                      </a:lnTo>
                      <a:lnTo>
                        <a:pt x="22271" y="117172"/>
                      </a:lnTo>
                      <a:lnTo>
                        <a:pt x="13022" y="106964"/>
                      </a:lnTo>
                      <a:lnTo>
                        <a:pt x="6007" y="95015"/>
                      </a:lnTo>
                      <a:lnTo>
                        <a:pt x="1556" y="81656"/>
                      </a:lnTo>
                      <a:lnTo>
                        <a:pt x="0" y="67221"/>
                      </a:lnTo>
                      <a:lnTo>
                        <a:pt x="368" y="60125"/>
                      </a:lnTo>
                      <a:lnTo>
                        <a:pt x="3361" y="46147"/>
                      </a:lnTo>
                      <a:lnTo>
                        <a:pt x="9086" y="33416"/>
                      </a:lnTo>
                      <a:lnTo>
                        <a:pt x="17215" y="22263"/>
                      </a:lnTo>
                      <a:lnTo>
                        <a:pt x="27417" y="13016"/>
                      </a:lnTo>
                      <a:lnTo>
                        <a:pt x="39363" y="6004"/>
                      </a:lnTo>
                      <a:lnTo>
                        <a:pt x="52724" y="1555"/>
                      </a:lnTo>
                      <a:lnTo>
                        <a:pt x="67170" y="0"/>
                      </a:lnTo>
                      <a:lnTo>
                        <a:pt x="74254" y="368"/>
                      </a:lnTo>
                      <a:lnTo>
                        <a:pt x="88214" y="3361"/>
                      </a:lnTo>
                      <a:lnTo>
                        <a:pt x="100933" y="9088"/>
                      </a:lnTo>
                      <a:lnTo>
                        <a:pt x="112079" y="17220"/>
                      </a:lnTo>
                      <a:lnTo>
                        <a:pt x="121323" y="27428"/>
                      </a:lnTo>
                      <a:lnTo>
                        <a:pt x="128335" y="39383"/>
                      </a:lnTo>
                      <a:lnTo>
                        <a:pt x="132784" y="52757"/>
                      </a:lnTo>
                      <a:lnTo>
                        <a:pt x="134340" y="672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62" name="object 240">
                  <a:extLst>
                    <a:ext uri="{FF2B5EF4-FFF2-40B4-BE49-F238E27FC236}">
                      <a16:creationId xmlns:a16="http://schemas.microsoft.com/office/drawing/2014/main" id="{69DE34EE-7318-4700-A13C-828BCD73EA11}"/>
                    </a:ext>
                  </a:extLst>
                </p:cNvPr>
                <p:cNvSpPr/>
                <p:nvPr/>
              </p:nvSpPr>
              <p:spPr>
                <a:xfrm>
                  <a:off x="2600667" y="4801044"/>
                  <a:ext cx="73126" cy="5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26" h="52196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302" y="52196"/>
                      </a:lnTo>
                      <a:lnTo>
                        <a:pt x="10972" y="52196"/>
                      </a:lnTo>
                      <a:lnTo>
                        <a:pt x="24972" y="50631"/>
                      </a:lnTo>
                      <a:lnTo>
                        <a:pt x="37939" y="46149"/>
                      </a:lnTo>
                      <a:lnTo>
                        <a:pt x="49494" y="39069"/>
                      </a:lnTo>
                      <a:lnTo>
                        <a:pt x="59261" y="29711"/>
                      </a:lnTo>
                      <a:lnTo>
                        <a:pt x="66862" y="18394"/>
                      </a:lnTo>
                      <a:lnTo>
                        <a:pt x="71921" y="5440"/>
                      </a:lnTo>
                      <a:lnTo>
                        <a:pt x="7312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63" name="object 241">
                  <a:extLst>
                    <a:ext uri="{FF2B5EF4-FFF2-40B4-BE49-F238E27FC236}">
                      <a16:creationId xmlns:a16="http://schemas.microsoft.com/office/drawing/2014/main" id="{BD9DC947-DC8F-46B9-99D1-723C23DE2361}"/>
                    </a:ext>
                  </a:extLst>
                </p:cNvPr>
                <p:cNvSpPr/>
                <p:nvPr/>
              </p:nvSpPr>
              <p:spPr>
                <a:xfrm>
                  <a:off x="2616695" y="4814735"/>
                  <a:ext cx="47917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17" h="33540">
                      <a:moveTo>
                        <a:pt x="0" y="33540"/>
                      </a:moveTo>
                      <a:lnTo>
                        <a:pt x="13139" y="30866"/>
                      </a:lnTo>
                      <a:lnTo>
                        <a:pt x="25125" y="25376"/>
                      </a:lnTo>
                      <a:lnTo>
                        <a:pt x="35540" y="17369"/>
                      </a:lnTo>
                      <a:lnTo>
                        <a:pt x="43962" y="7143"/>
                      </a:lnTo>
                      <a:lnTo>
                        <a:pt x="4791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64" name="object 242">
                  <a:extLst>
                    <a:ext uri="{FF2B5EF4-FFF2-40B4-BE49-F238E27FC236}">
                      <a16:creationId xmlns:a16="http://schemas.microsoft.com/office/drawing/2014/main" id="{3DDF0AA2-7F08-48C4-BE34-B5BD57433B32}"/>
                    </a:ext>
                  </a:extLst>
                </p:cNvPr>
                <p:cNvSpPr/>
                <p:nvPr/>
              </p:nvSpPr>
              <p:spPr>
                <a:xfrm>
                  <a:off x="2634056" y="4827587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88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65" name="object 243">
                  <a:extLst>
                    <a:ext uri="{FF2B5EF4-FFF2-40B4-BE49-F238E27FC236}">
                      <a16:creationId xmlns:a16="http://schemas.microsoft.com/office/drawing/2014/main" id="{2F7FC648-D55F-46C0-A6B9-BE3EBF9F5BA0}"/>
                    </a:ext>
                  </a:extLst>
                </p:cNvPr>
                <p:cNvSpPr/>
                <p:nvPr/>
              </p:nvSpPr>
              <p:spPr>
                <a:xfrm>
                  <a:off x="2573629" y="4741367"/>
                  <a:ext cx="20942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192">
                      <a:moveTo>
                        <a:pt x="15290" y="0"/>
                      </a:moveTo>
                      <a:lnTo>
                        <a:pt x="20942" y="12153"/>
                      </a:lnTo>
                      <a:lnTo>
                        <a:pt x="16725" y="14135"/>
                      </a:lnTo>
                      <a:lnTo>
                        <a:pt x="12801" y="16865"/>
                      </a:lnTo>
                      <a:lnTo>
                        <a:pt x="9486" y="20192"/>
                      </a:lnTo>
                      <a:lnTo>
                        <a:pt x="0" y="10667"/>
                      </a:lnTo>
                      <a:lnTo>
                        <a:pt x="4419" y="6248"/>
                      </a:lnTo>
                      <a:lnTo>
                        <a:pt x="9575" y="2628"/>
                      </a:lnTo>
                      <a:lnTo>
                        <a:pt x="1529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66" name="object 244">
                  <a:extLst>
                    <a:ext uri="{FF2B5EF4-FFF2-40B4-BE49-F238E27FC236}">
                      <a16:creationId xmlns:a16="http://schemas.microsoft.com/office/drawing/2014/main" id="{B35112FA-1A72-4C9C-86E8-7B1D1C240DC6}"/>
                    </a:ext>
                  </a:extLst>
                </p:cNvPr>
                <p:cNvSpPr/>
                <p:nvPr/>
              </p:nvSpPr>
              <p:spPr>
                <a:xfrm>
                  <a:off x="2573629" y="4741367"/>
                  <a:ext cx="20942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192">
                      <a:moveTo>
                        <a:pt x="15290" y="0"/>
                      </a:moveTo>
                      <a:lnTo>
                        <a:pt x="9575" y="2628"/>
                      </a:lnTo>
                      <a:lnTo>
                        <a:pt x="4419" y="6248"/>
                      </a:lnTo>
                      <a:lnTo>
                        <a:pt x="0" y="10667"/>
                      </a:lnTo>
                      <a:lnTo>
                        <a:pt x="9486" y="20192"/>
                      </a:lnTo>
                      <a:lnTo>
                        <a:pt x="12801" y="16865"/>
                      </a:lnTo>
                      <a:lnTo>
                        <a:pt x="16725" y="14135"/>
                      </a:lnTo>
                      <a:lnTo>
                        <a:pt x="20942" y="12153"/>
                      </a:lnTo>
                      <a:lnTo>
                        <a:pt x="15290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67" name="object 245">
                  <a:extLst>
                    <a:ext uri="{FF2B5EF4-FFF2-40B4-BE49-F238E27FC236}">
                      <a16:creationId xmlns:a16="http://schemas.microsoft.com/office/drawing/2014/main" id="{60846547-E611-4BDB-BFC2-2A507F47F567}"/>
                    </a:ext>
                  </a:extLst>
                </p:cNvPr>
                <p:cNvSpPr/>
                <p:nvPr/>
              </p:nvSpPr>
              <p:spPr>
                <a:xfrm>
                  <a:off x="2578354" y="4747412"/>
                  <a:ext cx="13385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85">
                      <a:moveTo>
                        <a:pt x="13385" y="0"/>
                      </a:moveTo>
                      <a:lnTo>
                        <a:pt x="8432" y="2336"/>
                      </a:lnTo>
                      <a:lnTo>
                        <a:pt x="3911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68" name="object 246">
                  <a:extLst>
                    <a:ext uri="{FF2B5EF4-FFF2-40B4-BE49-F238E27FC236}">
                      <a16:creationId xmlns:a16="http://schemas.microsoft.com/office/drawing/2014/main" id="{3C3C4981-2B01-428A-A2F6-36ACC2596072}"/>
                    </a:ext>
                  </a:extLst>
                </p:cNvPr>
                <p:cNvSpPr/>
                <p:nvPr/>
              </p:nvSpPr>
              <p:spPr>
                <a:xfrm>
                  <a:off x="2580728" y="4746028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69" name="object 247">
                  <a:extLst>
                    <a:ext uri="{FF2B5EF4-FFF2-40B4-BE49-F238E27FC236}">
                      <a16:creationId xmlns:a16="http://schemas.microsoft.com/office/drawing/2014/main" id="{A4FA4EF4-8524-4845-96C4-58791F990F78}"/>
                    </a:ext>
                  </a:extLst>
                </p:cNvPr>
                <p:cNvSpPr/>
                <p:nvPr/>
              </p:nvSpPr>
              <p:spPr>
                <a:xfrm>
                  <a:off x="2544470" y="4722863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2784" y="52757"/>
                      </a:lnTo>
                      <a:lnTo>
                        <a:pt x="128335" y="39383"/>
                      </a:lnTo>
                      <a:lnTo>
                        <a:pt x="121323" y="27428"/>
                      </a:lnTo>
                      <a:lnTo>
                        <a:pt x="112079" y="17220"/>
                      </a:lnTo>
                      <a:lnTo>
                        <a:pt x="100933" y="9088"/>
                      </a:lnTo>
                      <a:lnTo>
                        <a:pt x="88214" y="3361"/>
                      </a:lnTo>
                      <a:lnTo>
                        <a:pt x="74254" y="368"/>
                      </a:lnTo>
                      <a:lnTo>
                        <a:pt x="67170" y="0"/>
                      </a:lnTo>
                      <a:lnTo>
                        <a:pt x="52724" y="1555"/>
                      </a:lnTo>
                      <a:lnTo>
                        <a:pt x="39363" y="6004"/>
                      </a:lnTo>
                      <a:lnTo>
                        <a:pt x="27417" y="13016"/>
                      </a:lnTo>
                      <a:lnTo>
                        <a:pt x="17215" y="22263"/>
                      </a:lnTo>
                      <a:lnTo>
                        <a:pt x="9086" y="33416"/>
                      </a:lnTo>
                      <a:lnTo>
                        <a:pt x="3361" y="46147"/>
                      </a:lnTo>
                      <a:lnTo>
                        <a:pt x="368" y="60125"/>
                      </a:lnTo>
                      <a:lnTo>
                        <a:pt x="0" y="67221"/>
                      </a:lnTo>
                      <a:lnTo>
                        <a:pt x="1556" y="81656"/>
                      </a:lnTo>
                      <a:lnTo>
                        <a:pt x="6007" y="95015"/>
                      </a:lnTo>
                      <a:lnTo>
                        <a:pt x="13022" y="106964"/>
                      </a:lnTo>
                      <a:lnTo>
                        <a:pt x="22271" y="117172"/>
                      </a:lnTo>
                      <a:lnTo>
                        <a:pt x="33424" y="125306"/>
                      </a:lnTo>
                      <a:lnTo>
                        <a:pt x="46151" y="131035"/>
                      </a:lnTo>
                      <a:lnTo>
                        <a:pt x="60122" y="134025"/>
                      </a:lnTo>
                      <a:lnTo>
                        <a:pt x="67170" y="134391"/>
                      </a:lnTo>
                      <a:lnTo>
                        <a:pt x="81617" y="132832"/>
                      </a:lnTo>
                      <a:lnTo>
                        <a:pt x="94980" y="128375"/>
                      </a:lnTo>
                      <a:lnTo>
                        <a:pt x="106930" y="121354"/>
                      </a:lnTo>
                      <a:lnTo>
                        <a:pt x="117134" y="112099"/>
                      </a:lnTo>
                      <a:lnTo>
                        <a:pt x="125264" y="100944"/>
                      </a:lnTo>
                      <a:lnTo>
                        <a:pt x="130987" y="88220"/>
                      </a:lnTo>
                      <a:lnTo>
                        <a:pt x="133975" y="74260"/>
                      </a:lnTo>
                      <a:lnTo>
                        <a:pt x="134340" y="67221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70" name="object 248">
                  <a:extLst>
                    <a:ext uri="{FF2B5EF4-FFF2-40B4-BE49-F238E27FC236}">
                      <a16:creationId xmlns:a16="http://schemas.microsoft.com/office/drawing/2014/main" id="{B73A29B6-4532-44A2-BC47-96EAAE98E4F1}"/>
                    </a:ext>
                  </a:extLst>
                </p:cNvPr>
                <p:cNvSpPr/>
                <p:nvPr/>
              </p:nvSpPr>
              <p:spPr>
                <a:xfrm>
                  <a:off x="2692247" y="4790084"/>
                  <a:ext cx="2693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6">
                      <a:moveTo>
                        <a:pt x="26936" y="0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71" name="object 249">
                  <a:extLst>
                    <a:ext uri="{FF2B5EF4-FFF2-40B4-BE49-F238E27FC236}">
                      <a16:creationId xmlns:a16="http://schemas.microsoft.com/office/drawing/2014/main" id="{5F02E381-71B3-4800-912B-1DD02D140171}"/>
                    </a:ext>
                  </a:extLst>
                </p:cNvPr>
                <p:cNvSpPr/>
                <p:nvPr/>
              </p:nvSpPr>
              <p:spPr>
                <a:xfrm>
                  <a:off x="2688336" y="4756797"/>
                  <a:ext cx="25539" cy="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9" h="8229">
                      <a:moveTo>
                        <a:pt x="25539" y="0"/>
                      </a:moveTo>
                      <a:lnTo>
                        <a:pt x="0" y="8229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72" name="object 250">
                  <a:extLst>
                    <a:ext uri="{FF2B5EF4-FFF2-40B4-BE49-F238E27FC236}">
                      <a16:creationId xmlns:a16="http://schemas.microsoft.com/office/drawing/2014/main" id="{706A7E3E-A21D-4594-B51B-AF598109C242}"/>
                    </a:ext>
                  </a:extLst>
                </p:cNvPr>
                <p:cNvSpPr/>
                <p:nvPr/>
              </p:nvSpPr>
              <p:spPr>
                <a:xfrm>
                  <a:off x="2676918" y="4726825"/>
                  <a:ext cx="21678" cy="15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8" h="15735">
                      <a:moveTo>
                        <a:pt x="21678" y="0"/>
                      </a:moveTo>
                      <a:lnTo>
                        <a:pt x="0" y="15735"/>
                      </a:lnTo>
                    </a:path>
                  </a:pathLst>
                </a:custGeom>
                <a:ln w="4698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73" name="object 251">
                  <a:extLst>
                    <a:ext uri="{FF2B5EF4-FFF2-40B4-BE49-F238E27FC236}">
                      <a16:creationId xmlns:a16="http://schemas.microsoft.com/office/drawing/2014/main" id="{0EA62A68-CE22-4559-9E58-B732E5F94800}"/>
                    </a:ext>
                  </a:extLst>
                </p:cNvPr>
                <p:cNvSpPr/>
                <p:nvPr/>
              </p:nvSpPr>
              <p:spPr>
                <a:xfrm>
                  <a:off x="2636545" y="4866779"/>
                  <a:ext cx="8381" cy="25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1" h="25501">
                      <a:moveTo>
                        <a:pt x="8381" y="25501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74" name="object 252">
                  <a:extLst>
                    <a:ext uri="{FF2B5EF4-FFF2-40B4-BE49-F238E27FC236}">
                      <a16:creationId xmlns:a16="http://schemas.microsoft.com/office/drawing/2014/main" id="{966D2AAC-E58C-460C-986C-4EF3DFFB2A99}"/>
                    </a:ext>
                  </a:extLst>
                </p:cNvPr>
                <p:cNvSpPr/>
                <p:nvPr/>
              </p:nvSpPr>
              <p:spPr>
                <a:xfrm>
                  <a:off x="2659011" y="4855222"/>
                  <a:ext cx="15875" cy="21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21831">
                      <a:moveTo>
                        <a:pt x="15875" y="21831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75" name="object 253">
                  <a:extLst>
                    <a:ext uri="{FF2B5EF4-FFF2-40B4-BE49-F238E27FC236}">
                      <a16:creationId xmlns:a16="http://schemas.microsoft.com/office/drawing/2014/main" id="{7EA004F6-255E-4953-A7C0-84CF022AC98A}"/>
                    </a:ext>
                  </a:extLst>
                </p:cNvPr>
                <p:cNvSpPr/>
                <p:nvPr/>
              </p:nvSpPr>
              <p:spPr>
                <a:xfrm>
                  <a:off x="2676918" y="4837404"/>
                  <a:ext cx="21678" cy="15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8" h="15786">
                      <a:moveTo>
                        <a:pt x="21678" y="15786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76" name="object 254">
                  <a:extLst>
                    <a:ext uri="{FF2B5EF4-FFF2-40B4-BE49-F238E27FC236}">
                      <a16:creationId xmlns:a16="http://schemas.microsoft.com/office/drawing/2014/main" id="{0B0E1E93-B43D-4227-8725-84440434D5F9}"/>
                    </a:ext>
                  </a:extLst>
                </p:cNvPr>
                <p:cNvSpPr/>
                <p:nvPr/>
              </p:nvSpPr>
              <p:spPr>
                <a:xfrm>
                  <a:off x="2688336" y="4814938"/>
                  <a:ext cx="25539" cy="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9" h="8280">
                      <a:moveTo>
                        <a:pt x="25539" y="8280"/>
                      </a:moveTo>
                      <a:lnTo>
                        <a:pt x="0" y="0"/>
                      </a:lnTo>
                    </a:path>
                  </a:pathLst>
                </a:custGeom>
                <a:ln w="4698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77" name="object 256">
                  <a:extLst>
                    <a:ext uri="{FF2B5EF4-FFF2-40B4-BE49-F238E27FC236}">
                      <a16:creationId xmlns:a16="http://schemas.microsoft.com/office/drawing/2014/main" id="{8977F3D6-4F07-4B61-AD28-C38C63D713FD}"/>
                    </a:ext>
                  </a:extLst>
                </p:cNvPr>
                <p:cNvSpPr/>
                <p:nvPr/>
              </p:nvSpPr>
              <p:spPr>
                <a:xfrm>
                  <a:off x="2725140" y="4532058"/>
                  <a:ext cx="73126" cy="5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26" h="52196">
                      <a:moveTo>
                        <a:pt x="0" y="51206"/>
                      </a:moveTo>
                      <a:lnTo>
                        <a:pt x="3568" y="51854"/>
                      </a:lnTo>
                      <a:lnTo>
                        <a:pt x="7289" y="52196"/>
                      </a:lnTo>
                      <a:lnTo>
                        <a:pt x="10960" y="52196"/>
                      </a:lnTo>
                      <a:lnTo>
                        <a:pt x="24946" y="50632"/>
                      </a:lnTo>
                      <a:lnTo>
                        <a:pt x="37909" y="46150"/>
                      </a:lnTo>
                      <a:lnTo>
                        <a:pt x="49468" y="39072"/>
                      </a:lnTo>
                      <a:lnTo>
                        <a:pt x="59243" y="29716"/>
                      </a:lnTo>
                      <a:lnTo>
                        <a:pt x="66853" y="18402"/>
                      </a:lnTo>
                      <a:lnTo>
                        <a:pt x="71918" y="5449"/>
                      </a:lnTo>
                      <a:lnTo>
                        <a:pt x="7312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78" name="object 257">
                  <a:extLst>
                    <a:ext uri="{FF2B5EF4-FFF2-40B4-BE49-F238E27FC236}">
                      <a16:creationId xmlns:a16="http://schemas.microsoft.com/office/drawing/2014/main" id="{9E0E8A28-E02D-4FA7-A052-23DEB1DE6CBD}"/>
                    </a:ext>
                  </a:extLst>
                </p:cNvPr>
                <p:cNvSpPr/>
                <p:nvPr/>
              </p:nvSpPr>
              <p:spPr>
                <a:xfrm>
                  <a:off x="2741168" y="4545761"/>
                  <a:ext cx="47866" cy="33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27">
                      <a:moveTo>
                        <a:pt x="0" y="33527"/>
                      </a:moveTo>
                      <a:lnTo>
                        <a:pt x="13138" y="30857"/>
                      </a:lnTo>
                      <a:lnTo>
                        <a:pt x="25118" y="25362"/>
                      </a:lnTo>
                      <a:lnTo>
                        <a:pt x="35524" y="17345"/>
                      </a:lnTo>
                      <a:lnTo>
                        <a:pt x="43938" y="7105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79" name="object 258">
                  <a:extLst>
                    <a:ext uri="{FF2B5EF4-FFF2-40B4-BE49-F238E27FC236}">
                      <a16:creationId xmlns:a16="http://schemas.microsoft.com/office/drawing/2014/main" id="{7AC24C76-A72F-4A5E-8163-F16A5C2B0A9C}"/>
                    </a:ext>
                  </a:extLst>
                </p:cNvPr>
                <p:cNvSpPr/>
                <p:nvPr/>
              </p:nvSpPr>
              <p:spPr>
                <a:xfrm>
                  <a:off x="2758528" y="4558601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80" name="object 259">
                  <a:extLst>
                    <a:ext uri="{FF2B5EF4-FFF2-40B4-BE49-F238E27FC236}">
                      <a16:creationId xmlns:a16="http://schemas.microsoft.com/office/drawing/2014/main" id="{1E08C03A-3556-4534-BD7C-1CCD1C60CBDA}"/>
                    </a:ext>
                  </a:extLst>
                </p:cNvPr>
                <p:cNvSpPr/>
                <p:nvPr/>
              </p:nvSpPr>
              <p:spPr>
                <a:xfrm>
                  <a:off x="2698102" y="4472381"/>
                  <a:ext cx="20942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192">
                      <a:moveTo>
                        <a:pt x="15278" y="0"/>
                      </a:moveTo>
                      <a:lnTo>
                        <a:pt x="20942" y="12153"/>
                      </a:lnTo>
                      <a:lnTo>
                        <a:pt x="16675" y="14147"/>
                      </a:lnTo>
                      <a:lnTo>
                        <a:pt x="12801" y="16865"/>
                      </a:lnTo>
                      <a:lnTo>
                        <a:pt x="9474" y="20192"/>
                      </a:lnTo>
                      <a:lnTo>
                        <a:pt x="0" y="10667"/>
                      </a:lnTo>
                      <a:lnTo>
                        <a:pt x="4419" y="6248"/>
                      </a:lnTo>
                      <a:lnTo>
                        <a:pt x="9575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81" name="object 260">
                  <a:extLst>
                    <a:ext uri="{FF2B5EF4-FFF2-40B4-BE49-F238E27FC236}">
                      <a16:creationId xmlns:a16="http://schemas.microsoft.com/office/drawing/2014/main" id="{91A3FB7A-538C-4025-BC9E-AE4DAB0237F3}"/>
                    </a:ext>
                  </a:extLst>
                </p:cNvPr>
                <p:cNvSpPr/>
                <p:nvPr/>
              </p:nvSpPr>
              <p:spPr>
                <a:xfrm>
                  <a:off x="2698102" y="4472381"/>
                  <a:ext cx="20942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192">
                      <a:moveTo>
                        <a:pt x="15278" y="0"/>
                      </a:moveTo>
                      <a:lnTo>
                        <a:pt x="9575" y="2628"/>
                      </a:lnTo>
                      <a:lnTo>
                        <a:pt x="4419" y="6248"/>
                      </a:lnTo>
                      <a:lnTo>
                        <a:pt x="0" y="10667"/>
                      </a:lnTo>
                      <a:lnTo>
                        <a:pt x="9474" y="20192"/>
                      </a:lnTo>
                      <a:lnTo>
                        <a:pt x="12801" y="16865"/>
                      </a:lnTo>
                      <a:lnTo>
                        <a:pt x="16675" y="14147"/>
                      </a:lnTo>
                      <a:lnTo>
                        <a:pt x="20942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82" name="object 261">
                  <a:extLst>
                    <a:ext uri="{FF2B5EF4-FFF2-40B4-BE49-F238E27FC236}">
                      <a16:creationId xmlns:a16="http://schemas.microsoft.com/office/drawing/2014/main" id="{C321283F-B169-40B5-BB34-6999C764D3AE}"/>
                    </a:ext>
                  </a:extLst>
                </p:cNvPr>
                <p:cNvSpPr/>
                <p:nvPr/>
              </p:nvSpPr>
              <p:spPr>
                <a:xfrm>
                  <a:off x="2702814" y="4478439"/>
                  <a:ext cx="13398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72">
                      <a:moveTo>
                        <a:pt x="13398" y="0"/>
                      </a:moveTo>
                      <a:lnTo>
                        <a:pt x="8432" y="2324"/>
                      </a:lnTo>
                      <a:lnTo>
                        <a:pt x="3924" y="5499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83" name="object 262">
                  <a:extLst>
                    <a:ext uri="{FF2B5EF4-FFF2-40B4-BE49-F238E27FC236}">
                      <a16:creationId xmlns:a16="http://schemas.microsoft.com/office/drawing/2014/main" id="{611CFA55-03FC-4642-ADF6-F92A7FE3C58A}"/>
                    </a:ext>
                  </a:extLst>
                </p:cNvPr>
                <p:cNvSpPr/>
                <p:nvPr/>
              </p:nvSpPr>
              <p:spPr>
                <a:xfrm>
                  <a:off x="2705201" y="4477042"/>
                  <a:ext cx="7835" cy="11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23">
                      <a:moveTo>
                        <a:pt x="7835" y="10972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84" name="object 263">
                  <a:extLst>
                    <a:ext uri="{FF2B5EF4-FFF2-40B4-BE49-F238E27FC236}">
                      <a16:creationId xmlns:a16="http://schemas.microsoft.com/office/drawing/2014/main" id="{452E91B4-1BA2-4101-B862-C3B611043F04}"/>
                    </a:ext>
                  </a:extLst>
                </p:cNvPr>
                <p:cNvSpPr/>
                <p:nvPr/>
              </p:nvSpPr>
              <p:spPr>
                <a:xfrm>
                  <a:off x="2668879" y="4453877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2832" y="52719"/>
                      </a:lnTo>
                      <a:lnTo>
                        <a:pt x="128375" y="39354"/>
                      </a:lnTo>
                      <a:lnTo>
                        <a:pt x="121354" y="27404"/>
                      </a:lnTo>
                      <a:lnTo>
                        <a:pt x="112099" y="17201"/>
                      </a:lnTo>
                      <a:lnTo>
                        <a:pt x="100944" y="9073"/>
                      </a:lnTo>
                      <a:lnTo>
                        <a:pt x="88220" y="3351"/>
                      </a:lnTo>
                      <a:lnTo>
                        <a:pt x="74260" y="364"/>
                      </a:lnTo>
                      <a:lnTo>
                        <a:pt x="67221" y="0"/>
                      </a:lnTo>
                      <a:lnTo>
                        <a:pt x="52776" y="1555"/>
                      </a:lnTo>
                      <a:lnTo>
                        <a:pt x="39411" y="6003"/>
                      </a:lnTo>
                      <a:lnTo>
                        <a:pt x="27455" y="13013"/>
                      </a:lnTo>
                      <a:lnTo>
                        <a:pt x="17242" y="22255"/>
                      </a:lnTo>
                      <a:lnTo>
                        <a:pt x="9102" y="33401"/>
                      </a:lnTo>
                      <a:lnTo>
                        <a:pt x="3367" y="46120"/>
                      </a:lnTo>
                      <a:lnTo>
                        <a:pt x="369" y="60084"/>
                      </a:lnTo>
                      <a:lnTo>
                        <a:pt x="0" y="67170"/>
                      </a:lnTo>
                      <a:lnTo>
                        <a:pt x="1557" y="81613"/>
                      </a:lnTo>
                      <a:lnTo>
                        <a:pt x="6009" y="94976"/>
                      </a:lnTo>
                      <a:lnTo>
                        <a:pt x="13025" y="106928"/>
                      </a:lnTo>
                      <a:lnTo>
                        <a:pt x="22273" y="117139"/>
                      </a:lnTo>
                      <a:lnTo>
                        <a:pt x="33422" y="125278"/>
                      </a:lnTo>
                      <a:lnTo>
                        <a:pt x="46140" y="131014"/>
                      </a:lnTo>
                      <a:lnTo>
                        <a:pt x="60098" y="134017"/>
                      </a:lnTo>
                      <a:lnTo>
                        <a:pt x="67221" y="134391"/>
                      </a:lnTo>
                      <a:lnTo>
                        <a:pt x="81651" y="132833"/>
                      </a:lnTo>
                      <a:lnTo>
                        <a:pt x="95005" y="128379"/>
                      </a:lnTo>
                      <a:lnTo>
                        <a:pt x="106951" y="121360"/>
                      </a:lnTo>
                      <a:lnTo>
                        <a:pt x="117158" y="112107"/>
                      </a:lnTo>
                      <a:lnTo>
                        <a:pt x="125293" y="100952"/>
                      </a:lnTo>
                      <a:lnTo>
                        <a:pt x="131025" y="88224"/>
                      </a:lnTo>
                      <a:lnTo>
                        <a:pt x="134021" y="74257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85" name="object 264">
                  <a:extLst>
                    <a:ext uri="{FF2B5EF4-FFF2-40B4-BE49-F238E27FC236}">
                      <a16:creationId xmlns:a16="http://schemas.microsoft.com/office/drawing/2014/main" id="{FEE0D997-4335-40D5-8704-D43391C92751}"/>
                    </a:ext>
                  </a:extLst>
                </p:cNvPr>
                <p:cNvSpPr/>
                <p:nvPr/>
              </p:nvSpPr>
              <p:spPr>
                <a:xfrm>
                  <a:off x="2468613" y="4270121"/>
                  <a:ext cx="134391" cy="13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53">
                      <a:moveTo>
                        <a:pt x="134391" y="67182"/>
                      </a:moveTo>
                      <a:lnTo>
                        <a:pt x="134025" y="74228"/>
                      </a:lnTo>
                      <a:lnTo>
                        <a:pt x="131035" y="88197"/>
                      </a:lnTo>
                      <a:lnTo>
                        <a:pt x="125306" y="100923"/>
                      </a:lnTo>
                      <a:lnTo>
                        <a:pt x="117172" y="112076"/>
                      </a:lnTo>
                      <a:lnTo>
                        <a:pt x="106964" y="121327"/>
                      </a:lnTo>
                      <a:lnTo>
                        <a:pt x="95015" y="128343"/>
                      </a:lnTo>
                      <a:lnTo>
                        <a:pt x="81656" y="132795"/>
                      </a:lnTo>
                      <a:lnTo>
                        <a:pt x="67221" y="134353"/>
                      </a:lnTo>
                      <a:lnTo>
                        <a:pt x="60125" y="133984"/>
                      </a:lnTo>
                      <a:lnTo>
                        <a:pt x="46147" y="130990"/>
                      </a:lnTo>
                      <a:lnTo>
                        <a:pt x="33416" y="125263"/>
                      </a:lnTo>
                      <a:lnTo>
                        <a:pt x="22263" y="117133"/>
                      </a:lnTo>
                      <a:lnTo>
                        <a:pt x="13016" y="106930"/>
                      </a:lnTo>
                      <a:lnTo>
                        <a:pt x="6004" y="94983"/>
                      </a:lnTo>
                      <a:lnTo>
                        <a:pt x="1555" y="81624"/>
                      </a:lnTo>
                      <a:lnTo>
                        <a:pt x="0" y="67182"/>
                      </a:lnTo>
                      <a:lnTo>
                        <a:pt x="369" y="60087"/>
                      </a:lnTo>
                      <a:lnTo>
                        <a:pt x="3364" y="46124"/>
                      </a:lnTo>
                      <a:lnTo>
                        <a:pt x="9092" y="33405"/>
                      </a:lnTo>
                      <a:lnTo>
                        <a:pt x="17224" y="22259"/>
                      </a:lnTo>
                      <a:lnTo>
                        <a:pt x="27431" y="13015"/>
                      </a:lnTo>
                      <a:lnTo>
                        <a:pt x="39386" y="6004"/>
                      </a:lnTo>
                      <a:lnTo>
                        <a:pt x="52758" y="1556"/>
                      </a:lnTo>
                      <a:lnTo>
                        <a:pt x="67221" y="0"/>
                      </a:lnTo>
                      <a:lnTo>
                        <a:pt x="74269" y="366"/>
                      </a:lnTo>
                      <a:lnTo>
                        <a:pt x="88228" y="3355"/>
                      </a:lnTo>
                      <a:lnTo>
                        <a:pt x="100950" y="9080"/>
                      </a:lnTo>
                      <a:lnTo>
                        <a:pt x="112103" y="17210"/>
                      </a:lnTo>
                      <a:lnTo>
                        <a:pt x="121356" y="27416"/>
                      </a:lnTo>
                      <a:lnTo>
                        <a:pt x="128376" y="39367"/>
                      </a:lnTo>
                      <a:lnTo>
                        <a:pt x="132832" y="52732"/>
                      </a:lnTo>
                      <a:lnTo>
                        <a:pt x="134391" y="671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86" name="object 265">
                  <a:extLst>
                    <a:ext uri="{FF2B5EF4-FFF2-40B4-BE49-F238E27FC236}">
                      <a16:creationId xmlns:a16="http://schemas.microsoft.com/office/drawing/2014/main" id="{36FBAEF3-D786-442F-A531-0C394EEF2976}"/>
                    </a:ext>
                  </a:extLst>
                </p:cNvPr>
                <p:cNvSpPr/>
                <p:nvPr/>
              </p:nvSpPr>
              <p:spPr>
                <a:xfrm>
                  <a:off x="2524874" y="4348264"/>
                  <a:ext cx="73113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13" h="52184">
                      <a:moveTo>
                        <a:pt x="0" y="51244"/>
                      </a:moveTo>
                      <a:lnTo>
                        <a:pt x="3568" y="51892"/>
                      </a:lnTo>
                      <a:lnTo>
                        <a:pt x="7238" y="52184"/>
                      </a:lnTo>
                      <a:lnTo>
                        <a:pt x="10960" y="52184"/>
                      </a:lnTo>
                      <a:lnTo>
                        <a:pt x="24944" y="50622"/>
                      </a:lnTo>
                      <a:lnTo>
                        <a:pt x="37906" y="46148"/>
                      </a:lnTo>
                      <a:lnTo>
                        <a:pt x="49464" y="39077"/>
                      </a:lnTo>
                      <a:lnTo>
                        <a:pt x="59238" y="29725"/>
                      </a:lnTo>
                      <a:lnTo>
                        <a:pt x="66847" y="18407"/>
                      </a:lnTo>
                      <a:lnTo>
                        <a:pt x="71910" y="5439"/>
                      </a:lnTo>
                      <a:lnTo>
                        <a:pt x="73113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87" name="object 266">
                  <a:extLst>
                    <a:ext uri="{FF2B5EF4-FFF2-40B4-BE49-F238E27FC236}">
                      <a16:creationId xmlns:a16="http://schemas.microsoft.com/office/drawing/2014/main" id="{BCD1EDFD-805C-499B-9F4F-A5F64367B967}"/>
                    </a:ext>
                  </a:extLst>
                </p:cNvPr>
                <p:cNvSpPr/>
                <p:nvPr/>
              </p:nvSpPr>
              <p:spPr>
                <a:xfrm>
                  <a:off x="2540889" y="4362005"/>
                  <a:ext cx="47879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28">
                      <a:moveTo>
                        <a:pt x="0" y="33528"/>
                      </a:moveTo>
                      <a:lnTo>
                        <a:pt x="13142" y="30831"/>
                      </a:lnTo>
                      <a:lnTo>
                        <a:pt x="25125" y="25327"/>
                      </a:lnTo>
                      <a:lnTo>
                        <a:pt x="35531" y="17316"/>
                      </a:lnTo>
                      <a:lnTo>
                        <a:pt x="43945" y="7096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88" name="object 267">
                  <a:extLst>
                    <a:ext uri="{FF2B5EF4-FFF2-40B4-BE49-F238E27FC236}">
                      <a16:creationId xmlns:a16="http://schemas.microsoft.com/office/drawing/2014/main" id="{CEA10DCE-CFFA-44C6-832F-E6ED3C82A6C3}"/>
                    </a:ext>
                  </a:extLst>
                </p:cNvPr>
                <p:cNvSpPr/>
                <p:nvPr/>
              </p:nvSpPr>
              <p:spPr>
                <a:xfrm>
                  <a:off x="2558262" y="4374857"/>
                  <a:ext cx="15074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06" y="4356"/>
                      </a:lnTo>
                      <a:lnTo>
                        <a:pt x="15074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89" name="object 268">
                  <a:extLst>
                    <a:ext uri="{FF2B5EF4-FFF2-40B4-BE49-F238E27FC236}">
                      <a16:creationId xmlns:a16="http://schemas.microsoft.com/office/drawing/2014/main" id="{0886282F-27BC-4B04-AC3D-A0209139D9D7}"/>
                    </a:ext>
                  </a:extLst>
                </p:cNvPr>
                <p:cNvSpPr/>
                <p:nvPr/>
              </p:nvSpPr>
              <p:spPr>
                <a:xfrm>
                  <a:off x="2497785" y="4288586"/>
                  <a:ext cx="20980" cy="20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31">
                      <a:moveTo>
                        <a:pt x="15328" y="0"/>
                      </a:moveTo>
                      <a:lnTo>
                        <a:pt x="20980" y="12204"/>
                      </a:lnTo>
                      <a:lnTo>
                        <a:pt x="16713" y="14185"/>
                      </a:lnTo>
                      <a:lnTo>
                        <a:pt x="12852" y="16916"/>
                      </a:lnTo>
                      <a:lnTo>
                        <a:pt x="9525" y="20231"/>
                      </a:lnTo>
                      <a:lnTo>
                        <a:pt x="0" y="10706"/>
                      </a:lnTo>
                      <a:lnTo>
                        <a:pt x="4457" y="6299"/>
                      </a:lnTo>
                      <a:lnTo>
                        <a:pt x="9626" y="2679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90" name="object 269">
                  <a:extLst>
                    <a:ext uri="{FF2B5EF4-FFF2-40B4-BE49-F238E27FC236}">
                      <a16:creationId xmlns:a16="http://schemas.microsoft.com/office/drawing/2014/main" id="{88DDBC2D-1E1F-4C62-AB85-B6544E6DA467}"/>
                    </a:ext>
                  </a:extLst>
                </p:cNvPr>
                <p:cNvSpPr/>
                <p:nvPr/>
              </p:nvSpPr>
              <p:spPr>
                <a:xfrm>
                  <a:off x="2497785" y="4288586"/>
                  <a:ext cx="20980" cy="20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31">
                      <a:moveTo>
                        <a:pt x="15328" y="0"/>
                      </a:moveTo>
                      <a:lnTo>
                        <a:pt x="9626" y="2679"/>
                      </a:lnTo>
                      <a:lnTo>
                        <a:pt x="4457" y="6299"/>
                      </a:lnTo>
                      <a:lnTo>
                        <a:pt x="0" y="10706"/>
                      </a:lnTo>
                      <a:lnTo>
                        <a:pt x="9525" y="20231"/>
                      </a:lnTo>
                      <a:lnTo>
                        <a:pt x="12852" y="16916"/>
                      </a:lnTo>
                      <a:lnTo>
                        <a:pt x="16713" y="14185"/>
                      </a:lnTo>
                      <a:lnTo>
                        <a:pt x="20980" y="12204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91" name="object 270">
                  <a:extLst>
                    <a:ext uri="{FF2B5EF4-FFF2-40B4-BE49-F238E27FC236}">
                      <a16:creationId xmlns:a16="http://schemas.microsoft.com/office/drawing/2014/main" id="{8D8D53A3-9EF5-44B7-ABC7-0440A60286D0}"/>
                    </a:ext>
                  </a:extLst>
                </p:cNvPr>
                <p:cNvSpPr/>
                <p:nvPr/>
              </p:nvSpPr>
              <p:spPr>
                <a:xfrm>
                  <a:off x="2502547" y="4294682"/>
                  <a:ext cx="13385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72">
                      <a:moveTo>
                        <a:pt x="13385" y="0"/>
                      </a:moveTo>
                      <a:lnTo>
                        <a:pt x="8432" y="2336"/>
                      </a:lnTo>
                      <a:lnTo>
                        <a:pt x="3860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92" name="object 271">
                  <a:extLst>
                    <a:ext uri="{FF2B5EF4-FFF2-40B4-BE49-F238E27FC236}">
                      <a16:creationId xmlns:a16="http://schemas.microsoft.com/office/drawing/2014/main" id="{F1F94F6E-BD3A-4780-81C4-DCA1D45F7A12}"/>
                    </a:ext>
                  </a:extLst>
                </p:cNvPr>
                <p:cNvSpPr/>
                <p:nvPr/>
              </p:nvSpPr>
              <p:spPr>
                <a:xfrm>
                  <a:off x="2504922" y="4293298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93" name="object 272">
                  <a:extLst>
                    <a:ext uri="{FF2B5EF4-FFF2-40B4-BE49-F238E27FC236}">
                      <a16:creationId xmlns:a16="http://schemas.microsoft.com/office/drawing/2014/main" id="{2BF16C15-23C0-4E43-AC79-A11AEA32113B}"/>
                    </a:ext>
                  </a:extLst>
                </p:cNvPr>
                <p:cNvSpPr/>
                <p:nvPr/>
              </p:nvSpPr>
              <p:spPr>
                <a:xfrm>
                  <a:off x="2468613" y="4270121"/>
                  <a:ext cx="134391" cy="13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53">
                      <a:moveTo>
                        <a:pt x="134391" y="67182"/>
                      </a:moveTo>
                      <a:lnTo>
                        <a:pt x="132832" y="52732"/>
                      </a:lnTo>
                      <a:lnTo>
                        <a:pt x="128376" y="39367"/>
                      </a:lnTo>
                      <a:lnTo>
                        <a:pt x="121356" y="27416"/>
                      </a:lnTo>
                      <a:lnTo>
                        <a:pt x="112103" y="17210"/>
                      </a:lnTo>
                      <a:lnTo>
                        <a:pt x="100950" y="9080"/>
                      </a:lnTo>
                      <a:lnTo>
                        <a:pt x="88228" y="3355"/>
                      </a:lnTo>
                      <a:lnTo>
                        <a:pt x="74269" y="366"/>
                      </a:lnTo>
                      <a:lnTo>
                        <a:pt x="67221" y="0"/>
                      </a:lnTo>
                      <a:lnTo>
                        <a:pt x="52758" y="1556"/>
                      </a:lnTo>
                      <a:lnTo>
                        <a:pt x="39386" y="6004"/>
                      </a:lnTo>
                      <a:lnTo>
                        <a:pt x="27431" y="13015"/>
                      </a:lnTo>
                      <a:lnTo>
                        <a:pt x="17224" y="22259"/>
                      </a:lnTo>
                      <a:lnTo>
                        <a:pt x="9092" y="33405"/>
                      </a:lnTo>
                      <a:lnTo>
                        <a:pt x="3364" y="46124"/>
                      </a:lnTo>
                      <a:lnTo>
                        <a:pt x="369" y="60087"/>
                      </a:lnTo>
                      <a:lnTo>
                        <a:pt x="0" y="67182"/>
                      </a:lnTo>
                      <a:lnTo>
                        <a:pt x="1555" y="81624"/>
                      </a:lnTo>
                      <a:lnTo>
                        <a:pt x="6004" y="94983"/>
                      </a:lnTo>
                      <a:lnTo>
                        <a:pt x="13016" y="106930"/>
                      </a:lnTo>
                      <a:lnTo>
                        <a:pt x="22263" y="117133"/>
                      </a:lnTo>
                      <a:lnTo>
                        <a:pt x="33416" y="125263"/>
                      </a:lnTo>
                      <a:lnTo>
                        <a:pt x="46147" y="130990"/>
                      </a:lnTo>
                      <a:lnTo>
                        <a:pt x="60125" y="133984"/>
                      </a:lnTo>
                      <a:lnTo>
                        <a:pt x="67221" y="134353"/>
                      </a:lnTo>
                      <a:lnTo>
                        <a:pt x="81656" y="132795"/>
                      </a:lnTo>
                      <a:lnTo>
                        <a:pt x="95015" y="128343"/>
                      </a:lnTo>
                      <a:lnTo>
                        <a:pt x="106964" y="121327"/>
                      </a:lnTo>
                      <a:lnTo>
                        <a:pt x="117172" y="112076"/>
                      </a:lnTo>
                      <a:lnTo>
                        <a:pt x="125306" y="100923"/>
                      </a:lnTo>
                      <a:lnTo>
                        <a:pt x="131035" y="88197"/>
                      </a:lnTo>
                      <a:lnTo>
                        <a:pt x="134025" y="74228"/>
                      </a:lnTo>
                      <a:lnTo>
                        <a:pt x="134391" y="67182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94" name="object 273">
                  <a:extLst>
                    <a:ext uri="{FF2B5EF4-FFF2-40B4-BE49-F238E27FC236}">
                      <a16:creationId xmlns:a16="http://schemas.microsoft.com/office/drawing/2014/main" id="{75B150C6-7ABB-4C16-AB51-38B015920848}"/>
                    </a:ext>
                  </a:extLst>
                </p:cNvPr>
                <p:cNvSpPr/>
                <p:nvPr/>
              </p:nvSpPr>
              <p:spPr>
                <a:xfrm>
                  <a:off x="2462161" y="3985767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3971" y="74257"/>
                      </a:lnTo>
                      <a:lnTo>
                        <a:pt x="130979" y="88224"/>
                      </a:lnTo>
                      <a:lnTo>
                        <a:pt x="125253" y="100952"/>
                      </a:lnTo>
                      <a:lnTo>
                        <a:pt x="117125" y="112107"/>
                      </a:lnTo>
                      <a:lnTo>
                        <a:pt x="106922" y="121360"/>
                      </a:lnTo>
                      <a:lnTo>
                        <a:pt x="94976" y="128379"/>
                      </a:lnTo>
                      <a:lnTo>
                        <a:pt x="81615" y="132833"/>
                      </a:lnTo>
                      <a:lnTo>
                        <a:pt x="67170" y="134391"/>
                      </a:lnTo>
                      <a:lnTo>
                        <a:pt x="60084" y="134021"/>
                      </a:lnTo>
                      <a:lnTo>
                        <a:pt x="46120" y="131024"/>
                      </a:lnTo>
                      <a:lnTo>
                        <a:pt x="33401" y="125291"/>
                      </a:lnTo>
                      <a:lnTo>
                        <a:pt x="22255" y="117153"/>
                      </a:lnTo>
                      <a:lnTo>
                        <a:pt x="13013" y="106940"/>
                      </a:lnTo>
                      <a:lnTo>
                        <a:pt x="6003" y="94985"/>
                      </a:lnTo>
                      <a:lnTo>
                        <a:pt x="1555" y="81618"/>
                      </a:lnTo>
                      <a:lnTo>
                        <a:pt x="0" y="67170"/>
                      </a:lnTo>
                      <a:lnTo>
                        <a:pt x="364" y="60131"/>
                      </a:lnTo>
                      <a:lnTo>
                        <a:pt x="3351" y="46170"/>
                      </a:lnTo>
                      <a:lnTo>
                        <a:pt x="9073" y="33446"/>
                      </a:lnTo>
                      <a:lnTo>
                        <a:pt x="17201" y="22291"/>
                      </a:lnTo>
                      <a:lnTo>
                        <a:pt x="27404" y="13037"/>
                      </a:lnTo>
                      <a:lnTo>
                        <a:pt x="39354" y="6015"/>
                      </a:lnTo>
                      <a:lnTo>
                        <a:pt x="52719" y="1559"/>
                      </a:lnTo>
                      <a:lnTo>
                        <a:pt x="67170" y="0"/>
                      </a:lnTo>
                      <a:lnTo>
                        <a:pt x="74218" y="365"/>
                      </a:lnTo>
                      <a:lnTo>
                        <a:pt x="88189" y="3356"/>
                      </a:lnTo>
                      <a:lnTo>
                        <a:pt x="100916" y="9084"/>
                      </a:lnTo>
                      <a:lnTo>
                        <a:pt x="112069" y="17219"/>
                      </a:lnTo>
                      <a:lnTo>
                        <a:pt x="121318" y="27426"/>
                      </a:lnTo>
                      <a:lnTo>
                        <a:pt x="128332" y="39376"/>
                      </a:lnTo>
                      <a:lnTo>
                        <a:pt x="132783" y="52734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95" name="object 274">
                  <a:extLst>
                    <a:ext uri="{FF2B5EF4-FFF2-40B4-BE49-F238E27FC236}">
                      <a16:creationId xmlns:a16="http://schemas.microsoft.com/office/drawing/2014/main" id="{5094D21D-ED60-4692-BE94-CFE716F74D5D}"/>
                    </a:ext>
                  </a:extLst>
                </p:cNvPr>
                <p:cNvSpPr/>
                <p:nvPr/>
              </p:nvSpPr>
              <p:spPr>
                <a:xfrm>
                  <a:off x="2518371" y="4063898"/>
                  <a:ext cx="73177" cy="5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96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196"/>
                      </a:lnTo>
                      <a:lnTo>
                        <a:pt x="10960" y="52196"/>
                      </a:lnTo>
                      <a:lnTo>
                        <a:pt x="24953" y="50636"/>
                      </a:lnTo>
                      <a:lnTo>
                        <a:pt x="37916" y="46166"/>
                      </a:lnTo>
                      <a:lnTo>
                        <a:pt x="49473" y="39101"/>
                      </a:lnTo>
                      <a:lnTo>
                        <a:pt x="59248" y="29758"/>
                      </a:lnTo>
                      <a:lnTo>
                        <a:pt x="66866" y="18451"/>
                      </a:lnTo>
                      <a:lnTo>
                        <a:pt x="71950" y="5497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96" name="object 275">
                  <a:extLst>
                    <a:ext uri="{FF2B5EF4-FFF2-40B4-BE49-F238E27FC236}">
                      <a16:creationId xmlns:a16="http://schemas.microsoft.com/office/drawing/2014/main" id="{5B54707F-DA0D-4F26-9D7A-5BAAA36BEB0B}"/>
                    </a:ext>
                  </a:extLst>
                </p:cNvPr>
                <p:cNvSpPr/>
                <p:nvPr/>
              </p:nvSpPr>
              <p:spPr>
                <a:xfrm>
                  <a:off x="2534437" y="4077639"/>
                  <a:ext cx="47878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40">
                      <a:moveTo>
                        <a:pt x="0" y="33540"/>
                      </a:moveTo>
                      <a:lnTo>
                        <a:pt x="13121" y="30844"/>
                      </a:lnTo>
                      <a:lnTo>
                        <a:pt x="25101" y="25348"/>
                      </a:lnTo>
                      <a:lnTo>
                        <a:pt x="35515" y="17342"/>
                      </a:lnTo>
                      <a:lnTo>
                        <a:pt x="43939" y="7117"/>
                      </a:lnTo>
                      <a:lnTo>
                        <a:pt x="47878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97" name="object 276">
                  <a:extLst>
                    <a:ext uri="{FF2B5EF4-FFF2-40B4-BE49-F238E27FC236}">
                      <a16:creationId xmlns:a16="http://schemas.microsoft.com/office/drawing/2014/main" id="{1F9637C3-C492-4119-BBD6-D8603FFB3ED6}"/>
                    </a:ext>
                  </a:extLst>
                </p:cNvPr>
                <p:cNvSpPr/>
                <p:nvPr/>
              </p:nvSpPr>
              <p:spPr>
                <a:xfrm>
                  <a:off x="2551760" y="4090492"/>
                  <a:ext cx="15074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18" y="4368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98" name="object 277">
                  <a:extLst>
                    <a:ext uri="{FF2B5EF4-FFF2-40B4-BE49-F238E27FC236}">
                      <a16:creationId xmlns:a16="http://schemas.microsoft.com/office/drawing/2014/main" id="{B9FCF321-EE82-46C1-B007-97D6240ECDF6}"/>
                    </a:ext>
                  </a:extLst>
                </p:cNvPr>
                <p:cNvSpPr/>
                <p:nvPr/>
              </p:nvSpPr>
              <p:spPr>
                <a:xfrm>
                  <a:off x="2491333" y="4004271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713" y="14135"/>
                      </a:lnTo>
                      <a:lnTo>
                        <a:pt x="12801" y="16865"/>
                      </a:lnTo>
                      <a:lnTo>
                        <a:pt x="9474" y="20192"/>
                      </a:lnTo>
                      <a:lnTo>
                        <a:pt x="0" y="10667"/>
                      </a:lnTo>
                      <a:lnTo>
                        <a:pt x="4419" y="6248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799" name="object 278">
                  <a:extLst>
                    <a:ext uri="{FF2B5EF4-FFF2-40B4-BE49-F238E27FC236}">
                      <a16:creationId xmlns:a16="http://schemas.microsoft.com/office/drawing/2014/main" id="{C3D3D06E-1506-4F76-B8A8-565E89861856}"/>
                    </a:ext>
                  </a:extLst>
                </p:cNvPr>
                <p:cNvSpPr/>
                <p:nvPr/>
              </p:nvSpPr>
              <p:spPr>
                <a:xfrm>
                  <a:off x="2491333" y="4004271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19" y="6248"/>
                      </a:lnTo>
                      <a:lnTo>
                        <a:pt x="0" y="10667"/>
                      </a:lnTo>
                      <a:lnTo>
                        <a:pt x="9474" y="20192"/>
                      </a:lnTo>
                      <a:lnTo>
                        <a:pt x="12801" y="16865"/>
                      </a:lnTo>
                      <a:lnTo>
                        <a:pt x="16713" y="1413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00" name="object 279">
                  <a:extLst>
                    <a:ext uri="{FF2B5EF4-FFF2-40B4-BE49-F238E27FC236}">
                      <a16:creationId xmlns:a16="http://schemas.microsoft.com/office/drawing/2014/main" id="{444048B0-2A3B-41BB-880A-800EEF57DDE3}"/>
                    </a:ext>
                  </a:extLst>
                </p:cNvPr>
                <p:cNvSpPr/>
                <p:nvPr/>
              </p:nvSpPr>
              <p:spPr>
                <a:xfrm>
                  <a:off x="2496045" y="4010317"/>
                  <a:ext cx="13398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85">
                      <a:moveTo>
                        <a:pt x="13398" y="0"/>
                      </a:moveTo>
                      <a:lnTo>
                        <a:pt x="8432" y="2336"/>
                      </a:lnTo>
                      <a:lnTo>
                        <a:pt x="3924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01" name="object 280">
                  <a:extLst>
                    <a:ext uri="{FF2B5EF4-FFF2-40B4-BE49-F238E27FC236}">
                      <a16:creationId xmlns:a16="http://schemas.microsoft.com/office/drawing/2014/main" id="{83DC6446-CD5E-4DD0-B12B-5A9E8DE4DB8D}"/>
                    </a:ext>
                  </a:extLst>
                </p:cNvPr>
                <p:cNvSpPr/>
                <p:nvPr/>
              </p:nvSpPr>
              <p:spPr>
                <a:xfrm>
                  <a:off x="2498432" y="4008932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8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02" name="object 281">
                  <a:extLst>
                    <a:ext uri="{FF2B5EF4-FFF2-40B4-BE49-F238E27FC236}">
                      <a16:creationId xmlns:a16="http://schemas.microsoft.com/office/drawing/2014/main" id="{3FD16FF7-1C90-409E-AD4A-A959DC0BA8D8}"/>
                    </a:ext>
                  </a:extLst>
                </p:cNvPr>
                <p:cNvSpPr/>
                <p:nvPr/>
              </p:nvSpPr>
              <p:spPr>
                <a:xfrm>
                  <a:off x="2462161" y="3985767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2783" y="52734"/>
                      </a:lnTo>
                      <a:lnTo>
                        <a:pt x="128332" y="39376"/>
                      </a:lnTo>
                      <a:lnTo>
                        <a:pt x="121318" y="27426"/>
                      </a:lnTo>
                      <a:lnTo>
                        <a:pt x="112069" y="17219"/>
                      </a:lnTo>
                      <a:lnTo>
                        <a:pt x="100916" y="9084"/>
                      </a:lnTo>
                      <a:lnTo>
                        <a:pt x="88189" y="3356"/>
                      </a:lnTo>
                      <a:lnTo>
                        <a:pt x="74218" y="365"/>
                      </a:lnTo>
                      <a:lnTo>
                        <a:pt x="67170" y="0"/>
                      </a:lnTo>
                      <a:lnTo>
                        <a:pt x="52719" y="1559"/>
                      </a:lnTo>
                      <a:lnTo>
                        <a:pt x="39354" y="6015"/>
                      </a:lnTo>
                      <a:lnTo>
                        <a:pt x="27404" y="13037"/>
                      </a:lnTo>
                      <a:lnTo>
                        <a:pt x="17201" y="22291"/>
                      </a:lnTo>
                      <a:lnTo>
                        <a:pt x="9073" y="33446"/>
                      </a:lnTo>
                      <a:lnTo>
                        <a:pt x="3351" y="46170"/>
                      </a:lnTo>
                      <a:lnTo>
                        <a:pt x="364" y="60131"/>
                      </a:lnTo>
                      <a:lnTo>
                        <a:pt x="0" y="67170"/>
                      </a:lnTo>
                      <a:lnTo>
                        <a:pt x="1555" y="81618"/>
                      </a:lnTo>
                      <a:lnTo>
                        <a:pt x="6003" y="94985"/>
                      </a:lnTo>
                      <a:lnTo>
                        <a:pt x="13013" y="106940"/>
                      </a:lnTo>
                      <a:lnTo>
                        <a:pt x="22255" y="117153"/>
                      </a:lnTo>
                      <a:lnTo>
                        <a:pt x="33401" y="125291"/>
                      </a:lnTo>
                      <a:lnTo>
                        <a:pt x="46120" y="131024"/>
                      </a:lnTo>
                      <a:lnTo>
                        <a:pt x="60084" y="134021"/>
                      </a:lnTo>
                      <a:lnTo>
                        <a:pt x="67170" y="134391"/>
                      </a:lnTo>
                      <a:lnTo>
                        <a:pt x="81615" y="132833"/>
                      </a:lnTo>
                      <a:lnTo>
                        <a:pt x="94976" y="128379"/>
                      </a:lnTo>
                      <a:lnTo>
                        <a:pt x="106922" y="121360"/>
                      </a:lnTo>
                      <a:lnTo>
                        <a:pt x="117125" y="112107"/>
                      </a:lnTo>
                      <a:lnTo>
                        <a:pt x="125253" y="100952"/>
                      </a:lnTo>
                      <a:lnTo>
                        <a:pt x="130979" y="88224"/>
                      </a:lnTo>
                      <a:lnTo>
                        <a:pt x="133971" y="74257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03" name="object 282">
                  <a:extLst>
                    <a:ext uri="{FF2B5EF4-FFF2-40B4-BE49-F238E27FC236}">
                      <a16:creationId xmlns:a16="http://schemas.microsoft.com/office/drawing/2014/main" id="{D367DEB9-37A9-4DE1-A925-C762193A2854}"/>
                    </a:ext>
                  </a:extLst>
                </p:cNvPr>
                <p:cNvSpPr/>
                <p:nvPr/>
              </p:nvSpPr>
              <p:spPr>
                <a:xfrm>
                  <a:off x="2610002" y="4052938"/>
                  <a:ext cx="2688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85">
                      <a:moveTo>
                        <a:pt x="26885" y="0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04" name="object 283">
                  <a:extLst>
                    <a:ext uri="{FF2B5EF4-FFF2-40B4-BE49-F238E27FC236}">
                      <a16:creationId xmlns:a16="http://schemas.microsoft.com/office/drawing/2014/main" id="{170C56A5-B378-4F64-A7EB-83FFAABA696C}"/>
                    </a:ext>
                  </a:extLst>
                </p:cNvPr>
                <p:cNvSpPr/>
                <p:nvPr/>
              </p:nvSpPr>
              <p:spPr>
                <a:xfrm>
                  <a:off x="2606027" y="4019702"/>
                  <a:ext cx="25552" cy="8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2" h="8382">
                      <a:moveTo>
                        <a:pt x="25552" y="0"/>
                      </a:moveTo>
                      <a:lnTo>
                        <a:pt x="0" y="838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05" name="object 284">
                  <a:extLst>
                    <a:ext uri="{FF2B5EF4-FFF2-40B4-BE49-F238E27FC236}">
                      <a16:creationId xmlns:a16="http://schemas.microsoft.com/office/drawing/2014/main" id="{D45FFF7D-8481-4FC7-90A4-FDDEA2D62F12}"/>
                    </a:ext>
                  </a:extLst>
                </p:cNvPr>
                <p:cNvSpPr/>
                <p:nvPr/>
              </p:nvSpPr>
              <p:spPr>
                <a:xfrm>
                  <a:off x="2594622" y="3989679"/>
                  <a:ext cx="21729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15875">
                      <a:moveTo>
                        <a:pt x="21729" y="0"/>
                      </a:moveTo>
                      <a:lnTo>
                        <a:pt x="0" y="15875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06" name="object 285">
                  <a:extLst>
                    <a:ext uri="{FF2B5EF4-FFF2-40B4-BE49-F238E27FC236}">
                      <a16:creationId xmlns:a16="http://schemas.microsoft.com/office/drawing/2014/main" id="{F58C44B4-38D8-4A74-B0F1-173229F9337B}"/>
                    </a:ext>
                  </a:extLst>
                </p:cNvPr>
                <p:cNvSpPr/>
                <p:nvPr/>
              </p:nvSpPr>
              <p:spPr>
                <a:xfrm>
                  <a:off x="2576715" y="3965968"/>
                  <a:ext cx="15875" cy="21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21678">
                      <a:moveTo>
                        <a:pt x="15875" y="0"/>
                      </a:moveTo>
                      <a:lnTo>
                        <a:pt x="0" y="21678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07" name="object 286">
                  <a:extLst>
                    <a:ext uri="{FF2B5EF4-FFF2-40B4-BE49-F238E27FC236}">
                      <a16:creationId xmlns:a16="http://schemas.microsoft.com/office/drawing/2014/main" id="{C202997D-D9BA-4E91-BD92-22AE1B985840}"/>
                    </a:ext>
                  </a:extLst>
                </p:cNvPr>
                <p:cNvSpPr/>
                <p:nvPr/>
              </p:nvSpPr>
              <p:spPr>
                <a:xfrm>
                  <a:off x="2554236" y="3950690"/>
                  <a:ext cx="8242" cy="25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2" h="25552">
                      <a:moveTo>
                        <a:pt x="8242" y="0"/>
                      </a:moveTo>
                      <a:lnTo>
                        <a:pt x="0" y="2555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08" name="object 287">
                  <a:extLst>
                    <a:ext uri="{FF2B5EF4-FFF2-40B4-BE49-F238E27FC236}">
                      <a16:creationId xmlns:a16="http://schemas.microsoft.com/office/drawing/2014/main" id="{C6A0DAF9-840F-46FD-9580-F216FC43D193}"/>
                    </a:ext>
                  </a:extLst>
                </p:cNvPr>
                <p:cNvSpPr/>
                <p:nvPr/>
              </p:nvSpPr>
              <p:spPr>
                <a:xfrm>
                  <a:off x="2594622" y="4100309"/>
                  <a:ext cx="21729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15875">
                      <a:moveTo>
                        <a:pt x="21729" y="15875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09" name="object 288">
                  <a:extLst>
                    <a:ext uri="{FF2B5EF4-FFF2-40B4-BE49-F238E27FC236}">
                      <a16:creationId xmlns:a16="http://schemas.microsoft.com/office/drawing/2014/main" id="{BCD6AF27-0769-41F9-9A40-FE68EA8FE451}"/>
                    </a:ext>
                  </a:extLst>
                </p:cNvPr>
                <p:cNvSpPr/>
                <p:nvPr/>
              </p:nvSpPr>
              <p:spPr>
                <a:xfrm>
                  <a:off x="2606027" y="4077842"/>
                  <a:ext cx="25552" cy="8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2" h="8382">
                      <a:moveTo>
                        <a:pt x="25552" y="8382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10" name="object 289">
                  <a:extLst>
                    <a:ext uri="{FF2B5EF4-FFF2-40B4-BE49-F238E27FC236}">
                      <a16:creationId xmlns:a16="http://schemas.microsoft.com/office/drawing/2014/main" id="{534851CB-85DF-44F0-8CC2-4294565A06F4}"/>
                    </a:ext>
                  </a:extLst>
                </p:cNvPr>
                <p:cNvSpPr/>
                <p:nvPr/>
              </p:nvSpPr>
              <p:spPr>
                <a:xfrm>
                  <a:off x="2216404" y="3832225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4021" y="74256"/>
                      </a:lnTo>
                      <a:lnTo>
                        <a:pt x="131023" y="88219"/>
                      </a:lnTo>
                      <a:lnTo>
                        <a:pt x="125288" y="100938"/>
                      </a:lnTo>
                      <a:lnTo>
                        <a:pt x="117148" y="112084"/>
                      </a:lnTo>
                      <a:lnTo>
                        <a:pt x="106935" y="121327"/>
                      </a:lnTo>
                      <a:lnTo>
                        <a:pt x="94980" y="128337"/>
                      </a:lnTo>
                      <a:lnTo>
                        <a:pt x="81614" y="132784"/>
                      </a:lnTo>
                      <a:lnTo>
                        <a:pt x="67170" y="134340"/>
                      </a:lnTo>
                      <a:lnTo>
                        <a:pt x="60131" y="133975"/>
                      </a:lnTo>
                      <a:lnTo>
                        <a:pt x="46170" y="130989"/>
                      </a:lnTo>
                      <a:lnTo>
                        <a:pt x="33446" y="125266"/>
                      </a:lnTo>
                      <a:lnTo>
                        <a:pt x="22291" y="117139"/>
                      </a:lnTo>
                      <a:lnTo>
                        <a:pt x="13037" y="106935"/>
                      </a:lnTo>
                      <a:lnTo>
                        <a:pt x="6015" y="94986"/>
                      </a:lnTo>
                      <a:lnTo>
                        <a:pt x="1559" y="81621"/>
                      </a:lnTo>
                      <a:lnTo>
                        <a:pt x="0" y="67170"/>
                      </a:lnTo>
                      <a:lnTo>
                        <a:pt x="365" y="60122"/>
                      </a:lnTo>
                      <a:lnTo>
                        <a:pt x="3356" y="46151"/>
                      </a:lnTo>
                      <a:lnTo>
                        <a:pt x="9084" y="33424"/>
                      </a:lnTo>
                      <a:lnTo>
                        <a:pt x="17219" y="22271"/>
                      </a:lnTo>
                      <a:lnTo>
                        <a:pt x="27426" y="13022"/>
                      </a:lnTo>
                      <a:lnTo>
                        <a:pt x="39376" y="6007"/>
                      </a:lnTo>
                      <a:lnTo>
                        <a:pt x="52734" y="1556"/>
                      </a:lnTo>
                      <a:lnTo>
                        <a:pt x="67170" y="0"/>
                      </a:lnTo>
                      <a:lnTo>
                        <a:pt x="74254" y="368"/>
                      </a:lnTo>
                      <a:lnTo>
                        <a:pt x="88220" y="3361"/>
                      </a:lnTo>
                      <a:lnTo>
                        <a:pt x="100946" y="9086"/>
                      </a:lnTo>
                      <a:lnTo>
                        <a:pt x="112102" y="17215"/>
                      </a:lnTo>
                      <a:lnTo>
                        <a:pt x="121356" y="27417"/>
                      </a:lnTo>
                      <a:lnTo>
                        <a:pt x="128377" y="39363"/>
                      </a:lnTo>
                      <a:lnTo>
                        <a:pt x="132832" y="52724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11" name="object 290">
                  <a:extLst>
                    <a:ext uri="{FF2B5EF4-FFF2-40B4-BE49-F238E27FC236}">
                      <a16:creationId xmlns:a16="http://schemas.microsoft.com/office/drawing/2014/main" id="{61788B89-B56C-4045-B120-F2532B31BE40}"/>
                    </a:ext>
                  </a:extLst>
                </p:cNvPr>
                <p:cNvSpPr/>
                <p:nvPr/>
              </p:nvSpPr>
              <p:spPr>
                <a:xfrm>
                  <a:off x="2272601" y="3910355"/>
                  <a:ext cx="73177" cy="5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97">
                      <a:moveTo>
                        <a:pt x="0" y="51257"/>
                      </a:moveTo>
                      <a:lnTo>
                        <a:pt x="3619" y="51892"/>
                      </a:lnTo>
                      <a:lnTo>
                        <a:pt x="7302" y="52197"/>
                      </a:lnTo>
                      <a:lnTo>
                        <a:pt x="10972" y="52197"/>
                      </a:lnTo>
                      <a:lnTo>
                        <a:pt x="24969" y="50636"/>
                      </a:lnTo>
                      <a:lnTo>
                        <a:pt x="37939" y="46165"/>
                      </a:lnTo>
                      <a:lnTo>
                        <a:pt x="49502" y="39098"/>
                      </a:lnTo>
                      <a:lnTo>
                        <a:pt x="59279" y="29753"/>
                      </a:lnTo>
                      <a:lnTo>
                        <a:pt x="66892" y="18444"/>
                      </a:lnTo>
                      <a:lnTo>
                        <a:pt x="71961" y="5487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12" name="object 291">
                  <a:extLst>
                    <a:ext uri="{FF2B5EF4-FFF2-40B4-BE49-F238E27FC236}">
                      <a16:creationId xmlns:a16="http://schemas.microsoft.com/office/drawing/2014/main" id="{69E082D2-6C20-4C27-95DE-ED77543D3389}"/>
                    </a:ext>
                  </a:extLst>
                </p:cNvPr>
                <p:cNvSpPr/>
                <p:nvPr/>
              </p:nvSpPr>
              <p:spPr>
                <a:xfrm>
                  <a:off x="2288679" y="3924096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21" y="30844"/>
                      </a:lnTo>
                      <a:lnTo>
                        <a:pt x="25100" y="25349"/>
                      </a:lnTo>
                      <a:lnTo>
                        <a:pt x="35511" y="17343"/>
                      </a:lnTo>
                      <a:lnTo>
                        <a:pt x="43932" y="7113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13" name="object 292">
                  <a:extLst>
                    <a:ext uri="{FF2B5EF4-FFF2-40B4-BE49-F238E27FC236}">
                      <a16:creationId xmlns:a16="http://schemas.microsoft.com/office/drawing/2014/main" id="{7BFE1D88-639E-4D37-9A3F-FCB960AA1CB9}"/>
                    </a:ext>
                  </a:extLst>
                </p:cNvPr>
                <p:cNvSpPr/>
                <p:nvPr/>
              </p:nvSpPr>
              <p:spPr>
                <a:xfrm>
                  <a:off x="2305989" y="3936949"/>
                  <a:ext cx="15138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566">
                      <a:moveTo>
                        <a:pt x="0" y="10566"/>
                      </a:moveTo>
                      <a:lnTo>
                        <a:pt x="5664" y="7937"/>
                      </a:lnTo>
                      <a:lnTo>
                        <a:pt x="10769" y="4368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14" name="object 293">
                  <a:extLst>
                    <a:ext uri="{FF2B5EF4-FFF2-40B4-BE49-F238E27FC236}">
                      <a16:creationId xmlns:a16="http://schemas.microsoft.com/office/drawing/2014/main" id="{680177A0-AF71-450E-9523-2D6BD3738DD7}"/>
                    </a:ext>
                  </a:extLst>
                </p:cNvPr>
                <p:cNvSpPr/>
                <p:nvPr/>
              </p:nvSpPr>
              <p:spPr>
                <a:xfrm>
                  <a:off x="2245563" y="3850678"/>
                  <a:ext cx="20993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243">
                      <a:moveTo>
                        <a:pt x="15290" y="0"/>
                      </a:moveTo>
                      <a:lnTo>
                        <a:pt x="20993" y="12204"/>
                      </a:lnTo>
                      <a:lnTo>
                        <a:pt x="16725" y="14185"/>
                      </a:lnTo>
                      <a:lnTo>
                        <a:pt x="12852" y="16916"/>
                      </a:lnTo>
                      <a:lnTo>
                        <a:pt x="9525" y="20243"/>
                      </a:lnTo>
                      <a:lnTo>
                        <a:pt x="0" y="10718"/>
                      </a:lnTo>
                      <a:lnTo>
                        <a:pt x="4419" y="6299"/>
                      </a:lnTo>
                      <a:lnTo>
                        <a:pt x="9626" y="2679"/>
                      </a:lnTo>
                      <a:lnTo>
                        <a:pt x="1529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15" name="object 294">
                  <a:extLst>
                    <a:ext uri="{FF2B5EF4-FFF2-40B4-BE49-F238E27FC236}">
                      <a16:creationId xmlns:a16="http://schemas.microsoft.com/office/drawing/2014/main" id="{80050B50-45A4-4693-BB05-2676B791F18B}"/>
                    </a:ext>
                  </a:extLst>
                </p:cNvPr>
                <p:cNvSpPr/>
                <p:nvPr/>
              </p:nvSpPr>
              <p:spPr>
                <a:xfrm>
                  <a:off x="2245563" y="3850678"/>
                  <a:ext cx="20993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243">
                      <a:moveTo>
                        <a:pt x="15290" y="0"/>
                      </a:moveTo>
                      <a:lnTo>
                        <a:pt x="9626" y="2679"/>
                      </a:lnTo>
                      <a:lnTo>
                        <a:pt x="4419" y="6299"/>
                      </a:lnTo>
                      <a:lnTo>
                        <a:pt x="0" y="10718"/>
                      </a:lnTo>
                      <a:lnTo>
                        <a:pt x="9525" y="20243"/>
                      </a:lnTo>
                      <a:lnTo>
                        <a:pt x="12852" y="16916"/>
                      </a:lnTo>
                      <a:lnTo>
                        <a:pt x="16725" y="14185"/>
                      </a:lnTo>
                      <a:lnTo>
                        <a:pt x="20993" y="12204"/>
                      </a:lnTo>
                      <a:lnTo>
                        <a:pt x="15290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16" name="object 295">
                  <a:extLst>
                    <a:ext uri="{FF2B5EF4-FFF2-40B4-BE49-F238E27FC236}">
                      <a16:creationId xmlns:a16="http://schemas.microsoft.com/office/drawing/2014/main" id="{2A30F72F-D893-489E-93B3-9358267F5450}"/>
                    </a:ext>
                  </a:extLst>
                </p:cNvPr>
                <p:cNvSpPr/>
                <p:nvPr/>
              </p:nvSpPr>
              <p:spPr>
                <a:xfrm>
                  <a:off x="2250325" y="3856786"/>
                  <a:ext cx="13398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72">
                      <a:moveTo>
                        <a:pt x="13398" y="0"/>
                      </a:moveTo>
                      <a:lnTo>
                        <a:pt x="8432" y="2324"/>
                      </a:lnTo>
                      <a:lnTo>
                        <a:pt x="3873" y="5499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17" name="object 296">
                  <a:extLst>
                    <a:ext uri="{FF2B5EF4-FFF2-40B4-BE49-F238E27FC236}">
                      <a16:creationId xmlns:a16="http://schemas.microsoft.com/office/drawing/2014/main" id="{531BD038-112D-420B-A284-FE767CDD2465}"/>
                    </a:ext>
                  </a:extLst>
                </p:cNvPr>
                <p:cNvSpPr/>
                <p:nvPr/>
              </p:nvSpPr>
              <p:spPr>
                <a:xfrm>
                  <a:off x="2252713" y="3855389"/>
                  <a:ext cx="778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5" h="11010">
                      <a:moveTo>
                        <a:pt x="7785" y="10972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18" name="object 297">
                  <a:extLst>
                    <a:ext uri="{FF2B5EF4-FFF2-40B4-BE49-F238E27FC236}">
                      <a16:creationId xmlns:a16="http://schemas.microsoft.com/office/drawing/2014/main" id="{91917101-1D32-4584-8AF5-9AAB8F1EA1F6}"/>
                    </a:ext>
                  </a:extLst>
                </p:cNvPr>
                <p:cNvSpPr/>
                <p:nvPr/>
              </p:nvSpPr>
              <p:spPr>
                <a:xfrm>
                  <a:off x="2216404" y="3832225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2832" y="52724"/>
                      </a:lnTo>
                      <a:lnTo>
                        <a:pt x="128377" y="39363"/>
                      </a:lnTo>
                      <a:lnTo>
                        <a:pt x="121356" y="27417"/>
                      </a:lnTo>
                      <a:lnTo>
                        <a:pt x="112102" y="17215"/>
                      </a:lnTo>
                      <a:lnTo>
                        <a:pt x="100946" y="9086"/>
                      </a:lnTo>
                      <a:lnTo>
                        <a:pt x="88220" y="3361"/>
                      </a:lnTo>
                      <a:lnTo>
                        <a:pt x="74254" y="368"/>
                      </a:lnTo>
                      <a:lnTo>
                        <a:pt x="67170" y="0"/>
                      </a:lnTo>
                      <a:lnTo>
                        <a:pt x="52734" y="1556"/>
                      </a:lnTo>
                      <a:lnTo>
                        <a:pt x="39376" y="6007"/>
                      </a:lnTo>
                      <a:lnTo>
                        <a:pt x="27426" y="13022"/>
                      </a:lnTo>
                      <a:lnTo>
                        <a:pt x="17219" y="22271"/>
                      </a:lnTo>
                      <a:lnTo>
                        <a:pt x="9084" y="33424"/>
                      </a:lnTo>
                      <a:lnTo>
                        <a:pt x="3356" y="46151"/>
                      </a:lnTo>
                      <a:lnTo>
                        <a:pt x="365" y="60122"/>
                      </a:lnTo>
                      <a:lnTo>
                        <a:pt x="0" y="67170"/>
                      </a:lnTo>
                      <a:lnTo>
                        <a:pt x="1559" y="81621"/>
                      </a:lnTo>
                      <a:lnTo>
                        <a:pt x="6015" y="94986"/>
                      </a:lnTo>
                      <a:lnTo>
                        <a:pt x="13037" y="106935"/>
                      </a:lnTo>
                      <a:lnTo>
                        <a:pt x="22291" y="117139"/>
                      </a:lnTo>
                      <a:lnTo>
                        <a:pt x="33446" y="125266"/>
                      </a:lnTo>
                      <a:lnTo>
                        <a:pt x="46170" y="130989"/>
                      </a:lnTo>
                      <a:lnTo>
                        <a:pt x="60131" y="133975"/>
                      </a:lnTo>
                      <a:lnTo>
                        <a:pt x="67170" y="134340"/>
                      </a:lnTo>
                      <a:lnTo>
                        <a:pt x="81614" y="132784"/>
                      </a:lnTo>
                      <a:lnTo>
                        <a:pt x="94980" y="128337"/>
                      </a:lnTo>
                      <a:lnTo>
                        <a:pt x="106935" y="121327"/>
                      </a:lnTo>
                      <a:lnTo>
                        <a:pt x="117148" y="112084"/>
                      </a:lnTo>
                      <a:lnTo>
                        <a:pt x="125288" y="100938"/>
                      </a:lnTo>
                      <a:lnTo>
                        <a:pt x="131023" y="88219"/>
                      </a:lnTo>
                      <a:lnTo>
                        <a:pt x="134021" y="74256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19" name="object 298">
                  <a:extLst>
                    <a:ext uri="{FF2B5EF4-FFF2-40B4-BE49-F238E27FC236}">
                      <a16:creationId xmlns:a16="http://schemas.microsoft.com/office/drawing/2014/main" id="{7D1AD8F9-EC0E-492E-8D3B-3AF7670D3444}"/>
                    </a:ext>
                  </a:extLst>
                </p:cNvPr>
                <p:cNvSpPr/>
                <p:nvPr/>
              </p:nvSpPr>
              <p:spPr>
                <a:xfrm>
                  <a:off x="2219972" y="3544595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3975" y="74216"/>
                      </a:lnTo>
                      <a:lnTo>
                        <a:pt x="130989" y="88184"/>
                      </a:lnTo>
                      <a:lnTo>
                        <a:pt x="125266" y="100910"/>
                      </a:lnTo>
                      <a:lnTo>
                        <a:pt x="117139" y="112064"/>
                      </a:lnTo>
                      <a:lnTo>
                        <a:pt x="106935" y="121314"/>
                      </a:lnTo>
                      <a:lnTo>
                        <a:pt x="94986" y="128330"/>
                      </a:lnTo>
                      <a:lnTo>
                        <a:pt x="81621" y="132783"/>
                      </a:lnTo>
                      <a:lnTo>
                        <a:pt x="67170" y="134340"/>
                      </a:lnTo>
                      <a:lnTo>
                        <a:pt x="60122" y="133975"/>
                      </a:lnTo>
                      <a:lnTo>
                        <a:pt x="46151" y="130987"/>
                      </a:lnTo>
                      <a:lnTo>
                        <a:pt x="33424" y="125264"/>
                      </a:lnTo>
                      <a:lnTo>
                        <a:pt x="22271" y="117134"/>
                      </a:lnTo>
                      <a:lnTo>
                        <a:pt x="13022" y="106930"/>
                      </a:lnTo>
                      <a:lnTo>
                        <a:pt x="6007" y="94980"/>
                      </a:lnTo>
                      <a:lnTo>
                        <a:pt x="1556" y="81617"/>
                      </a:lnTo>
                      <a:lnTo>
                        <a:pt x="0" y="67170"/>
                      </a:lnTo>
                      <a:lnTo>
                        <a:pt x="364" y="60122"/>
                      </a:lnTo>
                      <a:lnTo>
                        <a:pt x="3351" y="46151"/>
                      </a:lnTo>
                      <a:lnTo>
                        <a:pt x="9073" y="33424"/>
                      </a:lnTo>
                      <a:lnTo>
                        <a:pt x="17201" y="22271"/>
                      </a:lnTo>
                      <a:lnTo>
                        <a:pt x="27404" y="13022"/>
                      </a:lnTo>
                      <a:lnTo>
                        <a:pt x="39354" y="6007"/>
                      </a:lnTo>
                      <a:lnTo>
                        <a:pt x="52719" y="1556"/>
                      </a:lnTo>
                      <a:lnTo>
                        <a:pt x="67170" y="0"/>
                      </a:lnTo>
                      <a:lnTo>
                        <a:pt x="74218" y="364"/>
                      </a:lnTo>
                      <a:lnTo>
                        <a:pt x="88189" y="3351"/>
                      </a:lnTo>
                      <a:lnTo>
                        <a:pt x="100916" y="9073"/>
                      </a:lnTo>
                      <a:lnTo>
                        <a:pt x="112069" y="17201"/>
                      </a:lnTo>
                      <a:lnTo>
                        <a:pt x="121318" y="27404"/>
                      </a:lnTo>
                      <a:lnTo>
                        <a:pt x="128332" y="39354"/>
                      </a:lnTo>
                      <a:lnTo>
                        <a:pt x="132783" y="52719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20" name="object 299">
                  <a:extLst>
                    <a:ext uri="{FF2B5EF4-FFF2-40B4-BE49-F238E27FC236}">
                      <a16:creationId xmlns:a16="http://schemas.microsoft.com/office/drawing/2014/main" id="{1CC749A9-F6CC-4942-A8AA-9C050894E573}"/>
                    </a:ext>
                  </a:extLst>
                </p:cNvPr>
                <p:cNvSpPr/>
                <p:nvPr/>
              </p:nvSpPr>
              <p:spPr>
                <a:xfrm>
                  <a:off x="2276182" y="3622725"/>
                  <a:ext cx="73164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4" h="52184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55" y="50621"/>
                      </a:lnTo>
                      <a:lnTo>
                        <a:pt x="37918" y="46144"/>
                      </a:lnTo>
                      <a:lnTo>
                        <a:pt x="49474" y="39071"/>
                      </a:lnTo>
                      <a:lnTo>
                        <a:pt x="59247" y="29722"/>
                      </a:lnTo>
                      <a:lnTo>
                        <a:pt x="66862" y="18416"/>
                      </a:lnTo>
                      <a:lnTo>
                        <a:pt x="71942" y="5470"/>
                      </a:lnTo>
                      <a:lnTo>
                        <a:pt x="7316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21" name="object 300">
                  <a:extLst>
                    <a:ext uri="{FF2B5EF4-FFF2-40B4-BE49-F238E27FC236}">
                      <a16:creationId xmlns:a16="http://schemas.microsoft.com/office/drawing/2014/main" id="{9ED3C6B6-015E-4327-8301-714649221DA4}"/>
                    </a:ext>
                  </a:extLst>
                </p:cNvPr>
                <p:cNvSpPr/>
                <p:nvPr/>
              </p:nvSpPr>
              <p:spPr>
                <a:xfrm>
                  <a:off x="2292248" y="3636467"/>
                  <a:ext cx="4787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40">
                      <a:moveTo>
                        <a:pt x="0" y="33540"/>
                      </a:moveTo>
                      <a:lnTo>
                        <a:pt x="13119" y="30838"/>
                      </a:lnTo>
                      <a:lnTo>
                        <a:pt x="25097" y="25331"/>
                      </a:lnTo>
                      <a:lnTo>
                        <a:pt x="35510" y="17320"/>
                      </a:lnTo>
                      <a:lnTo>
                        <a:pt x="43935" y="7102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22" name="object 301">
                  <a:extLst>
                    <a:ext uri="{FF2B5EF4-FFF2-40B4-BE49-F238E27FC236}">
                      <a16:creationId xmlns:a16="http://schemas.microsoft.com/office/drawing/2014/main" id="{D526E337-A17D-49B2-A092-6BDFE11EA9B6}"/>
                    </a:ext>
                  </a:extLst>
                </p:cNvPr>
                <p:cNvSpPr/>
                <p:nvPr/>
              </p:nvSpPr>
              <p:spPr>
                <a:xfrm>
                  <a:off x="2309558" y="3649268"/>
                  <a:ext cx="15138" cy="1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617">
                      <a:moveTo>
                        <a:pt x="0" y="10617"/>
                      </a:moveTo>
                      <a:lnTo>
                        <a:pt x="5613" y="7988"/>
                      </a:lnTo>
                      <a:lnTo>
                        <a:pt x="10718" y="4368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23" name="object 302">
                  <a:extLst>
                    <a:ext uri="{FF2B5EF4-FFF2-40B4-BE49-F238E27FC236}">
                      <a16:creationId xmlns:a16="http://schemas.microsoft.com/office/drawing/2014/main" id="{AD0F8416-B280-42ED-BA3A-AEB75A0651E1}"/>
                    </a:ext>
                  </a:extLst>
                </p:cNvPr>
                <p:cNvSpPr/>
                <p:nvPr/>
              </p:nvSpPr>
              <p:spPr>
                <a:xfrm>
                  <a:off x="2249144" y="3563048"/>
                  <a:ext cx="20929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92">
                      <a:moveTo>
                        <a:pt x="15278" y="0"/>
                      </a:moveTo>
                      <a:lnTo>
                        <a:pt x="20929" y="12153"/>
                      </a:lnTo>
                      <a:lnTo>
                        <a:pt x="16713" y="14185"/>
                      </a:lnTo>
                      <a:lnTo>
                        <a:pt x="12788" y="16865"/>
                      </a:lnTo>
                      <a:lnTo>
                        <a:pt x="9525" y="20192"/>
                      </a:lnTo>
                      <a:lnTo>
                        <a:pt x="0" y="10706"/>
                      </a:lnTo>
                      <a:lnTo>
                        <a:pt x="4406" y="6299"/>
                      </a:lnTo>
                      <a:lnTo>
                        <a:pt x="9613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24" name="object 303">
                  <a:extLst>
                    <a:ext uri="{FF2B5EF4-FFF2-40B4-BE49-F238E27FC236}">
                      <a16:creationId xmlns:a16="http://schemas.microsoft.com/office/drawing/2014/main" id="{BA65C438-8579-4E56-BB3E-DDEEF7502146}"/>
                    </a:ext>
                  </a:extLst>
                </p:cNvPr>
                <p:cNvSpPr/>
                <p:nvPr/>
              </p:nvSpPr>
              <p:spPr>
                <a:xfrm>
                  <a:off x="2249144" y="3563048"/>
                  <a:ext cx="20929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92">
                      <a:moveTo>
                        <a:pt x="15278" y="0"/>
                      </a:moveTo>
                      <a:lnTo>
                        <a:pt x="9613" y="2628"/>
                      </a:lnTo>
                      <a:lnTo>
                        <a:pt x="4406" y="6299"/>
                      </a:lnTo>
                      <a:lnTo>
                        <a:pt x="0" y="10706"/>
                      </a:lnTo>
                      <a:lnTo>
                        <a:pt x="9525" y="20192"/>
                      </a:lnTo>
                      <a:lnTo>
                        <a:pt x="12788" y="16865"/>
                      </a:lnTo>
                      <a:lnTo>
                        <a:pt x="16713" y="14185"/>
                      </a:lnTo>
                      <a:lnTo>
                        <a:pt x="20929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25" name="object 304">
                  <a:extLst>
                    <a:ext uri="{FF2B5EF4-FFF2-40B4-BE49-F238E27FC236}">
                      <a16:creationId xmlns:a16="http://schemas.microsoft.com/office/drawing/2014/main" id="{E122CF51-DFA1-4B40-9922-AB8FDCE391C3}"/>
                    </a:ext>
                  </a:extLst>
                </p:cNvPr>
                <p:cNvSpPr/>
                <p:nvPr/>
              </p:nvSpPr>
              <p:spPr>
                <a:xfrm>
                  <a:off x="2253907" y="3569144"/>
                  <a:ext cx="13334" cy="9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4" h="9334">
                      <a:moveTo>
                        <a:pt x="13334" y="0"/>
                      </a:moveTo>
                      <a:lnTo>
                        <a:pt x="8381" y="2285"/>
                      </a:lnTo>
                      <a:lnTo>
                        <a:pt x="3860" y="5460"/>
                      </a:lnTo>
                      <a:lnTo>
                        <a:pt x="0" y="9334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26" name="object 305">
                  <a:extLst>
                    <a:ext uri="{FF2B5EF4-FFF2-40B4-BE49-F238E27FC236}">
                      <a16:creationId xmlns:a16="http://schemas.microsoft.com/office/drawing/2014/main" id="{81C77DE4-7F7D-4FC6-B340-50DE780176B4}"/>
                    </a:ext>
                  </a:extLst>
                </p:cNvPr>
                <p:cNvSpPr/>
                <p:nvPr/>
              </p:nvSpPr>
              <p:spPr>
                <a:xfrm>
                  <a:off x="2256231" y="3567709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27" name="object 306">
                  <a:extLst>
                    <a:ext uri="{FF2B5EF4-FFF2-40B4-BE49-F238E27FC236}">
                      <a16:creationId xmlns:a16="http://schemas.microsoft.com/office/drawing/2014/main" id="{0BB6EF63-DFD4-4247-BC6A-4CA7405B014D}"/>
                    </a:ext>
                  </a:extLst>
                </p:cNvPr>
                <p:cNvSpPr/>
                <p:nvPr/>
              </p:nvSpPr>
              <p:spPr>
                <a:xfrm>
                  <a:off x="2219972" y="3544595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2783" y="52719"/>
                      </a:lnTo>
                      <a:lnTo>
                        <a:pt x="128332" y="39354"/>
                      </a:lnTo>
                      <a:lnTo>
                        <a:pt x="121318" y="27404"/>
                      </a:lnTo>
                      <a:lnTo>
                        <a:pt x="112069" y="17201"/>
                      </a:lnTo>
                      <a:lnTo>
                        <a:pt x="100916" y="9073"/>
                      </a:lnTo>
                      <a:lnTo>
                        <a:pt x="88189" y="3351"/>
                      </a:lnTo>
                      <a:lnTo>
                        <a:pt x="74218" y="364"/>
                      </a:lnTo>
                      <a:lnTo>
                        <a:pt x="67170" y="0"/>
                      </a:lnTo>
                      <a:lnTo>
                        <a:pt x="52719" y="1556"/>
                      </a:lnTo>
                      <a:lnTo>
                        <a:pt x="39354" y="6007"/>
                      </a:lnTo>
                      <a:lnTo>
                        <a:pt x="27404" y="13022"/>
                      </a:lnTo>
                      <a:lnTo>
                        <a:pt x="17201" y="22271"/>
                      </a:lnTo>
                      <a:lnTo>
                        <a:pt x="9073" y="33424"/>
                      </a:lnTo>
                      <a:lnTo>
                        <a:pt x="3351" y="46151"/>
                      </a:lnTo>
                      <a:lnTo>
                        <a:pt x="364" y="60122"/>
                      </a:lnTo>
                      <a:lnTo>
                        <a:pt x="0" y="67170"/>
                      </a:lnTo>
                      <a:lnTo>
                        <a:pt x="1556" y="81617"/>
                      </a:lnTo>
                      <a:lnTo>
                        <a:pt x="6007" y="94980"/>
                      </a:lnTo>
                      <a:lnTo>
                        <a:pt x="13022" y="106930"/>
                      </a:lnTo>
                      <a:lnTo>
                        <a:pt x="22271" y="117134"/>
                      </a:lnTo>
                      <a:lnTo>
                        <a:pt x="33424" y="125264"/>
                      </a:lnTo>
                      <a:lnTo>
                        <a:pt x="46151" y="130987"/>
                      </a:lnTo>
                      <a:lnTo>
                        <a:pt x="60122" y="133975"/>
                      </a:lnTo>
                      <a:lnTo>
                        <a:pt x="67170" y="134340"/>
                      </a:lnTo>
                      <a:lnTo>
                        <a:pt x="81621" y="132783"/>
                      </a:lnTo>
                      <a:lnTo>
                        <a:pt x="94986" y="128330"/>
                      </a:lnTo>
                      <a:lnTo>
                        <a:pt x="106935" y="121314"/>
                      </a:lnTo>
                      <a:lnTo>
                        <a:pt x="117139" y="112064"/>
                      </a:lnTo>
                      <a:lnTo>
                        <a:pt x="125266" y="100910"/>
                      </a:lnTo>
                      <a:lnTo>
                        <a:pt x="130989" y="88184"/>
                      </a:lnTo>
                      <a:lnTo>
                        <a:pt x="133975" y="74216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28" name="object 307">
                  <a:extLst>
                    <a:ext uri="{FF2B5EF4-FFF2-40B4-BE49-F238E27FC236}">
                      <a16:creationId xmlns:a16="http://schemas.microsoft.com/office/drawing/2014/main" id="{6F01DE59-7522-4568-B847-C4D33A1A99FF}"/>
                    </a:ext>
                  </a:extLst>
                </p:cNvPr>
                <p:cNvSpPr/>
                <p:nvPr/>
              </p:nvSpPr>
              <p:spPr>
                <a:xfrm>
                  <a:off x="2460231" y="3376409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4022" y="74257"/>
                      </a:lnTo>
                      <a:lnTo>
                        <a:pt x="131029" y="88224"/>
                      </a:lnTo>
                      <a:lnTo>
                        <a:pt x="125304" y="100952"/>
                      </a:lnTo>
                      <a:lnTo>
                        <a:pt x="117175" y="112107"/>
                      </a:lnTo>
                      <a:lnTo>
                        <a:pt x="106973" y="121360"/>
                      </a:lnTo>
                      <a:lnTo>
                        <a:pt x="95027" y="128379"/>
                      </a:lnTo>
                      <a:lnTo>
                        <a:pt x="81666" y="132833"/>
                      </a:lnTo>
                      <a:lnTo>
                        <a:pt x="67221" y="134391"/>
                      </a:lnTo>
                      <a:lnTo>
                        <a:pt x="60096" y="134017"/>
                      </a:lnTo>
                      <a:lnTo>
                        <a:pt x="46136" y="131014"/>
                      </a:lnTo>
                      <a:lnTo>
                        <a:pt x="33416" y="125278"/>
                      </a:lnTo>
                      <a:lnTo>
                        <a:pt x="22268" y="117139"/>
                      </a:lnTo>
                      <a:lnTo>
                        <a:pt x="13021" y="106928"/>
                      </a:lnTo>
                      <a:lnTo>
                        <a:pt x="6007" y="94976"/>
                      </a:lnTo>
                      <a:lnTo>
                        <a:pt x="1557" y="81613"/>
                      </a:lnTo>
                      <a:lnTo>
                        <a:pt x="0" y="67170"/>
                      </a:lnTo>
                      <a:lnTo>
                        <a:pt x="369" y="60092"/>
                      </a:lnTo>
                      <a:lnTo>
                        <a:pt x="3366" y="46140"/>
                      </a:lnTo>
                      <a:lnTo>
                        <a:pt x="9099" y="33424"/>
                      </a:lnTo>
                      <a:lnTo>
                        <a:pt x="17238" y="22276"/>
                      </a:lnTo>
                      <a:lnTo>
                        <a:pt x="27450" y="13027"/>
                      </a:lnTo>
                      <a:lnTo>
                        <a:pt x="39405" y="6011"/>
                      </a:lnTo>
                      <a:lnTo>
                        <a:pt x="52772" y="1558"/>
                      </a:lnTo>
                      <a:lnTo>
                        <a:pt x="67221" y="0"/>
                      </a:lnTo>
                      <a:lnTo>
                        <a:pt x="74268" y="365"/>
                      </a:lnTo>
                      <a:lnTo>
                        <a:pt x="88240" y="3356"/>
                      </a:lnTo>
                      <a:lnTo>
                        <a:pt x="100967" y="9084"/>
                      </a:lnTo>
                      <a:lnTo>
                        <a:pt x="112119" y="17219"/>
                      </a:lnTo>
                      <a:lnTo>
                        <a:pt x="121368" y="27426"/>
                      </a:lnTo>
                      <a:lnTo>
                        <a:pt x="128383" y="39376"/>
                      </a:lnTo>
                      <a:lnTo>
                        <a:pt x="132834" y="52734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29" name="object 308">
                  <a:extLst>
                    <a:ext uri="{FF2B5EF4-FFF2-40B4-BE49-F238E27FC236}">
                      <a16:creationId xmlns:a16="http://schemas.microsoft.com/office/drawing/2014/main" id="{FFBDFF07-DB85-4A24-A690-FD3F65E5C81D}"/>
                    </a:ext>
                  </a:extLst>
                </p:cNvPr>
                <p:cNvSpPr/>
                <p:nvPr/>
              </p:nvSpPr>
              <p:spPr>
                <a:xfrm>
                  <a:off x="2516441" y="3454603"/>
                  <a:ext cx="73164" cy="52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4" h="52133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340" y="52133"/>
                      </a:lnTo>
                      <a:lnTo>
                        <a:pt x="11010" y="52133"/>
                      </a:lnTo>
                      <a:lnTo>
                        <a:pt x="25000" y="50570"/>
                      </a:lnTo>
                      <a:lnTo>
                        <a:pt x="37967" y="46094"/>
                      </a:lnTo>
                      <a:lnTo>
                        <a:pt x="49528" y="39022"/>
                      </a:lnTo>
                      <a:lnTo>
                        <a:pt x="59303" y="29670"/>
                      </a:lnTo>
                      <a:lnTo>
                        <a:pt x="66911" y="18356"/>
                      </a:lnTo>
                      <a:lnTo>
                        <a:pt x="71970" y="5398"/>
                      </a:lnTo>
                      <a:lnTo>
                        <a:pt x="73164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30" name="object 309">
                  <a:extLst>
                    <a:ext uri="{FF2B5EF4-FFF2-40B4-BE49-F238E27FC236}">
                      <a16:creationId xmlns:a16="http://schemas.microsoft.com/office/drawing/2014/main" id="{D9435D99-E9D4-4023-8B32-F52D0BF05BE8}"/>
                    </a:ext>
                  </a:extLst>
                </p:cNvPr>
                <p:cNvSpPr/>
                <p:nvPr/>
              </p:nvSpPr>
              <p:spPr>
                <a:xfrm>
                  <a:off x="2532507" y="3468293"/>
                  <a:ext cx="47879" cy="33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27">
                      <a:moveTo>
                        <a:pt x="0" y="33527"/>
                      </a:moveTo>
                      <a:lnTo>
                        <a:pt x="13141" y="30857"/>
                      </a:lnTo>
                      <a:lnTo>
                        <a:pt x="25121" y="25365"/>
                      </a:lnTo>
                      <a:lnTo>
                        <a:pt x="35525" y="17350"/>
                      </a:lnTo>
                      <a:lnTo>
                        <a:pt x="43941" y="7113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31" name="object 310">
                  <a:extLst>
                    <a:ext uri="{FF2B5EF4-FFF2-40B4-BE49-F238E27FC236}">
                      <a16:creationId xmlns:a16="http://schemas.microsoft.com/office/drawing/2014/main" id="{1F17BAC6-A0AD-43F0-BCA4-EA6252C0B6F6}"/>
                    </a:ext>
                  </a:extLst>
                </p:cNvPr>
                <p:cNvSpPr/>
                <p:nvPr/>
              </p:nvSpPr>
              <p:spPr>
                <a:xfrm>
                  <a:off x="2549867" y="3481133"/>
                  <a:ext cx="15087" cy="10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79">
                      <a:moveTo>
                        <a:pt x="0" y="10579"/>
                      </a:moveTo>
                      <a:lnTo>
                        <a:pt x="5613" y="7937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32" name="object 311">
                  <a:extLst>
                    <a:ext uri="{FF2B5EF4-FFF2-40B4-BE49-F238E27FC236}">
                      <a16:creationId xmlns:a16="http://schemas.microsoft.com/office/drawing/2014/main" id="{7A47F386-2699-4980-91EB-11F5189B7582}"/>
                    </a:ext>
                  </a:extLst>
                </p:cNvPr>
                <p:cNvSpPr/>
                <p:nvPr/>
              </p:nvSpPr>
              <p:spPr>
                <a:xfrm>
                  <a:off x="2489454" y="3394862"/>
                  <a:ext cx="20929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243">
                      <a:moveTo>
                        <a:pt x="15278" y="0"/>
                      </a:moveTo>
                      <a:lnTo>
                        <a:pt x="20929" y="12204"/>
                      </a:lnTo>
                      <a:lnTo>
                        <a:pt x="16662" y="14198"/>
                      </a:lnTo>
                      <a:lnTo>
                        <a:pt x="12788" y="16929"/>
                      </a:lnTo>
                      <a:lnTo>
                        <a:pt x="9474" y="20243"/>
                      </a:lnTo>
                      <a:lnTo>
                        <a:pt x="0" y="10718"/>
                      </a:lnTo>
                      <a:lnTo>
                        <a:pt x="4406" y="6311"/>
                      </a:lnTo>
                      <a:lnTo>
                        <a:pt x="9563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33" name="object 312">
                  <a:extLst>
                    <a:ext uri="{FF2B5EF4-FFF2-40B4-BE49-F238E27FC236}">
                      <a16:creationId xmlns:a16="http://schemas.microsoft.com/office/drawing/2014/main" id="{8CAB0591-1110-4CCF-88E9-DB4888449436}"/>
                    </a:ext>
                  </a:extLst>
                </p:cNvPr>
                <p:cNvSpPr/>
                <p:nvPr/>
              </p:nvSpPr>
              <p:spPr>
                <a:xfrm>
                  <a:off x="2489454" y="3394862"/>
                  <a:ext cx="20929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243">
                      <a:moveTo>
                        <a:pt x="15278" y="0"/>
                      </a:moveTo>
                      <a:lnTo>
                        <a:pt x="9563" y="2679"/>
                      </a:lnTo>
                      <a:lnTo>
                        <a:pt x="4406" y="6311"/>
                      </a:lnTo>
                      <a:lnTo>
                        <a:pt x="0" y="10718"/>
                      </a:lnTo>
                      <a:lnTo>
                        <a:pt x="9474" y="20243"/>
                      </a:lnTo>
                      <a:lnTo>
                        <a:pt x="12788" y="16929"/>
                      </a:lnTo>
                      <a:lnTo>
                        <a:pt x="16662" y="14198"/>
                      </a:lnTo>
                      <a:lnTo>
                        <a:pt x="20929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34" name="object 313">
                  <a:extLst>
                    <a:ext uri="{FF2B5EF4-FFF2-40B4-BE49-F238E27FC236}">
                      <a16:creationId xmlns:a16="http://schemas.microsoft.com/office/drawing/2014/main" id="{C8D09CFF-2D64-4009-96C7-F0CFBCD55BBF}"/>
                    </a:ext>
                  </a:extLst>
                </p:cNvPr>
                <p:cNvSpPr/>
                <p:nvPr/>
              </p:nvSpPr>
              <p:spPr>
                <a:xfrm>
                  <a:off x="2494165" y="3400971"/>
                  <a:ext cx="13385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72">
                      <a:moveTo>
                        <a:pt x="13385" y="0"/>
                      </a:moveTo>
                      <a:lnTo>
                        <a:pt x="8432" y="2336"/>
                      </a:lnTo>
                      <a:lnTo>
                        <a:pt x="3860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35" name="object 314">
                  <a:extLst>
                    <a:ext uri="{FF2B5EF4-FFF2-40B4-BE49-F238E27FC236}">
                      <a16:creationId xmlns:a16="http://schemas.microsoft.com/office/drawing/2014/main" id="{2E805400-F0CC-425F-92FC-0AFF203439CF}"/>
                    </a:ext>
                  </a:extLst>
                </p:cNvPr>
                <p:cNvSpPr/>
                <p:nvPr/>
              </p:nvSpPr>
              <p:spPr>
                <a:xfrm>
                  <a:off x="2496540" y="3399586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36" name="object 315">
                  <a:extLst>
                    <a:ext uri="{FF2B5EF4-FFF2-40B4-BE49-F238E27FC236}">
                      <a16:creationId xmlns:a16="http://schemas.microsoft.com/office/drawing/2014/main" id="{BD8829CB-F7CD-475A-8292-F15C608877A8}"/>
                    </a:ext>
                  </a:extLst>
                </p:cNvPr>
                <p:cNvSpPr/>
                <p:nvPr/>
              </p:nvSpPr>
              <p:spPr>
                <a:xfrm>
                  <a:off x="2460231" y="3376409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2834" y="52734"/>
                      </a:lnTo>
                      <a:lnTo>
                        <a:pt x="128383" y="39376"/>
                      </a:lnTo>
                      <a:lnTo>
                        <a:pt x="121368" y="27426"/>
                      </a:lnTo>
                      <a:lnTo>
                        <a:pt x="112119" y="17219"/>
                      </a:lnTo>
                      <a:lnTo>
                        <a:pt x="100967" y="9084"/>
                      </a:lnTo>
                      <a:lnTo>
                        <a:pt x="88240" y="3356"/>
                      </a:lnTo>
                      <a:lnTo>
                        <a:pt x="74268" y="365"/>
                      </a:lnTo>
                      <a:lnTo>
                        <a:pt x="67221" y="0"/>
                      </a:lnTo>
                      <a:lnTo>
                        <a:pt x="52772" y="1558"/>
                      </a:lnTo>
                      <a:lnTo>
                        <a:pt x="39405" y="6011"/>
                      </a:lnTo>
                      <a:lnTo>
                        <a:pt x="27450" y="13027"/>
                      </a:lnTo>
                      <a:lnTo>
                        <a:pt x="17238" y="22276"/>
                      </a:lnTo>
                      <a:lnTo>
                        <a:pt x="9099" y="33424"/>
                      </a:lnTo>
                      <a:lnTo>
                        <a:pt x="3366" y="46140"/>
                      </a:lnTo>
                      <a:lnTo>
                        <a:pt x="369" y="60092"/>
                      </a:lnTo>
                      <a:lnTo>
                        <a:pt x="0" y="67170"/>
                      </a:lnTo>
                      <a:lnTo>
                        <a:pt x="1557" y="81613"/>
                      </a:lnTo>
                      <a:lnTo>
                        <a:pt x="6007" y="94976"/>
                      </a:lnTo>
                      <a:lnTo>
                        <a:pt x="13021" y="106928"/>
                      </a:lnTo>
                      <a:lnTo>
                        <a:pt x="22268" y="117139"/>
                      </a:lnTo>
                      <a:lnTo>
                        <a:pt x="33416" y="125278"/>
                      </a:lnTo>
                      <a:lnTo>
                        <a:pt x="46136" y="131014"/>
                      </a:lnTo>
                      <a:lnTo>
                        <a:pt x="60096" y="134017"/>
                      </a:lnTo>
                      <a:lnTo>
                        <a:pt x="67221" y="134391"/>
                      </a:lnTo>
                      <a:lnTo>
                        <a:pt x="81666" y="132833"/>
                      </a:lnTo>
                      <a:lnTo>
                        <a:pt x="95027" y="128379"/>
                      </a:lnTo>
                      <a:lnTo>
                        <a:pt x="106973" y="121360"/>
                      </a:lnTo>
                      <a:lnTo>
                        <a:pt x="117175" y="112107"/>
                      </a:lnTo>
                      <a:lnTo>
                        <a:pt x="125304" y="100952"/>
                      </a:lnTo>
                      <a:lnTo>
                        <a:pt x="131029" y="88224"/>
                      </a:lnTo>
                      <a:lnTo>
                        <a:pt x="134022" y="74257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37" name="object 316">
                  <a:extLst>
                    <a:ext uri="{FF2B5EF4-FFF2-40B4-BE49-F238E27FC236}">
                      <a16:creationId xmlns:a16="http://schemas.microsoft.com/office/drawing/2014/main" id="{F4EA9441-9AF9-4F9F-A6DB-0585721BE428}"/>
                    </a:ext>
                  </a:extLst>
                </p:cNvPr>
                <p:cNvSpPr/>
                <p:nvPr/>
              </p:nvSpPr>
              <p:spPr>
                <a:xfrm>
                  <a:off x="2608211" y="3443579"/>
                  <a:ext cx="2678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">
                      <a:moveTo>
                        <a:pt x="26784" y="0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38" name="object 317">
                  <a:extLst>
                    <a:ext uri="{FF2B5EF4-FFF2-40B4-BE49-F238E27FC236}">
                      <a16:creationId xmlns:a16="http://schemas.microsoft.com/office/drawing/2014/main" id="{14DDAE42-16DD-4EDE-84DE-A84640DDE482}"/>
                    </a:ext>
                  </a:extLst>
                </p:cNvPr>
                <p:cNvSpPr/>
                <p:nvPr/>
              </p:nvSpPr>
              <p:spPr>
                <a:xfrm>
                  <a:off x="2604147" y="3410445"/>
                  <a:ext cx="25641" cy="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1" h="8280">
                      <a:moveTo>
                        <a:pt x="25641" y="0"/>
                      </a:moveTo>
                      <a:lnTo>
                        <a:pt x="0" y="8280"/>
                      </a:lnTo>
                    </a:path>
                  </a:pathLst>
                </a:custGeom>
                <a:ln w="4698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39" name="object 318">
                  <a:extLst>
                    <a:ext uri="{FF2B5EF4-FFF2-40B4-BE49-F238E27FC236}">
                      <a16:creationId xmlns:a16="http://schemas.microsoft.com/office/drawing/2014/main" id="{CC219415-B48C-4D9E-9942-0BC71D2563EA}"/>
                    </a:ext>
                  </a:extLst>
                </p:cNvPr>
                <p:cNvSpPr/>
                <p:nvPr/>
              </p:nvSpPr>
              <p:spPr>
                <a:xfrm>
                  <a:off x="2592679" y="3380486"/>
                  <a:ext cx="21882" cy="15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2" h="15773">
                      <a:moveTo>
                        <a:pt x="21882" y="0"/>
                      </a:moveTo>
                      <a:lnTo>
                        <a:pt x="0" y="15773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40" name="object 319">
                  <a:extLst>
                    <a:ext uri="{FF2B5EF4-FFF2-40B4-BE49-F238E27FC236}">
                      <a16:creationId xmlns:a16="http://schemas.microsoft.com/office/drawing/2014/main" id="{84A2F85D-1A8B-46D8-AB4B-4C08CA4FE69C}"/>
                    </a:ext>
                  </a:extLst>
                </p:cNvPr>
                <p:cNvSpPr/>
                <p:nvPr/>
              </p:nvSpPr>
              <p:spPr>
                <a:xfrm>
                  <a:off x="2574925" y="3356622"/>
                  <a:ext cx="15722" cy="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22" h="21729">
                      <a:moveTo>
                        <a:pt x="15722" y="0"/>
                      </a:moveTo>
                      <a:lnTo>
                        <a:pt x="0" y="21729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41" name="object 320">
                  <a:extLst>
                    <a:ext uri="{FF2B5EF4-FFF2-40B4-BE49-F238E27FC236}">
                      <a16:creationId xmlns:a16="http://schemas.microsoft.com/office/drawing/2014/main" id="{0239EC12-9238-442B-A135-63A18FC066C6}"/>
                    </a:ext>
                  </a:extLst>
                </p:cNvPr>
                <p:cNvSpPr/>
                <p:nvPr/>
              </p:nvSpPr>
              <p:spPr>
                <a:xfrm>
                  <a:off x="2552446" y="3341395"/>
                  <a:ext cx="8242" cy="25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2" h="25488">
                      <a:moveTo>
                        <a:pt x="8242" y="0"/>
                      </a:moveTo>
                      <a:lnTo>
                        <a:pt x="0" y="25488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42" name="object 321">
                  <a:extLst>
                    <a:ext uri="{FF2B5EF4-FFF2-40B4-BE49-F238E27FC236}">
                      <a16:creationId xmlns:a16="http://schemas.microsoft.com/office/drawing/2014/main" id="{739889AF-3329-468F-B21F-24A33C43E2D2}"/>
                    </a:ext>
                  </a:extLst>
                </p:cNvPr>
                <p:cNvSpPr/>
                <p:nvPr/>
              </p:nvSpPr>
              <p:spPr>
                <a:xfrm>
                  <a:off x="2592679" y="3491115"/>
                  <a:ext cx="21882" cy="1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2" h="15722">
                      <a:moveTo>
                        <a:pt x="21882" y="15722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43" name="object 322">
                  <a:extLst>
                    <a:ext uri="{FF2B5EF4-FFF2-40B4-BE49-F238E27FC236}">
                      <a16:creationId xmlns:a16="http://schemas.microsoft.com/office/drawing/2014/main" id="{12F17E2D-46A0-49AE-B812-91E807C3AB8E}"/>
                    </a:ext>
                  </a:extLst>
                </p:cNvPr>
                <p:cNvSpPr/>
                <p:nvPr/>
              </p:nvSpPr>
              <p:spPr>
                <a:xfrm>
                  <a:off x="2604147" y="3468636"/>
                  <a:ext cx="25641" cy="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1" h="8242">
                      <a:moveTo>
                        <a:pt x="25641" y="8242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44" name="object 323">
                  <a:extLst>
                    <a:ext uri="{FF2B5EF4-FFF2-40B4-BE49-F238E27FC236}">
                      <a16:creationId xmlns:a16="http://schemas.microsoft.com/office/drawing/2014/main" id="{963C0FDE-4437-4F31-B78A-D3A711127681}"/>
                    </a:ext>
                  </a:extLst>
                </p:cNvPr>
                <p:cNvSpPr/>
                <p:nvPr/>
              </p:nvSpPr>
              <p:spPr>
                <a:xfrm>
                  <a:off x="2426449" y="3088284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4025" y="74218"/>
                      </a:lnTo>
                      <a:lnTo>
                        <a:pt x="131035" y="88189"/>
                      </a:lnTo>
                      <a:lnTo>
                        <a:pt x="125306" y="100916"/>
                      </a:lnTo>
                      <a:lnTo>
                        <a:pt x="117172" y="112069"/>
                      </a:lnTo>
                      <a:lnTo>
                        <a:pt x="106964" y="121318"/>
                      </a:lnTo>
                      <a:lnTo>
                        <a:pt x="95015" y="128332"/>
                      </a:lnTo>
                      <a:lnTo>
                        <a:pt x="81656" y="132783"/>
                      </a:lnTo>
                      <a:lnTo>
                        <a:pt x="67221" y="134340"/>
                      </a:lnTo>
                      <a:lnTo>
                        <a:pt x="60134" y="133971"/>
                      </a:lnTo>
                      <a:lnTo>
                        <a:pt x="46166" y="130979"/>
                      </a:lnTo>
                      <a:lnTo>
                        <a:pt x="33439" y="125253"/>
                      </a:lnTo>
                      <a:lnTo>
                        <a:pt x="22283" y="117125"/>
                      </a:lnTo>
                      <a:lnTo>
                        <a:pt x="13031" y="106922"/>
                      </a:lnTo>
                      <a:lnTo>
                        <a:pt x="6012" y="94976"/>
                      </a:lnTo>
                      <a:lnTo>
                        <a:pt x="1558" y="81615"/>
                      </a:lnTo>
                      <a:lnTo>
                        <a:pt x="0" y="67170"/>
                      </a:lnTo>
                      <a:lnTo>
                        <a:pt x="369" y="60084"/>
                      </a:lnTo>
                      <a:lnTo>
                        <a:pt x="3366" y="46120"/>
                      </a:lnTo>
                      <a:lnTo>
                        <a:pt x="9099" y="33401"/>
                      </a:lnTo>
                      <a:lnTo>
                        <a:pt x="17238" y="22255"/>
                      </a:lnTo>
                      <a:lnTo>
                        <a:pt x="27450" y="13013"/>
                      </a:lnTo>
                      <a:lnTo>
                        <a:pt x="39405" y="6003"/>
                      </a:lnTo>
                      <a:lnTo>
                        <a:pt x="52772" y="1555"/>
                      </a:lnTo>
                      <a:lnTo>
                        <a:pt x="67221" y="0"/>
                      </a:lnTo>
                      <a:lnTo>
                        <a:pt x="74260" y="364"/>
                      </a:lnTo>
                      <a:lnTo>
                        <a:pt x="88220" y="3351"/>
                      </a:lnTo>
                      <a:lnTo>
                        <a:pt x="100944" y="9073"/>
                      </a:lnTo>
                      <a:lnTo>
                        <a:pt x="112099" y="17201"/>
                      </a:lnTo>
                      <a:lnTo>
                        <a:pt x="121354" y="27404"/>
                      </a:lnTo>
                      <a:lnTo>
                        <a:pt x="128375" y="39354"/>
                      </a:lnTo>
                      <a:lnTo>
                        <a:pt x="132832" y="52719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45" name="object 324">
                  <a:extLst>
                    <a:ext uri="{FF2B5EF4-FFF2-40B4-BE49-F238E27FC236}">
                      <a16:creationId xmlns:a16="http://schemas.microsoft.com/office/drawing/2014/main" id="{25E540A2-0129-48BB-B60C-F51F65B8DFD9}"/>
                    </a:ext>
                  </a:extLst>
                </p:cNvPr>
                <p:cNvSpPr/>
                <p:nvPr/>
              </p:nvSpPr>
              <p:spPr>
                <a:xfrm>
                  <a:off x="2482697" y="3166414"/>
                  <a:ext cx="73126" cy="5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26" h="52196">
                      <a:moveTo>
                        <a:pt x="0" y="51193"/>
                      </a:moveTo>
                      <a:lnTo>
                        <a:pt x="3581" y="51841"/>
                      </a:lnTo>
                      <a:lnTo>
                        <a:pt x="7289" y="52196"/>
                      </a:lnTo>
                      <a:lnTo>
                        <a:pt x="10972" y="52196"/>
                      </a:lnTo>
                      <a:lnTo>
                        <a:pt x="24955" y="50631"/>
                      </a:lnTo>
                      <a:lnTo>
                        <a:pt x="37916" y="46149"/>
                      </a:lnTo>
                      <a:lnTo>
                        <a:pt x="49474" y="39069"/>
                      </a:lnTo>
                      <a:lnTo>
                        <a:pt x="59248" y="29711"/>
                      </a:lnTo>
                      <a:lnTo>
                        <a:pt x="66857" y="18394"/>
                      </a:lnTo>
                      <a:lnTo>
                        <a:pt x="71921" y="5440"/>
                      </a:lnTo>
                      <a:lnTo>
                        <a:pt x="7312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46" name="object 325">
                  <a:extLst>
                    <a:ext uri="{FF2B5EF4-FFF2-40B4-BE49-F238E27FC236}">
                      <a16:creationId xmlns:a16="http://schemas.microsoft.com/office/drawing/2014/main" id="{6DBF77D2-E382-4D1E-B86A-B05FFA5CAC45}"/>
                    </a:ext>
                  </a:extLst>
                </p:cNvPr>
                <p:cNvSpPr/>
                <p:nvPr/>
              </p:nvSpPr>
              <p:spPr>
                <a:xfrm>
                  <a:off x="2498725" y="3180156"/>
                  <a:ext cx="4787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40">
                      <a:moveTo>
                        <a:pt x="0" y="33540"/>
                      </a:moveTo>
                      <a:lnTo>
                        <a:pt x="13139" y="30839"/>
                      </a:lnTo>
                      <a:lnTo>
                        <a:pt x="25118" y="25335"/>
                      </a:lnTo>
                      <a:lnTo>
                        <a:pt x="35522" y="17325"/>
                      </a:lnTo>
                      <a:lnTo>
                        <a:pt x="43938" y="7106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47" name="object 326">
                  <a:extLst>
                    <a:ext uri="{FF2B5EF4-FFF2-40B4-BE49-F238E27FC236}">
                      <a16:creationId xmlns:a16="http://schemas.microsoft.com/office/drawing/2014/main" id="{6E944973-CD4E-4730-BE42-5482C6B79C93}"/>
                    </a:ext>
                  </a:extLst>
                </p:cNvPr>
                <p:cNvSpPr/>
                <p:nvPr/>
              </p:nvSpPr>
              <p:spPr>
                <a:xfrm>
                  <a:off x="2516085" y="3192957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88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48" name="object 327">
                  <a:extLst>
                    <a:ext uri="{FF2B5EF4-FFF2-40B4-BE49-F238E27FC236}">
                      <a16:creationId xmlns:a16="http://schemas.microsoft.com/office/drawing/2014/main" id="{09E5ED25-EF27-46A5-81B0-3670CD4474D6}"/>
                    </a:ext>
                  </a:extLst>
                </p:cNvPr>
                <p:cNvSpPr/>
                <p:nvPr/>
              </p:nvSpPr>
              <p:spPr>
                <a:xfrm>
                  <a:off x="2455608" y="3106737"/>
                  <a:ext cx="20993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3">
                      <a:moveTo>
                        <a:pt x="15328" y="0"/>
                      </a:moveTo>
                      <a:lnTo>
                        <a:pt x="20993" y="12153"/>
                      </a:lnTo>
                      <a:lnTo>
                        <a:pt x="16725" y="14135"/>
                      </a:lnTo>
                      <a:lnTo>
                        <a:pt x="12852" y="16865"/>
                      </a:lnTo>
                      <a:lnTo>
                        <a:pt x="9525" y="20193"/>
                      </a:lnTo>
                      <a:lnTo>
                        <a:pt x="0" y="10718"/>
                      </a:lnTo>
                      <a:lnTo>
                        <a:pt x="4470" y="6248"/>
                      </a:lnTo>
                      <a:lnTo>
                        <a:pt x="9626" y="2628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49" name="object 328">
                  <a:extLst>
                    <a:ext uri="{FF2B5EF4-FFF2-40B4-BE49-F238E27FC236}">
                      <a16:creationId xmlns:a16="http://schemas.microsoft.com/office/drawing/2014/main" id="{6C9435DD-8F14-4FBC-8383-CF71D1DF574C}"/>
                    </a:ext>
                  </a:extLst>
                </p:cNvPr>
                <p:cNvSpPr/>
                <p:nvPr/>
              </p:nvSpPr>
              <p:spPr>
                <a:xfrm>
                  <a:off x="2455608" y="3106737"/>
                  <a:ext cx="20993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3">
                      <a:moveTo>
                        <a:pt x="15328" y="0"/>
                      </a:moveTo>
                      <a:lnTo>
                        <a:pt x="9626" y="2628"/>
                      </a:lnTo>
                      <a:lnTo>
                        <a:pt x="4470" y="6248"/>
                      </a:lnTo>
                      <a:lnTo>
                        <a:pt x="0" y="10718"/>
                      </a:lnTo>
                      <a:lnTo>
                        <a:pt x="9525" y="20193"/>
                      </a:lnTo>
                      <a:lnTo>
                        <a:pt x="12852" y="16865"/>
                      </a:lnTo>
                      <a:lnTo>
                        <a:pt x="16725" y="14135"/>
                      </a:lnTo>
                      <a:lnTo>
                        <a:pt x="20993" y="12153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50" name="object 329">
                  <a:extLst>
                    <a:ext uri="{FF2B5EF4-FFF2-40B4-BE49-F238E27FC236}">
                      <a16:creationId xmlns:a16="http://schemas.microsoft.com/office/drawing/2014/main" id="{E6095166-1AC5-4F9A-B2AB-1608AC8EB7A5}"/>
                    </a:ext>
                  </a:extLst>
                </p:cNvPr>
                <p:cNvSpPr/>
                <p:nvPr/>
              </p:nvSpPr>
              <p:spPr>
                <a:xfrm>
                  <a:off x="2460371" y="3112833"/>
                  <a:ext cx="13398" cy="9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34">
                      <a:moveTo>
                        <a:pt x="13398" y="0"/>
                      </a:moveTo>
                      <a:lnTo>
                        <a:pt x="8445" y="2285"/>
                      </a:lnTo>
                      <a:lnTo>
                        <a:pt x="3873" y="5460"/>
                      </a:lnTo>
                      <a:lnTo>
                        <a:pt x="0" y="9334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51" name="object 330">
                  <a:extLst>
                    <a:ext uri="{FF2B5EF4-FFF2-40B4-BE49-F238E27FC236}">
                      <a16:creationId xmlns:a16="http://schemas.microsoft.com/office/drawing/2014/main" id="{60D9162F-E478-42DC-A0E5-E306C0D952B3}"/>
                    </a:ext>
                  </a:extLst>
                </p:cNvPr>
                <p:cNvSpPr/>
                <p:nvPr/>
              </p:nvSpPr>
              <p:spPr>
                <a:xfrm>
                  <a:off x="2462707" y="3111398"/>
                  <a:ext cx="7886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6" h="11010">
                      <a:moveTo>
                        <a:pt x="7886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52" name="object 331">
                  <a:extLst>
                    <a:ext uri="{FF2B5EF4-FFF2-40B4-BE49-F238E27FC236}">
                      <a16:creationId xmlns:a16="http://schemas.microsoft.com/office/drawing/2014/main" id="{2D8C9984-449A-4387-AD7C-E2F63D920508}"/>
                    </a:ext>
                  </a:extLst>
                </p:cNvPr>
                <p:cNvSpPr/>
                <p:nvPr/>
              </p:nvSpPr>
              <p:spPr>
                <a:xfrm>
                  <a:off x="2426449" y="3088284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2832" y="52719"/>
                      </a:lnTo>
                      <a:lnTo>
                        <a:pt x="128375" y="39354"/>
                      </a:lnTo>
                      <a:lnTo>
                        <a:pt x="121354" y="27404"/>
                      </a:lnTo>
                      <a:lnTo>
                        <a:pt x="112099" y="17201"/>
                      </a:lnTo>
                      <a:lnTo>
                        <a:pt x="100944" y="9073"/>
                      </a:lnTo>
                      <a:lnTo>
                        <a:pt x="88220" y="3351"/>
                      </a:lnTo>
                      <a:lnTo>
                        <a:pt x="74260" y="364"/>
                      </a:lnTo>
                      <a:lnTo>
                        <a:pt x="67221" y="0"/>
                      </a:lnTo>
                      <a:lnTo>
                        <a:pt x="52772" y="1555"/>
                      </a:lnTo>
                      <a:lnTo>
                        <a:pt x="39405" y="6003"/>
                      </a:lnTo>
                      <a:lnTo>
                        <a:pt x="27450" y="13013"/>
                      </a:lnTo>
                      <a:lnTo>
                        <a:pt x="17238" y="22255"/>
                      </a:lnTo>
                      <a:lnTo>
                        <a:pt x="9099" y="33401"/>
                      </a:lnTo>
                      <a:lnTo>
                        <a:pt x="3366" y="46120"/>
                      </a:lnTo>
                      <a:lnTo>
                        <a:pt x="369" y="60084"/>
                      </a:lnTo>
                      <a:lnTo>
                        <a:pt x="0" y="67170"/>
                      </a:lnTo>
                      <a:lnTo>
                        <a:pt x="1558" y="81615"/>
                      </a:lnTo>
                      <a:lnTo>
                        <a:pt x="6012" y="94976"/>
                      </a:lnTo>
                      <a:lnTo>
                        <a:pt x="13031" y="106922"/>
                      </a:lnTo>
                      <a:lnTo>
                        <a:pt x="22283" y="117125"/>
                      </a:lnTo>
                      <a:lnTo>
                        <a:pt x="33439" y="125253"/>
                      </a:lnTo>
                      <a:lnTo>
                        <a:pt x="46166" y="130979"/>
                      </a:lnTo>
                      <a:lnTo>
                        <a:pt x="60134" y="133971"/>
                      </a:lnTo>
                      <a:lnTo>
                        <a:pt x="67221" y="134340"/>
                      </a:lnTo>
                      <a:lnTo>
                        <a:pt x="81656" y="132783"/>
                      </a:lnTo>
                      <a:lnTo>
                        <a:pt x="95015" y="128332"/>
                      </a:lnTo>
                      <a:lnTo>
                        <a:pt x="106964" y="121318"/>
                      </a:lnTo>
                      <a:lnTo>
                        <a:pt x="117172" y="112069"/>
                      </a:lnTo>
                      <a:lnTo>
                        <a:pt x="125306" y="100916"/>
                      </a:lnTo>
                      <a:lnTo>
                        <a:pt x="131035" y="88189"/>
                      </a:lnTo>
                      <a:lnTo>
                        <a:pt x="134025" y="74218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53" name="object 332">
                  <a:extLst>
                    <a:ext uri="{FF2B5EF4-FFF2-40B4-BE49-F238E27FC236}">
                      <a16:creationId xmlns:a16="http://schemas.microsoft.com/office/drawing/2014/main" id="{B39E41F1-BCFB-412B-B1CB-3C08011846D1}"/>
                    </a:ext>
                  </a:extLst>
                </p:cNvPr>
                <p:cNvSpPr/>
                <p:nvPr/>
              </p:nvSpPr>
              <p:spPr>
                <a:xfrm>
                  <a:off x="2574277" y="3155454"/>
                  <a:ext cx="2693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6">
                      <a:moveTo>
                        <a:pt x="26936" y="0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54" name="object 333">
                  <a:extLst>
                    <a:ext uri="{FF2B5EF4-FFF2-40B4-BE49-F238E27FC236}">
                      <a16:creationId xmlns:a16="http://schemas.microsoft.com/office/drawing/2014/main" id="{59BA10DF-2062-47DD-B2C0-FD76888BFDFF}"/>
                    </a:ext>
                  </a:extLst>
                </p:cNvPr>
                <p:cNvSpPr/>
                <p:nvPr/>
              </p:nvSpPr>
              <p:spPr>
                <a:xfrm>
                  <a:off x="2570365" y="3122168"/>
                  <a:ext cx="25641" cy="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1" h="8229">
                      <a:moveTo>
                        <a:pt x="25641" y="0"/>
                      </a:moveTo>
                      <a:lnTo>
                        <a:pt x="0" y="8229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55" name="object 334">
                  <a:extLst>
                    <a:ext uri="{FF2B5EF4-FFF2-40B4-BE49-F238E27FC236}">
                      <a16:creationId xmlns:a16="http://schemas.microsoft.com/office/drawing/2014/main" id="{496BF2C8-4B9F-4A9F-8326-094B25C6EFB2}"/>
                    </a:ext>
                  </a:extLst>
                </p:cNvPr>
                <p:cNvSpPr/>
                <p:nvPr/>
              </p:nvSpPr>
              <p:spPr>
                <a:xfrm>
                  <a:off x="2558897" y="3092196"/>
                  <a:ext cx="21729" cy="15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15735">
                      <a:moveTo>
                        <a:pt x="21729" y="0"/>
                      </a:moveTo>
                      <a:lnTo>
                        <a:pt x="0" y="15735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56" name="object 335">
                  <a:extLst>
                    <a:ext uri="{FF2B5EF4-FFF2-40B4-BE49-F238E27FC236}">
                      <a16:creationId xmlns:a16="http://schemas.microsoft.com/office/drawing/2014/main" id="{A19FCB39-31E8-41A6-9CB2-12162FCF63BF}"/>
                    </a:ext>
                  </a:extLst>
                </p:cNvPr>
                <p:cNvSpPr/>
                <p:nvPr/>
              </p:nvSpPr>
              <p:spPr>
                <a:xfrm>
                  <a:off x="2540990" y="3068345"/>
                  <a:ext cx="15875" cy="21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21818">
                      <a:moveTo>
                        <a:pt x="15875" y="0"/>
                      </a:moveTo>
                      <a:lnTo>
                        <a:pt x="0" y="21818"/>
                      </a:lnTo>
                    </a:path>
                  </a:pathLst>
                </a:custGeom>
                <a:ln w="4698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57" name="object 336">
                  <a:extLst>
                    <a:ext uri="{FF2B5EF4-FFF2-40B4-BE49-F238E27FC236}">
                      <a16:creationId xmlns:a16="http://schemas.microsoft.com/office/drawing/2014/main" id="{32B9D7A8-D652-4546-B8D3-71D5DF02D3DA}"/>
                    </a:ext>
                  </a:extLst>
                </p:cNvPr>
                <p:cNvSpPr/>
                <p:nvPr/>
              </p:nvSpPr>
              <p:spPr>
                <a:xfrm>
                  <a:off x="2540990" y="3220593"/>
                  <a:ext cx="15875" cy="21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21831">
                      <a:moveTo>
                        <a:pt x="15875" y="21831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58" name="object 337">
                  <a:extLst>
                    <a:ext uri="{FF2B5EF4-FFF2-40B4-BE49-F238E27FC236}">
                      <a16:creationId xmlns:a16="http://schemas.microsoft.com/office/drawing/2014/main" id="{F0E877EA-4582-4638-A17F-DAD29F92EFD7}"/>
                    </a:ext>
                  </a:extLst>
                </p:cNvPr>
                <p:cNvSpPr/>
                <p:nvPr/>
              </p:nvSpPr>
              <p:spPr>
                <a:xfrm>
                  <a:off x="2558897" y="3202825"/>
                  <a:ext cx="21729" cy="15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15735">
                      <a:moveTo>
                        <a:pt x="21729" y="15735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59" name="object 338">
                  <a:extLst>
                    <a:ext uri="{FF2B5EF4-FFF2-40B4-BE49-F238E27FC236}">
                      <a16:creationId xmlns:a16="http://schemas.microsoft.com/office/drawing/2014/main" id="{1F7AFDC8-A625-4CB6-8601-6AE8BAC64027}"/>
                    </a:ext>
                  </a:extLst>
                </p:cNvPr>
                <p:cNvSpPr/>
                <p:nvPr/>
              </p:nvSpPr>
              <p:spPr>
                <a:xfrm>
                  <a:off x="2570365" y="3180359"/>
                  <a:ext cx="25641" cy="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1" h="8229">
                      <a:moveTo>
                        <a:pt x="25641" y="8229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60" name="object 339">
                  <a:extLst>
                    <a:ext uri="{FF2B5EF4-FFF2-40B4-BE49-F238E27FC236}">
                      <a16:creationId xmlns:a16="http://schemas.microsoft.com/office/drawing/2014/main" id="{CB95433A-0FE2-46FA-A815-10D83622681B}"/>
                    </a:ext>
                  </a:extLst>
                </p:cNvPr>
                <p:cNvSpPr/>
                <p:nvPr/>
              </p:nvSpPr>
              <p:spPr>
                <a:xfrm>
                  <a:off x="2659265" y="2929229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3975" y="74260"/>
                      </a:lnTo>
                      <a:lnTo>
                        <a:pt x="130989" y="88220"/>
                      </a:lnTo>
                      <a:lnTo>
                        <a:pt x="125266" y="100944"/>
                      </a:lnTo>
                      <a:lnTo>
                        <a:pt x="117139" y="112099"/>
                      </a:lnTo>
                      <a:lnTo>
                        <a:pt x="106935" y="121354"/>
                      </a:lnTo>
                      <a:lnTo>
                        <a:pt x="94986" y="128375"/>
                      </a:lnTo>
                      <a:lnTo>
                        <a:pt x="81621" y="132832"/>
                      </a:lnTo>
                      <a:lnTo>
                        <a:pt x="67170" y="134391"/>
                      </a:lnTo>
                      <a:lnTo>
                        <a:pt x="60122" y="134025"/>
                      </a:lnTo>
                      <a:lnTo>
                        <a:pt x="46151" y="131035"/>
                      </a:lnTo>
                      <a:lnTo>
                        <a:pt x="33424" y="125306"/>
                      </a:lnTo>
                      <a:lnTo>
                        <a:pt x="22271" y="117172"/>
                      </a:lnTo>
                      <a:lnTo>
                        <a:pt x="13022" y="106964"/>
                      </a:lnTo>
                      <a:lnTo>
                        <a:pt x="6007" y="95015"/>
                      </a:lnTo>
                      <a:lnTo>
                        <a:pt x="1556" y="81656"/>
                      </a:lnTo>
                      <a:lnTo>
                        <a:pt x="0" y="67221"/>
                      </a:lnTo>
                      <a:lnTo>
                        <a:pt x="368" y="60136"/>
                      </a:lnTo>
                      <a:lnTo>
                        <a:pt x="3361" y="46171"/>
                      </a:lnTo>
                      <a:lnTo>
                        <a:pt x="9086" y="33445"/>
                      </a:lnTo>
                      <a:lnTo>
                        <a:pt x="17215" y="22289"/>
                      </a:lnTo>
                      <a:lnTo>
                        <a:pt x="27417" y="13034"/>
                      </a:lnTo>
                      <a:lnTo>
                        <a:pt x="39363" y="6014"/>
                      </a:lnTo>
                      <a:lnTo>
                        <a:pt x="52724" y="1558"/>
                      </a:lnTo>
                      <a:lnTo>
                        <a:pt x="67170" y="0"/>
                      </a:lnTo>
                      <a:lnTo>
                        <a:pt x="74256" y="369"/>
                      </a:lnTo>
                      <a:lnTo>
                        <a:pt x="88219" y="3367"/>
                      </a:lnTo>
                      <a:lnTo>
                        <a:pt x="100938" y="9102"/>
                      </a:lnTo>
                      <a:lnTo>
                        <a:pt x="112084" y="17242"/>
                      </a:lnTo>
                      <a:lnTo>
                        <a:pt x="121327" y="27455"/>
                      </a:lnTo>
                      <a:lnTo>
                        <a:pt x="128337" y="39411"/>
                      </a:lnTo>
                      <a:lnTo>
                        <a:pt x="132784" y="52776"/>
                      </a:lnTo>
                      <a:lnTo>
                        <a:pt x="134340" y="672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61" name="object 340">
                  <a:extLst>
                    <a:ext uri="{FF2B5EF4-FFF2-40B4-BE49-F238E27FC236}">
                      <a16:creationId xmlns:a16="http://schemas.microsoft.com/office/drawing/2014/main" id="{29DFA3D2-5256-48AB-8A36-B9B61CA07162}"/>
                    </a:ext>
                  </a:extLst>
                </p:cNvPr>
                <p:cNvSpPr/>
                <p:nvPr/>
              </p:nvSpPr>
              <p:spPr>
                <a:xfrm>
                  <a:off x="2715463" y="3007423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193"/>
                      </a:moveTo>
                      <a:lnTo>
                        <a:pt x="3632" y="51841"/>
                      </a:lnTo>
                      <a:lnTo>
                        <a:pt x="7302" y="52184"/>
                      </a:lnTo>
                      <a:lnTo>
                        <a:pt x="10972" y="52184"/>
                      </a:lnTo>
                      <a:lnTo>
                        <a:pt x="24967" y="50621"/>
                      </a:lnTo>
                      <a:lnTo>
                        <a:pt x="37931" y="46144"/>
                      </a:lnTo>
                      <a:lnTo>
                        <a:pt x="49487" y="39071"/>
                      </a:lnTo>
                      <a:lnTo>
                        <a:pt x="59260" y="29722"/>
                      </a:lnTo>
                      <a:lnTo>
                        <a:pt x="66875" y="18416"/>
                      </a:lnTo>
                      <a:lnTo>
                        <a:pt x="71955" y="5470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62" name="object 341">
                  <a:extLst>
                    <a:ext uri="{FF2B5EF4-FFF2-40B4-BE49-F238E27FC236}">
                      <a16:creationId xmlns:a16="http://schemas.microsoft.com/office/drawing/2014/main" id="{BF8D302D-E93A-4776-B6F3-4FA15976C7AF}"/>
                    </a:ext>
                  </a:extLst>
                </p:cNvPr>
                <p:cNvSpPr/>
                <p:nvPr/>
              </p:nvSpPr>
              <p:spPr>
                <a:xfrm>
                  <a:off x="2731541" y="3021164"/>
                  <a:ext cx="47879" cy="3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477">
                      <a:moveTo>
                        <a:pt x="0" y="33477"/>
                      </a:moveTo>
                      <a:lnTo>
                        <a:pt x="13127" y="30805"/>
                      </a:lnTo>
                      <a:lnTo>
                        <a:pt x="25111" y="25311"/>
                      </a:lnTo>
                      <a:lnTo>
                        <a:pt x="35528" y="17300"/>
                      </a:lnTo>
                      <a:lnTo>
                        <a:pt x="43954" y="7074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63" name="object 342">
                  <a:extLst>
                    <a:ext uri="{FF2B5EF4-FFF2-40B4-BE49-F238E27FC236}">
                      <a16:creationId xmlns:a16="http://schemas.microsoft.com/office/drawing/2014/main" id="{F555C98C-074D-4E58-895E-CA656F4641B4}"/>
                    </a:ext>
                  </a:extLst>
                </p:cNvPr>
                <p:cNvSpPr/>
                <p:nvPr/>
              </p:nvSpPr>
              <p:spPr>
                <a:xfrm>
                  <a:off x="2748851" y="3033966"/>
                  <a:ext cx="15138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566">
                      <a:moveTo>
                        <a:pt x="0" y="10566"/>
                      </a:moveTo>
                      <a:lnTo>
                        <a:pt x="5613" y="7975"/>
                      </a:lnTo>
                      <a:lnTo>
                        <a:pt x="10718" y="4356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64" name="object 343">
                  <a:extLst>
                    <a:ext uri="{FF2B5EF4-FFF2-40B4-BE49-F238E27FC236}">
                      <a16:creationId xmlns:a16="http://schemas.microsoft.com/office/drawing/2014/main" id="{C787FB8D-3590-4374-8B99-CA983F4D2F36}"/>
                    </a:ext>
                  </a:extLst>
                </p:cNvPr>
                <p:cNvSpPr/>
                <p:nvPr/>
              </p:nvSpPr>
              <p:spPr>
                <a:xfrm>
                  <a:off x="2688437" y="2947733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713" y="14147"/>
                      </a:lnTo>
                      <a:lnTo>
                        <a:pt x="12788" y="16878"/>
                      </a:lnTo>
                      <a:lnTo>
                        <a:pt x="9525" y="20192"/>
                      </a:lnTo>
                      <a:lnTo>
                        <a:pt x="0" y="10718"/>
                      </a:lnTo>
                      <a:lnTo>
                        <a:pt x="4406" y="6261"/>
                      </a:lnTo>
                      <a:lnTo>
                        <a:pt x="9613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65" name="object 344">
                  <a:extLst>
                    <a:ext uri="{FF2B5EF4-FFF2-40B4-BE49-F238E27FC236}">
                      <a16:creationId xmlns:a16="http://schemas.microsoft.com/office/drawing/2014/main" id="{09646603-37EA-409A-8A01-9FEE02BA724F}"/>
                    </a:ext>
                  </a:extLst>
                </p:cNvPr>
                <p:cNvSpPr/>
                <p:nvPr/>
              </p:nvSpPr>
              <p:spPr>
                <a:xfrm>
                  <a:off x="2688437" y="2947733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9613" y="2628"/>
                      </a:lnTo>
                      <a:lnTo>
                        <a:pt x="4406" y="6261"/>
                      </a:lnTo>
                      <a:lnTo>
                        <a:pt x="0" y="10718"/>
                      </a:lnTo>
                      <a:lnTo>
                        <a:pt x="9525" y="20192"/>
                      </a:lnTo>
                      <a:lnTo>
                        <a:pt x="12788" y="16878"/>
                      </a:lnTo>
                      <a:lnTo>
                        <a:pt x="16713" y="14147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66" name="object 345">
                  <a:extLst>
                    <a:ext uri="{FF2B5EF4-FFF2-40B4-BE49-F238E27FC236}">
                      <a16:creationId xmlns:a16="http://schemas.microsoft.com/office/drawing/2014/main" id="{45544933-C222-41A8-8CC9-FBA546AE9EBE}"/>
                    </a:ext>
                  </a:extLst>
                </p:cNvPr>
                <p:cNvSpPr/>
                <p:nvPr/>
              </p:nvSpPr>
              <p:spPr>
                <a:xfrm>
                  <a:off x="2693187" y="2953842"/>
                  <a:ext cx="13347" cy="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7" h="9321">
                      <a:moveTo>
                        <a:pt x="13347" y="0"/>
                      </a:moveTo>
                      <a:lnTo>
                        <a:pt x="8394" y="2285"/>
                      </a:lnTo>
                      <a:lnTo>
                        <a:pt x="3873" y="5460"/>
                      </a:lnTo>
                      <a:lnTo>
                        <a:pt x="0" y="9321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67" name="object 346">
                  <a:extLst>
                    <a:ext uri="{FF2B5EF4-FFF2-40B4-BE49-F238E27FC236}">
                      <a16:creationId xmlns:a16="http://schemas.microsoft.com/office/drawing/2014/main" id="{1D388CBA-9F9A-40A7-9A80-05E651E30290}"/>
                    </a:ext>
                  </a:extLst>
                </p:cNvPr>
                <p:cNvSpPr/>
                <p:nvPr/>
              </p:nvSpPr>
              <p:spPr>
                <a:xfrm>
                  <a:off x="2695524" y="2952407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68" name="object 347">
                  <a:extLst>
                    <a:ext uri="{FF2B5EF4-FFF2-40B4-BE49-F238E27FC236}">
                      <a16:creationId xmlns:a16="http://schemas.microsoft.com/office/drawing/2014/main" id="{C5DF95B2-2A62-43AE-B90D-DE13C11B2D6F}"/>
                    </a:ext>
                  </a:extLst>
                </p:cNvPr>
                <p:cNvSpPr/>
                <p:nvPr/>
              </p:nvSpPr>
              <p:spPr>
                <a:xfrm>
                  <a:off x="2659265" y="2929229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2784" y="52776"/>
                      </a:lnTo>
                      <a:lnTo>
                        <a:pt x="128337" y="39411"/>
                      </a:lnTo>
                      <a:lnTo>
                        <a:pt x="121327" y="27455"/>
                      </a:lnTo>
                      <a:lnTo>
                        <a:pt x="112084" y="17242"/>
                      </a:lnTo>
                      <a:lnTo>
                        <a:pt x="100938" y="9102"/>
                      </a:lnTo>
                      <a:lnTo>
                        <a:pt x="88219" y="3367"/>
                      </a:lnTo>
                      <a:lnTo>
                        <a:pt x="74256" y="369"/>
                      </a:lnTo>
                      <a:lnTo>
                        <a:pt x="67170" y="0"/>
                      </a:lnTo>
                      <a:lnTo>
                        <a:pt x="52724" y="1558"/>
                      </a:lnTo>
                      <a:lnTo>
                        <a:pt x="39363" y="6014"/>
                      </a:lnTo>
                      <a:lnTo>
                        <a:pt x="27417" y="13034"/>
                      </a:lnTo>
                      <a:lnTo>
                        <a:pt x="17215" y="22289"/>
                      </a:lnTo>
                      <a:lnTo>
                        <a:pt x="9086" y="33445"/>
                      </a:lnTo>
                      <a:lnTo>
                        <a:pt x="3361" y="46171"/>
                      </a:lnTo>
                      <a:lnTo>
                        <a:pt x="368" y="60136"/>
                      </a:lnTo>
                      <a:lnTo>
                        <a:pt x="0" y="67221"/>
                      </a:lnTo>
                      <a:lnTo>
                        <a:pt x="1556" y="81656"/>
                      </a:lnTo>
                      <a:lnTo>
                        <a:pt x="6007" y="95015"/>
                      </a:lnTo>
                      <a:lnTo>
                        <a:pt x="13022" y="106964"/>
                      </a:lnTo>
                      <a:lnTo>
                        <a:pt x="22271" y="117172"/>
                      </a:lnTo>
                      <a:lnTo>
                        <a:pt x="33424" y="125306"/>
                      </a:lnTo>
                      <a:lnTo>
                        <a:pt x="46151" y="131035"/>
                      </a:lnTo>
                      <a:lnTo>
                        <a:pt x="60122" y="134025"/>
                      </a:lnTo>
                      <a:lnTo>
                        <a:pt x="67170" y="134391"/>
                      </a:lnTo>
                      <a:lnTo>
                        <a:pt x="81621" y="132832"/>
                      </a:lnTo>
                      <a:lnTo>
                        <a:pt x="94986" y="128375"/>
                      </a:lnTo>
                      <a:lnTo>
                        <a:pt x="106935" y="121354"/>
                      </a:lnTo>
                      <a:lnTo>
                        <a:pt x="117139" y="112099"/>
                      </a:lnTo>
                      <a:lnTo>
                        <a:pt x="125266" y="100944"/>
                      </a:lnTo>
                      <a:lnTo>
                        <a:pt x="130989" y="88220"/>
                      </a:lnTo>
                      <a:lnTo>
                        <a:pt x="133975" y="74260"/>
                      </a:lnTo>
                      <a:lnTo>
                        <a:pt x="134340" y="67221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69" name="object 348">
                  <a:extLst>
                    <a:ext uri="{FF2B5EF4-FFF2-40B4-BE49-F238E27FC236}">
                      <a16:creationId xmlns:a16="http://schemas.microsoft.com/office/drawing/2014/main" id="{31798B8A-9FE9-4831-A208-3E10CB880694}"/>
                    </a:ext>
                  </a:extLst>
                </p:cNvPr>
                <p:cNvSpPr/>
                <p:nvPr/>
              </p:nvSpPr>
              <p:spPr>
                <a:xfrm>
                  <a:off x="2807195" y="2996450"/>
                  <a:ext cx="2678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84">
                      <a:moveTo>
                        <a:pt x="26784" y="0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70" name="object 349">
                  <a:extLst>
                    <a:ext uri="{FF2B5EF4-FFF2-40B4-BE49-F238E27FC236}">
                      <a16:creationId xmlns:a16="http://schemas.microsoft.com/office/drawing/2014/main" id="{1AD8648F-4F46-4FC3-99C9-FB940C6C31FE}"/>
                    </a:ext>
                  </a:extLst>
                </p:cNvPr>
                <p:cNvSpPr/>
                <p:nvPr/>
              </p:nvSpPr>
              <p:spPr>
                <a:xfrm>
                  <a:off x="2803271" y="2963265"/>
                  <a:ext cx="25501" cy="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1" h="8280">
                      <a:moveTo>
                        <a:pt x="25501" y="0"/>
                      </a:moveTo>
                      <a:lnTo>
                        <a:pt x="0" y="828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71" name="object 350">
                  <a:extLst>
                    <a:ext uri="{FF2B5EF4-FFF2-40B4-BE49-F238E27FC236}">
                      <a16:creationId xmlns:a16="http://schemas.microsoft.com/office/drawing/2014/main" id="{B89A1BA6-D0B9-43CB-8BB0-F0B6D5A038B4}"/>
                    </a:ext>
                  </a:extLst>
                </p:cNvPr>
                <p:cNvSpPr/>
                <p:nvPr/>
              </p:nvSpPr>
              <p:spPr>
                <a:xfrm>
                  <a:off x="2791714" y="2933306"/>
                  <a:ext cx="21831" cy="15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31" h="15773">
                      <a:moveTo>
                        <a:pt x="21831" y="0"/>
                      </a:moveTo>
                      <a:lnTo>
                        <a:pt x="0" y="15773"/>
                      </a:lnTo>
                    </a:path>
                  </a:pathLst>
                </a:custGeom>
                <a:ln w="4698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72" name="object 351">
                  <a:extLst>
                    <a:ext uri="{FF2B5EF4-FFF2-40B4-BE49-F238E27FC236}">
                      <a16:creationId xmlns:a16="http://schemas.microsoft.com/office/drawing/2014/main" id="{8EFBDB7B-EE70-487F-A6B9-00D2946BBAA7}"/>
                    </a:ext>
                  </a:extLst>
                </p:cNvPr>
                <p:cNvSpPr/>
                <p:nvPr/>
              </p:nvSpPr>
              <p:spPr>
                <a:xfrm>
                  <a:off x="2773959" y="2909443"/>
                  <a:ext cx="15722" cy="21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22" h="21831">
                      <a:moveTo>
                        <a:pt x="15722" y="0"/>
                      </a:moveTo>
                      <a:lnTo>
                        <a:pt x="0" y="21831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73" name="object 352">
                  <a:extLst>
                    <a:ext uri="{FF2B5EF4-FFF2-40B4-BE49-F238E27FC236}">
                      <a16:creationId xmlns:a16="http://schemas.microsoft.com/office/drawing/2014/main" id="{04C162C0-C7ED-4C3C-B938-708A32B7924A}"/>
                    </a:ext>
                  </a:extLst>
                </p:cNvPr>
                <p:cNvSpPr/>
                <p:nvPr/>
              </p:nvSpPr>
              <p:spPr>
                <a:xfrm>
                  <a:off x="2773959" y="3061690"/>
                  <a:ext cx="15722" cy="21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22" h="21882">
                      <a:moveTo>
                        <a:pt x="15722" y="21882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74" name="object 353">
                  <a:extLst>
                    <a:ext uri="{FF2B5EF4-FFF2-40B4-BE49-F238E27FC236}">
                      <a16:creationId xmlns:a16="http://schemas.microsoft.com/office/drawing/2014/main" id="{CE9345A3-C042-4547-BA94-9321B2832CF6}"/>
                    </a:ext>
                  </a:extLst>
                </p:cNvPr>
                <p:cNvSpPr/>
                <p:nvPr/>
              </p:nvSpPr>
              <p:spPr>
                <a:xfrm>
                  <a:off x="2791714" y="3043936"/>
                  <a:ext cx="21831" cy="15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31" h="15773">
                      <a:moveTo>
                        <a:pt x="21831" y="15773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75" name="object 354">
                  <a:extLst>
                    <a:ext uri="{FF2B5EF4-FFF2-40B4-BE49-F238E27FC236}">
                      <a16:creationId xmlns:a16="http://schemas.microsoft.com/office/drawing/2014/main" id="{9229CEB3-163E-4D26-B5C7-01116AC81802}"/>
                    </a:ext>
                  </a:extLst>
                </p:cNvPr>
                <p:cNvSpPr/>
                <p:nvPr/>
              </p:nvSpPr>
              <p:spPr>
                <a:xfrm>
                  <a:off x="2803271" y="3021456"/>
                  <a:ext cx="25501" cy="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1" h="8242">
                      <a:moveTo>
                        <a:pt x="25501" y="8242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76" name="object 355">
                  <a:extLst>
                    <a:ext uri="{FF2B5EF4-FFF2-40B4-BE49-F238E27FC236}">
                      <a16:creationId xmlns:a16="http://schemas.microsoft.com/office/drawing/2014/main" id="{F09EBDB1-7546-4E7C-93F3-A315E9F9E173}"/>
                    </a:ext>
                  </a:extLst>
                </p:cNvPr>
                <p:cNvSpPr/>
                <p:nvPr/>
              </p:nvSpPr>
              <p:spPr>
                <a:xfrm>
                  <a:off x="2654693" y="2638577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3975" y="74218"/>
                      </a:lnTo>
                      <a:lnTo>
                        <a:pt x="130989" y="88189"/>
                      </a:lnTo>
                      <a:lnTo>
                        <a:pt x="125266" y="100916"/>
                      </a:lnTo>
                      <a:lnTo>
                        <a:pt x="117139" y="112069"/>
                      </a:lnTo>
                      <a:lnTo>
                        <a:pt x="106935" y="121318"/>
                      </a:lnTo>
                      <a:lnTo>
                        <a:pt x="94986" y="128332"/>
                      </a:lnTo>
                      <a:lnTo>
                        <a:pt x="81621" y="132783"/>
                      </a:lnTo>
                      <a:lnTo>
                        <a:pt x="67170" y="134340"/>
                      </a:lnTo>
                      <a:lnTo>
                        <a:pt x="60122" y="133975"/>
                      </a:lnTo>
                      <a:lnTo>
                        <a:pt x="46151" y="130989"/>
                      </a:lnTo>
                      <a:lnTo>
                        <a:pt x="33424" y="125266"/>
                      </a:lnTo>
                      <a:lnTo>
                        <a:pt x="22271" y="117139"/>
                      </a:lnTo>
                      <a:lnTo>
                        <a:pt x="13022" y="106935"/>
                      </a:lnTo>
                      <a:lnTo>
                        <a:pt x="6007" y="94986"/>
                      </a:lnTo>
                      <a:lnTo>
                        <a:pt x="1556" y="81621"/>
                      </a:lnTo>
                      <a:lnTo>
                        <a:pt x="0" y="67170"/>
                      </a:lnTo>
                      <a:lnTo>
                        <a:pt x="364" y="60122"/>
                      </a:lnTo>
                      <a:lnTo>
                        <a:pt x="3351" y="46151"/>
                      </a:lnTo>
                      <a:lnTo>
                        <a:pt x="9073" y="33424"/>
                      </a:lnTo>
                      <a:lnTo>
                        <a:pt x="17201" y="22271"/>
                      </a:lnTo>
                      <a:lnTo>
                        <a:pt x="27404" y="13022"/>
                      </a:lnTo>
                      <a:lnTo>
                        <a:pt x="39354" y="6007"/>
                      </a:lnTo>
                      <a:lnTo>
                        <a:pt x="52719" y="1556"/>
                      </a:lnTo>
                      <a:lnTo>
                        <a:pt x="67170" y="0"/>
                      </a:lnTo>
                      <a:lnTo>
                        <a:pt x="74218" y="364"/>
                      </a:lnTo>
                      <a:lnTo>
                        <a:pt x="88189" y="3351"/>
                      </a:lnTo>
                      <a:lnTo>
                        <a:pt x="100916" y="9073"/>
                      </a:lnTo>
                      <a:lnTo>
                        <a:pt x="112069" y="17201"/>
                      </a:lnTo>
                      <a:lnTo>
                        <a:pt x="121318" y="27404"/>
                      </a:lnTo>
                      <a:lnTo>
                        <a:pt x="128332" y="39354"/>
                      </a:lnTo>
                      <a:lnTo>
                        <a:pt x="132783" y="52719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77" name="object 356">
                  <a:extLst>
                    <a:ext uri="{FF2B5EF4-FFF2-40B4-BE49-F238E27FC236}">
                      <a16:creationId xmlns:a16="http://schemas.microsoft.com/office/drawing/2014/main" id="{781274B6-2325-44B3-9CF9-AC6D1227BF58}"/>
                    </a:ext>
                  </a:extLst>
                </p:cNvPr>
                <p:cNvSpPr/>
                <p:nvPr/>
              </p:nvSpPr>
              <p:spPr>
                <a:xfrm>
                  <a:off x="2710903" y="2716707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54" y="50621"/>
                      </a:lnTo>
                      <a:lnTo>
                        <a:pt x="37918" y="46145"/>
                      </a:lnTo>
                      <a:lnTo>
                        <a:pt x="49476" y="39074"/>
                      </a:lnTo>
                      <a:lnTo>
                        <a:pt x="59252" y="29727"/>
                      </a:lnTo>
                      <a:lnTo>
                        <a:pt x="66869" y="18423"/>
                      </a:lnTo>
                      <a:lnTo>
                        <a:pt x="71952" y="5480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78" name="object 357">
                  <a:extLst>
                    <a:ext uri="{FF2B5EF4-FFF2-40B4-BE49-F238E27FC236}">
                      <a16:creationId xmlns:a16="http://schemas.microsoft.com/office/drawing/2014/main" id="{CF2AE80B-00AB-4FC9-9072-C68C0838D766}"/>
                    </a:ext>
                  </a:extLst>
                </p:cNvPr>
                <p:cNvSpPr/>
                <p:nvPr/>
              </p:nvSpPr>
              <p:spPr>
                <a:xfrm>
                  <a:off x="2726982" y="2730449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16" y="30837"/>
                      </a:lnTo>
                      <a:lnTo>
                        <a:pt x="25094" y="25329"/>
                      </a:lnTo>
                      <a:lnTo>
                        <a:pt x="35508" y="17315"/>
                      </a:lnTo>
                      <a:lnTo>
                        <a:pt x="43932" y="7094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79" name="object 358">
                  <a:extLst>
                    <a:ext uri="{FF2B5EF4-FFF2-40B4-BE49-F238E27FC236}">
                      <a16:creationId xmlns:a16="http://schemas.microsoft.com/office/drawing/2014/main" id="{54E9110A-508F-4CE2-AE68-30A07BDFE8F7}"/>
                    </a:ext>
                  </a:extLst>
                </p:cNvPr>
                <p:cNvSpPr/>
                <p:nvPr/>
              </p:nvSpPr>
              <p:spPr>
                <a:xfrm>
                  <a:off x="2744292" y="2743250"/>
                  <a:ext cx="15074" cy="1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617">
                      <a:moveTo>
                        <a:pt x="0" y="10617"/>
                      </a:moveTo>
                      <a:lnTo>
                        <a:pt x="5600" y="7988"/>
                      </a:lnTo>
                      <a:lnTo>
                        <a:pt x="10718" y="4419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80" name="object 359">
                  <a:extLst>
                    <a:ext uri="{FF2B5EF4-FFF2-40B4-BE49-F238E27FC236}">
                      <a16:creationId xmlns:a16="http://schemas.microsoft.com/office/drawing/2014/main" id="{7949D57F-D5D8-48CB-A618-09322BE4132A}"/>
                    </a:ext>
                  </a:extLst>
                </p:cNvPr>
                <p:cNvSpPr/>
                <p:nvPr/>
              </p:nvSpPr>
              <p:spPr>
                <a:xfrm>
                  <a:off x="2683865" y="2657030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725" y="14135"/>
                      </a:lnTo>
                      <a:lnTo>
                        <a:pt x="12852" y="16865"/>
                      </a:lnTo>
                      <a:lnTo>
                        <a:pt x="9474" y="20192"/>
                      </a:lnTo>
                      <a:lnTo>
                        <a:pt x="0" y="10718"/>
                      </a:lnTo>
                      <a:lnTo>
                        <a:pt x="4419" y="6299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81" name="object 360">
                  <a:extLst>
                    <a:ext uri="{FF2B5EF4-FFF2-40B4-BE49-F238E27FC236}">
                      <a16:creationId xmlns:a16="http://schemas.microsoft.com/office/drawing/2014/main" id="{479C8267-ABB8-41B3-AB43-FCD74B42362E}"/>
                    </a:ext>
                  </a:extLst>
                </p:cNvPr>
                <p:cNvSpPr/>
                <p:nvPr/>
              </p:nvSpPr>
              <p:spPr>
                <a:xfrm>
                  <a:off x="2683865" y="2657030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19" y="6299"/>
                      </a:lnTo>
                      <a:lnTo>
                        <a:pt x="0" y="10718"/>
                      </a:lnTo>
                      <a:lnTo>
                        <a:pt x="9474" y="20192"/>
                      </a:lnTo>
                      <a:lnTo>
                        <a:pt x="12852" y="16865"/>
                      </a:lnTo>
                      <a:lnTo>
                        <a:pt x="16725" y="1413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82" name="object 361">
                  <a:extLst>
                    <a:ext uri="{FF2B5EF4-FFF2-40B4-BE49-F238E27FC236}">
                      <a16:creationId xmlns:a16="http://schemas.microsoft.com/office/drawing/2014/main" id="{D48D6448-2868-4E93-B5BC-8E5490376A83}"/>
                    </a:ext>
                  </a:extLst>
                </p:cNvPr>
                <p:cNvSpPr/>
                <p:nvPr/>
              </p:nvSpPr>
              <p:spPr>
                <a:xfrm>
                  <a:off x="2688628" y="2663126"/>
                  <a:ext cx="13347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7" h="9385">
                      <a:moveTo>
                        <a:pt x="13347" y="0"/>
                      </a:moveTo>
                      <a:lnTo>
                        <a:pt x="8381" y="228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83" name="object 362">
                  <a:extLst>
                    <a:ext uri="{FF2B5EF4-FFF2-40B4-BE49-F238E27FC236}">
                      <a16:creationId xmlns:a16="http://schemas.microsoft.com/office/drawing/2014/main" id="{78773D0B-7B75-4F21-AF1F-FA0B49E04D47}"/>
                    </a:ext>
                  </a:extLst>
                </p:cNvPr>
                <p:cNvSpPr/>
                <p:nvPr/>
              </p:nvSpPr>
              <p:spPr>
                <a:xfrm>
                  <a:off x="2690964" y="2661691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84" name="object 363">
                  <a:extLst>
                    <a:ext uri="{FF2B5EF4-FFF2-40B4-BE49-F238E27FC236}">
                      <a16:creationId xmlns:a16="http://schemas.microsoft.com/office/drawing/2014/main" id="{2F605758-330E-4B9D-96DA-BCFE7C997C06}"/>
                    </a:ext>
                  </a:extLst>
                </p:cNvPr>
                <p:cNvSpPr/>
                <p:nvPr/>
              </p:nvSpPr>
              <p:spPr>
                <a:xfrm>
                  <a:off x="2654693" y="2638577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2783" y="52719"/>
                      </a:lnTo>
                      <a:lnTo>
                        <a:pt x="128332" y="39354"/>
                      </a:lnTo>
                      <a:lnTo>
                        <a:pt x="121318" y="27404"/>
                      </a:lnTo>
                      <a:lnTo>
                        <a:pt x="112069" y="17201"/>
                      </a:lnTo>
                      <a:lnTo>
                        <a:pt x="100916" y="9073"/>
                      </a:lnTo>
                      <a:lnTo>
                        <a:pt x="88189" y="3351"/>
                      </a:lnTo>
                      <a:lnTo>
                        <a:pt x="74218" y="364"/>
                      </a:lnTo>
                      <a:lnTo>
                        <a:pt x="67170" y="0"/>
                      </a:lnTo>
                      <a:lnTo>
                        <a:pt x="52719" y="1556"/>
                      </a:lnTo>
                      <a:lnTo>
                        <a:pt x="39354" y="6007"/>
                      </a:lnTo>
                      <a:lnTo>
                        <a:pt x="27404" y="13022"/>
                      </a:lnTo>
                      <a:lnTo>
                        <a:pt x="17201" y="22271"/>
                      </a:lnTo>
                      <a:lnTo>
                        <a:pt x="9073" y="33424"/>
                      </a:lnTo>
                      <a:lnTo>
                        <a:pt x="3351" y="46151"/>
                      </a:lnTo>
                      <a:lnTo>
                        <a:pt x="364" y="60122"/>
                      </a:lnTo>
                      <a:lnTo>
                        <a:pt x="0" y="67170"/>
                      </a:lnTo>
                      <a:lnTo>
                        <a:pt x="1556" y="81621"/>
                      </a:lnTo>
                      <a:lnTo>
                        <a:pt x="6007" y="94986"/>
                      </a:lnTo>
                      <a:lnTo>
                        <a:pt x="13022" y="106935"/>
                      </a:lnTo>
                      <a:lnTo>
                        <a:pt x="22271" y="117139"/>
                      </a:lnTo>
                      <a:lnTo>
                        <a:pt x="33424" y="125266"/>
                      </a:lnTo>
                      <a:lnTo>
                        <a:pt x="46151" y="130989"/>
                      </a:lnTo>
                      <a:lnTo>
                        <a:pt x="60122" y="133975"/>
                      </a:lnTo>
                      <a:lnTo>
                        <a:pt x="67170" y="134340"/>
                      </a:lnTo>
                      <a:lnTo>
                        <a:pt x="81621" y="132783"/>
                      </a:lnTo>
                      <a:lnTo>
                        <a:pt x="94986" y="128332"/>
                      </a:lnTo>
                      <a:lnTo>
                        <a:pt x="106935" y="121318"/>
                      </a:lnTo>
                      <a:lnTo>
                        <a:pt x="117139" y="112069"/>
                      </a:lnTo>
                      <a:lnTo>
                        <a:pt x="125266" y="100916"/>
                      </a:lnTo>
                      <a:lnTo>
                        <a:pt x="130989" y="88189"/>
                      </a:lnTo>
                      <a:lnTo>
                        <a:pt x="133975" y="74218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85" name="object 364">
                  <a:extLst>
                    <a:ext uri="{FF2B5EF4-FFF2-40B4-BE49-F238E27FC236}">
                      <a16:creationId xmlns:a16="http://schemas.microsoft.com/office/drawing/2014/main" id="{8766FC6C-E2EB-4373-B864-467927F9DE8B}"/>
                    </a:ext>
                  </a:extLst>
                </p:cNvPr>
                <p:cNvSpPr/>
                <p:nvPr/>
              </p:nvSpPr>
              <p:spPr>
                <a:xfrm>
                  <a:off x="2391029" y="2507361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4017" y="74295"/>
                      </a:lnTo>
                      <a:lnTo>
                        <a:pt x="131013" y="88255"/>
                      </a:lnTo>
                      <a:lnTo>
                        <a:pt x="125275" y="100974"/>
                      </a:lnTo>
                      <a:lnTo>
                        <a:pt x="117134" y="112122"/>
                      </a:lnTo>
                      <a:lnTo>
                        <a:pt x="106922" y="121369"/>
                      </a:lnTo>
                      <a:lnTo>
                        <a:pt x="94970" y="128383"/>
                      </a:lnTo>
                      <a:lnTo>
                        <a:pt x="81609" y="132834"/>
                      </a:lnTo>
                      <a:lnTo>
                        <a:pt x="67170" y="134391"/>
                      </a:lnTo>
                      <a:lnTo>
                        <a:pt x="60092" y="134021"/>
                      </a:lnTo>
                      <a:lnTo>
                        <a:pt x="46140" y="131024"/>
                      </a:lnTo>
                      <a:lnTo>
                        <a:pt x="33424" y="125291"/>
                      </a:lnTo>
                      <a:lnTo>
                        <a:pt x="22276" y="117153"/>
                      </a:lnTo>
                      <a:lnTo>
                        <a:pt x="13027" y="106940"/>
                      </a:lnTo>
                      <a:lnTo>
                        <a:pt x="6011" y="94985"/>
                      </a:lnTo>
                      <a:lnTo>
                        <a:pt x="1558" y="81618"/>
                      </a:lnTo>
                      <a:lnTo>
                        <a:pt x="0" y="67170"/>
                      </a:lnTo>
                      <a:lnTo>
                        <a:pt x="365" y="60122"/>
                      </a:lnTo>
                      <a:lnTo>
                        <a:pt x="3356" y="46151"/>
                      </a:lnTo>
                      <a:lnTo>
                        <a:pt x="9084" y="33424"/>
                      </a:lnTo>
                      <a:lnTo>
                        <a:pt x="17219" y="22271"/>
                      </a:lnTo>
                      <a:lnTo>
                        <a:pt x="27426" y="13022"/>
                      </a:lnTo>
                      <a:lnTo>
                        <a:pt x="39376" y="6007"/>
                      </a:lnTo>
                      <a:lnTo>
                        <a:pt x="52734" y="1556"/>
                      </a:lnTo>
                      <a:lnTo>
                        <a:pt x="67170" y="0"/>
                      </a:lnTo>
                      <a:lnTo>
                        <a:pt x="74254" y="368"/>
                      </a:lnTo>
                      <a:lnTo>
                        <a:pt x="88220" y="3361"/>
                      </a:lnTo>
                      <a:lnTo>
                        <a:pt x="100946" y="9086"/>
                      </a:lnTo>
                      <a:lnTo>
                        <a:pt x="112102" y="17215"/>
                      </a:lnTo>
                      <a:lnTo>
                        <a:pt x="121356" y="27417"/>
                      </a:lnTo>
                      <a:lnTo>
                        <a:pt x="128377" y="39363"/>
                      </a:lnTo>
                      <a:lnTo>
                        <a:pt x="132832" y="52724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86" name="object 365">
                  <a:extLst>
                    <a:ext uri="{FF2B5EF4-FFF2-40B4-BE49-F238E27FC236}">
                      <a16:creationId xmlns:a16="http://schemas.microsoft.com/office/drawing/2014/main" id="{34A2D795-C434-4A06-B5B5-4F20FF0510FE}"/>
                    </a:ext>
                  </a:extLst>
                </p:cNvPr>
                <p:cNvSpPr/>
                <p:nvPr/>
              </p:nvSpPr>
              <p:spPr>
                <a:xfrm>
                  <a:off x="2447226" y="2585542"/>
                  <a:ext cx="73177" cy="52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33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302" y="52133"/>
                      </a:lnTo>
                      <a:lnTo>
                        <a:pt x="10972" y="52133"/>
                      </a:lnTo>
                      <a:lnTo>
                        <a:pt x="24976" y="50572"/>
                      </a:lnTo>
                      <a:lnTo>
                        <a:pt x="37951" y="46100"/>
                      </a:lnTo>
                      <a:lnTo>
                        <a:pt x="49518" y="39034"/>
                      </a:lnTo>
                      <a:lnTo>
                        <a:pt x="59296" y="29690"/>
                      </a:lnTo>
                      <a:lnTo>
                        <a:pt x="66908" y="18385"/>
                      </a:lnTo>
                      <a:lnTo>
                        <a:pt x="71972" y="5437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87" name="object 366">
                  <a:extLst>
                    <a:ext uri="{FF2B5EF4-FFF2-40B4-BE49-F238E27FC236}">
                      <a16:creationId xmlns:a16="http://schemas.microsoft.com/office/drawing/2014/main" id="{08863750-05E2-40AC-A746-C60C2650928A}"/>
                    </a:ext>
                  </a:extLst>
                </p:cNvPr>
                <p:cNvSpPr/>
                <p:nvPr/>
              </p:nvSpPr>
              <p:spPr>
                <a:xfrm>
                  <a:off x="2463304" y="2599232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21" y="30843"/>
                      </a:lnTo>
                      <a:lnTo>
                        <a:pt x="25100" y="25345"/>
                      </a:lnTo>
                      <a:lnTo>
                        <a:pt x="35511" y="17337"/>
                      </a:lnTo>
                      <a:lnTo>
                        <a:pt x="43932" y="7109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88" name="object 367">
                  <a:extLst>
                    <a:ext uri="{FF2B5EF4-FFF2-40B4-BE49-F238E27FC236}">
                      <a16:creationId xmlns:a16="http://schemas.microsoft.com/office/drawing/2014/main" id="{01E0A581-3560-4BB4-BAB1-D6FB2ACB352E}"/>
                    </a:ext>
                  </a:extLst>
                </p:cNvPr>
                <p:cNvSpPr/>
                <p:nvPr/>
              </p:nvSpPr>
              <p:spPr>
                <a:xfrm>
                  <a:off x="2480614" y="2612085"/>
                  <a:ext cx="15138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566">
                      <a:moveTo>
                        <a:pt x="0" y="10566"/>
                      </a:moveTo>
                      <a:lnTo>
                        <a:pt x="5664" y="7937"/>
                      </a:lnTo>
                      <a:lnTo>
                        <a:pt x="10769" y="4368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89" name="object 368">
                  <a:extLst>
                    <a:ext uri="{FF2B5EF4-FFF2-40B4-BE49-F238E27FC236}">
                      <a16:creationId xmlns:a16="http://schemas.microsoft.com/office/drawing/2014/main" id="{33164657-2046-41D8-8775-F1BFF8715A2F}"/>
                    </a:ext>
                  </a:extLst>
                </p:cNvPr>
                <p:cNvSpPr/>
                <p:nvPr/>
              </p:nvSpPr>
              <p:spPr>
                <a:xfrm>
                  <a:off x="2420188" y="2525814"/>
                  <a:ext cx="20993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243">
                      <a:moveTo>
                        <a:pt x="15290" y="0"/>
                      </a:moveTo>
                      <a:lnTo>
                        <a:pt x="20993" y="12204"/>
                      </a:lnTo>
                      <a:lnTo>
                        <a:pt x="16725" y="14185"/>
                      </a:lnTo>
                      <a:lnTo>
                        <a:pt x="12852" y="16916"/>
                      </a:lnTo>
                      <a:lnTo>
                        <a:pt x="9525" y="20243"/>
                      </a:lnTo>
                      <a:lnTo>
                        <a:pt x="0" y="10718"/>
                      </a:lnTo>
                      <a:lnTo>
                        <a:pt x="4419" y="6299"/>
                      </a:lnTo>
                      <a:lnTo>
                        <a:pt x="9626" y="2679"/>
                      </a:lnTo>
                      <a:lnTo>
                        <a:pt x="1529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90" name="object 369">
                  <a:extLst>
                    <a:ext uri="{FF2B5EF4-FFF2-40B4-BE49-F238E27FC236}">
                      <a16:creationId xmlns:a16="http://schemas.microsoft.com/office/drawing/2014/main" id="{CCFBB42A-53B8-46CA-80AF-61091E27AADF}"/>
                    </a:ext>
                  </a:extLst>
                </p:cNvPr>
                <p:cNvSpPr/>
                <p:nvPr/>
              </p:nvSpPr>
              <p:spPr>
                <a:xfrm>
                  <a:off x="2420188" y="2525814"/>
                  <a:ext cx="20993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243">
                      <a:moveTo>
                        <a:pt x="15290" y="0"/>
                      </a:moveTo>
                      <a:lnTo>
                        <a:pt x="9626" y="2679"/>
                      </a:lnTo>
                      <a:lnTo>
                        <a:pt x="4419" y="6299"/>
                      </a:lnTo>
                      <a:lnTo>
                        <a:pt x="0" y="10718"/>
                      </a:lnTo>
                      <a:lnTo>
                        <a:pt x="9525" y="20243"/>
                      </a:lnTo>
                      <a:lnTo>
                        <a:pt x="12852" y="16916"/>
                      </a:lnTo>
                      <a:lnTo>
                        <a:pt x="16725" y="14185"/>
                      </a:lnTo>
                      <a:lnTo>
                        <a:pt x="20993" y="12204"/>
                      </a:lnTo>
                      <a:lnTo>
                        <a:pt x="15290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91" name="object 370">
                  <a:extLst>
                    <a:ext uri="{FF2B5EF4-FFF2-40B4-BE49-F238E27FC236}">
                      <a16:creationId xmlns:a16="http://schemas.microsoft.com/office/drawing/2014/main" id="{4C6178CA-FA74-4EA0-AFE6-41A3D19E8FD5}"/>
                    </a:ext>
                  </a:extLst>
                </p:cNvPr>
                <p:cNvSpPr/>
                <p:nvPr/>
              </p:nvSpPr>
              <p:spPr>
                <a:xfrm>
                  <a:off x="2424950" y="2531910"/>
                  <a:ext cx="13398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85">
                      <a:moveTo>
                        <a:pt x="13398" y="0"/>
                      </a:moveTo>
                      <a:lnTo>
                        <a:pt x="8432" y="233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92" name="object 371">
                  <a:extLst>
                    <a:ext uri="{FF2B5EF4-FFF2-40B4-BE49-F238E27FC236}">
                      <a16:creationId xmlns:a16="http://schemas.microsoft.com/office/drawing/2014/main" id="{2CD9EE25-F6BE-417A-A7C5-B0FA1EEC3549}"/>
                    </a:ext>
                  </a:extLst>
                </p:cNvPr>
                <p:cNvSpPr/>
                <p:nvPr/>
              </p:nvSpPr>
              <p:spPr>
                <a:xfrm>
                  <a:off x="2427338" y="2530525"/>
                  <a:ext cx="778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5" h="11010">
                      <a:moveTo>
                        <a:pt x="7785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93" name="object 372">
                  <a:extLst>
                    <a:ext uri="{FF2B5EF4-FFF2-40B4-BE49-F238E27FC236}">
                      <a16:creationId xmlns:a16="http://schemas.microsoft.com/office/drawing/2014/main" id="{1473776D-2EA0-4C4D-AAE7-3C9089BB6DCE}"/>
                    </a:ext>
                  </a:extLst>
                </p:cNvPr>
                <p:cNvSpPr/>
                <p:nvPr/>
              </p:nvSpPr>
              <p:spPr>
                <a:xfrm>
                  <a:off x="2391029" y="2507361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2832" y="52724"/>
                      </a:lnTo>
                      <a:lnTo>
                        <a:pt x="128377" y="39363"/>
                      </a:lnTo>
                      <a:lnTo>
                        <a:pt x="121356" y="27417"/>
                      </a:lnTo>
                      <a:lnTo>
                        <a:pt x="112102" y="17215"/>
                      </a:lnTo>
                      <a:lnTo>
                        <a:pt x="100946" y="9086"/>
                      </a:lnTo>
                      <a:lnTo>
                        <a:pt x="88220" y="3361"/>
                      </a:lnTo>
                      <a:lnTo>
                        <a:pt x="74254" y="368"/>
                      </a:lnTo>
                      <a:lnTo>
                        <a:pt x="67170" y="0"/>
                      </a:lnTo>
                      <a:lnTo>
                        <a:pt x="52734" y="1556"/>
                      </a:lnTo>
                      <a:lnTo>
                        <a:pt x="39376" y="6007"/>
                      </a:lnTo>
                      <a:lnTo>
                        <a:pt x="27426" y="13022"/>
                      </a:lnTo>
                      <a:lnTo>
                        <a:pt x="17219" y="22271"/>
                      </a:lnTo>
                      <a:lnTo>
                        <a:pt x="9084" y="33424"/>
                      </a:lnTo>
                      <a:lnTo>
                        <a:pt x="3356" y="46151"/>
                      </a:lnTo>
                      <a:lnTo>
                        <a:pt x="365" y="60122"/>
                      </a:lnTo>
                      <a:lnTo>
                        <a:pt x="0" y="67170"/>
                      </a:lnTo>
                      <a:lnTo>
                        <a:pt x="1558" y="81618"/>
                      </a:lnTo>
                      <a:lnTo>
                        <a:pt x="6011" y="94985"/>
                      </a:lnTo>
                      <a:lnTo>
                        <a:pt x="13027" y="106940"/>
                      </a:lnTo>
                      <a:lnTo>
                        <a:pt x="22276" y="117153"/>
                      </a:lnTo>
                      <a:lnTo>
                        <a:pt x="33424" y="125291"/>
                      </a:lnTo>
                      <a:lnTo>
                        <a:pt x="46140" y="131024"/>
                      </a:lnTo>
                      <a:lnTo>
                        <a:pt x="60092" y="134021"/>
                      </a:lnTo>
                      <a:lnTo>
                        <a:pt x="67170" y="134391"/>
                      </a:lnTo>
                      <a:lnTo>
                        <a:pt x="81609" y="132834"/>
                      </a:lnTo>
                      <a:lnTo>
                        <a:pt x="94970" y="128383"/>
                      </a:lnTo>
                      <a:lnTo>
                        <a:pt x="106922" y="121369"/>
                      </a:lnTo>
                      <a:lnTo>
                        <a:pt x="117134" y="112122"/>
                      </a:lnTo>
                      <a:lnTo>
                        <a:pt x="125275" y="100974"/>
                      </a:lnTo>
                      <a:lnTo>
                        <a:pt x="131013" y="88255"/>
                      </a:lnTo>
                      <a:lnTo>
                        <a:pt x="134017" y="74295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94" name="object 374">
                  <a:extLst>
                    <a:ext uri="{FF2B5EF4-FFF2-40B4-BE49-F238E27FC236}">
                      <a16:creationId xmlns:a16="http://schemas.microsoft.com/office/drawing/2014/main" id="{3827FCFF-E4E3-4C9B-ADB4-8157E0DD5F8C}"/>
                    </a:ext>
                  </a:extLst>
                </p:cNvPr>
                <p:cNvSpPr/>
                <p:nvPr/>
              </p:nvSpPr>
              <p:spPr>
                <a:xfrm>
                  <a:off x="2422728" y="2309660"/>
                  <a:ext cx="73164" cy="5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4" h="52197">
                      <a:moveTo>
                        <a:pt x="0" y="51244"/>
                      </a:moveTo>
                      <a:lnTo>
                        <a:pt x="3619" y="51841"/>
                      </a:lnTo>
                      <a:lnTo>
                        <a:pt x="7289" y="52197"/>
                      </a:lnTo>
                      <a:lnTo>
                        <a:pt x="10960" y="52197"/>
                      </a:lnTo>
                      <a:lnTo>
                        <a:pt x="24957" y="50633"/>
                      </a:lnTo>
                      <a:lnTo>
                        <a:pt x="37926" y="46154"/>
                      </a:lnTo>
                      <a:lnTo>
                        <a:pt x="49489" y="39081"/>
                      </a:lnTo>
                      <a:lnTo>
                        <a:pt x="59266" y="29731"/>
                      </a:lnTo>
                      <a:lnTo>
                        <a:pt x="66879" y="18424"/>
                      </a:lnTo>
                      <a:lnTo>
                        <a:pt x="71948" y="5479"/>
                      </a:lnTo>
                      <a:lnTo>
                        <a:pt x="7316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95" name="object 375">
                  <a:extLst>
                    <a:ext uri="{FF2B5EF4-FFF2-40B4-BE49-F238E27FC236}">
                      <a16:creationId xmlns:a16="http://schemas.microsoft.com/office/drawing/2014/main" id="{E267F76D-CE6C-469D-9696-9053854F4B37}"/>
                    </a:ext>
                  </a:extLst>
                </p:cNvPr>
                <p:cNvSpPr/>
                <p:nvPr/>
              </p:nvSpPr>
              <p:spPr>
                <a:xfrm>
                  <a:off x="2438793" y="2323401"/>
                  <a:ext cx="47878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40">
                      <a:moveTo>
                        <a:pt x="0" y="33540"/>
                      </a:moveTo>
                      <a:lnTo>
                        <a:pt x="13119" y="30839"/>
                      </a:lnTo>
                      <a:lnTo>
                        <a:pt x="25097" y="25335"/>
                      </a:lnTo>
                      <a:lnTo>
                        <a:pt x="35510" y="17325"/>
                      </a:lnTo>
                      <a:lnTo>
                        <a:pt x="43935" y="7106"/>
                      </a:lnTo>
                      <a:lnTo>
                        <a:pt x="4787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96" name="object 376">
                  <a:extLst>
                    <a:ext uri="{FF2B5EF4-FFF2-40B4-BE49-F238E27FC236}">
                      <a16:creationId xmlns:a16="http://schemas.microsoft.com/office/drawing/2014/main" id="{BE84BBD2-80A9-477C-B936-92D451BFCC7C}"/>
                    </a:ext>
                  </a:extLst>
                </p:cNvPr>
                <p:cNvSpPr/>
                <p:nvPr/>
              </p:nvSpPr>
              <p:spPr>
                <a:xfrm>
                  <a:off x="2456116" y="2336203"/>
                  <a:ext cx="15125" cy="1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" h="10617">
                      <a:moveTo>
                        <a:pt x="0" y="10617"/>
                      </a:moveTo>
                      <a:lnTo>
                        <a:pt x="5651" y="7988"/>
                      </a:lnTo>
                      <a:lnTo>
                        <a:pt x="10756" y="4419"/>
                      </a:lnTo>
                      <a:lnTo>
                        <a:pt x="15125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97" name="object 377">
                  <a:extLst>
                    <a:ext uri="{FF2B5EF4-FFF2-40B4-BE49-F238E27FC236}">
                      <a16:creationId xmlns:a16="http://schemas.microsoft.com/office/drawing/2014/main" id="{5BF5B121-B48E-4322-BDEA-7E224810D392}"/>
                    </a:ext>
                  </a:extLst>
                </p:cNvPr>
                <p:cNvSpPr/>
                <p:nvPr/>
              </p:nvSpPr>
              <p:spPr>
                <a:xfrm>
                  <a:off x="2395689" y="2249982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713" y="14185"/>
                      </a:lnTo>
                      <a:lnTo>
                        <a:pt x="12839" y="16865"/>
                      </a:lnTo>
                      <a:lnTo>
                        <a:pt x="9525" y="20193"/>
                      </a:lnTo>
                      <a:lnTo>
                        <a:pt x="0" y="10718"/>
                      </a:lnTo>
                      <a:lnTo>
                        <a:pt x="4406" y="6299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98" name="object 378">
                  <a:extLst>
                    <a:ext uri="{FF2B5EF4-FFF2-40B4-BE49-F238E27FC236}">
                      <a16:creationId xmlns:a16="http://schemas.microsoft.com/office/drawing/2014/main" id="{481E40C0-217B-4FC8-B163-D58545BFAC7B}"/>
                    </a:ext>
                  </a:extLst>
                </p:cNvPr>
                <p:cNvSpPr/>
                <p:nvPr/>
              </p:nvSpPr>
              <p:spPr>
                <a:xfrm>
                  <a:off x="2395689" y="2249982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06" y="6299"/>
                      </a:lnTo>
                      <a:lnTo>
                        <a:pt x="0" y="10718"/>
                      </a:lnTo>
                      <a:lnTo>
                        <a:pt x="9525" y="20193"/>
                      </a:lnTo>
                      <a:lnTo>
                        <a:pt x="12839" y="16865"/>
                      </a:lnTo>
                      <a:lnTo>
                        <a:pt x="16713" y="1418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899" name="object 379">
                  <a:extLst>
                    <a:ext uri="{FF2B5EF4-FFF2-40B4-BE49-F238E27FC236}">
                      <a16:creationId xmlns:a16="http://schemas.microsoft.com/office/drawing/2014/main" id="{D85CDA92-7F52-47D5-8252-27D55CD32443}"/>
                    </a:ext>
                  </a:extLst>
                </p:cNvPr>
                <p:cNvSpPr/>
                <p:nvPr/>
              </p:nvSpPr>
              <p:spPr>
                <a:xfrm>
                  <a:off x="2400452" y="2256091"/>
                  <a:ext cx="13385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72">
                      <a:moveTo>
                        <a:pt x="13385" y="0"/>
                      </a:moveTo>
                      <a:lnTo>
                        <a:pt x="8432" y="2324"/>
                      </a:lnTo>
                      <a:lnTo>
                        <a:pt x="3860" y="5499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00" name="object 380">
                  <a:extLst>
                    <a:ext uri="{FF2B5EF4-FFF2-40B4-BE49-F238E27FC236}">
                      <a16:creationId xmlns:a16="http://schemas.microsoft.com/office/drawing/2014/main" id="{21710600-75AD-4A1C-AAF0-00981F303474}"/>
                    </a:ext>
                  </a:extLst>
                </p:cNvPr>
                <p:cNvSpPr/>
                <p:nvPr/>
              </p:nvSpPr>
              <p:spPr>
                <a:xfrm>
                  <a:off x="2402776" y="2254643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101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01" name="object 381">
                  <a:extLst>
                    <a:ext uri="{FF2B5EF4-FFF2-40B4-BE49-F238E27FC236}">
                      <a16:creationId xmlns:a16="http://schemas.microsoft.com/office/drawing/2014/main" id="{6EEF7BC3-A738-4F6B-B1C2-649883F1D79A}"/>
                    </a:ext>
                  </a:extLst>
                </p:cNvPr>
                <p:cNvSpPr/>
                <p:nvPr/>
              </p:nvSpPr>
              <p:spPr>
                <a:xfrm>
                  <a:off x="2366518" y="2231529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2833" y="52724"/>
                      </a:lnTo>
                      <a:lnTo>
                        <a:pt x="128379" y="39363"/>
                      </a:lnTo>
                      <a:lnTo>
                        <a:pt x="121360" y="27417"/>
                      </a:lnTo>
                      <a:lnTo>
                        <a:pt x="112107" y="17215"/>
                      </a:lnTo>
                      <a:lnTo>
                        <a:pt x="100952" y="9086"/>
                      </a:lnTo>
                      <a:lnTo>
                        <a:pt x="88224" y="3361"/>
                      </a:lnTo>
                      <a:lnTo>
                        <a:pt x="74257" y="368"/>
                      </a:lnTo>
                      <a:lnTo>
                        <a:pt x="67170" y="0"/>
                      </a:lnTo>
                      <a:lnTo>
                        <a:pt x="52734" y="1556"/>
                      </a:lnTo>
                      <a:lnTo>
                        <a:pt x="39376" y="6007"/>
                      </a:lnTo>
                      <a:lnTo>
                        <a:pt x="27426" y="13022"/>
                      </a:lnTo>
                      <a:lnTo>
                        <a:pt x="17219" y="22271"/>
                      </a:lnTo>
                      <a:lnTo>
                        <a:pt x="9084" y="33424"/>
                      </a:lnTo>
                      <a:lnTo>
                        <a:pt x="3356" y="46151"/>
                      </a:lnTo>
                      <a:lnTo>
                        <a:pt x="365" y="60122"/>
                      </a:lnTo>
                      <a:lnTo>
                        <a:pt x="0" y="67170"/>
                      </a:lnTo>
                      <a:lnTo>
                        <a:pt x="1559" y="81621"/>
                      </a:lnTo>
                      <a:lnTo>
                        <a:pt x="6015" y="94986"/>
                      </a:lnTo>
                      <a:lnTo>
                        <a:pt x="13037" y="106935"/>
                      </a:lnTo>
                      <a:lnTo>
                        <a:pt x="22291" y="117139"/>
                      </a:lnTo>
                      <a:lnTo>
                        <a:pt x="33446" y="125266"/>
                      </a:lnTo>
                      <a:lnTo>
                        <a:pt x="46170" y="130989"/>
                      </a:lnTo>
                      <a:lnTo>
                        <a:pt x="60131" y="133975"/>
                      </a:lnTo>
                      <a:lnTo>
                        <a:pt x="67170" y="134340"/>
                      </a:lnTo>
                      <a:lnTo>
                        <a:pt x="81618" y="132784"/>
                      </a:lnTo>
                      <a:lnTo>
                        <a:pt x="94985" y="128337"/>
                      </a:lnTo>
                      <a:lnTo>
                        <a:pt x="106940" y="121327"/>
                      </a:lnTo>
                      <a:lnTo>
                        <a:pt x="117153" y="112084"/>
                      </a:lnTo>
                      <a:lnTo>
                        <a:pt x="125291" y="100938"/>
                      </a:lnTo>
                      <a:lnTo>
                        <a:pt x="131024" y="88219"/>
                      </a:lnTo>
                      <a:lnTo>
                        <a:pt x="134021" y="74256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02" name="object 382">
                  <a:extLst>
                    <a:ext uri="{FF2B5EF4-FFF2-40B4-BE49-F238E27FC236}">
                      <a16:creationId xmlns:a16="http://schemas.microsoft.com/office/drawing/2014/main" id="{8EE22B33-81CC-42F1-85DF-EFAD91D05BEC}"/>
                    </a:ext>
                  </a:extLst>
                </p:cNvPr>
                <p:cNvSpPr/>
                <p:nvPr/>
              </p:nvSpPr>
              <p:spPr>
                <a:xfrm>
                  <a:off x="2584945" y="2041778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4018" y="74293"/>
                      </a:lnTo>
                      <a:lnTo>
                        <a:pt x="131019" y="88250"/>
                      </a:lnTo>
                      <a:lnTo>
                        <a:pt x="125289" y="100969"/>
                      </a:lnTo>
                      <a:lnTo>
                        <a:pt x="117156" y="112117"/>
                      </a:lnTo>
                      <a:lnTo>
                        <a:pt x="106950" y="121365"/>
                      </a:lnTo>
                      <a:lnTo>
                        <a:pt x="94997" y="128381"/>
                      </a:lnTo>
                      <a:lnTo>
                        <a:pt x="81628" y="132833"/>
                      </a:lnTo>
                      <a:lnTo>
                        <a:pt x="67170" y="134391"/>
                      </a:lnTo>
                      <a:lnTo>
                        <a:pt x="60092" y="134021"/>
                      </a:lnTo>
                      <a:lnTo>
                        <a:pt x="46140" y="131023"/>
                      </a:lnTo>
                      <a:lnTo>
                        <a:pt x="33424" y="125288"/>
                      </a:lnTo>
                      <a:lnTo>
                        <a:pt x="22276" y="117148"/>
                      </a:lnTo>
                      <a:lnTo>
                        <a:pt x="13027" y="106935"/>
                      </a:lnTo>
                      <a:lnTo>
                        <a:pt x="6011" y="94980"/>
                      </a:lnTo>
                      <a:lnTo>
                        <a:pt x="1558" y="81614"/>
                      </a:lnTo>
                      <a:lnTo>
                        <a:pt x="0" y="67170"/>
                      </a:lnTo>
                      <a:lnTo>
                        <a:pt x="365" y="60131"/>
                      </a:lnTo>
                      <a:lnTo>
                        <a:pt x="3356" y="46170"/>
                      </a:lnTo>
                      <a:lnTo>
                        <a:pt x="9084" y="33446"/>
                      </a:lnTo>
                      <a:lnTo>
                        <a:pt x="17219" y="22291"/>
                      </a:lnTo>
                      <a:lnTo>
                        <a:pt x="27426" y="13037"/>
                      </a:lnTo>
                      <a:lnTo>
                        <a:pt x="39376" y="6015"/>
                      </a:lnTo>
                      <a:lnTo>
                        <a:pt x="52734" y="1559"/>
                      </a:lnTo>
                      <a:lnTo>
                        <a:pt x="67170" y="0"/>
                      </a:lnTo>
                      <a:lnTo>
                        <a:pt x="74265" y="369"/>
                      </a:lnTo>
                      <a:lnTo>
                        <a:pt x="88244" y="3366"/>
                      </a:lnTo>
                      <a:lnTo>
                        <a:pt x="100974" y="9098"/>
                      </a:lnTo>
                      <a:lnTo>
                        <a:pt x="112127" y="17233"/>
                      </a:lnTo>
                      <a:lnTo>
                        <a:pt x="121374" y="27439"/>
                      </a:lnTo>
                      <a:lnTo>
                        <a:pt x="128387" y="39385"/>
                      </a:lnTo>
                      <a:lnTo>
                        <a:pt x="132835" y="52739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03" name="object 383">
                  <a:extLst>
                    <a:ext uri="{FF2B5EF4-FFF2-40B4-BE49-F238E27FC236}">
                      <a16:creationId xmlns:a16="http://schemas.microsoft.com/office/drawing/2014/main" id="{2D8FEE47-CA42-4B3F-8711-CAD1112A69E0}"/>
                    </a:ext>
                  </a:extLst>
                </p:cNvPr>
                <p:cNvSpPr/>
                <p:nvPr/>
              </p:nvSpPr>
              <p:spPr>
                <a:xfrm>
                  <a:off x="2641155" y="2119909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57" y="50624"/>
                      </a:lnTo>
                      <a:lnTo>
                        <a:pt x="37928" y="46155"/>
                      </a:lnTo>
                      <a:lnTo>
                        <a:pt x="49494" y="39092"/>
                      </a:lnTo>
                      <a:lnTo>
                        <a:pt x="59274" y="29750"/>
                      </a:lnTo>
                      <a:lnTo>
                        <a:pt x="66890" y="18444"/>
                      </a:lnTo>
                      <a:lnTo>
                        <a:pt x="71961" y="5489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04" name="object 384">
                  <a:extLst>
                    <a:ext uri="{FF2B5EF4-FFF2-40B4-BE49-F238E27FC236}">
                      <a16:creationId xmlns:a16="http://schemas.microsoft.com/office/drawing/2014/main" id="{38A0B980-EB5B-48AE-8BE3-4E4DBC0C93BD}"/>
                    </a:ext>
                  </a:extLst>
                </p:cNvPr>
                <p:cNvSpPr/>
                <p:nvPr/>
              </p:nvSpPr>
              <p:spPr>
                <a:xfrm>
                  <a:off x="2657221" y="2133650"/>
                  <a:ext cx="4787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40">
                      <a:moveTo>
                        <a:pt x="0" y="33540"/>
                      </a:moveTo>
                      <a:lnTo>
                        <a:pt x="13121" y="30864"/>
                      </a:lnTo>
                      <a:lnTo>
                        <a:pt x="25101" y="25369"/>
                      </a:lnTo>
                      <a:lnTo>
                        <a:pt x="35515" y="17354"/>
                      </a:lnTo>
                      <a:lnTo>
                        <a:pt x="43939" y="7119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05" name="object 385">
                  <a:extLst>
                    <a:ext uri="{FF2B5EF4-FFF2-40B4-BE49-F238E27FC236}">
                      <a16:creationId xmlns:a16="http://schemas.microsoft.com/office/drawing/2014/main" id="{5ADE4610-FF6B-4128-8282-729E8ED4383E}"/>
                    </a:ext>
                  </a:extLst>
                </p:cNvPr>
                <p:cNvSpPr/>
                <p:nvPr/>
              </p:nvSpPr>
              <p:spPr>
                <a:xfrm>
                  <a:off x="2674594" y="2146503"/>
                  <a:ext cx="15074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06" y="4356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06" name="object 386">
                  <a:extLst>
                    <a:ext uri="{FF2B5EF4-FFF2-40B4-BE49-F238E27FC236}">
                      <a16:creationId xmlns:a16="http://schemas.microsoft.com/office/drawing/2014/main" id="{D3CA5D0C-8FC7-4F77-B53F-1E3753953AA1}"/>
                    </a:ext>
                  </a:extLst>
                </p:cNvPr>
                <p:cNvSpPr/>
                <p:nvPr/>
              </p:nvSpPr>
              <p:spPr>
                <a:xfrm>
                  <a:off x="2614168" y="2060282"/>
                  <a:ext cx="20929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80">
                      <a:moveTo>
                        <a:pt x="15227" y="0"/>
                      </a:moveTo>
                      <a:lnTo>
                        <a:pt x="20929" y="12153"/>
                      </a:lnTo>
                      <a:lnTo>
                        <a:pt x="16662" y="14135"/>
                      </a:lnTo>
                      <a:lnTo>
                        <a:pt x="12801" y="16865"/>
                      </a:lnTo>
                      <a:lnTo>
                        <a:pt x="9474" y="20180"/>
                      </a:lnTo>
                      <a:lnTo>
                        <a:pt x="0" y="10655"/>
                      </a:lnTo>
                      <a:lnTo>
                        <a:pt x="4419" y="6248"/>
                      </a:lnTo>
                      <a:lnTo>
                        <a:pt x="9575" y="2628"/>
                      </a:lnTo>
                      <a:lnTo>
                        <a:pt x="152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07" name="object 387">
                  <a:extLst>
                    <a:ext uri="{FF2B5EF4-FFF2-40B4-BE49-F238E27FC236}">
                      <a16:creationId xmlns:a16="http://schemas.microsoft.com/office/drawing/2014/main" id="{2E36EA4F-0DD2-4E26-9D50-065AAD5CE83E}"/>
                    </a:ext>
                  </a:extLst>
                </p:cNvPr>
                <p:cNvSpPr/>
                <p:nvPr/>
              </p:nvSpPr>
              <p:spPr>
                <a:xfrm>
                  <a:off x="2614168" y="2060282"/>
                  <a:ext cx="20929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80">
                      <a:moveTo>
                        <a:pt x="15227" y="0"/>
                      </a:moveTo>
                      <a:lnTo>
                        <a:pt x="9575" y="2628"/>
                      </a:lnTo>
                      <a:lnTo>
                        <a:pt x="4419" y="6248"/>
                      </a:lnTo>
                      <a:lnTo>
                        <a:pt x="0" y="10655"/>
                      </a:lnTo>
                      <a:lnTo>
                        <a:pt x="9474" y="20180"/>
                      </a:lnTo>
                      <a:lnTo>
                        <a:pt x="12801" y="16865"/>
                      </a:lnTo>
                      <a:lnTo>
                        <a:pt x="16662" y="14135"/>
                      </a:lnTo>
                      <a:lnTo>
                        <a:pt x="20929" y="12153"/>
                      </a:lnTo>
                      <a:lnTo>
                        <a:pt x="15227" y="0"/>
                      </a:lnTo>
                      <a:close/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08" name="object 388">
                  <a:extLst>
                    <a:ext uri="{FF2B5EF4-FFF2-40B4-BE49-F238E27FC236}">
                      <a16:creationId xmlns:a16="http://schemas.microsoft.com/office/drawing/2014/main" id="{EF74AA2C-B794-4F2C-AC31-3715C6DBB204}"/>
                    </a:ext>
                  </a:extLst>
                </p:cNvPr>
                <p:cNvSpPr/>
                <p:nvPr/>
              </p:nvSpPr>
              <p:spPr>
                <a:xfrm>
                  <a:off x="2618879" y="2066328"/>
                  <a:ext cx="13398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72">
                      <a:moveTo>
                        <a:pt x="13398" y="0"/>
                      </a:moveTo>
                      <a:lnTo>
                        <a:pt x="8432" y="2336"/>
                      </a:lnTo>
                      <a:lnTo>
                        <a:pt x="3873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09" name="object 389">
                  <a:extLst>
                    <a:ext uri="{FF2B5EF4-FFF2-40B4-BE49-F238E27FC236}">
                      <a16:creationId xmlns:a16="http://schemas.microsoft.com/office/drawing/2014/main" id="{9BDB0A64-6AB0-4943-8076-6FE99CE7DF1F}"/>
                    </a:ext>
                  </a:extLst>
                </p:cNvPr>
                <p:cNvSpPr/>
                <p:nvPr/>
              </p:nvSpPr>
              <p:spPr>
                <a:xfrm>
                  <a:off x="2621216" y="2064943"/>
                  <a:ext cx="7886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6" h="11010">
                      <a:moveTo>
                        <a:pt x="7886" y="10960"/>
                      </a:moveTo>
                      <a:lnTo>
                        <a:pt x="8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10" name="object 390">
                  <a:extLst>
                    <a:ext uri="{FF2B5EF4-FFF2-40B4-BE49-F238E27FC236}">
                      <a16:creationId xmlns:a16="http://schemas.microsoft.com/office/drawing/2014/main" id="{E2679646-359D-4376-B30E-2C05526CEE67}"/>
                    </a:ext>
                  </a:extLst>
                </p:cNvPr>
                <p:cNvSpPr/>
                <p:nvPr/>
              </p:nvSpPr>
              <p:spPr>
                <a:xfrm>
                  <a:off x="2584945" y="2041778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2835" y="52739"/>
                      </a:lnTo>
                      <a:lnTo>
                        <a:pt x="128387" y="39385"/>
                      </a:lnTo>
                      <a:lnTo>
                        <a:pt x="121374" y="27439"/>
                      </a:lnTo>
                      <a:lnTo>
                        <a:pt x="112127" y="17233"/>
                      </a:lnTo>
                      <a:lnTo>
                        <a:pt x="100974" y="9098"/>
                      </a:lnTo>
                      <a:lnTo>
                        <a:pt x="88244" y="3366"/>
                      </a:lnTo>
                      <a:lnTo>
                        <a:pt x="74265" y="369"/>
                      </a:lnTo>
                      <a:lnTo>
                        <a:pt x="67170" y="0"/>
                      </a:lnTo>
                      <a:lnTo>
                        <a:pt x="52734" y="1559"/>
                      </a:lnTo>
                      <a:lnTo>
                        <a:pt x="39376" y="6015"/>
                      </a:lnTo>
                      <a:lnTo>
                        <a:pt x="27426" y="13037"/>
                      </a:lnTo>
                      <a:lnTo>
                        <a:pt x="17219" y="22291"/>
                      </a:lnTo>
                      <a:lnTo>
                        <a:pt x="9084" y="33446"/>
                      </a:lnTo>
                      <a:lnTo>
                        <a:pt x="3356" y="46170"/>
                      </a:lnTo>
                      <a:lnTo>
                        <a:pt x="365" y="60131"/>
                      </a:lnTo>
                      <a:lnTo>
                        <a:pt x="0" y="67170"/>
                      </a:lnTo>
                      <a:lnTo>
                        <a:pt x="1558" y="81614"/>
                      </a:lnTo>
                      <a:lnTo>
                        <a:pt x="6011" y="94980"/>
                      </a:lnTo>
                      <a:lnTo>
                        <a:pt x="13027" y="106935"/>
                      </a:lnTo>
                      <a:lnTo>
                        <a:pt x="22276" y="117148"/>
                      </a:lnTo>
                      <a:lnTo>
                        <a:pt x="33424" y="125288"/>
                      </a:lnTo>
                      <a:lnTo>
                        <a:pt x="46140" y="131023"/>
                      </a:lnTo>
                      <a:lnTo>
                        <a:pt x="60092" y="134021"/>
                      </a:lnTo>
                      <a:lnTo>
                        <a:pt x="67170" y="134391"/>
                      </a:lnTo>
                      <a:lnTo>
                        <a:pt x="81628" y="132833"/>
                      </a:lnTo>
                      <a:lnTo>
                        <a:pt x="94997" y="128381"/>
                      </a:lnTo>
                      <a:lnTo>
                        <a:pt x="106950" y="121365"/>
                      </a:lnTo>
                      <a:lnTo>
                        <a:pt x="117156" y="112117"/>
                      </a:lnTo>
                      <a:lnTo>
                        <a:pt x="125289" y="100969"/>
                      </a:lnTo>
                      <a:lnTo>
                        <a:pt x="131019" y="88250"/>
                      </a:lnTo>
                      <a:lnTo>
                        <a:pt x="134018" y="74293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11" name="object 391">
                  <a:extLst>
                    <a:ext uri="{FF2B5EF4-FFF2-40B4-BE49-F238E27FC236}">
                      <a16:creationId xmlns:a16="http://schemas.microsoft.com/office/drawing/2014/main" id="{FCE5EDFB-6D97-41A7-8BAC-BF13E3554E63}"/>
                    </a:ext>
                  </a:extLst>
                </p:cNvPr>
                <p:cNvSpPr/>
                <p:nvPr/>
              </p:nvSpPr>
              <p:spPr>
                <a:xfrm>
                  <a:off x="2732786" y="2108949"/>
                  <a:ext cx="2693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6">
                      <a:moveTo>
                        <a:pt x="26936" y="0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12" name="object 392">
                  <a:extLst>
                    <a:ext uri="{FF2B5EF4-FFF2-40B4-BE49-F238E27FC236}">
                      <a16:creationId xmlns:a16="http://schemas.microsoft.com/office/drawing/2014/main" id="{1BBB4646-F7A2-4BBF-9C5F-1BBEC5151BC4}"/>
                    </a:ext>
                  </a:extLst>
                </p:cNvPr>
                <p:cNvSpPr/>
                <p:nvPr/>
              </p:nvSpPr>
              <p:spPr>
                <a:xfrm>
                  <a:off x="2728861" y="2075700"/>
                  <a:ext cx="25653" cy="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3" h="8242">
                      <a:moveTo>
                        <a:pt x="25653" y="0"/>
                      </a:moveTo>
                      <a:lnTo>
                        <a:pt x="0" y="824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13" name="object 393">
                  <a:extLst>
                    <a:ext uri="{FF2B5EF4-FFF2-40B4-BE49-F238E27FC236}">
                      <a16:creationId xmlns:a16="http://schemas.microsoft.com/office/drawing/2014/main" id="{D4FF5728-C71A-4678-8C95-A3029BBB47BD}"/>
                    </a:ext>
                  </a:extLst>
                </p:cNvPr>
                <p:cNvSpPr/>
                <p:nvPr/>
              </p:nvSpPr>
              <p:spPr>
                <a:xfrm>
                  <a:off x="2717406" y="2045690"/>
                  <a:ext cx="21729" cy="15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15773">
                      <a:moveTo>
                        <a:pt x="21729" y="0"/>
                      </a:moveTo>
                      <a:lnTo>
                        <a:pt x="0" y="15773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14" name="object 394">
                  <a:extLst>
                    <a:ext uri="{FF2B5EF4-FFF2-40B4-BE49-F238E27FC236}">
                      <a16:creationId xmlns:a16="http://schemas.microsoft.com/office/drawing/2014/main" id="{6B374C3C-5231-4FDC-93D6-4878E9A4B6AC}"/>
                    </a:ext>
                  </a:extLst>
                </p:cNvPr>
                <p:cNvSpPr/>
                <p:nvPr/>
              </p:nvSpPr>
              <p:spPr>
                <a:xfrm>
                  <a:off x="2699499" y="2021827"/>
                  <a:ext cx="15875" cy="21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21882">
                      <a:moveTo>
                        <a:pt x="15875" y="0"/>
                      </a:moveTo>
                      <a:lnTo>
                        <a:pt x="0" y="2188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15" name="object 395">
                  <a:extLst>
                    <a:ext uri="{FF2B5EF4-FFF2-40B4-BE49-F238E27FC236}">
                      <a16:creationId xmlns:a16="http://schemas.microsoft.com/office/drawing/2014/main" id="{7394868B-1D14-485B-BD78-0AD0638186D6}"/>
                    </a:ext>
                  </a:extLst>
                </p:cNvPr>
                <p:cNvSpPr/>
                <p:nvPr/>
              </p:nvSpPr>
              <p:spPr>
                <a:xfrm>
                  <a:off x="2677020" y="2006600"/>
                  <a:ext cx="8382" cy="25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2" h="25552">
                      <a:moveTo>
                        <a:pt x="8382" y="0"/>
                      </a:moveTo>
                      <a:lnTo>
                        <a:pt x="0" y="2555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16" name="object 396">
                  <a:extLst>
                    <a:ext uri="{FF2B5EF4-FFF2-40B4-BE49-F238E27FC236}">
                      <a16:creationId xmlns:a16="http://schemas.microsoft.com/office/drawing/2014/main" id="{3FF52A00-E02A-44EA-B1A4-F58CB041E072}"/>
                    </a:ext>
                  </a:extLst>
                </p:cNvPr>
                <p:cNvSpPr/>
                <p:nvPr/>
              </p:nvSpPr>
              <p:spPr>
                <a:xfrm>
                  <a:off x="2728861" y="2133854"/>
                  <a:ext cx="25653" cy="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3" h="8280">
                      <a:moveTo>
                        <a:pt x="25653" y="8280"/>
                      </a:moveTo>
                      <a:lnTo>
                        <a:pt x="0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17" name="object 398">
                  <a:extLst>
                    <a:ext uri="{FF2B5EF4-FFF2-40B4-BE49-F238E27FC236}">
                      <a16:creationId xmlns:a16="http://schemas.microsoft.com/office/drawing/2014/main" id="{9FA5A162-1568-4F97-8002-A4FB64E6E261}"/>
                    </a:ext>
                  </a:extLst>
                </p:cNvPr>
                <p:cNvSpPr/>
                <p:nvPr/>
              </p:nvSpPr>
              <p:spPr>
                <a:xfrm>
                  <a:off x="4267149" y="2567330"/>
                  <a:ext cx="73177" cy="5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97">
                      <a:moveTo>
                        <a:pt x="0" y="51257"/>
                      </a:moveTo>
                      <a:lnTo>
                        <a:pt x="3619" y="51892"/>
                      </a:lnTo>
                      <a:lnTo>
                        <a:pt x="7289" y="52197"/>
                      </a:lnTo>
                      <a:lnTo>
                        <a:pt x="10960" y="52197"/>
                      </a:lnTo>
                      <a:lnTo>
                        <a:pt x="24956" y="50636"/>
                      </a:lnTo>
                      <a:lnTo>
                        <a:pt x="37926" y="46166"/>
                      </a:lnTo>
                      <a:lnTo>
                        <a:pt x="49491" y="39101"/>
                      </a:lnTo>
                      <a:lnTo>
                        <a:pt x="59271" y="29758"/>
                      </a:lnTo>
                      <a:lnTo>
                        <a:pt x="66886" y="18451"/>
                      </a:lnTo>
                      <a:lnTo>
                        <a:pt x="71958" y="5497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18" name="object 399">
                  <a:extLst>
                    <a:ext uri="{FF2B5EF4-FFF2-40B4-BE49-F238E27FC236}">
                      <a16:creationId xmlns:a16="http://schemas.microsoft.com/office/drawing/2014/main" id="{80CB1411-3D82-4D03-B264-BB046872EBD0}"/>
                    </a:ext>
                  </a:extLst>
                </p:cNvPr>
                <p:cNvSpPr/>
                <p:nvPr/>
              </p:nvSpPr>
              <p:spPr>
                <a:xfrm>
                  <a:off x="4283227" y="2581071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16" y="30844"/>
                      </a:lnTo>
                      <a:lnTo>
                        <a:pt x="25094" y="25349"/>
                      </a:lnTo>
                      <a:lnTo>
                        <a:pt x="35508" y="17343"/>
                      </a:lnTo>
                      <a:lnTo>
                        <a:pt x="43932" y="7113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19" name="object 400">
                  <a:extLst>
                    <a:ext uri="{FF2B5EF4-FFF2-40B4-BE49-F238E27FC236}">
                      <a16:creationId xmlns:a16="http://schemas.microsoft.com/office/drawing/2014/main" id="{59D6B77B-14E1-4343-B7C6-680B9E97E306}"/>
                    </a:ext>
                  </a:extLst>
                </p:cNvPr>
                <p:cNvSpPr/>
                <p:nvPr/>
              </p:nvSpPr>
              <p:spPr>
                <a:xfrm>
                  <a:off x="4300537" y="2593924"/>
                  <a:ext cx="15125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69" y="4368"/>
                      </a:lnTo>
                      <a:lnTo>
                        <a:pt x="15125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20" name="object 401">
                  <a:extLst>
                    <a:ext uri="{FF2B5EF4-FFF2-40B4-BE49-F238E27FC236}">
                      <a16:creationId xmlns:a16="http://schemas.microsoft.com/office/drawing/2014/main" id="{9A329522-B9C6-4FF6-B127-8E8CB31375DF}"/>
                    </a:ext>
                  </a:extLst>
                </p:cNvPr>
                <p:cNvSpPr/>
                <p:nvPr/>
              </p:nvSpPr>
              <p:spPr>
                <a:xfrm>
                  <a:off x="4240110" y="2507653"/>
                  <a:ext cx="20993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243">
                      <a:moveTo>
                        <a:pt x="15278" y="0"/>
                      </a:moveTo>
                      <a:lnTo>
                        <a:pt x="20993" y="12204"/>
                      </a:lnTo>
                      <a:lnTo>
                        <a:pt x="16725" y="14185"/>
                      </a:lnTo>
                      <a:lnTo>
                        <a:pt x="12852" y="16916"/>
                      </a:lnTo>
                      <a:lnTo>
                        <a:pt x="9525" y="20243"/>
                      </a:lnTo>
                      <a:lnTo>
                        <a:pt x="0" y="10718"/>
                      </a:lnTo>
                      <a:lnTo>
                        <a:pt x="4419" y="6299"/>
                      </a:lnTo>
                      <a:lnTo>
                        <a:pt x="9626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21" name="object 402">
                  <a:extLst>
                    <a:ext uri="{FF2B5EF4-FFF2-40B4-BE49-F238E27FC236}">
                      <a16:creationId xmlns:a16="http://schemas.microsoft.com/office/drawing/2014/main" id="{F562BA74-B24D-4F92-BA9C-FFDD8E26DF05}"/>
                    </a:ext>
                  </a:extLst>
                </p:cNvPr>
                <p:cNvSpPr/>
                <p:nvPr/>
              </p:nvSpPr>
              <p:spPr>
                <a:xfrm>
                  <a:off x="4240110" y="2507653"/>
                  <a:ext cx="20993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243">
                      <a:moveTo>
                        <a:pt x="15278" y="0"/>
                      </a:moveTo>
                      <a:lnTo>
                        <a:pt x="9626" y="2679"/>
                      </a:lnTo>
                      <a:lnTo>
                        <a:pt x="4419" y="6299"/>
                      </a:lnTo>
                      <a:lnTo>
                        <a:pt x="0" y="10718"/>
                      </a:lnTo>
                      <a:lnTo>
                        <a:pt x="9525" y="20243"/>
                      </a:lnTo>
                      <a:lnTo>
                        <a:pt x="12852" y="16916"/>
                      </a:lnTo>
                      <a:lnTo>
                        <a:pt x="16725" y="14185"/>
                      </a:lnTo>
                      <a:lnTo>
                        <a:pt x="20993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22" name="object 403">
                  <a:extLst>
                    <a:ext uri="{FF2B5EF4-FFF2-40B4-BE49-F238E27FC236}">
                      <a16:creationId xmlns:a16="http://schemas.microsoft.com/office/drawing/2014/main" id="{483E2B39-BF07-4461-AAE8-59BB2F5560A3}"/>
                    </a:ext>
                  </a:extLst>
                </p:cNvPr>
                <p:cNvSpPr/>
                <p:nvPr/>
              </p:nvSpPr>
              <p:spPr>
                <a:xfrm>
                  <a:off x="4244873" y="2513761"/>
                  <a:ext cx="13398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72">
                      <a:moveTo>
                        <a:pt x="13398" y="0"/>
                      </a:moveTo>
                      <a:lnTo>
                        <a:pt x="8381" y="2324"/>
                      </a:lnTo>
                      <a:lnTo>
                        <a:pt x="3873" y="5499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23" name="object 404">
                  <a:extLst>
                    <a:ext uri="{FF2B5EF4-FFF2-40B4-BE49-F238E27FC236}">
                      <a16:creationId xmlns:a16="http://schemas.microsoft.com/office/drawing/2014/main" id="{037B5DC8-13F9-4510-A063-5CC446138DC2}"/>
                    </a:ext>
                  </a:extLst>
                </p:cNvPr>
                <p:cNvSpPr/>
                <p:nvPr/>
              </p:nvSpPr>
              <p:spPr>
                <a:xfrm>
                  <a:off x="4247210" y="2512364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72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24" name="object 405">
                  <a:extLst>
                    <a:ext uri="{FF2B5EF4-FFF2-40B4-BE49-F238E27FC236}">
                      <a16:creationId xmlns:a16="http://schemas.microsoft.com/office/drawing/2014/main" id="{3813BFC7-3A61-447E-875B-329E74024C98}"/>
                    </a:ext>
                  </a:extLst>
                </p:cNvPr>
                <p:cNvSpPr/>
                <p:nvPr/>
              </p:nvSpPr>
              <p:spPr>
                <a:xfrm>
                  <a:off x="4210939" y="2489200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2783" y="52719"/>
                      </a:lnTo>
                      <a:lnTo>
                        <a:pt x="128332" y="39354"/>
                      </a:lnTo>
                      <a:lnTo>
                        <a:pt x="121318" y="27404"/>
                      </a:lnTo>
                      <a:lnTo>
                        <a:pt x="112069" y="17201"/>
                      </a:lnTo>
                      <a:lnTo>
                        <a:pt x="100916" y="9073"/>
                      </a:lnTo>
                      <a:lnTo>
                        <a:pt x="88189" y="3351"/>
                      </a:lnTo>
                      <a:lnTo>
                        <a:pt x="74218" y="364"/>
                      </a:lnTo>
                      <a:lnTo>
                        <a:pt x="67170" y="0"/>
                      </a:lnTo>
                      <a:lnTo>
                        <a:pt x="52723" y="1556"/>
                      </a:lnTo>
                      <a:lnTo>
                        <a:pt x="39359" y="6007"/>
                      </a:lnTo>
                      <a:lnTo>
                        <a:pt x="27410" y="13022"/>
                      </a:lnTo>
                      <a:lnTo>
                        <a:pt x="17205" y="22271"/>
                      </a:lnTo>
                      <a:lnTo>
                        <a:pt x="9076" y="33424"/>
                      </a:lnTo>
                      <a:lnTo>
                        <a:pt x="3352" y="46151"/>
                      </a:lnTo>
                      <a:lnTo>
                        <a:pt x="365" y="60122"/>
                      </a:lnTo>
                      <a:lnTo>
                        <a:pt x="0" y="67170"/>
                      </a:lnTo>
                      <a:lnTo>
                        <a:pt x="1557" y="81621"/>
                      </a:lnTo>
                      <a:lnTo>
                        <a:pt x="6009" y="94986"/>
                      </a:lnTo>
                      <a:lnTo>
                        <a:pt x="13026" y="106935"/>
                      </a:lnTo>
                      <a:lnTo>
                        <a:pt x="22276" y="117139"/>
                      </a:lnTo>
                      <a:lnTo>
                        <a:pt x="33429" y="125266"/>
                      </a:lnTo>
                      <a:lnTo>
                        <a:pt x="46156" y="130989"/>
                      </a:lnTo>
                      <a:lnTo>
                        <a:pt x="60124" y="133975"/>
                      </a:lnTo>
                      <a:lnTo>
                        <a:pt x="67170" y="134340"/>
                      </a:lnTo>
                      <a:lnTo>
                        <a:pt x="81621" y="132783"/>
                      </a:lnTo>
                      <a:lnTo>
                        <a:pt x="94986" y="128332"/>
                      </a:lnTo>
                      <a:lnTo>
                        <a:pt x="106935" y="121318"/>
                      </a:lnTo>
                      <a:lnTo>
                        <a:pt x="117139" y="112069"/>
                      </a:lnTo>
                      <a:lnTo>
                        <a:pt x="125266" y="100916"/>
                      </a:lnTo>
                      <a:lnTo>
                        <a:pt x="130989" y="88189"/>
                      </a:lnTo>
                      <a:lnTo>
                        <a:pt x="133975" y="74218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25" name="object 406">
                  <a:extLst>
                    <a:ext uri="{FF2B5EF4-FFF2-40B4-BE49-F238E27FC236}">
                      <a16:creationId xmlns:a16="http://schemas.microsoft.com/office/drawing/2014/main" id="{4E4A8517-02A9-458E-BB67-2E5622131E63}"/>
                    </a:ext>
                  </a:extLst>
                </p:cNvPr>
                <p:cNvSpPr/>
                <p:nvPr/>
              </p:nvSpPr>
              <p:spPr>
                <a:xfrm>
                  <a:off x="4340377" y="2763888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3975" y="74260"/>
                      </a:lnTo>
                      <a:lnTo>
                        <a:pt x="130989" y="88220"/>
                      </a:lnTo>
                      <a:lnTo>
                        <a:pt x="125266" y="100944"/>
                      </a:lnTo>
                      <a:lnTo>
                        <a:pt x="117139" y="112099"/>
                      </a:lnTo>
                      <a:lnTo>
                        <a:pt x="106935" y="121354"/>
                      </a:lnTo>
                      <a:lnTo>
                        <a:pt x="94986" y="128375"/>
                      </a:lnTo>
                      <a:lnTo>
                        <a:pt x="81621" y="132832"/>
                      </a:lnTo>
                      <a:lnTo>
                        <a:pt x="67170" y="134391"/>
                      </a:lnTo>
                      <a:lnTo>
                        <a:pt x="60122" y="134025"/>
                      </a:lnTo>
                      <a:lnTo>
                        <a:pt x="46151" y="131035"/>
                      </a:lnTo>
                      <a:lnTo>
                        <a:pt x="33424" y="125306"/>
                      </a:lnTo>
                      <a:lnTo>
                        <a:pt x="22271" y="117172"/>
                      </a:lnTo>
                      <a:lnTo>
                        <a:pt x="13022" y="106964"/>
                      </a:lnTo>
                      <a:lnTo>
                        <a:pt x="6007" y="95015"/>
                      </a:lnTo>
                      <a:lnTo>
                        <a:pt x="1556" y="81656"/>
                      </a:lnTo>
                      <a:lnTo>
                        <a:pt x="0" y="67221"/>
                      </a:lnTo>
                      <a:lnTo>
                        <a:pt x="368" y="60125"/>
                      </a:lnTo>
                      <a:lnTo>
                        <a:pt x="3361" y="46147"/>
                      </a:lnTo>
                      <a:lnTo>
                        <a:pt x="9086" y="33416"/>
                      </a:lnTo>
                      <a:lnTo>
                        <a:pt x="17215" y="22263"/>
                      </a:lnTo>
                      <a:lnTo>
                        <a:pt x="27417" y="13016"/>
                      </a:lnTo>
                      <a:lnTo>
                        <a:pt x="39363" y="6004"/>
                      </a:lnTo>
                      <a:lnTo>
                        <a:pt x="52724" y="1555"/>
                      </a:lnTo>
                      <a:lnTo>
                        <a:pt x="67170" y="0"/>
                      </a:lnTo>
                      <a:lnTo>
                        <a:pt x="74256" y="368"/>
                      </a:lnTo>
                      <a:lnTo>
                        <a:pt x="88219" y="3361"/>
                      </a:lnTo>
                      <a:lnTo>
                        <a:pt x="100938" y="9088"/>
                      </a:lnTo>
                      <a:lnTo>
                        <a:pt x="112084" y="17220"/>
                      </a:lnTo>
                      <a:lnTo>
                        <a:pt x="121327" y="27428"/>
                      </a:lnTo>
                      <a:lnTo>
                        <a:pt x="128337" y="39383"/>
                      </a:lnTo>
                      <a:lnTo>
                        <a:pt x="132784" y="52757"/>
                      </a:lnTo>
                      <a:lnTo>
                        <a:pt x="134340" y="672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26" name="object 407">
                  <a:extLst>
                    <a:ext uri="{FF2B5EF4-FFF2-40B4-BE49-F238E27FC236}">
                      <a16:creationId xmlns:a16="http://schemas.microsoft.com/office/drawing/2014/main" id="{11D4229C-BA53-4BA3-8907-71879752E6A0}"/>
                    </a:ext>
                  </a:extLst>
                </p:cNvPr>
                <p:cNvSpPr/>
                <p:nvPr/>
              </p:nvSpPr>
              <p:spPr>
                <a:xfrm>
                  <a:off x="4396587" y="2842069"/>
                  <a:ext cx="73113" cy="5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13" h="52197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289" y="52197"/>
                      </a:lnTo>
                      <a:lnTo>
                        <a:pt x="10960" y="52197"/>
                      </a:lnTo>
                      <a:lnTo>
                        <a:pt x="24960" y="50631"/>
                      </a:lnTo>
                      <a:lnTo>
                        <a:pt x="37926" y="46149"/>
                      </a:lnTo>
                      <a:lnTo>
                        <a:pt x="49481" y="39069"/>
                      </a:lnTo>
                      <a:lnTo>
                        <a:pt x="59248" y="29711"/>
                      </a:lnTo>
                      <a:lnTo>
                        <a:pt x="66850" y="18394"/>
                      </a:lnTo>
                      <a:lnTo>
                        <a:pt x="71909" y="5440"/>
                      </a:lnTo>
                      <a:lnTo>
                        <a:pt x="73113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27" name="object 408">
                  <a:extLst>
                    <a:ext uri="{FF2B5EF4-FFF2-40B4-BE49-F238E27FC236}">
                      <a16:creationId xmlns:a16="http://schemas.microsoft.com/office/drawing/2014/main" id="{2CEAC5EF-327C-41B6-966D-A8BFD7E97B98}"/>
                    </a:ext>
                  </a:extLst>
                </p:cNvPr>
                <p:cNvSpPr/>
                <p:nvPr/>
              </p:nvSpPr>
              <p:spPr>
                <a:xfrm>
                  <a:off x="4412602" y="2855760"/>
                  <a:ext cx="4792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29" h="33540">
                      <a:moveTo>
                        <a:pt x="0" y="33540"/>
                      </a:moveTo>
                      <a:lnTo>
                        <a:pt x="13137" y="30867"/>
                      </a:lnTo>
                      <a:lnTo>
                        <a:pt x="25122" y="25379"/>
                      </a:lnTo>
                      <a:lnTo>
                        <a:pt x="35538" y="17374"/>
                      </a:lnTo>
                      <a:lnTo>
                        <a:pt x="43965" y="7151"/>
                      </a:lnTo>
                      <a:lnTo>
                        <a:pt x="4792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28" name="object 409">
                  <a:extLst>
                    <a:ext uri="{FF2B5EF4-FFF2-40B4-BE49-F238E27FC236}">
                      <a16:creationId xmlns:a16="http://schemas.microsoft.com/office/drawing/2014/main" id="{B99DC34A-7BB4-460A-8432-B7B903280DA2}"/>
                    </a:ext>
                  </a:extLst>
                </p:cNvPr>
                <p:cNvSpPr/>
                <p:nvPr/>
              </p:nvSpPr>
              <p:spPr>
                <a:xfrm>
                  <a:off x="4429963" y="2868612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88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29" name="object 410">
                  <a:extLst>
                    <a:ext uri="{FF2B5EF4-FFF2-40B4-BE49-F238E27FC236}">
                      <a16:creationId xmlns:a16="http://schemas.microsoft.com/office/drawing/2014/main" id="{B18A3D32-9524-41FE-BAA9-D73A7CAA98FD}"/>
                    </a:ext>
                  </a:extLst>
                </p:cNvPr>
                <p:cNvSpPr/>
                <p:nvPr/>
              </p:nvSpPr>
              <p:spPr>
                <a:xfrm>
                  <a:off x="4369549" y="2782392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662" y="14135"/>
                      </a:lnTo>
                      <a:lnTo>
                        <a:pt x="12788" y="16865"/>
                      </a:lnTo>
                      <a:lnTo>
                        <a:pt x="9474" y="20192"/>
                      </a:lnTo>
                      <a:lnTo>
                        <a:pt x="0" y="10718"/>
                      </a:lnTo>
                      <a:lnTo>
                        <a:pt x="4406" y="6248"/>
                      </a:lnTo>
                      <a:lnTo>
                        <a:pt x="9563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30" name="object 411">
                  <a:extLst>
                    <a:ext uri="{FF2B5EF4-FFF2-40B4-BE49-F238E27FC236}">
                      <a16:creationId xmlns:a16="http://schemas.microsoft.com/office/drawing/2014/main" id="{BD59738F-9673-4BDD-82F6-0C4B650A3A0F}"/>
                    </a:ext>
                  </a:extLst>
                </p:cNvPr>
                <p:cNvSpPr/>
                <p:nvPr/>
              </p:nvSpPr>
              <p:spPr>
                <a:xfrm>
                  <a:off x="4369549" y="2782392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9563" y="2628"/>
                      </a:lnTo>
                      <a:lnTo>
                        <a:pt x="4406" y="6248"/>
                      </a:lnTo>
                      <a:lnTo>
                        <a:pt x="0" y="10718"/>
                      </a:lnTo>
                      <a:lnTo>
                        <a:pt x="9474" y="20192"/>
                      </a:lnTo>
                      <a:lnTo>
                        <a:pt x="12788" y="16865"/>
                      </a:lnTo>
                      <a:lnTo>
                        <a:pt x="16662" y="1413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31" name="object 412">
                  <a:extLst>
                    <a:ext uri="{FF2B5EF4-FFF2-40B4-BE49-F238E27FC236}">
                      <a16:creationId xmlns:a16="http://schemas.microsoft.com/office/drawing/2014/main" id="{E0E1CF4D-5635-42B9-B878-57DCE38348FF}"/>
                    </a:ext>
                  </a:extLst>
                </p:cNvPr>
                <p:cNvSpPr/>
                <p:nvPr/>
              </p:nvSpPr>
              <p:spPr>
                <a:xfrm>
                  <a:off x="4374311" y="2788437"/>
                  <a:ext cx="13334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4" h="9385">
                      <a:moveTo>
                        <a:pt x="13334" y="0"/>
                      </a:moveTo>
                      <a:lnTo>
                        <a:pt x="8381" y="2336"/>
                      </a:lnTo>
                      <a:lnTo>
                        <a:pt x="3860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32" name="object 413">
                  <a:extLst>
                    <a:ext uri="{FF2B5EF4-FFF2-40B4-BE49-F238E27FC236}">
                      <a16:creationId xmlns:a16="http://schemas.microsoft.com/office/drawing/2014/main" id="{8855CB75-A89D-4CDF-A93C-406D03A326A3}"/>
                    </a:ext>
                  </a:extLst>
                </p:cNvPr>
                <p:cNvSpPr/>
                <p:nvPr/>
              </p:nvSpPr>
              <p:spPr>
                <a:xfrm>
                  <a:off x="4376635" y="2787053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33" name="object 414">
                  <a:extLst>
                    <a:ext uri="{FF2B5EF4-FFF2-40B4-BE49-F238E27FC236}">
                      <a16:creationId xmlns:a16="http://schemas.microsoft.com/office/drawing/2014/main" id="{4133831E-D416-4DC1-8848-4BDEBFA0580C}"/>
                    </a:ext>
                  </a:extLst>
                </p:cNvPr>
                <p:cNvSpPr/>
                <p:nvPr/>
              </p:nvSpPr>
              <p:spPr>
                <a:xfrm>
                  <a:off x="4340377" y="2763888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2784" y="52757"/>
                      </a:lnTo>
                      <a:lnTo>
                        <a:pt x="128337" y="39383"/>
                      </a:lnTo>
                      <a:lnTo>
                        <a:pt x="121327" y="27428"/>
                      </a:lnTo>
                      <a:lnTo>
                        <a:pt x="112084" y="17220"/>
                      </a:lnTo>
                      <a:lnTo>
                        <a:pt x="100938" y="9088"/>
                      </a:lnTo>
                      <a:lnTo>
                        <a:pt x="88219" y="3361"/>
                      </a:lnTo>
                      <a:lnTo>
                        <a:pt x="74256" y="368"/>
                      </a:lnTo>
                      <a:lnTo>
                        <a:pt x="67170" y="0"/>
                      </a:lnTo>
                      <a:lnTo>
                        <a:pt x="52724" y="1555"/>
                      </a:lnTo>
                      <a:lnTo>
                        <a:pt x="39363" y="6004"/>
                      </a:lnTo>
                      <a:lnTo>
                        <a:pt x="27417" y="13016"/>
                      </a:lnTo>
                      <a:lnTo>
                        <a:pt x="17215" y="22263"/>
                      </a:lnTo>
                      <a:lnTo>
                        <a:pt x="9086" y="33416"/>
                      </a:lnTo>
                      <a:lnTo>
                        <a:pt x="3361" y="46147"/>
                      </a:lnTo>
                      <a:lnTo>
                        <a:pt x="368" y="60125"/>
                      </a:lnTo>
                      <a:lnTo>
                        <a:pt x="0" y="67221"/>
                      </a:lnTo>
                      <a:lnTo>
                        <a:pt x="1556" y="81656"/>
                      </a:lnTo>
                      <a:lnTo>
                        <a:pt x="6007" y="95015"/>
                      </a:lnTo>
                      <a:lnTo>
                        <a:pt x="13022" y="106964"/>
                      </a:lnTo>
                      <a:lnTo>
                        <a:pt x="22271" y="117172"/>
                      </a:lnTo>
                      <a:lnTo>
                        <a:pt x="33424" y="125306"/>
                      </a:lnTo>
                      <a:lnTo>
                        <a:pt x="46151" y="131035"/>
                      </a:lnTo>
                      <a:lnTo>
                        <a:pt x="60122" y="134025"/>
                      </a:lnTo>
                      <a:lnTo>
                        <a:pt x="67170" y="134391"/>
                      </a:lnTo>
                      <a:lnTo>
                        <a:pt x="81621" y="132832"/>
                      </a:lnTo>
                      <a:lnTo>
                        <a:pt x="94986" y="128375"/>
                      </a:lnTo>
                      <a:lnTo>
                        <a:pt x="106935" y="121354"/>
                      </a:lnTo>
                      <a:lnTo>
                        <a:pt x="117139" y="112099"/>
                      </a:lnTo>
                      <a:lnTo>
                        <a:pt x="125266" y="100944"/>
                      </a:lnTo>
                      <a:lnTo>
                        <a:pt x="130989" y="88220"/>
                      </a:lnTo>
                      <a:lnTo>
                        <a:pt x="133975" y="74260"/>
                      </a:lnTo>
                      <a:lnTo>
                        <a:pt x="134340" y="67221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34" name="object 415">
                  <a:extLst>
                    <a:ext uri="{FF2B5EF4-FFF2-40B4-BE49-F238E27FC236}">
                      <a16:creationId xmlns:a16="http://schemas.microsoft.com/office/drawing/2014/main" id="{FD41D1CD-F27B-4953-B56B-58DC9D6A015D}"/>
                    </a:ext>
                  </a:extLst>
                </p:cNvPr>
                <p:cNvSpPr/>
                <p:nvPr/>
              </p:nvSpPr>
              <p:spPr>
                <a:xfrm>
                  <a:off x="4162577" y="3022854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3971" y="74254"/>
                      </a:lnTo>
                      <a:lnTo>
                        <a:pt x="130979" y="88220"/>
                      </a:lnTo>
                      <a:lnTo>
                        <a:pt x="125253" y="100946"/>
                      </a:lnTo>
                      <a:lnTo>
                        <a:pt x="117125" y="112102"/>
                      </a:lnTo>
                      <a:lnTo>
                        <a:pt x="106922" y="121356"/>
                      </a:lnTo>
                      <a:lnTo>
                        <a:pt x="94976" y="128377"/>
                      </a:lnTo>
                      <a:lnTo>
                        <a:pt x="81615" y="132832"/>
                      </a:lnTo>
                      <a:lnTo>
                        <a:pt x="67170" y="134391"/>
                      </a:lnTo>
                      <a:lnTo>
                        <a:pt x="60084" y="134021"/>
                      </a:lnTo>
                      <a:lnTo>
                        <a:pt x="46120" y="131023"/>
                      </a:lnTo>
                      <a:lnTo>
                        <a:pt x="33401" y="125288"/>
                      </a:lnTo>
                      <a:lnTo>
                        <a:pt x="22255" y="117148"/>
                      </a:lnTo>
                      <a:lnTo>
                        <a:pt x="13013" y="106935"/>
                      </a:lnTo>
                      <a:lnTo>
                        <a:pt x="6003" y="94980"/>
                      </a:lnTo>
                      <a:lnTo>
                        <a:pt x="1555" y="81614"/>
                      </a:lnTo>
                      <a:lnTo>
                        <a:pt x="0" y="67170"/>
                      </a:lnTo>
                      <a:lnTo>
                        <a:pt x="364" y="60131"/>
                      </a:lnTo>
                      <a:lnTo>
                        <a:pt x="3351" y="46170"/>
                      </a:lnTo>
                      <a:lnTo>
                        <a:pt x="9073" y="33446"/>
                      </a:lnTo>
                      <a:lnTo>
                        <a:pt x="17201" y="22291"/>
                      </a:lnTo>
                      <a:lnTo>
                        <a:pt x="27404" y="13037"/>
                      </a:lnTo>
                      <a:lnTo>
                        <a:pt x="39354" y="6015"/>
                      </a:lnTo>
                      <a:lnTo>
                        <a:pt x="52719" y="1559"/>
                      </a:lnTo>
                      <a:lnTo>
                        <a:pt x="67170" y="0"/>
                      </a:lnTo>
                      <a:lnTo>
                        <a:pt x="74218" y="365"/>
                      </a:lnTo>
                      <a:lnTo>
                        <a:pt x="88189" y="3356"/>
                      </a:lnTo>
                      <a:lnTo>
                        <a:pt x="100916" y="9084"/>
                      </a:lnTo>
                      <a:lnTo>
                        <a:pt x="112069" y="17219"/>
                      </a:lnTo>
                      <a:lnTo>
                        <a:pt x="121318" y="27426"/>
                      </a:lnTo>
                      <a:lnTo>
                        <a:pt x="128332" y="39376"/>
                      </a:lnTo>
                      <a:lnTo>
                        <a:pt x="132783" y="52734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35" name="object 416">
                  <a:extLst>
                    <a:ext uri="{FF2B5EF4-FFF2-40B4-BE49-F238E27FC236}">
                      <a16:creationId xmlns:a16="http://schemas.microsoft.com/office/drawing/2014/main" id="{22A04493-EFB4-49D4-B7D7-D444E09164CD}"/>
                    </a:ext>
                  </a:extLst>
                </p:cNvPr>
                <p:cNvSpPr/>
                <p:nvPr/>
              </p:nvSpPr>
              <p:spPr>
                <a:xfrm>
                  <a:off x="4218787" y="3100984"/>
                  <a:ext cx="73113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13" h="52184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61" y="50622"/>
                      </a:lnTo>
                      <a:lnTo>
                        <a:pt x="37928" y="46148"/>
                      </a:lnTo>
                      <a:lnTo>
                        <a:pt x="49484" y="39077"/>
                      </a:lnTo>
                      <a:lnTo>
                        <a:pt x="59252" y="29725"/>
                      </a:lnTo>
                      <a:lnTo>
                        <a:pt x="66853" y="18407"/>
                      </a:lnTo>
                      <a:lnTo>
                        <a:pt x="71911" y="5439"/>
                      </a:lnTo>
                      <a:lnTo>
                        <a:pt x="73113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36" name="object 417">
                  <a:extLst>
                    <a:ext uri="{FF2B5EF4-FFF2-40B4-BE49-F238E27FC236}">
                      <a16:creationId xmlns:a16="http://schemas.microsoft.com/office/drawing/2014/main" id="{64261397-ABD5-464B-BE0E-D213D4288B60}"/>
                    </a:ext>
                  </a:extLst>
                </p:cNvPr>
                <p:cNvSpPr/>
                <p:nvPr/>
              </p:nvSpPr>
              <p:spPr>
                <a:xfrm>
                  <a:off x="4234802" y="3114725"/>
                  <a:ext cx="4792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29" h="33540">
                      <a:moveTo>
                        <a:pt x="0" y="33540"/>
                      </a:moveTo>
                      <a:lnTo>
                        <a:pt x="13137" y="30867"/>
                      </a:lnTo>
                      <a:lnTo>
                        <a:pt x="25122" y="25379"/>
                      </a:lnTo>
                      <a:lnTo>
                        <a:pt x="35538" y="17374"/>
                      </a:lnTo>
                      <a:lnTo>
                        <a:pt x="43965" y="7151"/>
                      </a:lnTo>
                      <a:lnTo>
                        <a:pt x="47929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37" name="object 418">
                  <a:extLst>
                    <a:ext uri="{FF2B5EF4-FFF2-40B4-BE49-F238E27FC236}">
                      <a16:creationId xmlns:a16="http://schemas.microsoft.com/office/drawing/2014/main" id="{052864F6-1CDA-40F1-A767-0015E597BE11}"/>
                    </a:ext>
                  </a:extLst>
                </p:cNvPr>
                <p:cNvSpPr/>
                <p:nvPr/>
              </p:nvSpPr>
              <p:spPr>
                <a:xfrm>
                  <a:off x="4252163" y="3127578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37"/>
                      </a:lnTo>
                      <a:lnTo>
                        <a:pt x="10718" y="4356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38" name="object 419">
                  <a:extLst>
                    <a:ext uri="{FF2B5EF4-FFF2-40B4-BE49-F238E27FC236}">
                      <a16:creationId xmlns:a16="http://schemas.microsoft.com/office/drawing/2014/main" id="{CC147310-8B43-413A-8CC0-1D7A6DE9468C}"/>
                    </a:ext>
                  </a:extLst>
                </p:cNvPr>
                <p:cNvSpPr/>
                <p:nvPr/>
              </p:nvSpPr>
              <p:spPr>
                <a:xfrm>
                  <a:off x="4191749" y="3041357"/>
                  <a:ext cx="20980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80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662" y="14135"/>
                      </a:lnTo>
                      <a:lnTo>
                        <a:pt x="12788" y="16865"/>
                      </a:lnTo>
                      <a:lnTo>
                        <a:pt x="9474" y="20180"/>
                      </a:lnTo>
                      <a:lnTo>
                        <a:pt x="0" y="10655"/>
                      </a:lnTo>
                      <a:lnTo>
                        <a:pt x="4406" y="6248"/>
                      </a:lnTo>
                      <a:lnTo>
                        <a:pt x="9563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39" name="object 420">
                  <a:extLst>
                    <a:ext uri="{FF2B5EF4-FFF2-40B4-BE49-F238E27FC236}">
                      <a16:creationId xmlns:a16="http://schemas.microsoft.com/office/drawing/2014/main" id="{01B35E49-9ACE-43C5-81DA-45BC840027F9}"/>
                    </a:ext>
                  </a:extLst>
                </p:cNvPr>
                <p:cNvSpPr/>
                <p:nvPr/>
              </p:nvSpPr>
              <p:spPr>
                <a:xfrm>
                  <a:off x="4191749" y="3041357"/>
                  <a:ext cx="20980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80">
                      <a:moveTo>
                        <a:pt x="15278" y="0"/>
                      </a:moveTo>
                      <a:lnTo>
                        <a:pt x="9563" y="2628"/>
                      </a:lnTo>
                      <a:lnTo>
                        <a:pt x="4406" y="6248"/>
                      </a:lnTo>
                      <a:lnTo>
                        <a:pt x="0" y="10655"/>
                      </a:lnTo>
                      <a:lnTo>
                        <a:pt x="9474" y="20180"/>
                      </a:lnTo>
                      <a:lnTo>
                        <a:pt x="12788" y="16865"/>
                      </a:lnTo>
                      <a:lnTo>
                        <a:pt x="16662" y="1413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40" name="object 421">
                  <a:extLst>
                    <a:ext uri="{FF2B5EF4-FFF2-40B4-BE49-F238E27FC236}">
                      <a16:creationId xmlns:a16="http://schemas.microsoft.com/office/drawing/2014/main" id="{29608810-A92C-472E-A257-D955EB188EE1}"/>
                    </a:ext>
                  </a:extLst>
                </p:cNvPr>
                <p:cNvSpPr/>
                <p:nvPr/>
              </p:nvSpPr>
              <p:spPr>
                <a:xfrm>
                  <a:off x="4196511" y="3047403"/>
                  <a:ext cx="13334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4" h="9372">
                      <a:moveTo>
                        <a:pt x="13334" y="0"/>
                      </a:moveTo>
                      <a:lnTo>
                        <a:pt x="8381" y="2336"/>
                      </a:lnTo>
                      <a:lnTo>
                        <a:pt x="3860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41" name="object 422">
                  <a:extLst>
                    <a:ext uri="{FF2B5EF4-FFF2-40B4-BE49-F238E27FC236}">
                      <a16:creationId xmlns:a16="http://schemas.microsoft.com/office/drawing/2014/main" id="{BCD70367-61A4-4C92-960C-6E0B1E7F6F30}"/>
                    </a:ext>
                  </a:extLst>
                </p:cNvPr>
                <p:cNvSpPr/>
                <p:nvPr/>
              </p:nvSpPr>
              <p:spPr>
                <a:xfrm>
                  <a:off x="4198835" y="3046018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42" name="object 423">
                  <a:extLst>
                    <a:ext uri="{FF2B5EF4-FFF2-40B4-BE49-F238E27FC236}">
                      <a16:creationId xmlns:a16="http://schemas.microsoft.com/office/drawing/2014/main" id="{90731D2D-7C59-4ABB-A3D2-CEF0E98E4637}"/>
                    </a:ext>
                  </a:extLst>
                </p:cNvPr>
                <p:cNvSpPr/>
                <p:nvPr/>
              </p:nvSpPr>
              <p:spPr>
                <a:xfrm>
                  <a:off x="4162577" y="3022854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2783" y="52734"/>
                      </a:lnTo>
                      <a:lnTo>
                        <a:pt x="128332" y="39376"/>
                      </a:lnTo>
                      <a:lnTo>
                        <a:pt x="121318" y="27426"/>
                      </a:lnTo>
                      <a:lnTo>
                        <a:pt x="112069" y="17219"/>
                      </a:lnTo>
                      <a:lnTo>
                        <a:pt x="100916" y="9084"/>
                      </a:lnTo>
                      <a:lnTo>
                        <a:pt x="88189" y="3356"/>
                      </a:lnTo>
                      <a:lnTo>
                        <a:pt x="74218" y="365"/>
                      </a:lnTo>
                      <a:lnTo>
                        <a:pt x="67170" y="0"/>
                      </a:lnTo>
                      <a:lnTo>
                        <a:pt x="52719" y="1559"/>
                      </a:lnTo>
                      <a:lnTo>
                        <a:pt x="39354" y="6015"/>
                      </a:lnTo>
                      <a:lnTo>
                        <a:pt x="27404" y="13037"/>
                      </a:lnTo>
                      <a:lnTo>
                        <a:pt x="17201" y="22291"/>
                      </a:lnTo>
                      <a:lnTo>
                        <a:pt x="9073" y="33446"/>
                      </a:lnTo>
                      <a:lnTo>
                        <a:pt x="3351" y="46170"/>
                      </a:lnTo>
                      <a:lnTo>
                        <a:pt x="364" y="60131"/>
                      </a:lnTo>
                      <a:lnTo>
                        <a:pt x="0" y="67170"/>
                      </a:lnTo>
                      <a:lnTo>
                        <a:pt x="1555" y="81614"/>
                      </a:lnTo>
                      <a:lnTo>
                        <a:pt x="6003" y="94980"/>
                      </a:lnTo>
                      <a:lnTo>
                        <a:pt x="13013" y="106935"/>
                      </a:lnTo>
                      <a:lnTo>
                        <a:pt x="22255" y="117148"/>
                      </a:lnTo>
                      <a:lnTo>
                        <a:pt x="33401" y="125288"/>
                      </a:lnTo>
                      <a:lnTo>
                        <a:pt x="46120" y="131023"/>
                      </a:lnTo>
                      <a:lnTo>
                        <a:pt x="60084" y="134021"/>
                      </a:lnTo>
                      <a:lnTo>
                        <a:pt x="67170" y="134391"/>
                      </a:lnTo>
                      <a:lnTo>
                        <a:pt x="81615" y="132832"/>
                      </a:lnTo>
                      <a:lnTo>
                        <a:pt x="94976" y="128377"/>
                      </a:lnTo>
                      <a:lnTo>
                        <a:pt x="106922" y="121356"/>
                      </a:lnTo>
                      <a:lnTo>
                        <a:pt x="117125" y="112102"/>
                      </a:lnTo>
                      <a:lnTo>
                        <a:pt x="125253" y="100946"/>
                      </a:lnTo>
                      <a:lnTo>
                        <a:pt x="130979" y="88220"/>
                      </a:lnTo>
                      <a:lnTo>
                        <a:pt x="133971" y="74254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43" name="object 424">
                  <a:extLst>
                    <a:ext uri="{FF2B5EF4-FFF2-40B4-BE49-F238E27FC236}">
                      <a16:creationId xmlns:a16="http://schemas.microsoft.com/office/drawing/2014/main" id="{685466C9-8344-4551-BB2A-AD29FB3207BD}"/>
                    </a:ext>
                  </a:extLst>
                </p:cNvPr>
                <p:cNvSpPr/>
                <p:nvPr/>
              </p:nvSpPr>
              <p:spPr>
                <a:xfrm>
                  <a:off x="4166489" y="3003054"/>
                  <a:ext cx="15735" cy="21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5" h="21831">
                      <a:moveTo>
                        <a:pt x="0" y="0"/>
                      </a:moveTo>
                      <a:lnTo>
                        <a:pt x="15735" y="21831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44" name="object 425">
                  <a:extLst>
                    <a:ext uri="{FF2B5EF4-FFF2-40B4-BE49-F238E27FC236}">
                      <a16:creationId xmlns:a16="http://schemas.microsoft.com/office/drawing/2014/main" id="{23AA0A1C-72AD-40BB-AEE1-1F7F94AD3FE7}"/>
                    </a:ext>
                  </a:extLst>
                </p:cNvPr>
                <p:cNvSpPr/>
                <p:nvPr/>
              </p:nvSpPr>
              <p:spPr>
                <a:xfrm>
                  <a:off x="4142625" y="3026918"/>
                  <a:ext cx="21831" cy="1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31" h="15722">
                      <a:moveTo>
                        <a:pt x="0" y="0"/>
                      </a:moveTo>
                      <a:lnTo>
                        <a:pt x="21831" y="1572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45" name="object 426">
                  <a:extLst>
                    <a:ext uri="{FF2B5EF4-FFF2-40B4-BE49-F238E27FC236}">
                      <a16:creationId xmlns:a16="http://schemas.microsoft.com/office/drawing/2014/main" id="{7185B8CB-17E8-4EC1-B6D7-1A386C6301B3}"/>
                    </a:ext>
                  </a:extLst>
                </p:cNvPr>
                <p:cNvSpPr/>
                <p:nvPr/>
              </p:nvSpPr>
              <p:spPr>
                <a:xfrm>
                  <a:off x="4127347" y="3056877"/>
                  <a:ext cx="25552" cy="8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2" h="8293">
                      <a:moveTo>
                        <a:pt x="0" y="0"/>
                      </a:moveTo>
                      <a:lnTo>
                        <a:pt x="25552" y="8293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46" name="object 427">
                  <a:extLst>
                    <a:ext uri="{FF2B5EF4-FFF2-40B4-BE49-F238E27FC236}">
                      <a16:creationId xmlns:a16="http://schemas.microsoft.com/office/drawing/2014/main" id="{77E7780A-F6B9-48F9-8F78-C221009DA3C4}"/>
                    </a:ext>
                  </a:extLst>
                </p:cNvPr>
                <p:cNvSpPr/>
                <p:nvPr/>
              </p:nvSpPr>
              <p:spPr>
                <a:xfrm>
                  <a:off x="4122140" y="3090024"/>
                  <a:ext cx="268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5">
                      <a:moveTo>
                        <a:pt x="0" y="0"/>
                      </a:moveTo>
                      <a:lnTo>
                        <a:pt x="26835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47" name="object 428">
                  <a:extLst>
                    <a:ext uri="{FF2B5EF4-FFF2-40B4-BE49-F238E27FC236}">
                      <a16:creationId xmlns:a16="http://schemas.microsoft.com/office/drawing/2014/main" id="{0D2F7DE9-3C98-4CE7-B26D-EC19E3E5D784}"/>
                    </a:ext>
                  </a:extLst>
                </p:cNvPr>
                <p:cNvSpPr/>
                <p:nvPr/>
              </p:nvSpPr>
              <p:spPr>
                <a:xfrm>
                  <a:off x="4127347" y="3115068"/>
                  <a:ext cx="25552" cy="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2" h="8242">
                      <a:moveTo>
                        <a:pt x="0" y="8242"/>
                      </a:moveTo>
                      <a:lnTo>
                        <a:pt x="25552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48" name="object 429">
                  <a:extLst>
                    <a:ext uri="{FF2B5EF4-FFF2-40B4-BE49-F238E27FC236}">
                      <a16:creationId xmlns:a16="http://schemas.microsoft.com/office/drawing/2014/main" id="{88951550-4C33-4E12-BA0B-8AA93A009173}"/>
                    </a:ext>
                  </a:extLst>
                </p:cNvPr>
                <p:cNvSpPr/>
                <p:nvPr/>
              </p:nvSpPr>
              <p:spPr>
                <a:xfrm>
                  <a:off x="4142625" y="3137547"/>
                  <a:ext cx="21831" cy="1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31" h="15722">
                      <a:moveTo>
                        <a:pt x="0" y="15722"/>
                      </a:moveTo>
                      <a:lnTo>
                        <a:pt x="21831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49" name="object 430">
                  <a:extLst>
                    <a:ext uri="{FF2B5EF4-FFF2-40B4-BE49-F238E27FC236}">
                      <a16:creationId xmlns:a16="http://schemas.microsoft.com/office/drawing/2014/main" id="{ED3B6E92-2124-40F1-B5F4-C092A95B13C8}"/>
                    </a:ext>
                  </a:extLst>
                </p:cNvPr>
                <p:cNvSpPr/>
                <p:nvPr/>
              </p:nvSpPr>
              <p:spPr>
                <a:xfrm>
                  <a:off x="4166489" y="3155302"/>
                  <a:ext cx="15735" cy="21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5" h="21882">
                      <a:moveTo>
                        <a:pt x="0" y="21882"/>
                      </a:moveTo>
                      <a:lnTo>
                        <a:pt x="15735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50" name="object 431">
                  <a:extLst>
                    <a:ext uri="{FF2B5EF4-FFF2-40B4-BE49-F238E27FC236}">
                      <a16:creationId xmlns:a16="http://schemas.microsoft.com/office/drawing/2014/main" id="{D526302C-B4E0-46AA-A88B-2A9E97A81600}"/>
                    </a:ext>
                  </a:extLst>
                </p:cNvPr>
                <p:cNvSpPr/>
                <p:nvPr/>
              </p:nvSpPr>
              <p:spPr>
                <a:xfrm>
                  <a:off x="4196461" y="3166859"/>
                  <a:ext cx="8229" cy="25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9" h="25552">
                      <a:moveTo>
                        <a:pt x="0" y="25552"/>
                      </a:moveTo>
                      <a:lnTo>
                        <a:pt x="8229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51" name="object 432">
                  <a:extLst>
                    <a:ext uri="{FF2B5EF4-FFF2-40B4-BE49-F238E27FC236}">
                      <a16:creationId xmlns:a16="http://schemas.microsoft.com/office/drawing/2014/main" id="{45424189-73A9-4FFE-9008-8A68D883074E}"/>
                    </a:ext>
                  </a:extLst>
                </p:cNvPr>
                <p:cNvSpPr/>
                <p:nvPr/>
              </p:nvSpPr>
              <p:spPr>
                <a:xfrm>
                  <a:off x="3853307" y="2975127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3975" y="74218"/>
                      </a:lnTo>
                      <a:lnTo>
                        <a:pt x="130989" y="88189"/>
                      </a:lnTo>
                      <a:lnTo>
                        <a:pt x="125266" y="100916"/>
                      </a:lnTo>
                      <a:lnTo>
                        <a:pt x="117139" y="112069"/>
                      </a:lnTo>
                      <a:lnTo>
                        <a:pt x="106935" y="121318"/>
                      </a:lnTo>
                      <a:lnTo>
                        <a:pt x="94986" y="128332"/>
                      </a:lnTo>
                      <a:lnTo>
                        <a:pt x="81621" y="132783"/>
                      </a:lnTo>
                      <a:lnTo>
                        <a:pt x="67170" y="134340"/>
                      </a:lnTo>
                      <a:lnTo>
                        <a:pt x="60122" y="133975"/>
                      </a:lnTo>
                      <a:lnTo>
                        <a:pt x="46151" y="130989"/>
                      </a:lnTo>
                      <a:lnTo>
                        <a:pt x="33424" y="125266"/>
                      </a:lnTo>
                      <a:lnTo>
                        <a:pt x="22271" y="117139"/>
                      </a:lnTo>
                      <a:lnTo>
                        <a:pt x="13022" y="106935"/>
                      </a:lnTo>
                      <a:lnTo>
                        <a:pt x="6007" y="94986"/>
                      </a:lnTo>
                      <a:lnTo>
                        <a:pt x="1556" y="81621"/>
                      </a:lnTo>
                      <a:lnTo>
                        <a:pt x="0" y="67170"/>
                      </a:lnTo>
                      <a:lnTo>
                        <a:pt x="364" y="60122"/>
                      </a:lnTo>
                      <a:lnTo>
                        <a:pt x="3351" y="46151"/>
                      </a:lnTo>
                      <a:lnTo>
                        <a:pt x="9073" y="33424"/>
                      </a:lnTo>
                      <a:lnTo>
                        <a:pt x="17201" y="22271"/>
                      </a:lnTo>
                      <a:lnTo>
                        <a:pt x="27404" y="13022"/>
                      </a:lnTo>
                      <a:lnTo>
                        <a:pt x="39354" y="6007"/>
                      </a:lnTo>
                      <a:lnTo>
                        <a:pt x="52719" y="1556"/>
                      </a:lnTo>
                      <a:lnTo>
                        <a:pt x="67170" y="0"/>
                      </a:lnTo>
                      <a:lnTo>
                        <a:pt x="74218" y="364"/>
                      </a:lnTo>
                      <a:lnTo>
                        <a:pt x="88189" y="3351"/>
                      </a:lnTo>
                      <a:lnTo>
                        <a:pt x="100916" y="9073"/>
                      </a:lnTo>
                      <a:lnTo>
                        <a:pt x="112069" y="17201"/>
                      </a:lnTo>
                      <a:lnTo>
                        <a:pt x="121318" y="27404"/>
                      </a:lnTo>
                      <a:lnTo>
                        <a:pt x="128332" y="39354"/>
                      </a:lnTo>
                      <a:lnTo>
                        <a:pt x="132783" y="52719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52" name="object 433">
                  <a:extLst>
                    <a:ext uri="{FF2B5EF4-FFF2-40B4-BE49-F238E27FC236}">
                      <a16:creationId xmlns:a16="http://schemas.microsoft.com/office/drawing/2014/main" id="{8D5A8745-3B96-468B-87E1-E50FCAC7C436}"/>
                    </a:ext>
                  </a:extLst>
                </p:cNvPr>
                <p:cNvSpPr/>
                <p:nvPr/>
              </p:nvSpPr>
              <p:spPr>
                <a:xfrm>
                  <a:off x="3909517" y="3053257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57" y="50621"/>
                      </a:lnTo>
                      <a:lnTo>
                        <a:pt x="37928" y="46145"/>
                      </a:lnTo>
                      <a:lnTo>
                        <a:pt x="49494" y="39074"/>
                      </a:lnTo>
                      <a:lnTo>
                        <a:pt x="59274" y="29727"/>
                      </a:lnTo>
                      <a:lnTo>
                        <a:pt x="66890" y="18423"/>
                      </a:lnTo>
                      <a:lnTo>
                        <a:pt x="71961" y="5480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53" name="object 434">
                  <a:extLst>
                    <a:ext uri="{FF2B5EF4-FFF2-40B4-BE49-F238E27FC236}">
                      <a16:creationId xmlns:a16="http://schemas.microsoft.com/office/drawing/2014/main" id="{875490FD-3D65-4322-A622-8F0367E1EB90}"/>
                    </a:ext>
                  </a:extLst>
                </p:cNvPr>
                <p:cNvSpPr/>
                <p:nvPr/>
              </p:nvSpPr>
              <p:spPr>
                <a:xfrm>
                  <a:off x="3925595" y="3066999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16" y="30837"/>
                      </a:lnTo>
                      <a:lnTo>
                        <a:pt x="25094" y="25329"/>
                      </a:lnTo>
                      <a:lnTo>
                        <a:pt x="35508" y="17315"/>
                      </a:lnTo>
                      <a:lnTo>
                        <a:pt x="43932" y="7094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54" name="object 435">
                  <a:extLst>
                    <a:ext uri="{FF2B5EF4-FFF2-40B4-BE49-F238E27FC236}">
                      <a16:creationId xmlns:a16="http://schemas.microsoft.com/office/drawing/2014/main" id="{EBE100E4-618B-4320-A553-A8BC0F61ABBF}"/>
                    </a:ext>
                  </a:extLst>
                </p:cNvPr>
                <p:cNvSpPr/>
                <p:nvPr/>
              </p:nvSpPr>
              <p:spPr>
                <a:xfrm>
                  <a:off x="3942905" y="3079800"/>
                  <a:ext cx="15125" cy="1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" h="10617">
                      <a:moveTo>
                        <a:pt x="0" y="10617"/>
                      </a:moveTo>
                      <a:lnTo>
                        <a:pt x="5600" y="7988"/>
                      </a:lnTo>
                      <a:lnTo>
                        <a:pt x="10756" y="4419"/>
                      </a:lnTo>
                      <a:lnTo>
                        <a:pt x="15125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55" name="object 436">
                  <a:extLst>
                    <a:ext uri="{FF2B5EF4-FFF2-40B4-BE49-F238E27FC236}">
                      <a16:creationId xmlns:a16="http://schemas.microsoft.com/office/drawing/2014/main" id="{2ADF1E1E-61DE-4A58-95B1-E6919F7C610B}"/>
                    </a:ext>
                  </a:extLst>
                </p:cNvPr>
                <p:cNvSpPr/>
                <p:nvPr/>
              </p:nvSpPr>
              <p:spPr>
                <a:xfrm>
                  <a:off x="3882478" y="2993580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713" y="14135"/>
                      </a:lnTo>
                      <a:lnTo>
                        <a:pt x="12852" y="16865"/>
                      </a:lnTo>
                      <a:lnTo>
                        <a:pt x="9525" y="20192"/>
                      </a:lnTo>
                      <a:lnTo>
                        <a:pt x="0" y="10718"/>
                      </a:lnTo>
                      <a:lnTo>
                        <a:pt x="4419" y="6299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56" name="object 437">
                  <a:extLst>
                    <a:ext uri="{FF2B5EF4-FFF2-40B4-BE49-F238E27FC236}">
                      <a16:creationId xmlns:a16="http://schemas.microsoft.com/office/drawing/2014/main" id="{6361A4F5-3317-452B-BC2E-70C43C0BF743}"/>
                    </a:ext>
                  </a:extLst>
                </p:cNvPr>
                <p:cNvSpPr/>
                <p:nvPr/>
              </p:nvSpPr>
              <p:spPr>
                <a:xfrm>
                  <a:off x="3882478" y="2993580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19" y="6299"/>
                      </a:lnTo>
                      <a:lnTo>
                        <a:pt x="0" y="10718"/>
                      </a:lnTo>
                      <a:lnTo>
                        <a:pt x="9525" y="20192"/>
                      </a:lnTo>
                      <a:lnTo>
                        <a:pt x="12852" y="16865"/>
                      </a:lnTo>
                      <a:lnTo>
                        <a:pt x="16713" y="1413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57" name="object 438">
                  <a:extLst>
                    <a:ext uri="{FF2B5EF4-FFF2-40B4-BE49-F238E27FC236}">
                      <a16:creationId xmlns:a16="http://schemas.microsoft.com/office/drawing/2014/main" id="{A3EDB322-421B-4206-B541-B31ED5F26AE0}"/>
                    </a:ext>
                  </a:extLst>
                </p:cNvPr>
                <p:cNvSpPr/>
                <p:nvPr/>
              </p:nvSpPr>
              <p:spPr>
                <a:xfrm>
                  <a:off x="3887241" y="2999676"/>
                  <a:ext cx="13398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85">
                      <a:moveTo>
                        <a:pt x="13398" y="0"/>
                      </a:moveTo>
                      <a:lnTo>
                        <a:pt x="8382" y="228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58" name="object 439">
                  <a:extLst>
                    <a:ext uri="{FF2B5EF4-FFF2-40B4-BE49-F238E27FC236}">
                      <a16:creationId xmlns:a16="http://schemas.microsoft.com/office/drawing/2014/main" id="{9472284B-F1A6-4E8B-9580-AA8936877711}"/>
                    </a:ext>
                  </a:extLst>
                </p:cNvPr>
                <p:cNvSpPr/>
                <p:nvPr/>
              </p:nvSpPr>
              <p:spPr>
                <a:xfrm>
                  <a:off x="3889578" y="2998241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8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59" name="object 440">
                  <a:extLst>
                    <a:ext uri="{FF2B5EF4-FFF2-40B4-BE49-F238E27FC236}">
                      <a16:creationId xmlns:a16="http://schemas.microsoft.com/office/drawing/2014/main" id="{B17ECFB0-4427-4CFF-B7B4-107689EEA644}"/>
                    </a:ext>
                  </a:extLst>
                </p:cNvPr>
                <p:cNvSpPr/>
                <p:nvPr/>
              </p:nvSpPr>
              <p:spPr>
                <a:xfrm>
                  <a:off x="3853307" y="2975127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2783" y="52719"/>
                      </a:lnTo>
                      <a:lnTo>
                        <a:pt x="128332" y="39354"/>
                      </a:lnTo>
                      <a:lnTo>
                        <a:pt x="121318" y="27404"/>
                      </a:lnTo>
                      <a:lnTo>
                        <a:pt x="112069" y="17201"/>
                      </a:lnTo>
                      <a:lnTo>
                        <a:pt x="100916" y="9073"/>
                      </a:lnTo>
                      <a:lnTo>
                        <a:pt x="88189" y="3351"/>
                      </a:lnTo>
                      <a:lnTo>
                        <a:pt x="74218" y="364"/>
                      </a:lnTo>
                      <a:lnTo>
                        <a:pt x="67170" y="0"/>
                      </a:lnTo>
                      <a:lnTo>
                        <a:pt x="52719" y="1556"/>
                      </a:lnTo>
                      <a:lnTo>
                        <a:pt x="39354" y="6007"/>
                      </a:lnTo>
                      <a:lnTo>
                        <a:pt x="27404" y="13022"/>
                      </a:lnTo>
                      <a:lnTo>
                        <a:pt x="17201" y="22271"/>
                      </a:lnTo>
                      <a:lnTo>
                        <a:pt x="9073" y="33424"/>
                      </a:lnTo>
                      <a:lnTo>
                        <a:pt x="3351" y="46151"/>
                      </a:lnTo>
                      <a:lnTo>
                        <a:pt x="364" y="60122"/>
                      </a:lnTo>
                      <a:lnTo>
                        <a:pt x="0" y="67170"/>
                      </a:lnTo>
                      <a:lnTo>
                        <a:pt x="1556" y="81621"/>
                      </a:lnTo>
                      <a:lnTo>
                        <a:pt x="6007" y="94986"/>
                      </a:lnTo>
                      <a:lnTo>
                        <a:pt x="13022" y="106935"/>
                      </a:lnTo>
                      <a:lnTo>
                        <a:pt x="22271" y="117139"/>
                      </a:lnTo>
                      <a:lnTo>
                        <a:pt x="33424" y="125266"/>
                      </a:lnTo>
                      <a:lnTo>
                        <a:pt x="46151" y="130989"/>
                      </a:lnTo>
                      <a:lnTo>
                        <a:pt x="60122" y="133975"/>
                      </a:lnTo>
                      <a:lnTo>
                        <a:pt x="67170" y="134340"/>
                      </a:lnTo>
                      <a:lnTo>
                        <a:pt x="81621" y="132783"/>
                      </a:lnTo>
                      <a:lnTo>
                        <a:pt x="94986" y="128332"/>
                      </a:lnTo>
                      <a:lnTo>
                        <a:pt x="106935" y="121318"/>
                      </a:lnTo>
                      <a:lnTo>
                        <a:pt x="117139" y="112069"/>
                      </a:lnTo>
                      <a:lnTo>
                        <a:pt x="125266" y="100916"/>
                      </a:lnTo>
                      <a:lnTo>
                        <a:pt x="130989" y="88189"/>
                      </a:lnTo>
                      <a:lnTo>
                        <a:pt x="133975" y="74218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60" name="object 441">
                  <a:extLst>
                    <a:ext uri="{FF2B5EF4-FFF2-40B4-BE49-F238E27FC236}">
                      <a16:creationId xmlns:a16="http://schemas.microsoft.com/office/drawing/2014/main" id="{EA28B0EA-BA16-4E6C-BC07-25B5F94B259C}"/>
                    </a:ext>
                  </a:extLst>
                </p:cNvPr>
                <p:cNvSpPr/>
                <p:nvPr/>
              </p:nvSpPr>
              <p:spPr>
                <a:xfrm>
                  <a:off x="3750322" y="2680195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3971" y="74265"/>
                      </a:lnTo>
                      <a:lnTo>
                        <a:pt x="130979" y="88244"/>
                      </a:lnTo>
                      <a:lnTo>
                        <a:pt x="125253" y="100974"/>
                      </a:lnTo>
                      <a:lnTo>
                        <a:pt x="117125" y="112127"/>
                      </a:lnTo>
                      <a:lnTo>
                        <a:pt x="106922" y="121374"/>
                      </a:lnTo>
                      <a:lnTo>
                        <a:pt x="94976" y="128387"/>
                      </a:lnTo>
                      <a:lnTo>
                        <a:pt x="81615" y="132835"/>
                      </a:lnTo>
                      <a:lnTo>
                        <a:pt x="67170" y="134391"/>
                      </a:lnTo>
                      <a:lnTo>
                        <a:pt x="60084" y="134022"/>
                      </a:lnTo>
                      <a:lnTo>
                        <a:pt x="46120" y="131029"/>
                      </a:lnTo>
                      <a:lnTo>
                        <a:pt x="33401" y="125302"/>
                      </a:lnTo>
                      <a:lnTo>
                        <a:pt x="22255" y="117170"/>
                      </a:lnTo>
                      <a:lnTo>
                        <a:pt x="13013" y="106962"/>
                      </a:lnTo>
                      <a:lnTo>
                        <a:pt x="6003" y="95007"/>
                      </a:lnTo>
                      <a:lnTo>
                        <a:pt x="1555" y="81633"/>
                      </a:lnTo>
                      <a:lnTo>
                        <a:pt x="0" y="67170"/>
                      </a:lnTo>
                      <a:lnTo>
                        <a:pt x="364" y="60131"/>
                      </a:lnTo>
                      <a:lnTo>
                        <a:pt x="3351" y="46170"/>
                      </a:lnTo>
                      <a:lnTo>
                        <a:pt x="9073" y="33446"/>
                      </a:lnTo>
                      <a:lnTo>
                        <a:pt x="17201" y="22291"/>
                      </a:lnTo>
                      <a:lnTo>
                        <a:pt x="27404" y="13037"/>
                      </a:lnTo>
                      <a:lnTo>
                        <a:pt x="39354" y="6015"/>
                      </a:lnTo>
                      <a:lnTo>
                        <a:pt x="52719" y="1559"/>
                      </a:lnTo>
                      <a:lnTo>
                        <a:pt x="67170" y="0"/>
                      </a:lnTo>
                      <a:lnTo>
                        <a:pt x="74218" y="365"/>
                      </a:lnTo>
                      <a:lnTo>
                        <a:pt x="88189" y="3356"/>
                      </a:lnTo>
                      <a:lnTo>
                        <a:pt x="100916" y="9084"/>
                      </a:lnTo>
                      <a:lnTo>
                        <a:pt x="112069" y="17219"/>
                      </a:lnTo>
                      <a:lnTo>
                        <a:pt x="121318" y="27426"/>
                      </a:lnTo>
                      <a:lnTo>
                        <a:pt x="128332" y="39376"/>
                      </a:lnTo>
                      <a:lnTo>
                        <a:pt x="132783" y="52734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61" name="object 442">
                  <a:extLst>
                    <a:ext uri="{FF2B5EF4-FFF2-40B4-BE49-F238E27FC236}">
                      <a16:creationId xmlns:a16="http://schemas.microsoft.com/office/drawing/2014/main" id="{1CA75B52-040B-4A29-AF9A-61BC8AEFF4AF}"/>
                    </a:ext>
                  </a:extLst>
                </p:cNvPr>
                <p:cNvSpPr/>
                <p:nvPr/>
              </p:nvSpPr>
              <p:spPr>
                <a:xfrm>
                  <a:off x="3806532" y="2758325"/>
                  <a:ext cx="73164" cy="52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4" h="52247">
                      <a:moveTo>
                        <a:pt x="0" y="51257"/>
                      </a:moveTo>
                      <a:lnTo>
                        <a:pt x="3619" y="51892"/>
                      </a:lnTo>
                      <a:lnTo>
                        <a:pt x="7289" y="52247"/>
                      </a:lnTo>
                      <a:lnTo>
                        <a:pt x="10960" y="52247"/>
                      </a:lnTo>
                      <a:lnTo>
                        <a:pt x="24948" y="50685"/>
                      </a:lnTo>
                      <a:lnTo>
                        <a:pt x="37906" y="46208"/>
                      </a:lnTo>
                      <a:lnTo>
                        <a:pt x="49458" y="39136"/>
                      </a:lnTo>
                      <a:lnTo>
                        <a:pt x="59230" y="29786"/>
                      </a:lnTo>
                      <a:lnTo>
                        <a:pt x="66846" y="18475"/>
                      </a:lnTo>
                      <a:lnTo>
                        <a:pt x="71931" y="5521"/>
                      </a:lnTo>
                      <a:lnTo>
                        <a:pt x="7316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62" name="object 443">
                  <a:extLst>
                    <a:ext uri="{FF2B5EF4-FFF2-40B4-BE49-F238E27FC236}">
                      <a16:creationId xmlns:a16="http://schemas.microsoft.com/office/drawing/2014/main" id="{70B63940-343B-4D6C-A52A-3D9D014834D8}"/>
                    </a:ext>
                  </a:extLst>
                </p:cNvPr>
                <p:cNvSpPr/>
                <p:nvPr/>
              </p:nvSpPr>
              <p:spPr>
                <a:xfrm>
                  <a:off x="3822598" y="2772067"/>
                  <a:ext cx="47878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40">
                      <a:moveTo>
                        <a:pt x="0" y="33540"/>
                      </a:moveTo>
                      <a:lnTo>
                        <a:pt x="13119" y="30865"/>
                      </a:lnTo>
                      <a:lnTo>
                        <a:pt x="25097" y="25373"/>
                      </a:lnTo>
                      <a:lnTo>
                        <a:pt x="35510" y="17360"/>
                      </a:lnTo>
                      <a:lnTo>
                        <a:pt x="43935" y="7123"/>
                      </a:lnTo>
                      <a:lnTo>
                        <a:pt x="4787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63" name="object 444">
                  <a:extLst>
                    <a:ext uri="{FF2B5EF4-FFF2-40B4-BE49-F238E27FC236}">
                      <a16:creationId xmlns:a16="http://schemas.microsoft.com/office/drawing/2014/main" id="{D283A02A-CCA8-49ED-91AE-E7CE0D6596FF}"/>
                    </a:ext>
                  </a:extLst>
                </p:cNvPr>
                <p:cNvSpPr/>
                <p:nvPr/>
              </p:nvSpPr>
              <p:spPr>
                <a:xfrm>
                  <a:off x="3839908" y="2784919"/>
                  <a:ext cx="15138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566">
                      <a:moveTo>
                        <a:pt x="0" y="10566"/>
                      </a:moveTo>
                      <a:lnTo>
                        <a:pt x="5613" y="7937"/>
                      </a:lnTo>
                      <a:lnTo>
                        <a:pt x="10718" y="4368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64" name="object 445">
                  <a:extLst>
                    <a:ext uri="{FF2B5EF4-FFF2-40B4-BE49-F238E27FC236}">
                      <a16:creationId xmlns:a16="http://schemas.microsoft.com/office/drawing/2014/main" id="{E15D1E1D-6C51-4365-A8F2-FE5222098DBD}"/>
                    </a:ext>
                  </a:extLst>
                </p:cNvPr>
                <p:cNvSpPr/>
                <p:nvPr/>
              </p:nvSpPr>
              <p:spPr>
                <a:xfrm>
                  <a:off x="3779494" y="2698699"/>
                  <a:ext cx="20929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93">
                      <a:moveTo>
                        <a:pt x="15278" y="0"/>
                      </a:moveTo>
                      <a:lnTo>
                        <a:pt x="20929" y="12153"/>
                      </a:lnTo>
                      <a:lnTo>
                        <a:pt x="16713" y="14135"/>
                      </a:lnTo>
                      <a:lnTo>
                        <a:pt x="12788" y="16865"/>
                      </a:lnTo>
                      <a:lnTo>
                        <a:pt x="9525" y="20193"/>
                      </a:lnTo>
                      <a:lnTo>
                        <a:pt x="0" y="10718"/>
                      </a:lnTo>
                      <a:lnTo>
                        <a:pt x="4406" y="6248"/>
                      </a:lnTo>
                      <a:lnTo>
                        <a:pt x="9613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65" name="object 446">
                  <a:extLst>
                    <a:ext uri="{FF2B5EF4-FFF2-40B4-BE49-F238E27FC236}">
                      <a16:creationId xmlns:a16="http://schemas.microsoft.com/office/drawing/2014/main" id="{746875D6-5892-4500-B385-A6BB2B40B567}"/>
                    </a:ext>
                  </a:extLst>
                </p:cNvPr>
                <p:cNvSpPr/>
                <p:nvPr/>
              </p:nvSpPr>
              <p:spPr>
                <a:xfrm>
                  <a:off x="3779494" y="2698699"/>
                  <a:ext cx="20929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93">
                      <a:moveTo>
                        <a:pt x="15278" y="0"/>
                      </a:moveTo>
                      <a:lnTo>
                        <a:pt x="9613" y="2628"/>
                      </a:lnTo>
                      <a:lnTo>
                        <a:pt x="4406" y="6248"/>
                      </a:lnTo>
                      <a:lnTo>
                        <a:pt x="0" y="10718"/>
                      </a:lnTo>
                      <a:lnTo>
                        <a:pt x="9525" y="20193"/>
                      </a:lnTo>
                      <a:lnTo>
                        <a:pt x="12788" y="16865"/>
                      </a:lnTo>
                      <a:lnTo>
                        <a:pt x="16713" y="14135"/>
                      </a:lnTo>
                      <a:lnTo>
                        <a:pt x="20929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66" name="object 447">
                  <a:extLst>
                    <a:ext uri="{FF2B5EF4-FFF2-40B4-BE49-F238E27FC236}">
                      <a16:creationId xmlns:a16="http://schemas.microsoft.com/office/drawing/2014/main" id="{7A2E1CC0-2BD7-4DC6-9887-D141CC15F793}"/>
                    </a:ext>
                  </a:extLst>
                </p:cNvPr>
                <p:cNvSpPr/>
                <p:nvPr/>
              </p:nvSpPr>
              <p:spPr>
                <a:xfrm>
                  <a:off x="3784257" y="2704757"/>
                  <a:ext cx="13335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 h="9372">
                      <a:moveTo>
                        <a:pt x="13335" y="0"/>
                      </a:moveTo>
                      <a:lnTo>
                        <a:pt x="8381" y="2324"/>
                      </a:lnTo>
                      <a:lnTo>
                        <a:pt x="3860" y="5499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67" name="object 448">
                  <a:extLst>
                    <a:ext uri="{FF2B5EF4-FFF2-40B4-BE49-F238E27FC236}">
                      <a16:creationId xmlns:a16="http://schemas.microsoft.com/office/drawing/2014/main" id="{5CDEAB67-72E5-42CF-A600-BB1A9F21885A}"/>
                    </a:ext>
                  </a:extLst>
                </p:cNvPr>
                <p:cNvSpPr/>
                <p:nvPr/>
              </p:nvSpPr>
              <p:spPr>
                <a:xfrm>
                  <a:off x="3786581" y="2703360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72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68" name="object 449">
                  <a:extLst>
                    <a:ext uri="{FF2B5EF4-FFF2-40B4-BE49-F238E27FC236}">
                      <a16:creationId xmlns:a16="http://schemas.microsoft.com/office/drawing/2014/main" id="{8B96BAFF-7A86-468D-A359-55DE82539A5D}"/>
                    </a:ext>
                  </a:extLst>
                </p:cNvPr>
                <p:cNvSpPr/>
                <p:nvPr/>
              </p:nvSpPr>
              <p:spPr>
                <a:xfrm>
                  <a:off x="3750322" y="2680195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2783" y="52734"/>
                      </a:lnTo>
                      <a:lnTo>
                        <a:pt x="128332" y="39376"/>
                      </a:lnTo>
                      <a:lnTo>
                        <a:pt x="121318" y="27426"/>
                      </a:lnTo>
                      <a:lnTo>
                        <a:pt x="112069" y="17219"/>
                      </a:lnTo>
                      <a:lnTo>
                        <a:pt x="100916" y="9084"/>
                      </a:lnTo>
                      <a:lnTo>
                        <a:pt x="88189" y="3356"/>
                      </a:lnTo>
                      <a:lnTo>
                        <a:pt x="74218" y="365"/>
                      </a:lnTo>
                      <a:lnTo>
                        <a:pt x="67170" y="0"/>
                      </a:lnTo>
                      <a:lnTo>
                        <a:pt x="52719" y="1559"/>
                      </a:lnTo>
                      <a:lnTo>
                        <a:pt x="39354" y="6015"/>
                      </a:lnTo>
                      <a:lnTo>
                        <a:pt x="27404" y="13037"/>
                      </a:lnTo>
                      <a:lnTo>
                        <a:pt x="17201" y="22291"/>
                      </a:lnTo>
                      <a:lnTo>
                        <a:pt x="9073" y="33446"/>
                      </a:lnTo>
                      <a:lnTo>
                        <a:pt x="3351" y="46170"/>
                      </a:lnTo>
                      <a:lnTo>
                        <a:pt x="364" y="60131"/>
                      </a:lnTo>
                      <a:lnTo>
                        <a:pt x="0" y="67170"/>
                      </a:lnTo>
                      <a:lnTo>
                        <a:pt x="1555" y="81633"/>
                      </a:lnTo>
                      <a:lnTo>
                        <a:pt x="6003" y="95007"/>
                      </a:lnTo>
                      <a:lnTo>
                        <a:pt x="13013" y="106962"/>
                      </a:lnTo>
                      <a:lnTo>
                        <a:pt x="22255" y="117170"/>
                      </a:lnTo>
                      <a:lnTo>
                        <a:pt x="33401" y="125302"/>
                      </a:lnTo>
                      <a:lnTo>
                        <a:pt x="46120" y="131029"/>
                      </a:lnTo>
                      <a:lnTo>
                        <a:pt x="60084" y="134022"/>
                      </a:lnTo>
                      <a:lnTo>
                        <a:pt x="67170" y="134391"/>
                      </a:lnTo>
                      <a:lnTo>
                        <a:pt x="81615" y="132835"/>
                      </a:lnTo>
                      <a:lnTo>
                        <a:pt x="94976" y="128387"/>
                      </a:lnTo>
                      <a:lnTo>
                        <a:pt x="106922" y="121374"/>
                      </a:lnTo>
                      <a:lnTo>
                        <a:pt x="117125" y="112127"/>
                      </a:lnTo>
                      <a:lnTo>
                        <a:pt x="125253" y="100974"/>
                      </a:lnTo>
                      <a:lnTo>
                        <a:pt x="130979" y="88244"/>
                      </a:lnTo>
                      <a:lnTo>
                        <a:pt x="133971" y="74265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69" name="object 451">
                  <a:extLst>
                    <a:ext uri="{FF2B5EF4-FFF2-40B4-BE49-F238E27FC236}">
                      <a16:creationId xmlns:a16="http://schemas.microsoft.com/office/drawing/2014/main" id="{49E86484-8E74-49F5-A33E-EE812E11A640}"/>
                    </a:ext>
                  </a:extLst>
                </p:cNvPr>
                <p:cNvSpPr/>
                <p:nvPr/>
              </p:nvSpPr>
              <p:spPr>
                <a:xfrm>
                  <a:off x="3500691" y="2736507"/>
                  <a:ext cx="73164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4" h="52184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340" y="52184"/>
                      </a:lnTo>
                      <a:lnTo>
                        <a:pt x="11010" y="52184"/>
                      </a:lnTo>
                      <a:lnTo>
                        <a:pt x="24995" y="50622"/>
                      </a:lnTo>
                      <a:lnTo>
                        <a:pt x="37957" y="46148"/>
                      </a:lnTo>
                      <a:lnTo>
                        <a:pt x="49515" y="39077"/>
                      </a:lnTo>
                      <a:lnTo>
                        <a:pt x="59289" y="29725"/>
                      </a:lnTo>
                      <a:lnTo>
                        <a:pt x="66898" y="18407"/>
                      </a:lnTo>
                      <a:lnTo>
                        <a:pt x="71961" y="5439"/>
                      </a:lnTo>
                      <a:lnTo>
                        <a:pt x="7316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70" name="object 452">
                  <a:extLst>
                    <a:ext uri="{FF2B5EF4-FFF2-40B4-BE49-F238E27FC236}">
                      <a16:creationId xmlns:a16="http://schemas.microsoft.com/office/drawing/2014/main" id="{82326FC0-97FF-4FCC-8305-CC0BA8B2F2B6}"/>
                    </a:ext>
                  </a:extLst>
                </p:cNvPr>
                <p:cNvSpPr/>
                <p:nvPr/>
              </p:nvSpPr>
              <p:spPr>
                <a:xfrm>
                  <a:off x="3516757" y="2750248"/>
                  <a:ext cx="47878" cy="33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27">
                      <a:moveTo>
                        <a:pt x="0" y="33527"/>
                      </a:moveTo>
                      <a:lnTo>
                        <a:pt x="13141" y="30837"/>
                      </a:lnTo>
                      <a:lnTo>
                        <a:pt x="25121" y="25344"/>
                      </a:lnTo>
                      <a:lnTo>
                        <a:pt x="35525" y="17338"/>
                      </a:lnTo>
                      <a:lnTo>
                        <a:pt x="43941" y="7111"/>
                      </a:lnTo>
                      <a:lnTo>
                        <a:pt x="4787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71" name="object 453">
                  <a:extLst>
                    <a:ext uri="{FF2B5EF4-FFF2-40B4-BE49-F238E27FC236}">
                      <a16:creationId xmlns:a16="http://schemas.microsoft.com/office/drawing/2014/main" id="{61498451-8173-4DE8-A7B9-B5DFAD2F7BFE}"/>
                    </a:ext>
                  </a:extLst>
                </p:cNvPr>
                <p:cNvSpPr/>
                <p:nvPr/>
              </p:nvSpPr>
              <p:spPr>
                <a:xfrm>
                  <a:off x="3534117" y="2763088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37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72" name="object 454">
                  <a:extLst>
                    <a:ext uri="{FF2B5EF4-FFF2-40B4-BE49-F238E27FC236}">
                      <a16:creationId xmlns:a16="http://schemas.microsoft.com/office/drawing/2014/main" id="{E2FC0730-2953-4024-8D19-1A182E862C95}"/>
                    </a:ext>
                  </a:extLst>
                </p:cNvPr>
                <p:cNvSpPr/>
                <p:nvPr/>
              </p:nvSpPr>
              <p:spPr>
                <a:xfrm>
                  <a:off x="3473704" y="2676817"/>
                  <a:ext cx="20929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243">
                      <a:moveTo>
                        <a:pt x="15278" y="0"/>
                      </a:moveTo>
                      <a:lnTo>
                        <a:pt x="20929" y="12204"/>
                      </a:lnTo>
                      <a:lnTo>
                        <a:pt x="16662" y="14198"/>
                      </a:lnTo>
                      <a:lnTo>
                        <a:pt x="12788" y="16916"/>
                      </a:lnTo>
                      <a:lnTo>
                        <a:pt x="9474" y="20243"/>
                      </a:lnTo>
                      <a:lnTo>
                        <a:pt x="0" y="10718"/>
                      </a:lnTo>
                      <a:lnTo>
                        <a:pt x="4406" y="6311"/>
                      </a:lnTo>
                      <a:lnTo>
                        <a:pt x="9563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73" name="object 455">
                  <a:extLst>
                    <a:ext uri="{FF2B5EF4-FFF2-40B4-BE49-F238E27FC236}">
                      <a16:creationId xmlns:a16="http://schemas.microsoft.com/office/drawing/2014/main" id="{3E48361F-5010-4FA2-9A99-AD79D8C8CFFE}"/>
                    </a:ext>
                  </a:extLst>
                </p:cNvPr>
                <p:cNvSpPr/>
                <p:nvPr/>
              </p:nvSpPr>
              <p:spPr>
                <a:xfrm>
                  <a:off x="3473704" y="2676817"/>
                  <a:ext cx="20929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243">
                      <a:moveTo>
                        <a:pt x="15278" y="0"/>
                      </a:moveTo>
                      <a:lnTo>
                        <a:pt x="9563" y="2679"/>
                      </a:lnTo>
                      <a:lnTo>
                        <a:pt x="4406" y="6311"/>
                      </a:lnTo>
                      <a:lnTo>
                        <a:pt x="0" y="10718"/>
                      </a:lnTo>
                      <a:lnTo>
                        <a:pt x="9474" y="20243"/>
                      </a:lnTo>
                      <a:lnTo>
                        <a:pt x="12788" y="16916"/>
                      </a:lnTo>
                      <a:lnTo>
                        <a:pt x="16662" y="14198"/>
                      </a:lnTo>
                      <a:lnTo>
                        <a:pt x="20929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74" name="object 456">
                  <a:extLst>
                    <a:ext uri="{FF2B5EF4-FFF2-40B4-BE49-F238E27FC236}">
                      <a16:creationId xmlns:a16="http://schemas.microsoft.com/office/drawing/2014/main" id="{16D80FF6-E394-4A39-A420-C4A3547CCAB6}"/>
                    </a:ext>
                  </a:extLst>
                </p:cNvPr>
                <p:cNvSpPr/>
                <p:nvPr/>
              </p:nvSpPr>
              <p:spPr>
                <a:xfrm>
                  <a:off x="3478415" y="2682925"/>
                  <a:ext cx="13385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72">
                      <a:moveTo>
                        <a:pt x="13385" y="0"/>
                      </a:moveTo>
                      <a:lnTo>
                        <a:pt x="8432" y="2336"/>
                      </a:lnTo>
                      <a:lnTo>
                        <a:pt x="3860" y="5511"/>
                      </a:lnTo>
                      <a:lnTo>
                        <a:pt x="0" y="9372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75" name="object 457">
                  <a:extLst>
                    <a:ext uri="{FF2B5EF4-FFF2-40B4-BE49-F238E27FC236}">
                      <a16:creationId xmlns:a16="http://schemas.microsoft.com/office/drawing/2014/main" id="{43F08F2C-BFAF-456D-8078-12A03740C151}"/>
                    </a:ext>
                  </a:extLst>
                </p:cNvPr>
                <p:cNvSpPr/>
                <p:nvPr/>
              </p:nvSpPr>
              <p:spPr>
                <a:xfrm>
                  <a:off x="3480790" y="2681541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76" name="object 458">
                  <a:extLst>
                    <a:ext uri="{FF2B5EF4-FFF2-40B4-BE49-F238E27FC236}">
                      <a16:creationId xmlns:a16="http://schemas.microsoft.com/office/drawing/2014/main" id="{3E4A6412-C571-424E-B4C3-1B467AF74CFD}"/>
                    </a:ext>
                  </a:extLst>
                </p:cNvPr>
                <p:cNvSpPr/>
                <p:nvPr/>
              </p:nvSpPr>
              <p:spPr>
                <a:xfrm>
                  <a:off x="3444481" y="2658364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2834" y="52723"/>
                      </a:lnTo>
                      <a:lnTo>
                        <a:pt x="128383" y="39359"/>
                      </a:lnTo>
                      <a:lnTo>
                        <a:pt x="121368" y="27410"/>
                      </a:lnTo>
                      <a:lnTo>
                        <a:pt x="112119" y="17205"/>
                      </a:lnTo>
                      <a:lnTo>
                        <a:pt x="100967" y="9076"/>
                      </a:lnTo>
                      <a:lnTo>
                        <a:pt x="88240" y="3352"/>
                      </a:lnTo>
                      <a:lnTo>
                        <a:pt x="74268" y="365"/>
                      </a:lnTo>
                      <a:lnTo>
                        <a:pt x="67221" y="0"/>
                      </a:lnTo>
                      <a:lnTo>
                        <a:pt x="52772" y="1556"/>
                      </a:lnTo>
                      <a:lnTo>
                        <a:pt x="39405" y="6005"/>
                      </a:lnTo>
                      <a:lnTo>
                        <a:pt x="27450" y="13016"/>
                      </a:lnTo>
                      <a:lnTo>
                        <a:pt x="17238" y="22260"/>
                      </a:lnTo>
                      <a:lnTo>
                        <a:pt x="9099" y="33407"/>
                      </a:lnTo>
                      <a:lnTo>
                        <a:pt x="3366" y="46125"/>
                      </a:lnTo>
                      <a:lnTo>
                        <a:pt x="369" y="60086"/>
                      </a:lnTo>
                      <a:lnTo>
                        <a:pt x="0" y="67170"/>
                      </a:lnTo>
                      <a:lnTo>
                        <a:pt x="1558" y="81615"/>
                      </a:lnTo>
                      <a:lnTo>
                        <a:pt x="6012" y="94976"/>
                      </a:lnTo>
                      <a:lnTo>
                        <a:pt x="13031" y="106922"/>
                      </a:lnTo>
                      <a:lnTo>
                        <a:pt x="22283" y="117125"/>
                      </a:lnTo>
                      <a:lnTo>
                        <a:pt x="33439" y="125253"/>
                      </a:lnTo>
                      <a:lnTo>
                        <a:pt x="46166" y="130979"/>
                      </a:lnTo>
                      <a:lnTo>
                        <a:pt x="60134" y="133971"/>
                      </a:lnTo>
                      <a:lnTo>
                        <a:pt x="67221" y="134340"/>
                      </a:lnTo>
                      <a:lnTo>
                        <a:pt x="81672" y="132783"/>
                      </a:lnTo>
                      <a:lnTo>
                        <a:pt x="95037" y="128332"/>
                      </a:lnTo>
                      <a:lnTo>
                        <a:pt x="106986" y="121318"/>
                      </a:lnTo>
                      <a:lnTo>
                        <a:pt x="117189" y="112069"/>
                      </a:lnTo>
                      <a:lnTo>
                        <a:pt x="125317" y="100916"/>
                      </a:lnTo>
                      <a:lnTo>
                        <a:pt x="131039" y="88189"/>
                      </a:lnTo>
                      <a:lnTo>
                        <a:pt x="134026" y="74218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77" name="object 459">
                  <a:extLst>
                    <a:ext uri="{FF2B5EF4-FFF2-40B4-BE49-F238E27FC236}">
                      <a16:creationId xmlns:a16="http://schemas.microsoft.com/office/drawing/2014/main" id="{92A648E8-08D5-4A11-A2E7-059DDE49C3A1}"/>
                    </a:ext>
                  </a:extLst>
                </p:cNvPr>
                <p:cNvSpPr/>
                <p:nvPr/>
              </p:nvSpPr>
              <p:spPr>
                <a:xfrm>
                  <a:off x="3305924" y="2420493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4021" y="74257"/>
                      </a:lnTo>
                      <a:lnTo>
                        <a:pt x="131025" y="88224"/>
                      </a:lnTo>
                      <a:lnTo>
                        <a:pt x="125293" y="100952"/>
                      </a:lnTo>
                      <a:lnTo>
                        <a:pt x="117158" y="112107"/>
                      </a:lnTo>
                      <a:lnTo>
                        <a:pt x="106951" y="121360"/>
                      </a:lnTo>
                      <a:lnTo>
                        <a:pt x="95005" y="128379"/>
                      </a:lnTo>
                      <a:lnTo>
                        <a:pt x="81651" y="132833"/>
                      </a:lnTo>
                      <a:lnTo>
                        <a:pt x="67221" y="134391"/>
                      </a:lnTo>
                      <a:lnTo>
                        <a:pt x="60096" y="134017"/>
                      </a:lnTo>
                      <a:lnTo>
                        <a:pt x="46136" y="131014"/>
                      </a:lnTo>
                      <a:lnTo>
                        <a:pt x="33416" y="125278"/>
                      </a:lnTo>
                      <a:lnTo>
                        <a:pt x="22268" y="117139"/>
                      </a:lnTo>
                      <a:lnTo>
                        <a:pt x="13021" y="106928"/>
                      </a:lnTo>
                      <a:lnTo>
                        <a:pt x="6007" y="94976"/>
                      </a:lnTo>
                      <a:lnTo>
                        <a:pt x="1557" y="81613"/>
                      </a:lnTo>
                      <a:lnTo>
                        <a:pt x="0" y="67170"/>
                      </a:lnTo>
                      <a:lnTo>
                        <a:pt x="369" y="60092"/>
                      </a:lnTo>
                      <a:lnTo>
                        <a:pt x="3366" y="46140"/>
                      </a:lnTo>
                      <a:lnTo>
                        <a:pt x="9099" y="33424"/>
                      </a:lnTo>
                      <a:lnTo>
                        <a:pt x="17238" y="22276"/>
                      </a:lnTo>
                      <a:lnTo>
                        <a:pt x="27450" y="13027"/>
                      </a:lnTo>
                      <a:lnTo>
                        <a:pt x="39405" y="6011"/>
                      </a:lnTo>
                      <a:lnTo>
                        <a:pt x="52772" y="1558"/>
                      </a:lnTo>
                      <a:lnTo>
                        <a:pt x="67221" y="0"/>
                      </a:lnTo>
                      <a:lnTo>
                        <a:pt x="74260" y="365"/>
                      </a:lnTo>
                      <a:lnTo>
                        <a:pt x="88220" y="3356"/>
                      </a:lnTo>
                      <a:lnTo>
                        <a:pt x="100944" y="9084"/>
                      </a:lnTo>
                      <a:lnTo>
                        <a:pt x="112099" y="17219"/>
                      </a:lnTo>
                      <a:lnTo>
                        <a:pt x="121354" y="27426"/>
                      </a:lnTo>
                      <a:lnTo>
                        <a:pt x="128375" y="39376"/>
                      </a:lnTo>
                      <a:lnTo>
                        <a:pt x="132832" y="52734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78" name="object 460">
                  <a:extLst>
                    <a:ext uri="{FF2B5EF4-FFF2-40B4-BE49-F238E27FC236}">
                      <a16:creationId xmlns:a16="http://schemas.microsoft.com/office/drawing/2014/main" id="{6ECF3CC3-C812-48DA-86C7-429D5075E1A6}"/>
                    </a:ext>
                  </a:extLst>
                </p:cNvPr>
                <p:cNvSpPr/>
                <p:nvPr/>
              </p:nvSpPr>
              <p:spPr>
                <a:xfrm>
                  <a:off x="3362172" y="2498623"/>
                  <a:ext cx="73126" cy="5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26" h="52197">
                      <a:moveTo>
                        <a:pt x="0" y="51244"/>
                      </a:moveTo>
                      <a:lnTo>
                        <a:pt x="3581" y="51892"/>
                      </a:lnTo>
                      <a:lnTo>
                        <a:pt x="7289" y="52197"/>
                      </a:lnTo>
                      <a:lnTo>
                        <a:pt x="10972" y="52197"/>
                      </a:lnTo>
                      <a:lnTo>
                        <a:pt x="24955" y="50634"/>
                      </a:lnTo>
                      <a:lnTo>
                        <a:pt x="37916" y="46159"/>
                      </a:lnTo>
                      <a:lnTo>
                        <a:pt x="49474" y="39087"/>
                      </a:lnTo>
                      <a:lnTo>
                        <a:pt x="59248" y="29733"/>
                      </a:lnTo>
                      <a:lnTo>
                        <a:pt x="66857" y="18415"/>
                      </a:lnTo>
                      <a:lnTo>
                        <a:pt x="71921" y="5448"/>
                      </a:lnTo>
                      <a:lnTo>
                        <a:pt x="7312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79" name="object 461">
                  <a:extLst>
                    <a:ext uri="{FF2B5EF4-FFF2-40B4-BE49-F238E27FC236}">
                      <a16:creationId xmlns:a16="http://schemas.microsoft.com/office/drawing/2014/main" id="{6621C4F0-B29C-4433-BFE3-61F3F6E3B13C}"/>
                    </a:ext>
                  </a:extLst>
                </p:cNvPr>
                <p:cNvSpPr/>
                <p:nvPr/>
              </p:nvSpPr>
              <p:spPr>
                <a:xfrm>
                  <a:off x="3378200" y="2512364"/>
                  <a:ext cx="47878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40">
                      <a:moveTo>
                        <a:pt x="0" y="33540"/>
                      </a:moveTo>
                      <a:lnTo>
                        <a:pt x="13139" y="30844"/>
                      </a:lnTo>
                      <a:lnTo>
                        <a:pt x="25118" y="25348"/>
                      </a:lnTo>
                      <a:lnTo>
                        <a:pt x="35522" y="17342"/>
                      </a:lnTo>
                      <a:lnTo>
                        <a:pt x="43938" y="7117"/>
                      </a:lnTo>
                      <a:lnTo>
                        <a:pt x="4787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80" name="object 462">
                  <a:extLst>
                    <a:ext uri="{FF2B5EF4-FFF2-40B4-BE49-F238E27FC236}">
                      <a16:creationId xmlns:a16="http://schemas.microsoft.com/office/drawing/2014/main" id="{F72E457E-E34F-4F87-95D0-5B6F3D7CC5E9}"/>
                    </a:ext>
                  </a:extLst>
                </p:cNvPr>
                <p:cNvSpPr/>
                <p:nvPr/>
              </p:nvSpPr>
              <p:spPr>
                <a:xfrm>
                  <a:off x="3395560" y="2525217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37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81" name="object 463">
                  <a:extLst>
                    <a:ext uri="{FF2B5EF4-FFF2-40B4-BE49-F238E27FC236}">
                      <a16:creationId xmlns:a16="http://schemas.microsoft.com/office/drawing/2014/main" id="{F6682536-2482-498B-B3B4-32D0B4C8AA4C}"/>
                    </a:ext>
                  </a:extLst>
                </p:cNvPr>
                <p:cNvSpPr/>
                <p:nvPr/>
              </p:nvSpPr>
              <p:spPr>
                <a:xfrm>
                  <a:off x="3335083" y="2438996"/>
                  <a:ext cx="20993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3">
                      <a:moveTo>
                        <a:pt x="15328" y="0"/>
                      </a:moveTo>
                      <a:lnTo>
                        <a:pt x="20993" y="12153"/>
                      </a:lnTo>
                      <a:lnTo>
                        <a:pt x="16725" y="14135"/>
                      </a:lnTo>
                      <a:lnTo>
                        <a:pt x="12852" y="16865"/>
                      </a:lnTo>
                      <a:lnTo>
                        <a:pt x="9525" y="20192"/>
                      </a:lnTo>
                      <a:lnTo>
                        <a:pt x="0" y="10667"/>
                      </a:lnTo>
                      <a:lnTo>
                        <a:pt x="4470" y="6248"/>
                      </a:lnTo>
                      <a:lnTo>
                        <a:pt x="9626" y="2628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82" name="object 464">
                  <a:extLst>
                    <a:ext uri="{FF2B5EF4-FFF2-40B4-BE49-F238E27FC236}">
                      <a16:creationId xmlns:a16="http://schemas.microsoft.com/office/drawing/2014/main" id="{0AFA55D3-A21E-4DAF-ADEF-74DCDC7A3D15}"/>
                    </a:ext>
                  </a:extLst>
                </p:cNvPr>
                <p:cNvSpPr/>
                <p:nvPr/>
              </p:nvSpPr>
              <p:spPr>
                <a:xfrm>
                  <a:off x="3335083" y="2438996"/>
                  <a:ext cx="20993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3">
                      <a:moveTo>
                        <a:pt x="15328" y="0"/>
                      </a:moveTo>
                      <a:lnTo>
                        <a:pt x="9626" y="2628"/>
                      </a:lnTo>
                      <a:lnTo>
                        <a:pt x="4470" y="6248"/>
                      </a:lnTo>
                      <a:lnTo>
                        <a:pt x="0" y="10667"/>
                      </a:lnTo>
                      <a:lnTo>
                        <a:pt x="9525" y="20192"/>
                      </a:lnTo>
                      <a:lnTo>
                        <a:pt x="12852" y="16865"/>
                      </a:lnTo>
                      <a:lnTo>
                        <a:pt x="16725" y="14135"/>
                      </a:lnTo>
                      <a:lnTo>
                        <a:pt x="20993" y="12153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83" name="object 465">
                  <a:extLst>
                    <a:ext uri="{FF2B5EF4-FFF2-40B4-BE49-F238E27FC236}">
                      <a16:creationId xmlns:a16="http://schemas.microsoft.com/office/drawing/2014/main" id="{084B4122-200D-4E2D-B535-8C5E10909EF7}"/>
                    </a:ext>
                  </a:extLst>
                </p:cNvPr>
                <p:cNvSpPr/>
                <p:nvPr/>
              </p:nvSpPr>
              <p:spPr>
                <a:xfrm>
                  <a:off x="3339846" y="2445042"/>
                  <a:ext cx="13398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85">
                      <a:moveTo>
                        <a:pt x="13398" y="0"/>
                      </a:moveTo>
                      <a:lnTo>
                        <a:pt x="8445" y="233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84" name="object 466">
                  <a:extLst>
                    <a:ext uri="{FF2B5EF4-FFF2-40B4-BE49-F238E27FC236}">
                      <a16:creationId xmlns:a16="http://schemas.microsoft.com/office/drawing/2014/main" id="{5838697A-46A0-460F-83A6-AE44CAA07917}"/>
                    </a:ext>
                  </a:extLst>
                </p:cNvPr>
                <p:cNvSpPr/>
                <p:nvPr/>
              </p:nvSpPr>
              <p:spPr>
                <a:xfrm>
                  <a:off x="3342182" y="2443657"/>
                  <a:ext cx="7886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6" h="11010">
                      <a:moveTo>
                        <a:pt x="7886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85" name="object 467">
                  <a:extLst>
                    <a:ext uri="{FF2B5EF4-FFF2-40B4-BE49-F238E27FC236}">
                      <a16:creationId xmlns:a16="http://schemas.microsoft.com/office/drawing/2014/main" id="{05618B95-40E5-477E-84E2-B39184B7A50D}"/>
                    </a:ext>
                  </a:extLst>
                </p:cNvPr>
                <p:cNvSpPr/>
                <p:nvPr/>
              </p:nvSpPr>
              <p:spPr>
                <a:xfrm>
                  <a:off x="3305924" y="2420493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2832" y="52734"/>
                      </a:lnTo>
                      <a:lnTo>
                        <a:pt x="128375" y="39376"/>
                      </a:lnTo>
                      <a:lnTo>
                        <a:pt x="121354" y="27426"/>
                      </a:lnTo>
                      <a:lnTo>
                        <a:pt x="112099" y="17219"/>
                      </a:lnTo>
                      <a:lnTo>
                        <a:pt x="100944" y="9084"/>
                      </a:lnTo>
                      <a:lnTo>
                        <a:pt x="88220" y="3356"/>
                      </a:lnTo>
                      <a:lnTo>
                        <a:pt x="74260" y="365"/>
                      </a:lnTo>
                      <a:lnTo>
                        <a:pt x="67221" y="0"/>
                      </a:lnTo>
                      <a:lnTo>
                        <a:pt x="52772" y="1558"/>
                      </a:lnTo>
                      <a:lnTo>
                        <a:pt x="39405" y="6011"/>
                      </a:lnTo>
                      <a:lnTo>
                        <a:pt x="27450" y="13027"/>
                      </a:lnTo>
                      <a:lnTo>
                        <a:pt x="17238" y="22276"/>
                      </a:lnTo>
                      <a:lnTo>
                        <a:pt x="9099" y="33424"/>
                      </a:lnTo>
                      <a:lnTo>
                        <a:pt x="3366" y="46140"/>
                      </a:lnTo>
                      <a:lnTo>
                        <a:pt x="369" y="60092"/>
                      </a:lnTo>
                      <a:lnTo>
                        <a:pt x="0" y="67170"/>
                      </a:lnTo>
                      <a:lnTo>
                        <a:pt x="1557" y="81613"/>
                      </a:lnTo>
                      <a:lnTo>
                        <a:pt x="6007" y="94976"/>
                      </a:lnTo>
                      <a:lnTo>
                        <a:pt x="13021" y="106928"/>
                      </a:lnTo>
                      <a:lnTo>
                        <a:pt x="22268" y="117139"/>
                      </a:lnTo>
                      <a:lnTo>
                        <a:pt x="33416" y="125278"/>
                      </a:lnTo>
                      <a:lnTo>
                        <a:pt x="46136" y="131014"/>
                      </a:lnTo>
                      <a:lnTo>
                        <a:pt x="60096" y="134017"/>
                      </a:lnTo>
                      <a:lnTo>
                        <a:pt x="67221" y="134391"/>
                      </a:lnTo>
                      <a:lnTo>
                        <a:pt x="81651" y="132833"/>
                      </a:lnTo>
                      <a:lnTo>
                        <a:pt x="95005" y="128379"/>
                      </a:lnTo>
                      <a:lnTo>
                        <a:pt x="106951" y="121360"/>
                      </a:lnTo>
                      <a:lnTo>
                        <a:pt x="117158" y="112107"/>
                      </a:lnTo>
                      <a:lnTo>
                        <a:pt x="125293" y="100952"/>
                      </a:lnTo>
                      <a:lnTo>
                        <a:pt x="131025" y="88224"/>
                      </a:lnTo>
                      <a:lnTo>
                        <a:pt x="134021" y="74257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86" name="object 469">
                  <a:extLst>
                    <a:ext uri="{FF2B5EF4-FFF2-40B4-BE49-F238E27FC236}">
                      <a16:creationId xmlns:a16="http://schemas.microsoft.com/office/drawing/2014/main" id="{EE7153DC-067E-40DE-B899-5A3A0C4957D0}"/>
                    </a:ext>
                  </a:extLst>
                </p:cNvPr>
                <p:cNvSpPr/>
                <p:nvPr/>
              </p:nvSpPr>
              <p:spPr>
                <a:xfrm>
                  <a:off x="3493490" y="2270671"/>
                  <a:ext cx="73126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26" h="52184">
                      <a:moveTo>
                        <a:pt x="0" y="51244"/>
                      </a:moveTo>
                      <a:lnTo>
                        <a:pt x="3568" y="51892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48" y="50623"/>
                      </a:lnTo>
                      <a:lnTo>
                        <a:pt x="37912" y="46150"/>
                      </a:lnTo>
                      <a:lnTo>
                        <a:pt x="49471" y="39080"/>
                      </a:lnTo>
                      <a:lnTo>
                        <a:pt x="59246" y="29730"/>
                      </a:lnTo>
                      <a:lnTo>
                        <a:pt x="66856" y="18414"/>
                      </a:lnTo>
                      <a:lnTo>
                        <a:pt x="71921" y="5449"/>
                      </a:lnTo>
                      <a:lnTo>
                        <a:pt x="7312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87" name="object 470">
                  <a:extLst>
                    <a:ext uri="{FF2B5EF4-FFF2-40B4-BE49-F238E27FC236}">
                      <a16:creationId xmlns:a16="http://schemas.microsoft.com/office/drawing/2014/main" id="{8A2D3F25-BE48-48E1-A17E-D0E23574F97C}"/>
                    </a:ext>
                  </a:extLst>
                </p:cNvPr>
                <p:cNvSpPr/>
                <p:nvPr/>
              </p:nvSpPr>
              <p:spPr>
                <a:xfrm>
                  <a:off x="3509517" y="2284412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36" y="30837"/>
                      </a:lnTo>
                      <a:lnTo>
                        <a:pt x="25116" y="25329"/>
                      </a:lnTo>
                      <a:lnTo>
                        <a:pt x="35520" y="17315"/>
                      </a:lnTo>
                      <a:lnTo>
                        <a:pt x="43934" y="7094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88" name="object 471">
                  <a:extLst>
                    <a:ext uri="{FF2B5EF4-FFF2-40B4-BE49-F238E27FC236}">
                      <a16:creationId xmlns:a16="http://schemas.microsoft.com/office/drawing/2014/main" id="{7FECB2B1-C52B-4530-B912-E2BB6E662630}"/>
                    </a:ext>
                  </a:extLst>
                </p:cNvPr>
                <p:cNvSpPr/>
                <p:nvPr/>
              </p:nvSpPr>
              <p:spPr>
                <a:xfrm>
                  <a:off x="3526878" y="2297264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18" y="4356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89" name="object 472">
                  <a:extLst>
                    <a:ext uri="{FF2B5EF4-FFF2-40B4-BE49-F238E27FC236}">
                      <a16:creationId xmlns:a16="http://schemas.microsoft.com/office/drawing/2014/main" id="{22CC62D9-AC9E-4496-A4FD-DFF3322B8546}"/>
                    </a:ext>
                  </a:extLst>
                </p:cNvPr>
                <p:cNvSpPr/>
                <p:nvPr/>
              </p:nvSpPr>
              <p:spPr>
                <a:xfrm>
                  <a:off x="3466452" y="2210993"/>
                  <a:ext cx="20942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243">
                      <a:moveTo>
                        <a:pt x="15278" y="0"/>
                      </a:moveTo>
                      <a:lnTo>
                        <a:pt x="20942" y="12204"/>
                      </a:lnTo>
                      <a:lnTo>
                        <a:pt x="16675" y="14185"/>
                      </a:lnTo>
                      <a:lnTo>
                        <a:pt x="12801" y="16916"/>
                      </a:lnTo>
                      <a:lnTo>
                        <a:pt x="9474" y="20243"/>
                      </a:lnTo>
                      <a:lnTo>
                        <a:pt x="0" y="10718"/>
                      </a:lnTo>
                      <a:lnTo>
                        <a:pt x="4419" y="6299"/>
                      </a:lnTo>
                      <a:lnTo>
                        <a:pt x="9575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90" name="object 473">
                  <a:extLst>
                    <a:ext uri="{FF2B5EF4-FFF2-40B4-BE49-F238E27FC236}">
                      <a16:creationId xmlns:a16="http://schemas.microsoft.com/office/drawing/2014/main" id="{3AD38949-49FD-4175-8C20-8E931EA98F9E}"/>
                    </a:ext>
                  </a:extLst>
                </p:cNvPr>
                <p:cNvSpPr/>
                <p:nvPr/>
              </p:nvSpPr>
              <p:spPr>
                <a:xfrm>
                  <a:off x="3466452" y="2210993"/>
                  <a:ext cx="20942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243">
                      <a:moveTo>
                        <a:pt x="15278" y="0"/>
                      </a:moveTo>
                      <a:lnTo>
                        <a:pt x="9575" y="2679"/>
                      </a:lnTo>
                      <a:lnTo>
                        <a:pt x="4419" y="6299"/>
                      </a:lnTo>
                      <a:lnTo>
                        <a:pt x="0" y="10718"/>
                      </a:lnTo>
                      <a:lnTo>
                        <a:pt x="9474" y="20243"/>
                      </a:lnTo>
                      <a:lnTo>
                        <a:pt x="12801" y="16916"/>
                      </a:lnTo>
                      <a:lnTo>
                        <a:pt x="16675" y="14185"/>
                      </a:lnTo>
                      <a:lnTo>
                        <a:pt x="20942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91" name="object 474">
                  <a:extLst>
                    <a:ext uri="{FF2B5EF4-FFF2-40B4-BE49-F238E27FC236}">
                      <a16:creationId xmlns:a16="http://schemas.microsoft.com/office/drawing/2014/main" id="{8FA115E5-7D64-4456-BAC8-4BEF39D15E77}"/>
                    </a:ext>
                  </a:extLst>
                </p:cNvPr>
                <p:cNvSpPr/>
                <p:nvPr/>
              </p:nvSpPr>
              <p:spPr>
                <a:xfrm>
                  <a:off x="3471164" y="2217089"/>
                  <a:ext cx="13398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72">
                      <a:moveTo>
                        <a:pt x="13398" y="0"/>
                      </a:moveTo>
                      <a:lnTo>
                        <a:pt x="8432" y="2336"/>
                      </a:lnTo>
                      <a:lnTo>
                        <a:pt x="3924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92" name="object 475">
                  <a:extLst>
                    <a:ext uri="{FF2B5EF4-FFF2-40B4-BE49-F238E27FC236}">
                      <a16:creationId xmlns:a16="http://schemas.microsoft.com/office/drawing/2014/main" id="{EB7D6836-952A-4F1A-B63C-5EEA6EAD157C}"/>
                    </a:ext>
                  </a:extLst>
                </p:cNvPr>
                <p:cNvSpPr/>
                <p:nvPr/>
              </p:nvSpPr>
              <p:spPr>
                <a:xfrm>
                  <a:off x="3473551" y="2215705"/>
                  <a:ext cx="7835" cy="1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0960">
                      <a:moveTo>
                        <a:pt x="7835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93" name="object 476">
                  <a:extLst>
                    <a:ext uri="{FF2B5EF4-FFF2-40B4-BE49-F238E27FC236}">
                      <a16:creationId xmlns:a16="http://schemas.microsoft.com/office/drawing/2014/main" id="{0C145265-40F3-4CC2-8F86-122F5C5837C3}"/>
                    </a:ext>
                  </a:extLst>
                </p:cNvPr>
                <p:cNvSpPr/>
                <p:nvPr/>
              </p:nvSpPr>
              <p:spPr>
                <a:xfrm>
                  <a:off x="3437229" y="2192540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2832" y="52719"/>
                      </a:lnTo>
                      <a:lnTo>
                        <a:pt x="128375" y="39354"/>
                      </a:lnTo>
                      <a:lnTo>
                        <a:pt x="121354" y="27404"/>
                      </a:lnTo>
                      <a:lnTo>
                        <a:pt x="112099" y="17201"/>
                      </a:lnTo>
                      <a:lnTo>
                        <a:pt x="100944" y="9073"/>
                      </a:lnTo>
                      <a:lnTo>
                        <a:pt x="88220" y="3351"/>
                      </a:lnTo>
                      <a:lnTo>
                        <a:pt x="74260" y="364"/>
                      </a:lnTo>
                      <a:lnTo>
                        <a:pt x="67221" y="0"/>
                      </a:lnTo>
                      <a:lnTo>
                        <a:pt x="52776" y="1555"/>
                      </a:lnTo>
                      <a:lnTo>
                        <a:pt x="39411" y="6003"/>
                      </a:lnTo>
                      <a:lnTo>
                        <a:pt x="27455" y="13013"/>
                      </a:lnTo>
                      <a:lnTo>
                        <a:pt x="17242" y="22255"/>
                      </a:lnTo>
                      <a:lnTo>
                        <a:pt x="9102" y="33401"/>
                      </a:lnTo>
                      <a:lnTo>
                        <a:pt x="3367" y="46120"/>
                      </a:lnTo>
                      <a:lnTo>
                        <a:pt x="369" y="60084"/>
                      </a:lnTo>
                      <a:lnTo>
                        <a:pt x="0" y="67170"/>
                      </a:lnTo>
                      <a:lnTo>
                        <a:pt x="1558" y="81615"/>
                      </a:lnTo>
                      <a:lnTo>
                        <a:pt x="6014" y="94976"/>
                      </a:lnTo>
                      <a:lnTo>
                        <a:pt x="13034" y="106922"/>
                      </a:lnTo>
                      <a:lnTo>
                        <a:pt x="22289" y="117125"/>
                      </a:lnTo>
                      <a:lnTo>
                        <a:pt x="33445" y="125253"/>
                      </a:lnTo>
                      <a:lnTo>
                        <a:pt x="46171" y="130979"/>
                      </a:lnTo>
                      <a:lnTo>
                        <a:pt x="60136" y="133971"/>
                      </a:lnTo>
                      <a:lnTo>
                        <a:pt x="67221" y="134340"/>
                      </a:lnTo>
                      <a:lnTo>
                        <a:pt x="81656" y="132783"/>
                      </a:lnTo>
                      <a:lnTo>
                        <a:pt x="95015" y="128332"/>
                      </a:lnTo>
                      <a:lnTo>
                        <a:pt x="106964" y="121318"/>
                      </a:lnTo>
                      <a:lnTo>
                        <a:pt x="117172" y="112069"/>
                      </a:lnTo>
                      <a:lnTo>
                        <a:pt x="125306" y="100916"/>
                      </a:lnTo>
                      <a:lnTo>
                        <a:pt x="131035" y="88189"/>
                      </a:lnTo>
                      <a:lnTo>
                        <a:pt x="134025" y="74218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94" name="object 478">
                  <a:extLst>
                    <a:ext uri="{FF2B5EF4-FFF2-40B4-BE49-F238E27FC236}">
                      <a16:creationId xmlns:a16="http://schemas.microsoft.com/office/drawing/2014/main" id="{EB8F0ACD-9F24-4BAE-8280-64AE29520EBA}"/>
                    </a:ext>
                  </a:extLst>
                </p:cNvPr>
                <p:cNvSpPr/>
                <p:nvPr/>
              </p:nvSpPr>
              <p:spPr>
                <a:xfrm>
                  <a:off x="3100539" y="2500807"/>
                  <a:ext cx="73164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4" h="52184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56" y="50621"/>
                      </a:lnTo>
                      <a:lnTo>
                        <a:pt x="37921" y="46144"/>
                      </a:lnTo>
                      <a:lnTo>
                        <a:pt x="49479" y="39071"/>
                      </a:lnTo>
                      <a:lnTo>
                        <a:pt x="59253" y="29722"/>
                      </a:lnTo>
                      <a:lnTo>
                        <a:pt x="66867" y="18416"/>
                      </a:lnTo>
                      <a:lnTo>
                        <a:pt x="71945" y="5470"/>
                      </a:lnTo>
                      <a:lnTo>
                        <a:pt x="7316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95" name="object 479">
                  <a:extLst>
                    <a:ext uri="{FF2B5EF4-FFF2-40B4-BE49-F238E27FC236}">
                      <a16:creationId xmlns:a16="http://schemas.microsoft.com/office/drawing/2014/main" id="{6AC18FF2-8D38-4EAC-A4B6-F5A8F7D186CA}"/>
                    </a:ext>
                  </a:extLst>
                </p:cNvPr>
                <p:cNvSpPr/>
                <p:nvPr/>
              </p:nvSpPr>
              <p:spPr>
                <a:xfrm>
                  <a:off x="3116605" y="2514549"/>
                  <a:ext cx="4787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40">
                      <a:moveTo>
                        <a:pt x="0" y="33540"/>
                      </a:moveTo>
                      <a:lnTo>
                        <a:pt x="13121" y="30838"/>
                      </a:lnTo>
                      <a:lnTo>
                        <a:pt x="25101" y="25331"/>
                      </a:lnTo>
                      <a:lnTo>
                        <a:pt x="35515" y="17320"/>
                      </a:lnTo>
                      <a:lnTo>
                        <a:pt x="43939" y="7102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96" name="object 480">
                  <a:extLst>
                    <a:ext uri="{FF2B5EF4-FFF2-40B4-BE49-F238E27FC236}">
                      <a16:creationId xmlns:a16="http://schemas.microsoft.com/office/drawing/2014/main" id="{C00BD501-8AB6-425B-B328-2EF0195F8CCD}"/>
                    </a:ext>
                  </a:extLst>
                </p:cNvPr>
                <p:cNvSpPr/>
                <p:nvPr/>
              </p:nvSpPr>
              <p:spPr>
                <a:xfrm>
                  <a:off x="3133928" y="2527350"/>
                  <a:ext cx="15074" cy="1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617">
                      <a:moveTo>
                        <a:pt x="0" y="10617"/>
                      </a:moveTo>
                      <a:lnTo>
                        <a:pt x="5600" y="7988"/>
                      </a:lnTo>
                      <a:lnTo>
                        <a:pt x="10706" y="4419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97" name="object 481">
                  <a:extLst>
                    <a:ext uri="{FF2B5EF4-FFF2-40B4-BE49-F238E27FC236}">
                      <a16:creationId xmlns:a16="http://schemas.microsoft.com/office/drawing/2014/main" id="{B6A4AC29-07BB-480C-89E4-7B2106F040CA}"/>
                    </a:ext>
                  </a:extLst>
                </p:cNvPr>
                <p:cNvSpPr/>
                <p:nvPr/>
              </p:nvSpPr>
              <p:spPr>
                <a:xfrm>
                  <a:off x="3073501" y="2441130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713" y="14135"/>
                      </a:lnTo>
                      <a:lnTo>
                        <a:pt x="12801" y="16865"/>
                      </a:lnTo>
                      <a:lnTo>
                        <a:pt x="9474" y="20192"/>
                      </a:lnTo>
                      <a:lnTo>
                        <a:pt x="0" y="10718"/>
                      </a:lnTo>
                      <a:lnTo>
                        <a:pt x="4406" y="6299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98" name="object 482">
                  <a:extLst>
                    <a:ext uri="{FF2B5EF4-FFF2-40B4-BE49-F238E27FC236}">
                      <a16:creationId xmlns:a16="http://schemas.microsoft.com/office/drawing/2014/main" id="{45595FF6-B335-4FAA-88F4-E7ABA1BD3B72}"/>
                    </a:ext>
                  </a:extLst>
                </p:cNvPr>
                <p:cNvSpPr/>
                <p:nvPr/>
              </p:nvSpPr>
              <p:spPr>
                <a:xfrm>
                  <a:off x="3073501" y="2441130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06" y="6299"/>
                      </a:lnTo>
                      <a:lnTo>
                        <a:pt x="0" y="10718"/>
                      </a:lnTo>
                      <a:lnTo>
                        <a:pt x="9474" y="20192"/>
                      </a:lnTo>
                      <a:lnTo>
                        <a:pt x="12801" y="16865"/>
                      </a:lnTo>
                      <a:lnTo>
                        <a:pt x="16713" y="1413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2999" name="object 483">
                  <a:extLst>
                    <a:ext uri="{FF2B5EF4-FFF2-40B4-BE49-F238E27FC236}">
                      <a16:creationId xmlns:a16="http://schemas.microsoft.com/office/drawing/2014/main" id="{70BA2958-BC9B-4BD6-9E71-CFCF8F6870BE}"/>
                    </a:ext>
                  </a:extLst>
                </p:cNvPr>
                <p:cNvSpPr/>
                <p:nvPr/>
              </p:nvSpPr>
              <p:spPr>
                <a:xfrm>
                  <a:off x="3078264" y="2447226"/>
                  <a:ext cx="13347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7" h="9385">
                      <a:moveTo>
                        <a:pt x="13347" y="0"/>
                      </a:moveTo>
                      <a:lnTo>
                        <a:pt x="8381" y="228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00" name="object 484">
                  <a:extLst>
                    <a:ext uri="{FF2B5EF4-FFF2-40B4-BE49-F238E27FC236}">
                      <a16:creationId xmlns:a16="http://schemas.microsoft.com/office/drawing/2014/main" id="{386B746F-9CBF-405C-A354-3403D2EEFEF7}"/>
                    </a:ext>
                  </a:extLst>
                </p:cNvPr>
                <p:cNvSpPr/>
                <p:nvPr/>
              </p:nvSpPr>
              <p:spPr>
                <a:xfrm>
                  <a:off x="3080588" y="2445791"/>
                  <a:ext cx="7848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8" h="11010">
                      <a:moveTo>
                        <a:pt x="7848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01" name="object 485">
                  <a:extLst>
                    <a:ext uri="{FF2B5EF4-FFF2-40B4-BE49-F238E27FC236}">
                      <a16:creationId xmlns:a16="http://schemas.microsoft.com/office/drawing/2014/main" id="{55BDE241-E43F-4209-A0E8-EC2E4B23DF83}"/>
                    </a:ext>
                  </a:extLst>
                </p:cNvPr>
                <p:cNvSpPr/>
                <p:nvPr/>
              </p:nvSpPr>
              <p:spPr>
                <a:xfrm>
                  <a:off x="3044329" y="2422677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2783" y="52719"/>
                      </a:lnTo>
                      <a:lnTo>
                        <a:pt x="128332" y="39354"/>
                      </a:lnTo>
                      <a:lnTo>
                        <a:pt x="121318" y="27404"/>
                      </a:lnTo>
                      <a:lnTo>
                        <a:pt x="112069" y="17201"/>
                      </a:lnTo>
                      <a:lnTo>
                        <a:pt x="100916" y="9073"/>
                      </a:lnTo>
                      <a:lnTo>
                        <a:pt x="88189" y="3351"/>
                      </a:lnTo>
                      <a:lnTo>
                        <a:pt x="74218" y="364"/>
                      </a:lnTo>
                      <a:lnTo>
                        <a:pt x="67170" y="0"/>
                      </a:lnTo>
                      <a:lnTo>
                        <a:pt x="52719" y="1556"/>
                      </a:lnTo>
                      <a:lnTo>
                        <a:pt x="39354" y="6007"/>
                      </a:lnTo>
                      <a:lnTo>
                        <a:pt x="27404" y="13022"/>
                      </a:lnTo>
                      <a:lnTo>
                        <a:pt x="17201" y="22271"/>
                      </a:lnTo>
                      <a:lnTo>
                        <a:pt x="9073" y="33424"/>
                      </a:lnTo>
                      <a:lnTo>
                        <a:pt x="3351" y="46151"/>
                      </a:lnTo>
                      <a:lnTo>
                        <a:pt x="364" y="60122"/>
                      </a:lnTo>
                      <a:lnTo>
                        <a:pt x="0" y="67170"/>
                      </a:lnTo>
                      <a:lnTo>
                        <a:pt x="1556" y="81621"/>
                      </a:lnTo>
                      <a:lnTo>
                        <a:pt x="6007" y="94986"/>
                      </a:lnTo>
                      <a:lnTo>
                        <a:pt x="13022" y="106935"/>
                      </a:lnTo>
                      <a:lnTo>
                        <a:pt x="22271" y="117139"/>
                      </a:lnTo>
                      <a:lnTo>
                        <a:pt x="33424" y="125266"/>
                      </a:lnTo>
                      <a:lnTo>
                        <a:pt x="46151" y="130989"/>
                      </a:lnTo>
                      <a:lnTo>
                        <a:pt x="60122" y="133975"/>
                      </a:lnTo>
                      <a:lnTo>
                        <a:pt x="67170" y="134340"/>
                      </a:lnTo>
                      <a:lnTo>
                        <a:pt x="81621" y="132783"/>
                      </a:lnTo>
                      <a:lnTo>
                        <a:pt x="94986" y="128332"/>
                      </a:lnTo>
                      <a:lnTo>
                        <a:pt x="106935" y="121318"/>
                      </a:lnTo>
                      <a:lnTo>
                        <a:pt x="117139" y="112069"/>
                      </a:lnTo>
                      <a:lnTo>
                        <a:pt x="125266" y="100916"/>
                      </a:lnTo>
                      <a:lnTo>
                        <a:pt x="130989" y="88189"/>
                      </a:lnTo>
                      <a:lnTo>
                        <a:pt x="133975" y="74218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02" name="object 486">
                  <a:extLst>
                    <a:ext uri="{FF2B5EF4-FFF2-40B4-BE49-F238E27FC236}">
                      <a16:creationId xmlns:a16="http://schemas.microsoft.com/office/drawing/2014/main" id="{706C412B-AC3A-46B7-B637-F9E8CA775690}"/>
                    </a:ext>
                  </a:extLst>
                </p:cNvPr>
                <p:cNvSpPr/>
                <p:nvPr/>
              </p:nvSpPr>
              <p:spPr>
                <a:xfrm>
                  <a:off x="4655693" y="2786761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4017" y="74295"/>
                      </a:lnTo>
                      <a:lnTo>
                        <a:pt x="131014" y="88255"/>
                      </a:lnTo>
                      <a:lnTo>
                        <a:pt x="125278" y="100974"/>
                      </a:lnTo>
                      <a:lnTo>
                        <a:pt x="117139" y="112122"/>
                      </a:lnTo>
                      <a:lnTo>
                        <a:pt x="106928" y="121369"/>
                      </a:lnTo>
                      <a:lnTo>
                        <a:pt x="94976" y="128383"/>
                      </a:lnTo>
                      <a:lnTo>
                        <a:pt x="81613" y="132834"/>
                      </a:lnTo>
                      <a:lnTo>
                        <a:pt x="67170" y="134391"/>
                      </a:lnTo>
                      <a:lnTo>
                        <a:pt x="60092" y="134021"/>
                      </a:lnTo>
                      <a:lnTo>
                        <a:pt x="46140" y="131024"/>
                      </a:lnTo>
                      <a:lnTo>
                        <a:pt x="33424" y="125291"/>
                      </a:lnTo>
                      <a:lnTo>
                        <a:pt x="22276" y="117153"/>
                      </a:lnTo>
                      <a:lnTo>
                        <a:pt x="13027" y="106940"/>
                      </a:lnTo>
                      <a:lnTo>
                        <a:pt x="6011" y="94985"/>
                      </a:lnTo>
                      <a:lnTo>
                        <a:pt x="1558" y="81618"/>
                      </a:lnTo>
                      <a:lnTo>
                        <a:pt x="0" y="67170"/>
                      </a:lnTo>
                      <a:lnTo>
                        <a:pt x="365" y="60122"/>
                      </a:lnTo>
                      <a:lnTo>
                        <a:pt x="3356" y="46151"/>
                      </a:lnTo>
                      <a:lnTo>
                        <a:pt x="9084" y="33424"/>
                      </a:lnTo>
                      <a:lnTo>
                        <a:pt x="17219" y="22271"/>
                      </a:lnTo>
                      <a:lnTo>
                        <a:pt x="27426" y="13022"/>
                      </a:lnTo>
                      <a:lnTo>
                        <a:pt x="39376" y="6007"/>
                      </a:lnTo>
                      <a:lnTo>
                        <a:pt x="52734" y="1556"/>
                      </a:lnTo>
                      <a:lnTo>
                        <a:pt x="67170" y="0"/>
                      </a:lnTo>
                      <a:lnTo>
                        <a:pt x="74257" y="368"/>
                      </a:lnTo>
                      <a:lnTo>
                        <a:pt x="88224" y="3361"/>
                      </a:lnTo>
                      <a:lnTo>
                        <a:pt x="100952" y="9086"/>
                      </a:lnTo>
                      <a:lnTo>
                        <a:pt x="112107" y="17215"/>
                      </a:lnTo>
                      <a:lnTo>
                        <a:pt x="121360" y="27417"/>
                      </a:lnTo>
                      <a:lnTo>
                        <a:pt x="128379" y="39363"/>
                      </a:lnTo>
                      <a:lnTo>
                        <a:pt x="132833" y="52724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03" name="object 487">
                  <a:extLst>
                    <a:ext uri="{FF2B5EF4-FFF2-40B4-BE49-F238E27FC236}">
                      <a16:creationId xmlns:a16="http://schemas.microsoft.com/office/drawing/2014/main" id="{0AC699F7-F36E-425B-A09C-57C55B82A243}"/>
                    </a:ext>
                  </a:extLst>
                </p:cNvPr>
                <p:cNvSpPr/>
                <p:nvPr/>
              </p:nvSpPr>
              <p:spPr>
                <a:xfrm>
                  <a:off x="4711903" y="2864942"/>
                  <a:ext cx="73164" cy="52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4" h="52133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289" y="52133"/>
                      </a:lnTo>
                      <a:lnTo>
                        <a:pt x="10960" y="52133"/>
                      </a:lnTo>
                      <a:lnTo>
                        <a:pt x="24963" y="50572"/>
                      </a:lnTo>
                      <a:lnTo>
                        <a:pt x="37938" y="46100"/>
                      </a:lnTo>
                      <a:lnTo>
                        <a:pt x="49505" y="39034"/>
                      </a:lnTo>
                      <a:lnTo>
                        <a:pt x="59284" y="29690"/>
                      </a:lnTo>
                      <a:lnTo>
                        <a:pt x="66895" y="18385"/>
                      </a:lnTo>
                      <a:lnTo>
                        <a:pt x="71960" y="5437"/>
                      </a:lnTo>
                      <a:lnTo>
                        <a:pt x="7316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04" name="object 488">
                  <a:extLst>
                    <a:ext uri="{FF2B5EF4-FFF2-40B4-BE49-F238E27FC236}">
                      <a16:creationId xmlns:a16="http://schemas.microsoft.com/office/drawing/2014/main" id="{58D56A57-92A2-4B1A-A034-2D4661413A99}"/>
                    </a:ext>
                  </a:extLst>
                </p:cNvPr>
                <p:cNvSpPr/>
                <p:nvPr/>
              </p:nvSpPr>
              <p:spPr>
                <a:xfrm>
                  <a:off x="4727968" y="2878632"/>
                  <a:ext cx="47878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40">
                      <a:moveTo>
                        <a:pt x="0" y="33540"/>
                      </a:moveTo>
                      <a:lnTo>
                        <a:pt x="13119" y="30844"/>
                      </a:lnTo>
                      <a:lnTo>
                        <a:pt x="25097" y="25348"/>
                      </a:lnTo>
                      <a:lnTo>
                        <a:pt x="35510" y="17342"/>
                      </a:lnTo>
                      <a:lnTo>
                        <a:pt x="43935" y="7117"/>
                      </a:lnTo>
                      <a:lnTo>
                        <a:pt x="4787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05" name="object 489">
                  <a:extLst>
                    <a:ext uri="{FF2B5EF4-FFF2-40B4-BE49-F238E27FC236}">
                      <a16:creationId xmlns:a16="http://schemas.microsoft.com/office/drawing/2014/main" id="{8454EBCC-E2B5-4208-8D2E-46FD847E6D3E}"/>
                    </a:ext>
                  </a:extLst>
                </p:cNvPr>
                <p:cNvSpPr/>
                <p:nvPr/>
              </p:nvSpPr>
              <p:spPr>
                <a:xfrm>
                  <a:off x="4745291" y="2891485"/>
                  <a:ext cx="15125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" h="10566">
                      <a:moveTo>
                        <a:pt x="0" y="10566"/>
                      </a:moveTo>
                      <a:lnTo>
                        <a:pt x="5651" y="7937"/>
                      </a:lnTo>
                      <a:lnTo>
                        <a:pt x="10756" y="4368"/>
                      </a:lnTo>
                      <a:lnTo>
                        <a:pt x="15125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06" name="object 490">
                  <a:extLst>
                    <a:ext uri="{FF2B5EF4-FFF2-40B4-BE49-F238E27FC236}">
                      <a16:creationId xmlns:a16="http://schemas.microsoft.com/office/drawing/2014/main" id="{AE6CB922-6564-4AFB-9D5D-54D23B26968F}"/>
                    </a:ext>
                  </a:extLst>
                </p:cNvPr>
                <p:cNvSpPr/>
                <p:nvPr/>
              </p:nvSpPr>
              <p:spPr>
                <a:xfrm>
                  <a:off x="4684864" y="2805214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278" y="0"/>
                      </a:moveTo>
                      <a:lnTo>
                        <a:pt x="20980" y="12204"/>
                      </a:lnTo>
                      <a:lnTo>
                        <a:pt x="16713" y="14185"/>
                      </a:lnTo>
                      <a:lnTo>
                        <a:pt x="12839" y="16916"/>
                      </a:lnTo>
                      <a:lnTo>
                        <a:pt x="9525" y="20243"/>
                      </a:lnTo>
                      <a:lnTo>
                        <a:pt x="0" y="10718"/>
                      </a:lnTo>
                      <a:lnTo>
                        <a:pt x="4406" y="6299"/>
                      </a:lnTo>
                      <a:lnTo>
                        <a:pt x="9626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07" name="object 491">
                  <a:extLst>
                    <a:ext uri="{FF2B5EF4-FFF2-40B4-BE49-F238E27FC236}">
                      <a16:creationId xmlns:a16="http://schemas.microsoft.com/office/drawing/2014/main" id="{356F6A82-5A68-412A-A7BB-0B17F81CBE66}"/>
                    </a:ext>
                  </a:extLst>
                </p:cNvPr>
                <p:cNvSpPr/>
                <p:nvPr/>
              </p:nvSpPr>
              <p:spPr>
                <a:xfrm>
                  <a:off x="4684864" y="2805214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278" y="0"/>
                      </a:moveTo>
                      <a:lnTo>
                        <a:pt x="9626" y="2679"/>
                      </a:lnTo>
                      <a:lnTo>
                        <a:pt x="4406" y="6299"/>
                      </a:lnTo>
                      <a:lnTo>
                        <a:pt x="0" y="10718"/>
                      </a:lnTo>
                      <a:lnTo>
                        <a:pt x="9525" y="20243"/>
                      </a:lnTo>
                      <a:lnTo>
                        <a:pt x="12839" y="16916"/>
                      </a:lnTo>
                      <a:lnTo>
                        <a:pt x="16713" y="14185"/>
                      </a:lnTo>
                      <a:lnTo>
                        <a:pt x="20980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08" name="object 492">
                  <a:extLst>
                    <a:ext uri="{FF2B5EF4-FFF2-40B4-BE49-F238E27FC236}">
                      <a16:creationId xmlns:a16="http://schemas.microsoft.com/office/drawing/2014/main" id="{1CAE9AFB-E14F-41AE-AD9A-4CEA591145A9}"/>
                    </a:ext>
                  </a:extLst>
                </p:cNvPr>
                <p:cNvSpPr/>
                <p:nvPr/>
              </p:nvSpPr>
              <p:spPr>
                <a:xfrm>
                  <a:off x="4689627" y="2811310"/>
                  <a:ext cx="13385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85">
                      <a:moveTo>
                        <a:pt x="13385" y="0"/>
                      </a:moveTo>
                      <a:lnTo>
                        <a:pt x="8432" y="2336"/>
                      </a:lnTo>
                      <a:lnTo>
                        <a:pt x="3860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09" name="object 493">
                  <a:extLst>
                    <a:ext uri="{FF2B5EF4-FFF2-40B4-BE49-F238E27FC236}">
                      <a16:creationId xmlns:a16="http://schemas.microsoft.com/office/drawing/2014/main" id="{222DA660-A5F5-4773-9F94-FD58B8B77EBE}"/>
                    </a:ext>
                  </a:extLst>
                </p:cNvPr>
                <p:cNvSpPr/>
                <p:nvPr/>
              </p:nvSpPr>
              <p:spPr>
                <a:xfrm>
                  <a:off x="4691951" y="2809925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10" name="object 494">
                  <a:extLst>
                    <a:ext uri="{FF2B5EF4-FFF2-40B4-BE49-F238E27FC236}">
                      <a16:creationId xmlns:a16="http://schemas.microsoft.com/office/drawing/2014/main" id="{510CA42B-6BBE-4DE9-B0DE-29A97EB853BD}"/>
                    </a:ext>
                  </a:extLst>
                </p:cNvPr>
                <p:cNvSpPr/>
                <p:nvPr/>
              </p:nvSpPr>
              <p:spPr>
                <a:xfrm>
                  <a:off x="4655693" y="2786761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2833" y="52724"/>
                      </a:lnTo>
                      <a:lnTo>
                        <a:pt x="128379" y="39363"/>
                      </a:lnTo>
                      <a:lnTo>
                        <a:pt x="121360" y="27417"/>
                      </a:lnTo>
                      <a:lnTo>
                        <a:pt x="112107" y="17215"/>
                      </a:lnTo>
                      <a:lnTo>
                        <a:pt x="100952" y="9086"/>
                      </a:lnTo>
                      <a:lnTo>
                        <a:pt x="88224" y="3361"/>
                      </a:lnTo>
                      <a:lnTo>
                        <a:pt x="74257" y="368"/>
                      </a:lnTo>
                      <a:lnTo>
                        <a:pt x="67170" y="0"/>
                      </a:lnTo>
                      <a:lnTo>
                        <a:pt x="52734" y="1556"/>
                      </a:lnTo>
                      <a:lnTo>
                        <a:pt x="39376" y="6007"/>
                      </a:lnTo>
                      <a:lnTo>
                        <a:pt x="27426" y="13022"/>
                      </a:lnTo>
                      <a:lnTo>
                        <a:pt x="17219" y="22271"/>
                      </a:lnTo>
                      <a:lnTo>
                        <a:pt x="9084" y="33424"/>
                      </a:lnTo>
                      <a:lnTo>
                        <a:pt x="3356" y="46151"/>
                      </a:lnTo>
                      <a:lnTo>
                        <a:pt x="365" y="60122"/>
                      </a:lnTo>
                      <a:lnTo>
                        <a:pt x="0" y="67170"/>
                      </a:lnTo>
                      <a:lnTo>
                        <a:pt x="1558" y="81618"/>
                      </a:lnTo>
                      <a:lnTo>
                        <a:pt x="6011" y="94985"/>
                      </a:lnTo>
                      <a:lnTo>
                        <a:pt x="13027" y="106940"/>
                      </a:lnTo>
                      <a:lnTo>
                        <a:pt x="22276" y="117153"/>
                      </a:lnTo>
                      <a:lnTo>
                        <a:pt x="33424" y="125291"/>
                      </a:lnTo>
                      <a:lnTo>
                        <a:pt x="46140" y="131024"/>
                      </a:lnTo>
                      <a:lnTo>
                        <a:pt x="60092" y="134021"/>
                      </a:lnTo>
                      <a:lnTo>
                        <a:pt x="67170" y="134391"/>
                      </a:lnTo>
                      <a:lnTo>
                        <a:pt x="81613" y="132834"/>
                      </a:lnTo>
                      <a:lnTo>
                        <a:pt x="94976" y="128383"/>
                      </a:lnTo>
                      <a:lnTo>
                        <a:pt x="106928" y="121369"/>
                      </a:lnTo>
                      <a:lnTo>
                        <a:pt x="117139" y="112122"/>
                      </a:lnTo>
                      <a:lnTo>
                        <a:pt x="125278" y="100974"/>
                      </a:lnTo>
                      <a:lnTo>
                        <a:pt x="131014" y="88255"/>
                      </a:lnTo>
                      <a:lnTo>
                        <a:pt x="134017" y="74295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11" name="object 495">
                  <a:extLst>
                    <a:ext uri="{FF2B5EF4-FFF2-40B4-BE49-F238E27FC236}">
                      <a16:creationId xmlns:a16="http://schemas.microsoft.com/office/drawing/2014/main" id="{0DB09D90-83FA-4A2D-A2EE-86789BFC71BB}"/>
                    </a:ext>
                  </a:extLst>
                </p:cNvPr>
                <p:cNvSpPr/>
                <p:nvPr/>
              </p:nvSpPr>
              <p:spPr>
                <a:xfrm>
                  <a:off x="4659604" y="2766961"/>
                  <a:ext cx="15875" cy="21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21678">
                      <a:moveTo>
                        <a:pt x="0" y="0"/>
                      </a:moveTo>
                      <a:lnTo>
                        <a:pt x="15875" y="21678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12" name="object 496">
                  <a:extLst>
                    <a:ext uri="{FF2B5EF4-FFF2-40B4-BE49-F238E27FC236}">
                      <a16:creationId xmlns:a16="http://schemas.microsoft.com/office/drawing/2014/main" id="{863E35DD-63E5-4AB2-BAB3-E8192E9ADA1F}"/>
                    </a:ext>
                  </a:extLst>
                </p:cNvPr>
                <p:cNvSpPr/>
                <p:nvPr/>
              </p:nvSpPr>
              <p:spPr>
                <a:xfrm>
                  <a:off x="4635893" y="2790672"/>
                  <a:ext cx="21678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8" h="15875">
                      <a:moveTo>
                        <a:pt x="0" y="0"/>
                      </a:moveTo>
                      <a:lnTo>
                        <a:pt x="21678" y="15875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13" name="object 497">
                  <a:extLst>
                    <a:ext uri="{FF2B5EF4-FFF2-40B4-BE49-F238E27FC236}">
                      <a16:creationId xmlns:a16="http://schemas.microsoft.com/office/drawing/2014/main" id="{A951FB33-EE62-4B32-B264-675DADF3E2EF}"/>
                    </a:ext>
                  </a:extLst>
                </p:cNvPr>
                <p:cNvSpPr/>
                <p:nvPr/>
              </p:nvSpPr>
              <p:spPr>
                <a:xfrm>
                  <a:off x="4620615" y="2820695"/>
                  <a:ext cx="25552" cy="8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2" h="8381">
                      <a:moveTo>
                        <a:pt x="0" y="0"/>
                      </a:moveTo>
                      <a:lnTo>
                        <a:pt x="25552" y="8382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14" name="object 498">
                  <a:extLst>
                    <a:ext uri="{FF2B5EF4-FFF2-40B4-BE49-F238E27FC236}">
                      <a16:creationId xmlns:a16="http://schemas.microsoft.com/office/drawing/2014/main" id="{2AF911C8-FA01-482E-85DD-0EA6ABA397D7}"/>
                    </a:ext>
                  </a:extLst>
                </p:cNvPr>
                <p:cNvSpPr/>
                <p:nvPr/>
              </p:nvSpPr>
              <p:spPr>
                <a:xfrm>
                  <a:off x="4615307" y="2853931"/>
                  <a:ext cx="2693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6">
                      <a:moveTo>
                        <a:pt x="0" y="0"/>
                      </a:moveTo>
                      <a:lnTo>
                        <a:pt x="26936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15" name="object 499">
                  <a:extLst>
                    <a:ext uri="{FF2B5EF4-FFF2-40B4-BE49-F238E27FC236}">
                      <a16:creationId xmlns:a16="http://schemas.microsoft.com/office/drawing/2014/main" id="{B51E09A3-5E6B-4246-8D79-5373E6CEF0A7}"/>
                    </a:ext>
                  </a:extLst>
                </p:cNvPr>
                <p:cNvSpPr/>
                <p:nvPr/>
              </p:nvSpPr>
              <p:spPr>
                <a:xfrm>
                  <a:off x="4620615" y="2878836"/>
                  <a:ext cx="25552" cy="8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2" h="8381">
                      <a:moveTo>
                        <a:pt x="0" y="8381"/>
                      </a:moveTo>
                      <a:lnTo>
                        <a:pt x="25552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16" name="object 500">
                  <a:extLst>
                    <a:ext uri="{FF2B5EF4-FFF2-40B4-BE49-F238E27FC236}">
                      <a16:creationId xmlns:a16="http://schemas.microsoft.com/office/drawing/2014/main" id="{1408DFE8-AE7C-4458-AC11-7E86C564BB91}"/>
                    </a:ext>
                  </a:extLst>
                </p:cNvPr>
                <p:cNvSpPr/>
                <p:nvPr/>
              </p:nvSpPr>
              <p:spPr>
                <a:xfrm>
                  <a:off x="4635893" y="2901302"/>
                  <a:ext cx="21678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8" h="15875">
                      <a:moveTo>
                        <a:pt x="0" y="15875"/>
                      </a:moveTo>
                      <a:lnTo>
                        <a:pt x="21678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17" name="object 501">
                  <a:extLst>
                    <a:ext uri="{FF2B5EF4-FFF2-40B4-BE49-F238E27FC236}">
                      <a16:creationId xmlns:a16="http://schemas.microsoft.com/office/drawing/2014/main" id="{45820763-E89A-40B2-88DC-0DEFAB7AB286}"/>
                    </a:ext>
                  </a:extLst>
                </p:cNvPr>
                <p:cNvSpPr/>
                <p:nvPr/>
              </p:nvSpPr>
              <p:spPr>
                <a:xfrm>
                  <a:off x="4659604" y="2919209"/>
                  <a:ext cx="15875" cy="2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21729">
                      <a:moveTo>
                        <a:pt x="0" y="21729"/>
                      </a:moveTo>
                      <a:lnTo>
                        <a:pt x="15875" y="0"/>
                      </a:lnTo>
                    </a:path>
                  </a:pathLst>
                </a:custGeom>
                <a:ln w="4699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18" name="object 503">
                  <a:extLst>
                    <a:ext uri="{FF2B5EF4-FFF2-40B4-BE49-F238E27FC236}">
                      <a16:creationId xmlns:a16="http://schemas.microsoft.com/office/drawing/2014/main" id="{747E546E-AD31-46F7-860F-B8950C664166}"/>
                    </a:ext>
                  </a:extLst>
                </p:cNvPr>
                <p:cNvSpPr/>
                <p:nvPr/>
              </p:nvSpPr>
              <p:spPr>
                <a:xfrm>
                  <a:off x="4855019" y="2664117"/>
                  <a:ext cx="73177" cy="5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97">
                      <a:moveTo>
                        <a:pt x="0" y="51257"/>
                      </a:moveTo>
                      <a:lnTo>
                        <a:pt x="3619" y="51841"/>
                      </a:lnTo>
                      <a:lnTo>
                        <a:pt x="7289" y="52196"/>
                      </a:lnTo>
                      <a:lnTo>
                        <a:pt x="10960" y="52196"/>
                      </a:lnTo>
                      <a:lnTo>
                        <a:pt x="24956" y="50633"/>
                      </a:lnTo>
                      <a:lnTo>
                        <a:pt x="37926" y="46156"/>
                      </a:lnTo>
                      <a:lnTo>
                        <a:pt x="49491" y="39084"/>
                      </a:lnTo>
                      <a:lnTo>
                        <a:pt x="59271" y="29736"/>
                      </a:lnTo>
                      <a:lnTo>
                        <a:pt x="66886" y="18431"/>
                      </a:lnTo>
                      <a:lnTo>
                        <a:pt x="71958" y="5489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19" name="object 504">
                  <a:extLst>
                    <a:ext uri="{FF2B5EF4-FFF2-40B4-BE49-F238E27FC236}">
                      <a16:creationId xmlns:a16="http://schemas.microsoft.com/office/drawing/2014/main" id="{DE85C923-A517-45D5-A18C-F8EF39A800D3}"/>
                    </a:ext>
                  </a:extLst>
                </p:cNvPr>
                <p:cNvSpPr/>
                <p:nvPr/>
              </p:nvSpPr>
              <p:spPr>
                <a:xfrm>
                  <a:off x="4871097" y="2677858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21" y="30844"/>
                      </a:lnTo>
                      <a:lnTo>
                        <a:pt x="25100" y="25338"/>
                      </a:lnTo>
                      <a:lnTo>
                        <a:pt x="35511" y="17323"/>
                      </a:lnTo>
                      <a:lnTo>
                        <a:pt x="43932" y="7098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20" name="object 505">
                  <a:extLst>
                    <a:ext uri="{FF2B5EF4-FFF2-40B4-BE49-F238E27FC236}">
                      <a16:creationId xmlns:a16="http://schemas.microsoft.com/office/drawing/2014/main" id="{0C539DBF-9EC8-4B3B-92BF-881EA825393A}"/>
                    </a:ext>
                  </a:extLst>
                </p:cNvPr>
                <p:cNvSpPr/>
                <p:nvPr/>
              </p:nvSpPr>
              <p:spPr>
                <a:xfrm>
                  <a:off x="4888407" y="2690660"/>
                  <a:ext cx="15125" cy="1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" h="10617">
                      <a:moveTo>
                        <a:pt x="0" y="10617"/>
                      </a:moveTo>
                      <a:lnTo>
                        <a:pt x="5651" y="7988"/>
                      </a:lnTo>
                      <a:lnTo>
                        <a:pt x="10769" y="4419"/>
                      </a:lnTo>
                      <a:lnTo>
                        <a:pt x="15125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21" name="object 506">
                  <a:extLst>
                    <a:ext uri="{FF2B5EF4-FFF2-40B4-BE49-F238E27FC236}">
                      <a16:creationId xmlns:a16="http://schemas.microsoft.com/office/drawing/2014/main" id="{00913B37-74E4-4D57-84E3-FFA380A47883}"/>
                    </a:ext>
                  </a:extLst>
                </p:cNvPr>
                <p:cNvSpPr/>
                <p:nvPr/>
              </p:nvSpPr>
              <p:spPr>
                <a:xfrm>
                  <a:off x="4827981" y="2604439"/>
                  <a:ext cx="20993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2">
                      <a:moveTo>
                        <a:pt x="15278" y="0"/>
                      </a:moveTo>
                      <a:lnTo>
                        <a:pt x="20993" y="12153"/>
                      </a:lnTo>
                      <a:lnTo>
                        <a:pt x="16725" y="14147"/>
                      </a:lnTo>
                      <a:lnTo>
                        <a:pt x="12852" y="16865"/>
                      </a:lnTo>
                      <a:lnTo>
                        <a:pt x="9525" y="20192"/>
                      </a:lnTo>
                      <a:lnTo>
                        <a:pt x="0" y="10718"/>
                      </a:lnTo>
                      <a:lnTo>
                        <a:pt x="4470" y="6299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22" name="object 507">
                  <a:extLst>
                    <a:ext uri="{FF2B5EF4-FFF2-40B4-BE49-F238E27FC236}">
                      <a16:creationId xmlns:a16="http://schemas.microsoft.com/office/drawing/2014/main" id="{C22744A8-1C4F-48C6-92FB-E7C56273131B}"/>
                    </a:ext>
                  </a:extLst>
                </p:cNvPr>
                <p:cNvSpPr/>
                <p:nvPr/>
              </p:nvSpPr>
              <p:spPr>
                <a:xfrm>
                  <a:off x="4827981" y="2604439"/>
                  <a:ext cx="20993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2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70" y="6299"/>
                      </a:lnTo>
                      <a:lnTo>
                        <a:pt x="0" y="10718"/>
                      </a:lnTo>
                      <a:lnTo>
                        <a:pt x="9525" y="20192"/>
                      </a:lnTo>
                      <a:lnTo>
                        <a:pt x="12852" y="16865"/>
                      </a:lnTo>
                      <a:lnTo>
                        <a:pt x="16725" y="14147"/>
                      </a:lnTo>
                      <a:lnTo>
                        <a:pt x="20993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23" name="object 508">
                  <a:extLst>
                    <a:ext uri="{FF2B5EF4-FFF2-40B4-BE49-F238E27FC236}">
                      <a16:creationId xmlns:a16="http://schemas.microsoft.com/office/drawing/2014/main" id="{5640AC87-9F74-4EEE-863F-F4A3DE04366C}"/>
                    </a:ext>
                  </a:extLst>
                </p:cNvPr>
                <p:cNvSpPr/>
                <p:nvPr/>
              </p:nvSpPr>
              <p:spPr>
                <a:xfrm>
                  <a:off x="4832743" y="2610548"/>
                  <a:ext cx="13398" cy="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21">
                      <a:moveTo>
                        <a:pt x="13398" y="0"/>
                      </a:moveTo>
                      <a:lnTo>
                        <a:pt x="8432" y="2273"/>
                      </a:lnTo>
                      <a:lnTo>
                        <a:pt x="3873" y="5448"/>
                      </a:lnTo>
                      <a:lnTo>
                        <a:pt x="0" y="9321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24" name="object 509">
                  <a:extLst>
                    <a:ext uri="{FF2B5EF4-FFF2-40B4-BE49-F238E27FC236}">
                      <a16:creationId xmlns:a16="http://schemas.microsoft.com/office/drawing/2014/main" id="{98D9AAAD-12D5-4CAB-A710-3678CB40E127}"/>
                    </a:ext>
                  </a:extLst>
                </p:cNvPr>
                <p:cNvSpPr/>
                <p:nvPr/>
              </p:nvSpPr>
              <p:spPr>
                <a:xfrm>
                  <a:off x="4835080" y="2609100"/>
                  <a:ext cx="7886" cy="11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6" h="11023">
                      <a:moveTo>
                        <a:pt x="7886" y="11023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25" name="object 510">
                  <a:extLst>
                    <a:ext uri="{FF2B5EF4-FFF2-40B4-BE49-F238E27FC236}">
                      <a16:creationId xmlns:a16="http://schemas.microsoft.com/office/drawing/2014/main" id="{4E840E0B-335B-4A4E-9A88-FE0058695E28}"/>
                    </a:ext>
                  </a:extLst>
                </p:cNvPr>
                <p:cNvSpPr/>
                <p:nvPr/>
              </p:nvSpPr>
              <p:spPr>
                <a:xfrm>
                  <a:off x="4798809" y="2585986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2833" y="52724"/>
                      </a:lnTo>
                      <a:lnTo>
                        <a:pt x="128379" y="39363"/>
                      </a:lnTo>
                      <a:lnTo>
                        <a:pt x="121360" y="27417"/>
                      </a:lnTo>
                      <a:lnTo>
                        <a:pt x="112107" y="17215"/>
                      </a:lnTo>
                      <a:lnTo>
                        <a:pt x="100952" y="9086"/>
                      </a:lnTo>
                      <a:lnTo>
                        <a:pt x="88224" y="3361"/>
                      </a:lnTo>
                      <a:lnTo>
                        <a:pt x="74257" y="368"/>
                      </a:lnTo>
                      <a:lnTo>
                        <a:pt x="67170" y="0"/>
                      </a:lnTo>
                      <a:lnTo>
                        <a:pt x="52734" y="1556"/>
                      </a:lnTo>
                      <a:lnTo>
                        <a:pt x="39376" y="6007"/>
                      </a:lnTo>
                      <a:lnTo>
                        <a:pt x="27426" y="13022"/>
                      </a:lnTo>
                      <a:lnTo>
                        <a:pt x="17219" y="22271"/>
                      </a:lnTo>
                      <a:lnTo>
                        <a:pt x="9084" y="33424"/>
                      </a:lnTo>
                      <a:lnTo>
                        <a:pt x="3356" y="46151"/>
                      </a:lnTo>
                      <a:lnTo>
                        <a:pt x="365" y="60122"/>
                      </a:lnTo>
                      <a:lnTo>
                        <a:pt x="0" y="67170"/>
                      </a:lnTo>
                      <a:lnTo>
                        <a:pt x="1559" y="81621"/>
                      </a:lnTo>
                      <a:lnTo>
                        <a:pt x="6015" y="94986"/>
                      </a:lnTo>
                      <a:lnTo>
                        <a:pt x="13037" y="106935"/>
                      </a:lnTo>
                      <a:lnTo>
                        <a:pt x="22291" y="117139"/>
                      </a:lnTo>
                      <a:lnTo>
                        <a:pt x="33446" y="125266"/>
                      </a:lnTo>
                      <a:lnTo>
                        <a:pt x="46170" y="130989"/>
                      </a:lnTo>
                      <a:lnTo>
                        <a:pt x="60131" y="133975"/>
                      </a:lnTo>
                      <a:lnTo>
                        <a:pt x="67170" y="134340"/>
                      </a:lnTo>
                      <a:lnTo>
                        <a:pt x="81618" y="132784"/>
                      </a:lnTo>
                      <a:lnTo>
                        <a:pt x="94985" y="128337"/>
                      </a:lnTo>
                      <a:lnTo>
                        <a:pt x="106940" y="121327"/>
                      </a:lnTo>
                      <a:lnTo>
                        <a:pt x="117153" y="112084"/>
                      </a:lnTo>
                      <a:lnTo>
                        <a:pt x="125291" y="100938"/>
                      </a:lnTo>
                      <a:lnTo>
                        <a:pt x="131024" y="88219"/>
                      </a:lnTo>
                      <a:lnTo>
                        <a:pt x="134021" y="74256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26" name="object 511">
                  <a:extLst>
                    <a:ext uri="{FF2B5EF4-FFF2-40B4-BE49-F238E27FC236}">
                      <a16:creationId xmlns:a16="http://schemas.microsoft.com/office/drawing/2014/main" id="{DF5E7E39-6F9C-446E-BA18-0C5343B4B2AD}"/>
                    </a:ext>
                  </a:extLst>
                </p:cNvPr>
                <p:cNvSpPr/>
                <p:nvPr/>
              </p:nvSpPr>
              <p:spPr>
                <a:xfrm>
                  <a:off x="2906954" y="2128323"/>
                  <a:ext cx="2139370" cy="1150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370" h="1150003">
                      <a:moveTo>
                        <a:pt x="4321" y="387172"/>
                      </a:moveTo>
                      <a:lnTo>
                        <a:pt x="0" y="432352"/>
                      </a:lnTo>
                      <a:lnTo>
                        <a:pt x="2733" y="477753"/>
                      </a:lnTo>
                      <a:lnTo>
                        <a:pt x="12272" y="523187"/>
                      </a:lnTo>
                      <a:lnTo>
                        <a:pt x="28367" y="568467"/>
                      </a:lnTo>
                      <a:lnTo>
                        <a:pt x="50769" y="613404"/>
                      </a:lnTo>
                      <a:lnTo>
                        <a:pt x="79227" y="657810"/>
                      </a:lnTo>
                      <a:lnTo>
                        <a:pt x="113492" y="701496"/>
                      </a:lnTo>
                      <a:lnTo>
                        <a:pt x="153316" y="744275"/>
                      </a:lnTo>
                      <a:lnTo>
                        <a:pt x="198447" y="785958"/>
                      </a:lnTo>
                      <a:lnTo>
                        <a:pt x="248638" y="826357"/>
                      </a:lnTo>
                      <a:lnTo>
                        <a:pt x="303638" y="865284"/>
                      </a:lnTo>
                      <a:lnTo>
                        <a:pt x="363197" y="902550"/>
                      </a:lnTo>
                      <a:lnTo>
                        <a:pt x="427068" y="937967"/>
                      </a:lnTo>
                      <a:lnTo>
                        <a:pt x="494998" y="971348"/>
                      </a:lnTo>
                      <a:lnTo>
                        <a:pt x="566741" y="1002503"/>
                      </a:lnTo>
                      <a:lnTo>
                        <a:pt x="642045" y="1031245"/>
                      </a:lnTo>
                      <a:lnTo>
                        <a:pt x="720661" y="1057385"/>
                      </a:lnTo>
                      <a:lnTo>
                        <a:pt x="802340" y="1080735"/>
                      </a:lnTo>
                      <a:lnTo>
                        <a:pt x="886833" y="1101107"/>
                      </a:lnTo>
                      <a:lnTo>
                        <a:pt x="973890" y="1118312"/>
                      </a:lnTo>
                      <a:lnTo>
                        <a:pt x="1061582" y="1131923"/>
                      </a:lnTo>
                      <a:lnTo>
                        <a:pt x="1147947" y="1141681"/>
                      </a:lnTo>
                      <a:lnTo>
                        <a:pt x="1232687" y="1147677"/>
                      </a:lnTo>
                      <a:lnTo>
                        <a:pt x="1315502" y="1150003"/>
                      </a:lnTo>
                      <a:lnTo>
                        <a:pt x="1396095" y="1148751"/>
                      </a:lnTo>
                      <a:lnTo>
                        <a:pt x="1474166" y="1144012"/>
                      </a:lnTo>
                      <a:lnTo>
                        <a:pt x="1549416" y="1135878"/>
                      </a:lnTo>
                      <a:lnTo>
                        <a:pt x="1621547" y="1124440"/>
                      </a:lnTo>
                      <a:lnTo>
                        <a:pt x="1690259" y="1109791"/>
                      </a:lnTo>
                      <a:lnTo>
                        <a:pt x="1755255" y="1092021"/>
                      </a:lnTo>
                      <a:lnTo>
                        <a:pt x="1816235" y="1071223"/>
                      </a:lnTo>
                      <a:lnTo>
                        <a:pt x="1872900" y="1047487"/>
                      </a:lnTo>
                      <a:lnTo>
                        <a:pt x="1924951" y="1020906"/>
                      </a:lnTo>
                      <a:lnTo>
                        <a:pt x="1972091" y="991572"/>
                      </a:lnTo>
                      <a:lnTo>
                        <a:pt x="2014020" y="959574"/>
                      </a:lnTo>
                      <a:lnTo>
                        <a:pt x="2050438" y="925006"/>
                      </a:lnTo>
                      <a:lnTo>
                        <a:pt x="2081049" y="887960"/>
                      </a:lnTo>
                      <a:lnTo>
                        <a:pt x="2105552" y="848525"/>
                      </a:lnTo>
                      <a:lnTo>
                        <a:pt x="2123648" y="806795"/>
                      </a:lnTo>
                      <a:lnTo>
                        <a:pt x="2135040" y="762860"/>
                      </a:lnTo>
                      <a:lnTo>
                        <a:pt x="2139370" y="717674"/>
                      </a:lnTo>
                      <a:lnTo>
                        <a:pt x="2136644" y="672267"/>
                      </a:lnTo>
                      <a:lnTo>
                        <a:pt x="2127112" y="626826"/>
                      </a:lnTo>
                      <a:lnTo>
                        <a:pt x="2111023" y="581541"/>
                      </a:lnTo>
                      <a:lnTo>
                        <a:pt x="2088627" y="536600"/>
                      </a:lnTo>
                      <a:lnTo>
                        <a:pt x="2060173" y="492190"/>
                      </a:lnTo>
                      <a:lnTo>
                        <a:pt x="2025911" y="448500"/>
                      </a:lnTo>
                      <a:lnTo>
                        <a:pt x="1986090" y="405718"/>
                      </a:lnTo>
                      <a:lnTo>
                        <a:pt x="1940960" y="364033"/>
                      </a:lnTo>
                      <a:lnTo>
                        <a:pt x="1890770" y="323632"/>
                      </a:lnTo>
                      <a:lnTo>
                        <a:pt x="1835770" y="284703"/>
                      </a:lnTo>
                      <a:lnTo>
                        <a:pt x="1776209" y="247436"/>
                      </a:lnTo>
                      <a:lnTo>
                        <a:pt x="1712337" y="212017"/>
                      </a:lnTo>
                      <a:lnTo>
                        <a:pt x="1644404" y="178636"/>
                      </a:lnTo>
                      <a:lnTo>
                        <a:pt x="1572658" y="147480"/>
                      </a:lnTo>
                      <a:lnTo>
                        <a:pt x="1497350" y="118738"/>
                      </a:lnTo>
                      <a:lnTo>
                        <a:pt x="1418728" y="92597"/>
                      </a:lnTo>
                      <a:lnTo>
                        <a:pt x="1337043" y="69246"/>
                      </a:lnTo>
                      <a:lnTo>
                        <a:pt x="1252544" y="48874"/>
                      </a:lnTo>
                      <a:lnTo>
                        <a:pt x="1165480" y="31668"/>
                      </a:lnTo>
                      <a:lnTo>
                        <a:pt x="1077789" y="18065"/>
                      </a:lnTo>
                      <a:lnTo>
                        <a:pt x="991424" y="8313"/>
                      </a:lnTo>
                      <a:lnTo>
                        <a:pt x="906684" y="2322"/>
                      </a:lnTo>
                      <a:lnTo>
                        <a:pt x="823869" y="0"/>
                      </a:lnTo>
                      <a:lnTo>
                        <a:pt x="743276" y="1254"/>
                      </a:lnTo>
                      <a:lnTo>
                        <a:pt x="665205" y="5995"/>
                      </a:lnTo>
                      <a:lnTo>
                        <a:pt x="589955" y="14130"/>
                      </a:lnTo>
                      <a:lnTo>
                        <a:pt x="517824" y="25569"/>
                      </a:lnTo>
                      <a:lnTo>
                        <a:pt x="449111" y="40219"/>
                      </a:lnTo>
                      <a:lnTo>
                        <a:pt x="384115" y="57989"/>
                      </a:lnTo>
                      <a:lnTo>
                        <a:pt x="323134" y="78787"/>
                      </a:lnTo>
                      <a:lnTo>
                        <a:pt x="266469" y="102523"/>
                      </a:lnTo>
                      <a:lnTo>
                        <a:pt x="214416" y="129104"/>
                      </a:lnTo>
                      <a:lnTo>
                        <a:pt x="167276" y="158440"/>
                      </a:lnTo>
                      <a:lnTo>
                        <a:pt x="125346" y="190438"/>
                      </a:lnTo>
                      <a:lnTo>
                        <a:pt x="88927" y="225008"/>
                      </a:lnTo>
                      <a:lnTo>
                        <a:pt x="58315" y="262058"/>
                      </a:lnTo>
                      <a:lnTo>
                        <a:pt x="33811" y="301496"/>
                      </a:lnTo>
                      <a:lnTo>
                        <a:pt x="15714" y="343232"/>
                      </a:lnTo>
                      <a:lnTo>
                        <a:pt x="4321" y="387172"/>
                      </a:ln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27" name="object 512">
                  <a:extLst>
                    <a:ext uri="{FF2B5EF4-FFF2-40B4-BE49-F238E27FC236}">
                      <a16:creationId xmlns:a16="http://schemas.microsoft.com/office/drawing/2014/main" id="{795E136C-FD05-4D3F-874B-8BD2542FB139}"/>
                    </a:ext>
                  </a:extLst>
                </p:cNvPr>
                <p:cNvSpPr/>
                <p:nvPr/>
              </p:nvSpPr>
              <p:spPr>
                <a:xfrm>
                  <a:off x="1627632" y="4457954"/>
                  <a:ext cx="101993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3">
                      <a:moveTo>
                        <a:pt x="101993" y="0"/>
                      </a:moveTo>
                      <a:lnTo>
                        <a:pt x="0" y="0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28" name="object 513">
                  <a:extLst>
                    <a:ext uri="{FF2B5EF4-FFF2-40B4-BE49-F238E27FC236}">
                      <a16:creationId xmlns:a16="http://schemas.microsoft.com/office/drawing/2014/main" id="{348959C6-5270-4169-8644-49D6920647B9}"/>
                    </a:ext>
                  </a:extLst>
                </p:cNvPr>
                <p:cNvSpPr/>
                <p:nvPr/>
              </p:nvSpPr>
              <p:spPr>
                <a:xfrm>
                  <a:off x="1622577" y="4388104"/>
                  <a:ext cx="99656" cy="21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56" h="21082">
                      <a:moveTo>
                        <a:pt x="99656" y="0"/>
                      </a:moveTo>
                      <a:lnTo>
                        <a:pt x="0" y="21082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29" name="object 514">
                  <a:extLst>
                    <a:ext uri="{FF2B5EF4-FFF2-40B4-BE49-F238E27FC236}">
                      <a16:creationId xmlns:a16="http://schemas.microsoft.com/office/drawing/2014/main" id="{E6855DA0-6277-47D5-801D-42E81CAEF78B}"/>
                    </a:ext>
                  </a:extLst>
                </p:cNvPr>
                <p:cNvSpPr/>
                <p:nvPr/>
              </p:nvSpPr>
              <p:spPr>
                <a:xfrm>
                  <a:off x="1607439" y="4321175"/>
                  <a:ext cx="93065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65" h="41528">
                      <a:moveTo>
                        <a:pt x="93065" y="0"/>
                      </a:moveTo>
                      <a:lnTo>
                        <a:pt x="0" y="41528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30" name="object 515">
                  <a:extLst>
                    <a:ext uri="{FF2B5EF4-FFF2-40B4-BE49-F238E27FC236}">
                      <a16:creationId xmlns:a16="http://schemas.microsoft.com/office/drawing/2014/main" id="{FCEA6D5C-D9B0-4B8D-A018-7F017678F983}"/>
                    </a:ext>
                  </a:extLst>
                </p:cNvPr>
                <p:cNvSpPr/>
                <p:nvPr/>
              </p:nvSpPr>
              <p:spPr>
                <a:xfrm>
                  <a:off x="1582940" y="4260354"/>
                  <a:ext cx="82397" cy="59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97" h="59931">
                      <a:moveTo>
                        <a:pt x="82397" y="0"/>
                      </a:moveTo>
                      <a:lnTo>
                        <a:pt x="0" y="59931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31" name="object 516">
                  <a:extLst>
                    <a:ext uri="{FF2B5EF4-FFF2-40B4-BE49-F238E27FC236}">
                      <a16:creationId xmlns:a16="http://schemas.microsoft.com/office/drawing/2014/main" id="{540794A0-C6DC-4C86-8EAA-70370280F873}"/>
                    </a:ext>
                  </a:extLst>
                </p:cNvPr>
                <p:cNvSpPr/>
                <p:nvPr/>
              </p:nvSpPr>
              <p:spPr>
                <a:xfrm>
                  <a:off x="1550149" y="4208170"/>
                  <a:ext cx="68211" cy="75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11" h="75653">
                      <a:moveTo>
                        <a:pt x="68211" y="0"/>
                      </a:moveTo>
                      <a:lnTo>
                        <a:pt x="0" y="75653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32" name="object 517">
                  <a:extLst>
                    <a:ext uri="{FF2B5EF4-FFF2-40B4-BE49-F238E27FC236}">
                      <a16:creationId xmlns:a16="http://schemas.microsoft.com/office/drawing/2014/main" id="{0CD0BF39-97E6-4BD2-95F5-559C4A81300F}"/>
                    </a:ext>
                  </a:extLst>
                </p:cNvPr>
                <p:cNvSpPr/>
                <p:nvPr/>
              </p:nvSpPr>
              <p:spPr>
                <a:xfrm>
                  <a:off x="1510550" y="4166895"/>
                  <a:ext cx="50901" cy="88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01" h="88099">
                      <a:moveTo>
                        <a:pt x="50901" y="0"/>
                      </a:moveTo>
                      <a:lnTo>
                        <a:pt x="0" y="88099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33" name="object 518">
                  <a:extLst>
                    <a:ext uri="{FF2B5EF4-FFF2-40B4-BE49-F238E27FC236}">
                      <a16:creationId xmlns:a16="http://schemas.microsoft.com/office/drawing/2014/main" id="{D8055FE1-7BB3-4622-BF38-564017207A9A}"/>
                    </a:ext>
                  </a:extLst>
                </p:cNvPr>
                <p:cNvSpPr/>
                <p:nvPr/>
              </p:nvSpPr>
              <p:spPr>
                <a:xfrm>
                  <a:off x="1465859" y="4138167"/>
                  <a:ext cx="31445" cy="9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45" h="97028">
                      <a:moveTo>
                        <a:pt x="31445" y="0"/>
                      </a:moveTo>
                      <a:lnTo>
                        <a:pt x="0" y="97028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34" name="object 519">
                  <a:extLst>
                    <a:ext uri="{FF2B5EF4-FFF2-40B4-BE49-F238E27FC236}">
                      <a16:creationId xmlns:a16="http://schemas.microsoft.com/office/drawing/2014/main" id="{0B821A2A-3F0C-476C-94D0-7611596AB428}"/>
                    </a:ext>
                  </a:extLst>
                </p:cNvPr>
                <p:cNvSpPr/>
                <p:nvPr/>
              </p:nvSpPr>
              <p:spPr>
                <a:xfrm>
                  <a:off x="1417840" y="4123575"/>
                  <a:ext cx="10655" cy="101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5" h="101358">
                      <a:moveTo>
                        <a:pt x="10655" y="0"/>
                      </a:moveTo>
                      <a:lnTo>
                        <a:pt x="0" y="101358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35" name="object 520">
                  <a:extLst>
                    <a:ext uri="{FF2B5EF4-FFF2-40B4-BE49-F238E27FC236}">
                      <a16:creationId xmlns:a16="http://schemas.microsoft.com/office/drawing/2014/main" id="{F213D208-EA73-4CF2-8705-19617A31305A}"/>
                    </a:ext>
                  </a:extLst>
                </p:cNvPr>
                <p:cNvSpPr/>
                <p:nvPr/>
              </p:nvSpPr>
              <p:spPr>
                <a:xfrm>
                  <a:off x="1510550" y="4660747"/>
                  <a:ext cx="50901" cy="88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01" h="88303">
                      <a:moveTo>
                        <a:pt x="50901" y="88303"/>
                      </a:moveTo>
                      <a:lnTo>
                        <a:pt x="0" y="0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36" name="object 521">
                  <a:extLst>
                    <a:ext uri="{FF2B5EF4-FFF2-40B4-BE49-F238E27FC236}">
                      <a16:creationId xmlns:a16="http://schemas.microsoft.com/office/drawing/2014/main" id="{5BEF4AF6-BFE6-45DA-A986-CF59F53FA718}"/>
                    </a:ext>
                  </a:extLst>
                </p:cNvPr>
                <p:cNvSpPr/>
                <p:nvPr/>
              </p:nvSpPr>
              <p:spPr>
                <a:xfrm>
                  <a:off x="1550149" y="4632071"/>
                  <a:ext cx="68211" cy="75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11" h="75704">
                      <a:moveTo>
                        <a:pt x="68211" y="75704"/>
                      </a:moveTo>
                      <a:lnTo>
                        <a:pt x="0" y="0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37" name="object 522">
                  <a:extLst>
                    <a:ext uri="{FF2B5EF4-FFF2-40B4-BE49-F238E27FC236}">
                      <a16:creationId xmlns:a16="http://schemas.microsoft.com/office/drawing/2014/main" id="{B9EC4ACB-6851-4CA7-AF2F-40B157C29474}"/>
                    </a:ext>
                  </a:extLst>
                </p:cNvPr>
                <p:cNvSpPr/>
                <p:nvPr/>
              </p:nvSpPr>
              <p:spPr>
                <a:xfrm>
                  <a:off x="1582940" y="4595609"/>
                  <a:ext cx="82397" cy="59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97" h="59931">
                      <a:moveTo>
                        <a:pt x="82397" y="59931"/>
                      </a:moveTo>
                      <a:lnTo>
                        <a:pt x="0" y="0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38" name="object 523">
                  <a:extLst>
                    <a:ext uri="{FF2B5EF4-FFF2-40B4-BE49-F238E27FC236}">
                      <a16:creationId xmlns:a16="http://schemas.microsoft.com/office/drawing/2014/main" id="{71CFE5A2-2572-411E-BBBC-7B868CC529E5}"/>
                    </a:ext>
                  </a:extLst>
                </p:cNvPr>
                <p:cNvSpPr/>
                <p:nvPr/>
              </p:nvSpPr>
              <p:spPr>
                <a:xfrm>
                  <a:off x="1607439" y="4553204"/>
                  <a:ext cx="93065" cy="41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65" h="41516">
                      <a:moveTo>
                        <a:pt x="93065" y="41516"/>
                      </a:moveTo>
                      <a:lnTo>
                        <a:pt x="0" y="0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39" name="object 524">
                  <a:extLst>
                    <a:ext uri="{FF2B5EF4-FFF2-40B4-BE49-F238E27FC236}">
                      <a16:creationId xmlns:a16="http://schemas.microsoft.com/office/drawing/2014/main" id="{8675FA13-F801-4521-BA8E-60A07F089062}"/>
                    </a:ext>
                  </a:extLst>
                </p:cNvPr>
                <p:cNvSpPr/>
                <p:nvPr/>
              </p:nvSpPr>
              <p:spPr>
                <a:xfrm>
                  <a:off x="1622577" y="4506620"/>
                  <a:ext cx="99656" cy="21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56" h="21183">
                      <a:moveTo>
                        <a:pt x="99656" y="21183"/>
                      </a:moveTo>
                      <a:lnTo>
                        <a:pt x="0" y="0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40" name="object 525">
                  <a:extLst>
                    <a:ext uri="{FF2B5EF4-FFF2-40B4-BE49-F238E27FC236}">
                      <a16:creationId xmlns:a16="http://schemas.microsoft.com/office/drawing/2014/main" id="{B3894246-D99D-4E37-9861-976B7543E848}"/>
                    </a:ext>
                  </a:extLst>
                </p:cNvPr>
                <p:cNvSpPr/>
                <p:nvPr/>
              </p:nvSpPr>
              <p:spPr>
                <a:xfrm>
                  <a:off x="1417929" y="4224934"/>
                  <a:ext cx="209854" cy="435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54" h="435914">
                      <a:moveTo>
                        <a:pt x="92671" y="435914"/>
                      </a:moveTo>
                      <a:lnTo>
                        <a:pt x="115242" y="421096"/>
                      </a:lnTo>
                      <a:lnTo>
                        <a:pt x="135725" y="403994"/>
                      </a:lnTo>
                      <a:lnTo>
                        <a:pt x="153991" y="384831"/>
                      </a:lnTo>
                      <a:lnTo>
                        <a:pt x="169909" y="363832"/>
                      </a:lnTo>
                      <a:lnTo>
                        <a:pt x="183352" y="341219"/>
                      </a:lnTo>
                      <a:lnTo>
                        <a:pt x="194190" y="317218"/>
                      </a:lnTo>
                      <a:lnTo>
                        <a:pt x="202292" y="292052"/>
                      </a:lnTo>
                      <a:lnTo>
                        <a:pt x="207531" y="265944"/>
                      </a:lnTo>
                      <a:lnTo>
                        <a:pt x="209775" y="239119"/>
                      </a:lnTo>
                      <a:lnTo>
                        <a:pt x="209854" y="233019"/>
                      </a:lnTo>
                      <a:lnTo>
                        <a:pt x="209183" y="215185"/>
                      </a:lnTo>
                      <a:lnTo>
                        <a:pt x="207199" y="197693"/>
                      </a:lnTo>
                      <a:lnTo>
                        <a:pt x="203948" y="180593"/>
                      </a:lnTo>
                      <a:lnTo>
                        <a:pt x="199479" y="163938"/>
                      </a:lnTo>
                      <a:lnTo>
                        <a:pt x="193836" y="147779"/>
                      </a:lnTo>
                      <a:lnTo>
                        <a:pt x="187067" y="132167"/>
                      </a:lnTo>
                      <a:lnTo>
                        <a:pt x="179217" y="117154"/>
                      </a:lnTo>
                      <a:lnTo>
                        <a:pt x="170334" y="102793"/>
                      </a:lnTo>
                      <a:lnTo>
                        <a:pt x="160463" y="89133"/>
                      </a:lnTo>
                      <a:lnTo>
                        <a:pt x="149652" y="76228"/>
                      </a:lnTo>
                      <a:lnTo>
                        <a:pt x="137945" y="64128"/>
                      </a:lnTo>
                      <a:lnTo>
                        <a:pt x="125391" y="52886"/>
                      </a:lnTo>
                      <a:lnTo>
                        <a:pt x="112035" y="42552"/>
                      </a:lnTo>
                      <a:lnTo>
                        <a:pt x="97924" y="33179"/>
                      </a:lnTo>
                      <a:lnTo>
                        <a:pt x="83105" y="24818"/>
                      </a:lnTo>
                      <a:lnTo>
                        <a:pt x="67622" y="17521"/>
                      </a:lnTo>
                      <a:lnTo>
                        <a:pt x="51524" y="11338"/>
                      </a:lnTo>
                      <a:lnTo>
                        <a:pt x="34857" y="6323"/>
                      </a:lnTo>
                      <a:lnTo>
                        <a:pt x="17667" y="2526"/>
                      </a:lnTo>
                      <a:lnTo>
                        <a:pt x="0" y="0"/>
                      </a:lnTo>
                    </a:path>
                  </a:pathLst>
                </a:custGeom>
                <a:ln w="2540">
                  <a:solidFill>
                    <a:srgbClr val="1A8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41" name="object 526">
                  <a:extLst>
                    <a:ext uri="{FF2B5EF4-FFF2-40B4-BE49-F238E27FC236}">
                      <a16:creationId xmlns:a16="http://schemas.microsoft.com/office/drawing/2014/main" id="{442CE7F7-23CE-4E31-B069-7561D950E644}"/>
                    </a:ext>
                  </a:extLst>
                </p:cNvPr>
                <p:cNvSpPr/>
                <p:nvPr/>
              </p:nvSpPr>
              <p:spPr>
                <a:xfrm>
                  <a:off x="1627632" y="4457954"/>
                  <a:ext cx="93713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13">
                      <a:moveTo>
                        <a:pt x="93713" y="0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42" name="object 527">
                  <a:extLst>
                    <a:ext uri="{FF2B5EF4-FFF2-40B4-BE49-F238E27FC236}">
                      <a16:creationId xmlns:a16="http://schemas.microsoft.com/office/drawing/2014/main" id="{4F7587B3-A831-4E26-9E92-E60FE186D27B}"/>
                    </a:ext>
                  </a:extLst>
                </p:cNvPr>
                <p:cNvSpPr/>
                <p:nvPr/>
              </p:nvSpPr>
              <p:spPr>
                <a:xfrm>
                  <a:off x="1622577" y="4389729"/>
                  <a:ext cx="91668" cy="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68" h="19456">
                      <a:moveTo>
                        <a:pt x="91668" y="0"/>
                      </a:moveTo>
                      <a:lnTo>
                        <a:pt x="0" y="19456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43" name="object 528">
                  <a:extLst>
                    <a:ext uri="{FF2B5EF4-FFF2-40B4-BE49-F238E27FC236}">
                      <a16:creationId xmlns:a16="http://schemas.microsoft.com/office/drawing/2014/main" id="{C4BEAA9A-D1A0-4069-AF33-E55F16BD68C1}"/>
                    </a:ext>
                  </a:extLst>
                </p:cNvPr>
                <p:cNvSpPr/>
                <p:nvPr/>
              </p:nvSpPr>
              <p:spPr>
                <a:xfrm>
                  <a:off x="1607439" y="4324604"/>
                  <a:ext cx="85585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85" h="38100">
                      <a:moveTo>
                        <a:pt x="85585" y="0"/>
                      </a:moveTo>
                      <a:lnTo>
                        <a:pt x="0" y="3810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44" name="object 529">
                  <a:extLst>
                    <a:ext uri="{FF2B5EF4-FFF2-40B4-BE49-F238E27FC236}">
                      <a16:creationId xmlns:a16="http://schemas.microsoft.com/office/drawing/2014/main" id="{918CB405-1B06-4224-965C-DDEF21E4C623}"/>
                    </a:ext>
                  </a:extLst>
                </p:cNvPr>
                <p:cNvSpPr/>
                <p:nvPr/>
              </p:nvSpPr>
              <p:spPr>
                <a:xfrm>
                  <a:off x="1582940" y="4265168"/>
                  <a:ext cx="75793" cy="55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93" h="55118">
                      <a:moveTo>
                        <a:pt x="75793" y="0"/>
                      </a:moveTo>
                      <a:lnTo>
                        <a:pt x="0" y="55118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45" name="object 530">
                  <a:extLst>
                    <a:ext uri="{FF2B5EF4-FFF2-40B4-BE49-F238E27FC236}">
                      <a16:creationId xmlns:a16="http://schemas.microsoft.com/office/drawing/2014/main" id="{42ADD5F5-C746-4E6C-89A0-4EE02EAF7E9A}"/>
                    </a:ext>
                  </a:extLst>
                </p:cNvPr>
                <p:cNvSpPr/>
                <p:nvPr/>
              </p:nvSpPr>
              <p:spPr>
                <a:xfrm>
                  <a:off x="1550149" y="4214215"/>
                  <a:ext cx="62750" cy="6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50" h="69608">
                      <a:moveTo>
                        <a:pt x="62750" y="0"/>
                      </a:moveTo>
                      <a:lnTo>
                        <a:pt x="0" y="69608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46" name="object 531">
                  <a:extLst>
                    <a:ext uri="{FF2B5EF4-FFF2-40B4-BE49-F238E27FC236}">
                      <a16:creationId xmlns:a16="http://schemas.microsoft.com/office/drawing/2014/main" id="{3AAECC1F-FAFE-4B68-97D2-1FA38B888302}"/>
                    </a:ext>
                  </a:extLst>
                </p:cNvPr>
                <p:cNvSpPr/>
                <p:nvPr/>
              </p:nvSpPr>
              <p:spPr>
                <a:xfrm>
                  <a:off x="1510550" y="4173829"/>
                  <a:ext cx="46837" cy="81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37" h="81165">
                      <a:moveTo>
                        <a:pt x="46837" y="0"/>
                      </a:moveTo>
                      <a:lnTo>
                        <a:pt x="0" y="81165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47" name="object 532">
                  <a:extLst>
                    <a:ext uri="{FF2B5EF4-FFF2-40B4-BE49-F238E27FC236}">
                      <a16:creationId xmlns:a16="http://schemas.microsoft.com/office/drawing/2014/main" id="{9946AF37-279A-4127-9FB1-0A0EBC576801}"/>
                    </a:ext>
                  </a:extLst>
                </p:cNvPr>
                <p:cNvSpPr/>
                <p:nvPr/>
              </p:nvSpPr>
              <p:spPr>
                <a:xfrm>
                  <a:off x="1465859" y="4146054"/>
                  <a:ext cx="28917" cy="89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7" h="89141">
                      <a:moveTo>
                        <a:pt x="28917" y="0"/>
                      </a:moveTo>
                      <a:lnTo>
                        <a:pt x="0" y="89141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48" name="object 533">
                  <a:extLst>
                    <a:ext uri="{FF2B5EF4-FFF2-40B4-BE49-F238E27FC236}">
                      <a16:creationId xmlns:a16="http://schemas.microsoft.com/office/drawing/2014/main" id="{D4CEEB55-E6EF-437D-B2CF-22744FD0F2DB}"/>
                    </a:ext>
                  </a:extLst>
                </p:cNvPr>
                <p:cNvSpPr/>
                <p:nvPr/>
              </p:nvSpPr>
              <p:spPr>
                <a:xfrm>
                  <a:off x="1417840" y="4131817"/>
                  <a:ext cx="9766" cy="93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" h="93116">
                      <a:moveTo>
                        <a:pt x="9766" y="0"/>
                      </a:moveTo>
                      <a:lnTo>
                        <a:pt x="0" y="93116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49" name="object 534">
                  <a:extLst>
                    <a:ext uri="{FF2B5EF4-FFF2-40B4-BE49-F238E27FC236}">
                      <a16:creationId xmlns:a16="http://schemas.microsoft.com/office/drawing/2014/main" id="{7C8963E6-AAA2-4426-A936-FF41B08862C6}"/>
                    </a:ext>
                  </a:extLst>
                </p:cNvPr>
                <p:cNvSpPr/>
                <p:nvPr/>
              </p:nvSpPr>
              <p:spPr>
                <a:xfrm>
                  <a:off x="1510550" y="4660747"/>
                  <a:ext cx="46837" cy="81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37" h="81318">
                      <a:moveTo>
                        <a:pt x="46837" y="81318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50" name="object 535">
                  <a:extLst>
                    <a:ext uri="{FF2B5EF4-FFF2-40B4-BE49-F238E27FC236}">
                      <a16:creationId xmlns:a16="http://schemas.microsoft.com/office/drawing/2014/main" id="{AB3B944D-64F8-40DA-B89B-48DAA8B8D2F9}"/>
                    </a:ext>
                  </a:extLst>
                </p:cNvPr>
                <p:cNvSpPr/>
                <p:nvPr/>
              </p:nvSpPr>
              <p:spPr>
                <a:xfrm>
                  <a:off x="1550149" y="4632071"/>
                  <a:ext cx="62750" cy="6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50" h="69608">
                      <a:moveTo>
                        <a:pt x="62750" y="69608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51" name="object 536">
                  <a:extLst>
                    <a:ext uri="{FF2B5EF4-FFF2-40B4-BE49-F238E27FC236}">
                      <a16:creationId xmlns:a16="http://schemas.microsoft.com/office/drawing/2014/main" id="{DCC728C0-C694-4271-BF4C-A400A180EBB8}"/>
                    </a:ext>
                  </a:extLst>
                </p:cNvPr>
                <p:cNvSpPr/>
                <p:nvPr/>
              </p:nvSpPr>
              <p:spPr>
                <a:xfrm>
                  <a:off x="1582940" y="4595609"/>
                  <a:ext cx="75793" cy="55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93" h="55118">
                      <a:moveTo>
                        <a:pt x="75793" y="55118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52" name="object 537">
                  <a:extLst>
                    <a:ext uri="{FF2B5EF4-FFF2-40B4-BE49-F238E27FC236}">
                      <a16:creationId xmlns:a16="http://schemas.microsoft.com/office/drawing/2014/main" id="{C51C491B-17AB-477A-8BFA-E59E3F278A2A}"/>
                    </a:ext>
                  </a:extLst>
                </p:cNvPr>
                <p:cNvSpPr/>
                <p:nvPr/>
              </p:nvSpPr>
              <p:spPr>
                <a:xfrm>
                  <a:off x="1607439" y="4553204"/>
                  <a:ext cx="85585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85" h="38100">
                      <a:moveTo>
                        <a:pt x="85585" y="38100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53" name="object 538">
                  <a:extLst>
                    <a:ext uri="{FF2B5EF4-FFF2-40B4-BE49-F238E27FC236}">
                      <a16:creationId xmlns:a16="http://schemas.microsoft.com/office/drawing/2014/main" id="{AC0FC402-A152-4EB1-BFB7-0BCA4BBF50A9}"/>
                    </a:ext>
                  </a:extLst>
                </p:cNvPr>
                <p:cNvSpPr/>
                <p:nvPr/>
              </p:nvSpPr>
              <p:spPr>
                <a:xfrm>
                  <a:off x="1622577" y="4506620"/>
                  <a:ext cx="91668" cy="19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68" h="19545">
                      <a:moveTo>
                        <a:pt x="91668" y="19545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54" name="object 539">
                  <a:extLst>
                    <a:ext uri="{FF2B5EF4-FFF2-40B4-BE49-F238E27FC236}">
                      <a16:creationId xmlns:a16="http://schemas.microsoft.com/office/drawing/2014/main" id="{CE9DBAA2-9373-4353-8454-BA113B7B801C}"/>
                    </a:ext>
                  </a:extLst>
                </p:cNvPr>
                <p:cNvSpPr/>
                <p:nvPr/>
              </p:nvSpPr>
              <p:spPr>
                <a:xfrm>
                  <a:off x="1417929" y="4224934"/>
                  <a:ext cx="209854" cy="435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54" h="435914">
                      <a:moveTo>
                        <a:pt x="92671" y="435914"/>
                      </a:moveTo>
                      <a:lnTo>
                        <a:pt x="115242" y="421096"/>
                      </a:lnTo>
                      <a:lnTo>
                        <a:pt x="135725" y="403994"/>
                      </a:lnTo>
                      <a:lnTo>
                        <a:pt x="153991" y="384831"/>
                      </a:lnTo>
                      <a:lnTo>
                        <a:pt x="169909" y="363832"/>
                      </a:lnTo>
                      <a:lnTo>
                        <a:pt x="183352" y="341219"/>
                      </a:lnTo>
                      <a:lnTo>
                        <a:pt x="194190" y="317218"/>
                      </a:lnTo>
                      <a:lnTo>
                        <a:pt x="202292" y="292052"/>
                      </a:lnTo>
                      <a:lnTo>
                        <a:pt x="207531" y="265944"/>
                      </a:lnTo>
                      <a:lnTo>
                        <a:pt x="209775" y="239119"/>
                      </a:lnTo>
                      <a:lnTo>
                        <a:pt x="209854" y="233019"/>
                      </a:lnTo>
                      <a:lnTo>
                        <a:pt x="209183" y="215185"/>
                      </a:lnTo>
                      <a:lnTo>
                        <a:pt x="207199" y="197693"/>
                      </a:lnTo>
                      <a:lnTo>
                        <a:pt x="203948" y="180593"/>
                      </a:lnTo>
                      <a:lnTo>
                        <a:pt x="199479" y="163938"/>
                      </a:lnTo>
                      <a:lnTo>
                        <a:pt x="193836" y="147779"/>
                      </a:lnTo>
                      <a:lnTo>
                        <a:pt x="187067" y="132167"/>
                      </a:lnTo>
                      <a:lnTo>
                        <a:pt x="179217" y="117154"/>
                      </a:lnTo>
                      <a:lnTo>
                        <a:pt x="170334" y="102793"/>
                      </a:lnTo>
                      <a:lnTo>
                        <a:pt x="160463" y="89133"/>
                      </a:lnTo>
                      <a:lnTo>
                        <a:pt x="149652" y="76228"/>
                      </a:lnTo>
                      <a:lnTo>
                        <a:pt x="137945" y="64128"/>
                      </a:lnTo>
                      <a:lnTo>
                        <a:pt x="125391" y="52886"/>
                      </a:lnTo>
                      <a:lnTo>
                        <a:pt x="112035" y="42552"/>
                      </a:lnTo>
                      <a:lnTo>
                        <a:pt x="97924" y="33179"/>
                      </a:lnTo>
                      <a:lnTo>
                        <a:pt x="83105" y="24818"/>
                      </a:lnTo>
                      <a:lnTo>
                        <a:pt x="67622" y="17521"/>
                      </a:lnTo>
                      <a:lnTo>
                        <a:pt x="51524" y="11338"/>
                      </a:lnTo>
                      <a:lnTo>
                        <a:pt x="34857" y="6323"/>
                      </a:lnTo>
                      <a:lnTo>
                        <a:pt x="17667" y="2526"/>
                      </a:ln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55" name="object 540">
                  <a:extLst>
                    <a:ext uri="{FF2B5EF4-FFF2-40B4-BE49-F238E27FC236}">
                      <a16:creationId xmlns:a16="http://schemas.microsoft.com/office/drawing/2014/main" id="{5A68C604-EAD8-49DF-A2DE-0B26B22D4799}"/>
                    </a:ext>
                  </a:extLst>
                </p:cNvPr>
                <p:cNvSpPr/>
                <p:nvPr/>
              </p:nvSpPr>
              <p:spPr>
                <a:xfrm>
                  <a:off x="955421" y="4019943"/>
                  <a:ext cx="876058" cy="87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058" h="876058">
                      <a:moveTo>
                        <a:pt x="876058" y="438010"/>
                      </a:moveTo>
                      <a:lnTo>
                        <a:pt x="874606" y="402087"/>
                      </a:lnTo>
                      <a:lnTo>
                        <a:pt x="870325" y="366965"/>
                      </a:lnTo>
                      <a:lnTo>
                        <a:pt x="863329" y="332754"/>
                      </a:lnTo>
                      <a:lnTo>
                        <a:pt x="853728" y="299568"/>
                      </a:lnTo>
                      <a:lnTo>
                        <a:pt x="841637" y="267520"/>
                      </a:lnTo>
                      <a:lnTo>
                        <a:pt x="827168" y="236723"/>
                      </a:lnTo>
                      <a:lnTo>
                        <a:pt x="810433" y="207289"/>
                      </a:lnTo>
                      <a:lnTo>
                        <a:pt x="791546" y="179331"/>
                      </a:lnTo>
                      <a:lnTo>
                        <a:pt x="770619" y="152961"/>
                      </a:lnTo>
                      <a:lnTo>
                        <a:pt x="747764" y="128293"/>
                      </a:lnTo>
                      <a:lnTo>
                        <a:pt x="723095" y="105440"/>
                      </a:lnTo>
                      <a:lnTo>
                        <a:pt x="696724" y="84513"/>
                      </a:lnTo>
                      <a:lnTo>
                        <a:pt x="668764" y="65626"/>
                      </a:lnTo>
                      <a:lnTo>
                        <a:pt x="639327" y="48891"/>
                      </a:lnTo>
                      <a:lnTo>
                        <a:pt x="608527" y="34422"/>
                      </a:lnTo>
                      <a:lnTo>
                        <a:pt x="576475" y="22330"/>
                      </a:lnTo>
                      <a:lnTo>
                        <a:pt x="543284" y="12730"/>
                      </a:lnTo>
                      <a:lnTo>
                        <a:pt x="509068" y="5733"/>
                      </a:lnTo>
                      <a:lnTo>
                        <a:pt x="473939" y="1452"/>
                      </a:lnTo>
                      <a:lnTo>
                        <a:pt x="438010" y="0"/>
                      </a:lnTo>
                      <a:lnTo>
                        <a:pt x="402087" y="1452"/>
                      </a:lnTo>
                      <a:lnTo>
                        <a:pt x="366965" y="5733"/>
                      </a:lnTo>
                      <a:lnTo>
                        <a:pt x="332754" y="12730"/>
                      </a:lnTo>
                      <a:lnTo>
                        <a:pt x="299568" y="22330"/>
                      </a:lnTo>
                      <a:lnTo>
                        <a:pt x="267520" y="34422"/>
                      </a:lnTo>
                      <a:lnTo>
                        <a:pt x="236723" y="48891"/>
                      </a:lnTo>
                      <a:lnTo>
                        <a:pt x="207289" y="65626"/>
                      </a:lnTo>
                      <a:lnTo>
                        <a:pt x="179331" y="84513"/>
                      </a:lnTo>
                      <a:lnTo>
                        <a:pt x="152961" y="105440"/>
                      </a:lnTo>
                      <a:lnTo>
                        <a:pt x="128293" y="128293"/>
                      </a:lnTo>
                      <a:lnTo>
                        <a:pt x="105440" y="152961"/>
                      </a:lnTo>
                      <a:lnTo>
                        <a:pt x="84513" y="179331"/>
                      </a:lnTo>
                      <a:lnTo>
                        <a:pt x="65626" y="207289"/>
                      </a:lnTo>
                      <a:lnTo>
                        <a:pt x="48891" y="236723"/>
                      </a:lnTo>
                      <a:lnTo>
                        <a:pt x="34422" y="267520"/>
                      </a:lnTo>
                      <a:lnTo>
                        <a:pt x="22330" y="299568"/>
                      </a:lnTo>
                      <a:lnTo>
                        <a:pt x="12730" y="332754"/>
                      </a:lnTo>
                      <a:lnTo>
                        <a:pt x="5733" y="366965"/>
                      </a:lnTo>
                      <a:lnTo>
                        <a:pt x="1452" y="402087"/>
                      </a:lnTo>
                      <a:lnTo>
                        <a:pt x="0" y="438010"/>
                      </a:lnTo>
                      <a:lnTo>
                        <a:pt x="1452" y="473931"/>
                      </a:lnTo>
                      <a:lnTo>
                        <a:pt x="5733" y="509053"/>
                      </a:lnTo>
                      <a:lnTo>
                        <a:pt x="12730" y="543264"/>
                      </a:lnTo>
                      <a:lnTo>
                        <a:pt x="22330" y="576450"/>
                      </a:lnTo>
                      <a:lnTo>
                        <a:pt x="34422" y="608500"/>
                      </a:lnTo>
                      <a:lnTo>
                        <a:pt x="48891" y="639299"/>
                      </a:lnTo>
                      <a:lnTo>
                        <a:pt x="65626" y="668736"/>
                      </a:lnTo>
                      <a:lnTo>
                        <a:pt x="84513" y="696697"/>
                      </a:lnTo>
                      <a:lnTo>
                        <a:pt x="105440" y="723069"/>
                      </a:lnTo>
                      <a:lnTo>
                        <a:pt x="128293" y="747741"/>
                      </a:lnTo>
                      <a:lnTo>
                        <a:pt x="152961" y="770598"/>
                      </a:lnTo>
                      <a:lnTo>
                        <a:pt x="179331" y="791528"/>
                      </a:lnTo>
                      <a:lnTo>
                        <a:pt x="207289" y="810418"/>
                      </a:lnTo>
                      <a:lnTo>
                        <a:pt x="236723" y="827156"/>
                      </a:lnTo>
                      <a:lnTo>
                        <a:pt x="267520" y="841628"/>
                      </a:lnTo>
                      <a:lnTo>
                        <a:pt x="299568" y="853722"/>
                      </a:lnTo>
                      <a:lnTo>
                        <a:pt x="332754" y="863325"/>
                      </a:lnTo>
                      <a:lnTo>
                        <a:pt x="366965" y="870324"/>
                      </a:lnTo>
                      <a:lnTo>
                        <a:pt x="402087" y="874606"/>
                      </a:lnTo>
                      <a:lnTo>
                        <a:pt x="438010" y="876058"/>
                      </a:lnTo>
                      <a:lnTo>
                        <a:pt x="473939" y="874606"/>
                      </a:lnTo>
                      <a:lnTo>
                        <a:pt x="509068" y="870324"/>
                      </a:lnTo>
                      <a:lnTo>
                        <a:pt x="543284" y="863325"/>
                      </a:lnTo>
                      <a:lnTo>
                        <a:pt x="576475" y="853722"/>
                      </a:lnTo>
                      <a:lnTo>
                        <a:pt x="608527" y="841628"/>
                      </a:lnTo>
                      <a:lnTo>
                        <a:pt x="639327" y="827156"/>
                      </a:lnTo>
                      <a:lnTo>
                        <a:pt x="668764" y="810418"/>
                      </a:lnTo>
                      <a:lnTo>
                        <a:pt x="696724" y="791528"/>
                      </a:lnTo>
                      <a:lnTo>
                        <a:pt x="723095" y="770598"/>
                      </a:lnTo>
                      <a:lnTo>
                        <a:pt x="747764" y="747741"/>
                      </a:lnTo>
                      <a:lnTo>
                        <a:pt x="770619" y="723069"/>
                      </a:lnTo>
                      <a:lnTo>
                        <a:pt x="791546" y="696697"/>
                      </a:lnTo>
                      <a:lnTo>
                        <a:pt x="810433" y="668736"/>
                      </a:lnTo>
                      <a:lnTo>
                        <a:pt x="827168" y="639299"/>
                      </a:lnTo>
                      <a:lnTo>
                        <a:pt x="841637" y="608500"/>
                      </a:lnTo>
                      <a:lnTo>
                        <a:pt x="853728" y="576450"/>
                      </a:lnTo>
                      <a:lnTo>
                        <a:pt x="863329" y="543264"/>
                      </a:lnTo>
                      <a:lnTo>
                        <a:pt x="870325" y="509053"/>
                      </a:lnTo>
                      <a:lnTo>
                        <a:pt x="874606" y="473931"/>
                      </a:lnTo>
                      <a:lnTo>
                        <a:pt x="876058" y="438010"/>
                      </a:ln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56" name="object 542">
                  <a:extLst>
                    <a:ext uri="{FF2B5EF4-FFF2-40B4-BE49-F238E27FC236}">
                      <a16:creationId xmlns:a16="http://schemas.microsoft.com/office/drawing/2014/main" id="{1989A5CE-AAD9-4A14-9DBD-532CBB0F6F75}"/>
                    </a:ext>
                  </a:extLst>
                </p:cNvPr>
                <p:cNvSpPr/>
                <p:nvPr/>
              </p:nvSpPr>
              <p:spPr>
                <a:xfrm>
                  <a:off x="1871408" y="1974100"/>
                  <a:ext cx="73177" cy="52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247">
                      <a:moveTo>
                        <a:pt x="0" y="51257"/>
                      </a:moveTo>
                      <a:lnTo>
                        <a:pt x="3632" y="51892"/>
                      </a:lnTo>
                      <a:lnTo>
                        <a:pt x="7302" y="52247"/>
                      </a:lnTo>
                      <a:lnTo>
                        <a:pt x="10972" y="52247"/>
                      </a:lnTo>
                      <a:lnTo>
                        <a:pt x="24964" y="50685"/>
                      </a:lnTo>
                      <a:lnTo>
                        <a:pt x="37929" y="46208"/>
                      </a:lnTo>
                      <a:lnTo>
                        <a:pt x="49489" y="39136"/>
                      </a:lnTo>
                      <a:lnTo>
                        <a:pt x="59265" y="29786"/>
                      </a:lnTo>
                      <a:lnTo>
                        <a:pt x="66879" y="18475"/>
                      </a:lnTo>
                      <a:lnTo>
                        <a:pt x="71952" y="5521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57" name="object 543">
                  <a:extLst>
                    <a:ext uri="{FF2B5EF4-FFF2-40B4-BE49-F238E27FC236}">
                      <a16:creationId xmlns:a16="http://schemas.microsoft.com/office/drawing/2014/main" id="{0CBCA765-7FD6-46AC-84A9-4F73E6C6BBEE}"/>
                    </a:ext>
                  </a:extLst>
                </p:cNvPr>
                <p:cNvSpPr/>
                <p:nvPr/>
              </p:nvSpPr>
              <p:spPr>
                <a:xfrm>
                  <a:off x="1887486" y="1987842"/>
                  <a:ext cx="47878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40">
                      <a:moveTo>
                        <a:pt x="0" y="33540"/>
                      </a:moveTo>
                      <a:lnTo>
                        <a:pt x="13119" y="30865"/>
                      </a:lnTo>
                      <a:lnTo>
                        <a:pt x="25097" y="25373"/>
                      </a:lnTo>
                      <a:lnTo>
                        <a:pt x="35510" y="17360"/>
                      </a:lnTo>
                      <a:lnTo>
                        <a:pt x="43935" y="7123"/>
                      </a:lnTo>
                      <a:lnTo>
                        <a:pt x="4787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58" name="object 544">
                  <a:extLst>
                    <a:ext uri="{FF2B5EF4-FFF2-40B4-BE49-F238E27FC236}">
                      <a16:creationId xmlns:a16="http://schemas.microsoft.com/office/drawing/2014/main" id="{8D95102A-15C9-4C79-A7DE-22DDCEDCA25B}"/>
                    </a:ext>
                  </a:extLst>
                </p:cNvPr>
                <p:cNvSpPr/>
                <p:nvPr/>
              </p:nvSpPr>
              <p:spPr>
                <a:xfrm>
                  <a:off x="1904796" y="2000694"/>
                  <a:ext cx="15138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566">
                      <a:moveTo>
                        <a:pt x="0" y="10566"/>
                      </a:moveTo>
                      <a:lnTo>
                        <a:pt x="5664" y="7937"/>
                      </a:lnTo>
                      <a:lnTo>
                        <a:pt x="10718" y="4368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59" name="object 545">
                  <a:extLst>
                    <a:ext uri="{FF2B5EF4-FFF2-40B4-BE49-F238E27FC236}">
                      <a16:creationId xmlns:a16="http://schemas.microsoft.com/office/drawing/2014/main" id="{1374856C-1288-44C7-AE40-0F2CD4E84E61}"/>
                    </a:ext>
                  </a:extLst>
                </p:cNvPr>
                <p:cNvSpPr/>
                <p:nvPr/>
              </p:nvSpPr>
              <p:spPr>
                <a:xfrm>
                  <a:off x="1844382" y="1914474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328" y="0"/>
                      </a:moveTo>
                      <a:lnTo>
                        <a:pt x="20980" y="12153"/>
                      </a:lnTo>
                      <a:lnTo>
                        <a:pt x="16713" y="14135"/>
                      </a:lnTo>
                      <a:lnTo>
                        <a:pt x="12839" y="16865"/>
                      </a:lnTo>
                      <a:lnTo>
                        <a:pt x="9525" y="20193"/>
                      </a:lnTo>
                      <a:lnTo>
                        <a:pt x="0" y="10718"/>
                      </a:lnTo>
                      <a:lnTo>
                        <a:pt x="4406" y="6248"/>
                      </a:lnTo>
                      <a:lnTo>
                        <a:pt x="9613" y="2628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60" name="object 546">
                  <a:extLst>
                    <a:ext uri="{FF2B5EF4-FFF2-40B4-BE49-F238E27FC236}">
                      <a16:creationId xmlns:a16="http://schemas.microsoft.com/office/drawing/2014/main" id="{BDE316D1-6D94-4F68-A909-053BBBB3F8E8}"/>
                    </a:ext>
                  </a:extLst>
                </p:cNvPr>
                <p:cNvSpPr/>
                <p:nvPr/>
              </p:nvSpPr>
              <p:spPr>
                <a:xfrm>
                  <a:off x="1844382" y="1914474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328" y="0"/>
                      </a:moveTo>
                      <a:lnTo>
                        <a:pt x="9613" y="2628"/>
                      </a:lnTo>
                      <a:lnTo>
                        <a:pt x="4406" y="6248"/>
                      </a:lnTo>
                      <a:lnTo>
                        <a:pt x="0" y="10718"/>
                      </a:lnTo>
                      <a:lnTo>
                        <a:pt x="9525" y="20193"/>
                      </a:lnTo>
                      <a:lnTo>
                        <a:pt x="12839" y="16865"/>
                      </a:lnTo>
                      <a:lnTo>
                        <a:pt x="16713" y="14135"/>
                      </a:lnTo>
                      <a:lnTo>
                        <a:pt x="20980" y="12153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61" name="object 547">
                  <a:extLst>
                    <a:ext uri="{FF2B5EF4-FFF2-40B4-BE49-F238E27FC236}">
                      <a16:creationId xmlns:a16="http://schemas.microsoft.com/office/drawing/2014/main" id="{A4CC6AB1-18B3-4B6E-B42B-0507691EFC5B}"/>
                    </a:ext>
                  </a:extLst>
                </p:cNvPr>
                <p:cNvSpPr/>
                <p:nvPr/>
              </p:nvSpPr>
              <p:spPr>
                <a:xfrm>
                  <a:off x="1849145" y="1920532"/>
                  <a:ext cx="13385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72">
                      <a:moveTo>
                        <a:pt x="13385" y="0"/>
                      </a:moveTo>
                      <a:lnTo>
                        <a:pt x="8432" y="2324"/>
                      </a:lnTo>
                      <a:lnTo>
                        <a:pt x="3860" y="5499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62" name="object 548">
                  <a:extLst>
                    <a:ext uri="{FF2B5EF4-FFF2-40B4-BE49-F238E27FC236}">
                      <a16:creationId xmlns:a16="http://schemas.microsoft.com/office/drawing/2014/main" id="{C43E76DA-09B1-40EB-A88F-74039C04F6C8}"/>
                    </a:ext>
                  </a:extLst>
                </p:cNvPr>
                <p:cNvSpPr/>
                <p:nvPr/>
              </p:nvSpPr>
              <p:spPr>
                <a:xfrm>
                  <a:off x="1851469" y="1919135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72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63" name="object 549">
                  <a:extLst>
                    <a:ext uri="{FF2B5EF4-FFF2-40B4-BE49-F238E27FC236}">
                      <a16:creationId xmlns:a16="http://schemas.microsoft.com/office/drawing/2014/main" id="{E4F7A74D-D7AD-4C0F-9790-D25A8A1E0819}"/>
                    </a:ext>
                  </a:extLst>
                </p:cNvPr>
                <p:cNvSpPr/>
                <p:nvPr/>
              </p:nvSpPr>
              <p:spPr>
                <a:xfrm>
                  <a:off x="1815211" y="1895970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2833" y="52739"/>
                      </a:lnTo>
                      <a:lnTo>
                        <a:pt x="128379" y="39385"/>
                      </a:lnTo>
                      <a:lnTo>
                        <a:pt x="121360" y="27439"/>
                      </a:lnTo>
                      <a:lnTo>
                        <a:pt x="112107" y="17233"/>
                      </a:lnTo>
                      <a:lnTo>
                        <a:pt x="100952" y="9098"/>
                      </a:lnTo>
                      <a:lnTo>
                        <a:pt x="88224" y="3366"/>
                      </a:lnTo>
                      <a:lnTo>
                        <a:pt x="74257" y="369"/>
                      </a:lnTo>
                      <a:lnTo>
                        <a:pt x="67170" y="0"/>
                      </a:lnTo>
                      <a:lnTo>
                        <a:pt x="52719" y="1559"/>
                      </a:lnTo>
                      <a:lnTo>
                        <a:pt x="39354" y="6015"/>
                      </a:lnTo>
                      <a:lnTo>
                        <a:pt x="27404" y="13037"/>
                      </a:lnTo>
                      <a:lnTo>
                        <a:pt x="17201" y="22291"/>
                      </a:lnTo>
                      <a:lnTo>
                        <a:pt x="9073" y="33446"/>
                      </a:lnTo>
                      <a:lnTo>
                        <a:pt x="3351" y="46170"/>
                      </a:lnTo>
                      <a:lnTo>
                        <a:pt x="364" y="60131"/>
                      </a:lnTo>
                      <a:lnTo>
                        <a:pt x="0" y="67170"/>
                      </a:lnTo>
                      <a:lnTo>
                        <a:pt x="1555" y="81633"/>
                      </a:lnTo>
                      <a:lnTo>
                        <a:pt x="6003" y="95007"/>
                      </a:lnTo>
                      <a:lnTo>
                        <a:pt x="13013" y="106962"/>
                      </a:lnTo>
                      <a:lnTo>
                        <a:pt x="22255" y="117170"/>
                      </a:lnTo>
                      <a:lnTo>
                        <a:pt x="33401" y="125302"/>
                      </a:lnTo>
                      <a:lnTo>
                        <a:pt x="46120" y="131029"/>
                      </a:lnTo>
                      <a:lnTo>
                        <a:pt x="60084" y="134022"/>
                      </a:lnTo>
                      <a:lnTo>
                        <a:pt x="67170" y="134391"/>
                      </a:lnTo>
                      <a:lnTo>
                        <a:pt x="81613" y="132836"/>
                      </a:lnTo>
                      <a:lnTo>
                        <a:pt x="94976" y="128391"/>
                      </a:lnTo>
                      <a:lnTo>
                        <a:pt x="106928" y="121384"/>
                      </a:lnTo>
                      <a:lnTo>
                        <a:pt x="117139" y="112143"/>
                      </a:lnTo>
                      <a:lnTo>
                        <a:pt x="125278" y="100997"/>
                      </a:lnTo>
                      <a:lnTo>
                        <a:pt x="131014" y="88274"/>
                      </a:lnTo>
                      <a:lnTo>
                        <a:pt x="134017" y="74304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64" name="object 550">
                  <a:extLst>
                    <a:ext uri="{FF2B5EF4-FFF2-40B4-BE49-F238E27FC236}">
                      <a16:creationId xmlns:a16="http://schemas.microsoft.com/office/drawing/2014/main" id="{10032B4E-FC7C-4725-B4B3-B6CFD0B20392}"/>
                    </a:ext>
                  </a:extLst>
                </p:cNvPr>
                <p:cNvSpPr/>
                <p:nvPr/>
              </p:nvSpPr>
              <p:spPr>
                <a:xfrm>
                  <a:off x="2042515" y="1691131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4025" y="74218"/>
                      </a:lnTo>
                      <a:lnTo>
                        <a:pt x="131035" y="88189"/>
                      </a:lnTo>
                      <a:lnTo>
                        <a:pt x="125306" y="100916"/>
                      </a:lnTo>
                      <a:lnTo>
                        <a:pt x="117172" y="112069"/>
                      </a:lnTo>
                      <a:lnTo>
                        <a:pt x="106964" y="121318"/>
                      </a:lnTo>
                      <a:lnTo>
                        <a:pt x="95015" y="128332"/>
                      </a:lnTo>
                      <a:lnTo>
                        <a:pt x="81656" y="132783"/>
                      </a:lnTo>
                      <a:lnTo>
                        <a:pt x="67221" y="134340"/>
                      </a:lnTo>
                      <a:lnTo>
                        <a:pt x="60134" y="133971"/>
                      </a:lnTo>
                      <a:lnTo>
                        <a:pt x="46166" y="130979"/>
                      </a:lnTo>
                      <a:lnTo>
                        <a:pt x="33439" y="125253"/>
                      </a:lnTo>
                      <a:lnTo>
                        <a:pt x="22283" y="117125"/>
                      </a:lnTo>
                      <a:lnTo>
                        <a:pt x="13031" y="106922"/>
                      </a:lnTo>
                      <a:lnTo>
                        <a:pt x="6012" y="94976"/>
                      </a:lnTo>
                      <a:lnTo>
                        <a:pt x="1558" y="81615"/>
                      </a:lnTo>
                      <a:lnTo>
                        <a:pt x="0" y="67170"/>
                      </a:lnTo>
                      <a:lnTo>
                        <a:pt x="369" y="60084"/>
                      </a:lnTo>
                      <a:lnTo>
                        <a:pt x="3366" y="46120"/>
                      </a:lnTo>
                      <a:lnTo>
                        <a:pt x="9099" y="33401"/>
                      </a:lnTo>
                      <a:lnTo>
                        <a:pt x="17238" y="22255"/>
                      </a:lnTo>
                      <a:lnTo>
                        <a:pt x="27450" y="13013"/>
                      </a:lnTo>
                      <a:lnTo>
                        <a:pt x="39405" y="6003"/>
                      </a:lnTo>
                      <a:lnTo>
                        <a:pt x="52772" y="1555"/>
                      </a:lnTo>
                      <a:lnTo>
                        <a:pt x="67221" y="0"/>
                      </a:lnTo>
                      <a:lnTo>
                        <a:pt x="74260" y="364"/>
                      </a:lnTo>
                      <a:lnTo>
                        <a:pt x="88220" y="3351"/>
                      </a:lnTo>
                      <a:lnTo>
                        <a:pt x="100944" y="9073"/>
                      </a:lnTo>
                      <a:lnTo>
                        <a:pt x="112099" y="17201"/>
                      </a:lnTo>
                      <a:lnTo>
                        <a:pt x="121354" y="27404"/>
                      </a:lnTo>
                      <a:lnTo>
                        <a:pt x="128375" y="39354"/>
                      </a:lnTo>
                      <a:lnTo>
                        <a:pt x="132832" y="52719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65" name="object 551">
                  <a:extLst>
                    <a:ext uri="{FF2B5EF4-FFF2-40B4-BE49-F238E27FC236}">
                      <a16:creationId xmlns:a16="http://schemas.microsoft.com/office/drawing/2014/main" id="{B7F15AD5-F5C9-4AC8-A2DB-BD5917D06987}"/>
                    </a:ext>
                  </a:extLst>
                </p:cNvPr>
                <p:cNvSpPr/>
                <p:nvPr/>
              </p:nvSpPr>
              <p:spPr>
                <a:xfrm>
                  <a:off x="2098776" y="1769262"/>
                  <a:ext cx="73126" cy="5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26" h="52196">
                      <a:moveTo>
                        <a:pt x="0" y="51257"/>
                      </a:moveTo>
                      <a:lnTo>
                        <a:pt x="3568" y="51892"/>
                      </a:lnTo>
                      <a:lnTo>
                        <a:pt x="7238" y="52196"/>
                      </a:lnTo>
                      <a:lnTo>
                        <a:pt x="10960" y="52196"/>
                      </a:lnTo>
                      <a:lnTo>
                        <a:pt x="24942" y="50635"/>
                      </a:lnTo>
                      <a:lnTo>
                        <a:pt x="37903" y="46161"/>
                      </a:lnTo>
                      <a:lnTo>
                        <a:pt x="49463" y="39090"/>
                      </a:lnTo>
                      <a:lnTo>
                        <a:pt x="59239" y="29738"/>
                      </a:lnTo>
                      <a:lnTo>
                        <a:pt x="66851" y="18422"/>
                      </a:lnTo>
                      <a:lnTo>
                        <a:pt x="71918" y="5458"/>
                      </a:lnTo>
                      <a:lnTo>
                        <a:pt x="7312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66" name="object 552">
                  <a:extLst>
                    <a:ext uri="{FF2B5EF4-FFF2-40B4-BE49-F238E27FC236}">
                      <a16:creationId xmlns:a16="http://schemas.microsoft.com/office/drawing/2014/main" id="{9F3A41AF-BCFA-47D3-BEBC-8A09E76F8CCB}"/>
                    </a:ext>
                  </a:extLst>
                </p:cNvPr>
                <p:cNvSpPr/>
                <p:nvPr/>
              </p:nvSpPr>
              <p:spPr>
                <a:xfrm>
                  <a:off x="2114804" y="1783016"/>
                  <a:ext cx="47866" cy="33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27">
                      <a:moveTo>
                        <a:pt x="0" y="33528"/>
                      </a:moveTo>
                      <a:lnTo>
                        <a:pt x="13144" y="30836"/>
                      </a:lnTo>
                      <a:lnTo>
                        <a:pt x="25135" y="25341"/>
                      </a:lnTo>
                      <a:lnTo>
                        <a:pt x="35547" y="17333"/>
                      </a:lnTo>
                      <a:lnTo>
                        <a:pt x="43953" y="7103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67" name="object 553">
                  <a:extLst>
                    <a:ext uri="{FF2B5EF4-FFF2-40B4-BE49-F238E27FC236}">
                      <a16:creationId xmlns:a16="http://schemas.microsoft.com/office/drawing/2014/main" id="{F0F88A48-0AB6-464D-8B5D-D820D54520ED}"/>
                    </a:ext>
                  </a:extLst>
                </p:cNvPr>
                <p:cNvSpPr/>
                <p:nvPr/>
              </p:nvSpPr>
              <p:spPr>
                <a:xfrm>
                  <a:off x="2132164" y="1795856"/>
                  <a:ext cx="15074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06" y="4368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68" name="object 554">
                  <a:extLst>
                    <a:ext uri="{FF2B5EF4-FFF2-40B4-BE49-F238E27FC236}">
                      <a16:creationId xmlns:a16="http://schemas.microsoft.com/office/drawing/2014/main" id="{AE5517D3-F0FB-4E3F-B927-3EAA8440B9B8}"/>
                    </a:ext>
                  </a:extLst>
                </p:cNvPr>
                <p:cNvSpPr/>
                <p:nvPr/>
              </p:nvSpPr>
              <p:spPr>
                <a:xfrm>
                  <a:off x="2071738" y="1709585"/>
                  <a:ext cx="20929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243">
                      <a:moveTo>
                        <a:pt x="15278" y="0"/>
                      </a:moveTo>
                      <a:lnTo>
                        <a:pt x="20929" y="12204"/>
                      </a:lnTo>
                      <a:lnTo>
                        <a:pt x="16662" y="14185"/>
                      </a:lnTo>
                      <a:lnTo>
                        <a:pt x="12801" y="16916"/>
                      </a:lnTo>
                      <a:lnTo>
                        <a:pt x="9474" y="20243"/>
                      </a:lnTo>
                      <a:lnTo>
                        <a:pt x="0" y="10718"/>
                      </a:lnTo>
                      <a:lnTo>
                        <a:pt x="4419" y="6299"/>
                      </a:lnTo>
                      <a:lnTo>
                        <a:pt x="9575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69" name="object 555">
                  <a:extLst>
                    <a:ext uri="{FF2B5EF4-FFF2-40B4-BE49-F238E27FC236}">
                      <a16:creationId xmlns:a16="http://schemas.microsoft.com/office/drawing/2014/main" id="{C2631178-7CCD-4FBE-ABC7-456ABB67B7B3}"/>
                    </a:ext>
                  </a:extLst>
                </p:cNvPr>
                <p:cNvSpPr/>
                <p:nvPr/>
              </p:nvSpPr>
              <p:spPr>
                <a:xfrm>
                  <a:off x="2071738" y="1709585"/>
                  <a:ext cx="20929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243">
                      <a:moveTo>
                        <a:pt x="15278" y="0"/>
                      </a:moveTo>
                      <a:lnTo>
                        <a:pt x="9575" y="2679"/>
                      </a:lnTo>
                      <a:lnTo>
                        <a:pt x="4419" y="6299"/>
                      </a:lnTo>
                      <a:lnTo>
                        <a:pt x="0" y="10718"/>
                      </a:lnTo>
                      <a:lnTo>
                        <a:pt x="9474" y="20243"/>
                      </a:lnTo>
                      <a:lnTo>
                        <a:pt x="12801" y="16916"/>
                      </a:lnTo>
                      <a:lnTo>
                        <a:pt x="16662" y="14185"/>
                      </a:lnTo>
                      <a:lnTo>
                        <a:pt x="20929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70" name="object 556">
                  <a:extLst>
                    <a:ext uri="{FF2B5EF4-FFF2-40B4-BE49-F238E27FC236}">
                      <a16:creationId xmlns:a16="http://schemas.microsoft.com/office/drawing/2014/main" id="{1F6C7B31-D79A-4400-8838-D7E985915CDB}"/>
                    </a:ext>
                  </a:extLst>
                </p:cNvPr>
                <p:cNvSpPr/>
                <p:nvPr/>
              </p:nvSpPr>
              <p:spPr>
                <a:xfrm>
                  <a:off x="2076500" y="1715693"/>
                  <a:ext cx="13347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7" h="9372">
                      <a:moveTo>
                        <a:pt x="13347" y="0"/>
                      </a:moveTo>
                      <a:lnTo>
                        <a:pt x="8381" y="2324"/>
                      </a:lnTo>
                      <a:lnTo>
                        <a:pt x="3873" y="5499"/>
                      </a:lnTo>
                      <a:lnTo>
                        <a:pt x="0" y="9372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71" name="object 557">
                  <a:extLst>
                    <a:ext uri="{FF2B5EF4-FFF2-40B4-BE49-F238E27FC236}">
                      <a16:creationId xmlns:a16="http://schemas.microsoft.com/office/drawing/2014/main" id="{A9D60678-37B2-433C-A83E-FF58BFE5A397}"/>
                    </a:ext>
                  </a:extLst>
                </p:cNvPr>
                <p:cNvSpPr/>
                <p:nvPr/>
              </p:nvSpPr>
              <p:spPr>
                <a:xfrm>
                  <a:off x="2078837" y="1714296"/>
                  <a:ext cx="7835" cy="11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23">
                      <a:moveTo>
                        <a:pt x="7835" y="10972"/>
                      </a:moveTo>
                      <a:lnTo>
                        <a:pt x="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72" name="object 558">
                  <a:extLst>
                    <a:ext uri="{FF2B5EF4-FFF2-40B4-BE49-F238E27FC236}">
                      <a16:creationId xmlns:a16="http://schemas.microsoft.com/office/drawing/2014/main" id="{A51592D8-FA24-431B-A6F0-1653A9C9B3B6}"/>
                    </a:ext>
                  </a:extLst>
                </p:cNvPr>
                <p:cNvSpPr/>
                <p:nvPr/>
              </p:nvSpPr>
              <p:spPr>
                <a:xfrm>
                  <a:off x="2042515" y="1691131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2832" y="52719"/>
                      </a:lnTo>
                      <a:lnTo>
                        <a:pt x="128375" y="39354"/>
                      </a:lnTo>
                      <a:lnTo>
                        <a:pt x="121354" y="27404"/>
                      </a:lnTo>
                      <a:lnTo>
                        <a:pt x="112099" y="17201"/>
                      </a:lnTo>
                      <a:lnTo>
                        <a:pt x="100944" y="9073"/>
                      </a:lnTo>
                      <a:lnTo>
                        <a:pt x="88220" y="3351"/>
                      </a:lnTo>
                      <a:lnTo>
                        <a:pt x="74260" y="364"/>
                      </a:lnTo>
                      <a:lnTo>
                        <a:pt x="67221" y="0"/>
                      </a:lnTo>
                      <a:lnTo>
                        <a:pt x="52772" y="1555"/>
                      </a:lnTo>
                      <a:lnTo>
                        <a:pt x="39405" y="6003"/>
                      </a:lnTo>
                      <a:lnTo>
                        <a:pt x="27450" y="13013"/>
                      </a:lnTo>
                      <a:lnTo>
                        <a:pt x="17238" y="22255"/>
                      </a:lnTo>
                      <a:lnTo>
                        <a:pt x="9099" y="33401"/>
                      </a:lnTo>
                      <a:lnTo>
                        <a:pt x="3366" y="46120"/>
                      </a:lnTo>
                      <a:lnTo>
                        <a:pt x="369" y="60084"/>
                      </a:lnTo>
                      <a:lnTo>
                        <a:pt x="0" y="67170"/>
                      </a:lnTo>
                      <a:lnTo>
                        <a:pt x="1558" y="81615"/>
                      </a:lnTo>
                      <a:lnTo>
                        <a:pt x="6012" y="94976"/>
                      </a:lnTo>
                      <a:lnTo>
                        <a:pt x="13031" y="106922"/>
                      </a:lnTo>
                      <a:lnTo>
                        <a:pt x="22283" y="117125"/>
                      </a:lnTo>
                      <a:lnTo>
                        <a:pt x="33439" y="125253"/>
                      </a:lnTo>
                      <a:lnTo>
                        <a:pt x="46166" y="130979"/>
                      </a:lnTo>
                      <a:lnTo>
                        <a:pt x="60134" y="133971"/>
                      </a:lnTo>
                      <a:lnTo>
                        <a:pt x="67221" y="134340"/>
                      </a:lnTo>
                      <a:lnTo>
                        <a:pt x="81656" y="132783"/>
                      </a:lnTo>
                      <a:lnTo>
                        <a:pt x="95015" y="128332"/>
                      </a:lnTo>
                      <a:lnTo>
                        <a:pt x="106964" y="121318"/>
                      </a:lnTo>
                      <a:lnTo>
                        <a:pt x="117172" y="112069"/>
                      </a:lnTo>
                      <a:lnTo>
                        <a:pt x="125306" y="100916"/>
                      </a:lnTo>
                      <a:lnTo>
                        <a:pt x="131035" y="88189"/>
                      </a:lnTo>
                      <a:lnTo>
                        <a:pt x="134025" y="74218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73" name="object 559">
                  <a:extLst>
                    <a:ext uri="{FF2B5EF4-FFF2-40B4-BE49-F238E27FC236}">
                      <a16:creationId xmlns:a16="http://schemas.microsoft.com/office/drawing/2014/main" id="{AF36356F-B7C0-4613-B2DF-21F11BDA2776}"/>
                    </a:ext>
                  </a:extLst>
                </p:cNvPr>
                <p:cNvSpPr/>
                <p:nvPr/>
              </p:nvSpPr>
              <p:spPr>
                <a:xfrm>
                  <a:off x="1985124" y="1385684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4021" y="74257"/>
                      </a:lnTo>
                      <a:lnTo>
                        <a:pt x="131025" y="88224"/>
                      </a:lnTo>
                      <a:lnTo>
                        <a:pt x="125293" y="100952"/>
                      </a:lnTo>
                      <a:lnTo>
                        <a:pt x="117158" y="112107"/>
                      </a:lnTo>
                      <a:lnTo>
                        <a:pt x="106951" y="121360"/>
                      </a:lnTo>
                      <a:lnTo>
                        <a:pt x="95005" y="128379"/>
                      </a:lnTo>
                      <a:lnTo>
                        <a:pt x="81651" y="132833"/>
                      </a:lnTo>
                      <a:lnTo>
                        <a:pt x="67221" y="134391"/>
                      </a:lnTo>
                      <a:lnTo>
                        <a:pt x="60096" y="134017"/>
                      </a:lnTo>
                      <a:lnTo>
                        <a:pt x="46136" y="131014"/>
                      </a:lnTo>
                      <a:lnTo>
                        <a:pt x="33416" y="125278"/>
                      </a:lnTo>
                      <a:lnTo>
                        <a:pt x="22268" y="117139"/>
                      </a:lnTo>
                      <a:lnTo>
                        <a:pt x="13021" y="106928"/>
                      </a:lnTo>
                      <a:lnTo>
                        <a:pt x="6007" y="94976"/>
                      </a:lnTo>
                      <a:lnTo>
                        <a:pt x="1557" y="81613"/>
                      </a:lnTo>
                      <a:lnTo>
                        <a:pt x="0" y="67170"/>
                      </a:lnTo>
                      <a:lnTo>
                        <a:pt x="369" y="60092"/>
                      </a:lnTo>
                      <a:lnTo>
                        <a:pt x="3366" y="46140"/>
                      </a:lnTo>
                      <a:lnTo>
                        <a:pt x="9099" y="33424"/>
                      </a:lnTo>
                      <a:lnTo>
                        <a:pt x="17238" y="22276"/>
                      </a:lnTo>
                      <a:lnTo>
                        <a:pt x="27450" y="13027"/>
                      </a:lnTo>
                      <a:lnTo>
                        <a:pt x="39405" y="6011"/>
                      </a:lnTo>
                      <a:lnTo>
                        <a:pt x="52772" y="1558"/>
                      </a:lnTo>
                      <a:lnTo>
                        <a:pt x="67221" y="0"/>
                      </a:lnTo>
                      <a:lnTo>
                        <a:pt x="74260" y="365"/>
                      </a:lnTo>
                      <a:lnTo>
                        <a:pt x="88220" y="3356"/>
                      </a:lnTo>
                      <a:lnTo>
                        <a:pt x="100944" y="9084"/>
                      </a:lnTo>
                      <a:lnTo>
                        <a:pt x="112099" y="17219"/>
                      </a:lnTo>
                      <a:lnTo>
                        <a:pt x="121354" y="27426"/>
                      </a:lnTo>
                      <a:lnTo>
                        <a:pt x="128375" y="39376"/>
                      </a:lnTo>
                      <a:lnTo>
                        <a:pt x="132832" y="52734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74" name="object 560">
                  <a:extLst>
                    <a:ext uri="{FF2B5EF4-FFF2-40B4-BE49-F238E27FC236}">
                      <a16:creationId xmlns:a16="http://schemas.microsoft.com/office/drawing/2014/main" id="{94DB8791-70A8-4334-84D3-818FCA39CAFA}"/>
                    </a:ext>
                  </a:extLst>
                </p:cNvPr>
                <p:cNvSpPr/>
                <p:nvPr/>
              </p:nvSpPr>
              <p:spPr>
                <a:xfrm>
                  <a:off x="2041372" y="1463878"/>
                  <a:ext cx="73126" cy="52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26" h="52133">
                      <a:moveTo>
                        <a:pt x="0" y="51193"/>
                      </a:moveTo>
                      <a:lnTo>
                        <a:pt x="3581" y="51841"/>
                      </a:lnTo>
                      <a:lnTo>
                        <a:pt x="7289" y="52133"/>
                      </a:lnTo>
                      <a:lnTo>
                        <a:pt x="10972" y="52133"/>
                      </a:lnTo>
                      <a:lnTo>
                        <a:pt x="24962" y="50570"/>
                      </a:lnTo>
                      <a:lnTo>
                        <a:pt x="37929" y="46094"/>
                      </a:lnTo>
                      <a:lnTo>
                        <a:pt x="49490" y="39022"/>
                      </a:lnTo>
                      <a:lnTo>
                        <a:pt x="59265" y="29670"/>
                      </a:lnTo>
                      <a:lnTo>
                        <a:pt x="66873" y="18356"/>
                      </a:lnTo>
                      <a:lnTo>
                        <a:pt x="71932" y="5398"/>
                      </a:lnTo>
                      <a:lnTo>
                        <a:pt x="7312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75" name="object 561">
                  <a:extLst>
                    <a:ext uri="{FF2B5EF4-FFF2-40B4-BE49-F238E27FC236}">
                      <a16:creationId xmlns:a16="http://schemas.microsoft.com/office/drawing/2014/main" id="{8F05BC18-2B92-45AE-9293-DCBFC83F8614}"/>
                    </a:ext>
                  </a:extLst>
                </p:cNvPr>
                <p:cNvSpPr/>
                <p:nvPr/>
              </p:nvSpPr>
              <p:spPr>
                <a:xfrm>
                  <a:off x="2057400" y="1477568"/>
                  <a:ext cx="47879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28">
                      <a:moveTo>
                        <a:pt x="0" y="33528"/>
                      </a:moveTo>
                      <a:lnTo>
                        <a:pt x="13141" y="30857"/>
                      </a:lnTo>
                      <a:lnTo>
                        <a:pt x="25121" y="25365"/>
                      </a:lnTo>
                      <a:lnTo>
                        <a:pt x="35525" y="17350"/>
                      </a:lnTo>
                      <a:lnTo>
                        <a:pt x="43941" y="7113"/>
                      </a:lnTo>
                      <a:lnTo>
                        <a:pt x="47879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76" name="object 562">
                  <a:extLst>
                    <a:ext uri="{FF2B5EF4-FFF2-40B4-BE49-F238E27FC236}">
                      <a16:creationId xmlns:a16="http://schemas.microsoft.com/office/drawing/2014/main" id="{5CBA86B5-3564-4236-8CFB-A1EB2D7D8FC0}"/>
                    </a:ext>
                  </a:extLst>
                </p:cNvPr>
                <p:cNvSpPr/>
                <p:nvPr/>
              </p:nvSpPr>
              <p:spPr>
                <a:xfrm>
                  <a:off x="2074760" y="1490408"/>
                  <a:ext cx="15087" cy="10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79">
                      <a:moveTo>
                        <a:pt x="0" y="10579"/>
                      </a:moveTo>
                      <a:lnTo>
                        <a:pt x="5613" y="7937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77" name="object 563">
                  <a:extLst>
                    <a:ext uri="{FF2B5EF4-FFF2-40B4-BE49-F238E27FC236}">
                      <a16:creationId xmlns:a16="http://schemas.microsoft.com/office/drawing/2014/main" id="{F99A7FD7-8AE1-4640-9483-605117C1D0D8}"/>
                    </a:ext>
                  </a:extLst>
                </p:cNvPr>
                <p:cNvSpPr/>
                <p:nvPr/>
              </p:nvSpPr>
              <p:spPr>
                <a:xfrm>
                  <a:off x="2014283" y="1404137"/>
                  <a:ext cx="20993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243">
                      <a:moveTo>
                        <a:pt x="15328" y="0"/>
                      </a:moveTo>
                      <a:lnTo>
                        <a:pt x="20993" y="12204"/>
                      </a:lnTo>
                      <a:lnTo>
                        <a:pt x="16725" y="14198"/>
                      </a:lnTo>
                      <a:lnTo>
                        <a:pt x="12852" y="16929"/>
                      </a:lnTo>
                      <a:lnTo>
                        <a:pt x="9525" y="20243"/>
                      </a:lnTo>
                      <a:lnTo>
                        <a:pt x="0" y="10718"/>
                      </a:lnTo>
                      <a:lnTo>
                        <a:pt x="4470" y="6311"/>
                      </a:lnTo>
                      <a:lnTo>
                        <a:pt x="9626" y="2679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78" name="object 564">
                  <a:extLst>
                    <a:ext uri="{FF2B5EF4-FFF2-40B4-BE49-F238E27FC236}">
                      <a16:creationId xmlns:a16="http://schemas.microsoft.com/office/drawing/2014/main" id="{5F2CA484-D45B-4798-B415-FC615E7F7030}"/>
                    </a:ext>
                  </a:extLst>
                </p:cNvPr>
                <p:cNvSpPr/>
                <p:nvPr/>
              </p:nvSpPr>
              <p:spPr>
                <a:xfrm>
                  <a:off x="2014283" y="1404137"/>
                  <a:ext cx="20993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243">
                      <a:moveTo>
                        <a:pt x="15328" y="0"/>
                      </a:moveTo>
                      <a:lnTo>
                        <a:pt x="9626" y="2679"/>
                      </a:lnTo>
                      <a:lnTo>
                        <a:pt x="4470" y="6311"/>
                      </a:lnTo>
                      <a:lnTo>
                        <a:pt x="0" y="10718"/>
                      </a:lnTo>
                      <a:lnTo>
                        <a:pt x="9525" y="20243"/>
                      </a:lnTo>
                      <a:lnTo>
                        <a:pt x="12852" y="16929"/>
                      </a:lnTo>
                      <a:lnTo>
                        <a:pt x="16725" y="14198"/>
                      </a:lnTo>
                      <a:lnTo>
                        <a:pt x="20993" y="12204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79" name="object 565">
                  <a:extLst>
                    <a:ext uri="{FF2B5EF4-FFF2-40B4-BE49-F238E27FC236}">
                      <a16:creationId xmlns:a16="http://schemas.microsoft.com/office/drawing/2014/main" id="{CC628EC7-2E31-442B-A852-8EE0285B1658}"/>
                    </a:ext>
                  </a:extLst>
                </p:cNvPr>
                <p:cNvSpPr/>
                <p:nvPr/>
              </p:nvSpPr>
              <p:spPr>
                <a:xfrm>
                  <a:off x="2019045" y="1410246"/>
                  <a:ext cx="13398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72">
                      <a:moveTo>
                        <a:pt x="13398" y="0"/>
                      </a:moveTo>
                      <a:lnTo>
                        <a:pt x="8445" y="2336"/>
                      </a:lnTo>
                      <a:lnTo>
                        <a:pt x="3873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80" name="object 566">
                  <a:extLst>
                    <a:ext uri="{FF2B5EF4-FFF2-40B4-BE49-F238E27FC236}">
                      <a16:creationId xmlns:a16="http://schemas.microsoft.com/office/drawing/2014/main" id="{9514875F-5BBA-47C7-BB46-485B038DC727}"/>
                    </a:ext>
                  </a:extLst>
                </p:cNvPr>
                <p:cNvSpPr/>
                <p:nvPr/>
              </p:nvSpPr>
              <p:spPr>
                <a:xfrm>
                  <a:off x="2021382" y="1408861"/>
                  <a:ext cx="7886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6" h="11010">
                      <a:moveTo>
                        <a:pt x="7886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81" name="object 567">
                  <a:extLst>
                    <a:ext uri="{FF2B5EF4-FFF2-40B4-BE49-F238E27FC236}">
                      <a16:creationId xmlns:a16="http://schemas.microsoft.com/office/drawing/2014/main" id="{37BBABFA-0FD9-43A1-8620-87AAD0D2A2CD}"/>
                    </a:ext>
                  </a:extLst>
                </p:cNvPr>
                <p:cNvSpPr/>
                <p:nvPr/>
              </p:nvSpPr>
              <p:spPr>
                <a:xfrm>
                  <a:off x="1985124" y="1385684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2832" y="52734"/>
                      </a:lnTo>
                      <a:lnTo>
                        <a:pt x="128375" y="39376"/>
                      </a:lnTo>
                      <a:lnTo>
                        <a:pt x="121354" y="27426"/>
                      </a:lnTo>
                      <a:lnTo>
                        <a:pt x="112099" y="17219"/>
                      </a:lnTo>
                      <a:lnTo>
                        <a:pt x="100944" y="9084"/>
                      </a:lnTo>
                      <a:lnTo>
                        <a:pt x="88220" y="3356"/>
                      </a:lnTo>
                      <a:lnTo>
                        <a:pt x="74260" y="365"/>
                      </a:lnTo>
                      <a:lnTo>
                        <a:pt x="67221" y="0"/>
                      </a:lnTo>
                      <a:lnTo>
                        <a:pt x="52772" y="1558"/>
                      </a:lnTo>
                      <a:lnTo>
                        <a:pt x="39405" y="6011"/>
                      </a:lnTo>
                      <a:lnTo>
                        <a:pt x="27450" y="13027"/>
                      </a:lnTo>
                      <a:lnTo>
                        <a:pt x="17238" y="22276"/>
                      </a:lnTo>
                      <a:lnTo>
                        <a:pt x="9099" y="33424"/>
                      </a:lnTo>
                      <a:lnTo>
                        <a:pt x="3366" y="46140"/>
                      </a:lnTo>
                      <a:lnTo>
                        <a:pt x="369" y="60092"/>
                      </a:lnTo>
                      <a:lnTo>
                        <a:pt x="0" y="67170"/>
                      </a:lnTo>
                      <a:lnTo>
                        <a:pt x="1557" y="81613"/>
                      </a:lnTo>
                      <a:lnTo>
                        <a:pt x="6007" y="94976"/>
                      </a:lnTo>
                      <a:lnTo>
                        <a:pt x="13021" y="106928"/>
                      </a:lnTo>
                      <a:lnTo>
                        <a:pt x="22268" y="117139"/>
                      </a:lnTo>
                      <a:lnTo>
                        <a:pt x="33416" y="125278"/>
                      </a:lnTo>
                      <a:lnTo>
                        <a:pt x="46136" y="131014"/>
                      </a:lnTo>
                      <a:lnTo>
                        <a:pt x="60096" y="134017"/>
                      </a:lnTo>
                      <a:lnTo>
                        <a:pt x="67221" y="134391"/>
                      </a:lnTo>
                      <a:lnTo>
                        <a:pt x="81651" y="132833"/>
                      </a:lnTo>
                      <a:lnTo>
                        <a:pt x="95005" y="128379"/>
                      </a:lnTo>
                      <a:lnTo>
                        <a:pt x="106951" y="121360"/>
                      </a:lnTo>
                      <a:lnTo>
                        <a:pt x="117158" y="112107"/>
                      </a:lnTo>
                      <a:lnTo>
                        <a:pt x="125293" y="100952"/>
                      </a:lnTo>
                      <a:lnTo>
                        <a:pt x="131025" y="88224"/>
                      </a:lnTo>
                      <a:lnTo>
                        <a:pt x="134021" y="74257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82" name="object 568">
                  <a:extLst>
                    <a:ext uri="{FF2B5EF4-FFF2-40B4-BE49-F238E27FC236}">
                      <a16:creationId xmlns:a16="http://schemas.microsoft.com/office/drawing/2014/main" id="{474D5214-D1E0-4116-9C63-67B9B1B91CA6}"/>
                    </a:ext>
                  </a:extLst>
                </p:cNvPr>
                <p:cNvSpPr/>
                <p:nvPr/>
              </p:nvSpPr>
              <p:spPr>
                <a:xfrm>
                  <a:off x="2222893" y="1173861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3971" y="74257"/>
                      </a:lnTo>
                      <a:lnTo>
                        <a:pt x="130979" y="88224"/>
                      </a:lnTo>
                      <a:lnTo>
                        <a:pt x="125253" y="100952"/>
                      </a:lnTo>
                      <a:lnTo>
                        <a:pt x="117125" y="112107"/>
                      </a:lnTo>
                      <a:lnTo>
                        <a:pt x="106922" y="121360"/>
                      </a:lnTo>
                      <a:lnTo>
                        <a:pt x="94976" y="128379"/>
                      </a:lnTo>
                      <a:lnTo>
                        <a:pt x="81615" y="132833"/>
                      </a:lnTo>
                      <a:lnTo>
                        <a:pt x="67170" y="134391"/>
                      </a:lnTo>
                      <a:lnTo>
                        <a:pt x="60084" y="134021"/>
                      </a:lnTo>
                      <a:lnTo>
                        <a:pt x="46120" y="131024"/>
                      </a:lnTo>
                      <a:lnTo>
                        <a:pt x="33401" y="125291"/>
                      </a:lnTo>
                      <a:lnTo>
                        <a:pt x="22255" y="117153"/>
                      </a:lnTo>
                      <a:lnTo>
                        <a:pt x="13013" y="106940"/>
                      </a:lnTo>
                      <a:lnTo>
                        <a:pt x="6003" y="94985"/>
                      </a:lnTo>
                      <a:lnTo>
                        <a:pt x="1555" y="81618"/>
                      </a:lnTo>
                      <a:lnTo>
                        <a:pt x="0" y="67170"/>
                      </a:lnTo>
                      <a:lnTo>
                        <a:pt x="364" y="60122"/>
                      </a:lnTo>
                      <a:lnTo>
                        <a:pt x="3351" y="46151"/>
                      </a:lnTo>
                      <a:lnTo>
                        <a:pt x="9073" y="33424"/>
                      </a:lnTo>
                      <a:lnTo>
                        <a:pt x="17201" y="22271"/>
                      </a:lnTo>
                      <a:lnTo>
                        <a:pt x="27404" y="13022"/>
                      </a:lnTo>
                      <a:lnTo>
                        <a:pt x="39354" y="6007"/>
                      </a:lnTo>
                      <a:lnTo>
                        <a:pt x="52719" y="1556"/>
                      </a:lnTo>
                      <a:lnTo>
                        <a:pt x="67170" y="0"/>
                      </a:lnTo>
                      <a:lnTo>
                        <a:pt x="74218" y="364"/>
                      </a:lnTo>
                      <a:lnTo>
                        <a:pt x="88189" y="3351"/>
                      </a:lnTo>
                      <a:lnTo>
                        <a:pt x="100916" y="9073"/>
                      </a:lnTo>
                      <a:lnTo>
                        <a:pt x="112069" y="17201"/>
                      </a:lnTo>
                      <a:lnTo>
                        <a:pt x="121318" y="27404"/>
                      </a:lnTo>
                      <a:lnTo>
                        <a:pt x="128332" y="39354"/>
                      </a:lnTo>
                      <a:lnTo>
                        <a:pt x="132783" y="52719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83" name="object 569">
                  <a:extLst>
                    <a:ext uri="{FF2B5EF4-FFF2-40B4-BE49-F238E27FC236}">
                      <a16:creationId xmlns:a16="http://schemas.microsoft.com/office/drawing/2014/main" id="{940A9B76-C391-412B-84B7-83AD0CF11048}"/>
                    </a:ext>
                  </a:extLst>
                </p:cNvPr>
                <p:cNvSpPr/>
                <p:nvPr/>
              </p:nvSpPr>
              <p:spPr>
                <a:xfrm>
                  <a:off x="2279103" y="1251991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54" y="50624"/>
                      </a:lnTo>
                      <a:lnTo>
                        <a:pt x="37918" y="46155"/>
                      </a:lnTo>
                      <a:lnTo>
                        <a:pt x="49476" y="39092"/>
                      </a:lnTo>
                      <a:lnTo>
                        <a:pt x="59252" y="29750"/>
                      </a:lnTo>
                      <a:lnTo>
                        <a:pt x="66869" y="18444"/>
                      </a:lnTo>
                      <a:lnTo>
                        <a:pt x="71952" y="5489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84" name="object 570">
                  <a:extLst>
                    <a:ext uri="{FF2B5EF4-FFF2-40B4-BE49-F238E27FC236}">
                      <a16:creationId xmlns:a16="http://schemas.microsoft.com/office/drawing/2014/main" id="{0367B82B-5B6D-4DC6-8192-6AA3CA1F9B13}"/>
                    </a:ext>
                  </a:extLst>
                </p:cNvPr>
                <p:cNvSpPr/>
                <p:nvPr/>
              </p:nvSpPr>
              <p:spPr>
                <a:xfrm>
                  <a:off x="2295182" y="1265732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16" y="30843"/>
                      </a:lnTo>
                      <a:lnTo>
                        <a:pt x="25094" y="25345"/>
                      </a:lnTo>
                      <a:lnTo>
                        <a:pt x="35508" y="17337"/>
                      </a:lnTo>
                      <a:lnTo>
                        <a:pt x="43932" y="7109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85" name="object 571">
                  <a:extLst>
                    <a:ext uri="{FF2B5EF4-FFF2-40B4-BE49-F238E27FC236}">
                      <a16:creationId xmlns:a16="http://schemas.microsoft.com/office/drawing/2014/main" id="{5BB8D2D8-8FE7-4DC3-A1BD-E245C83F7822}"/>
                    </a:ext>
                  </a:extLst>
                </p:cNvPr>
                <p:cNvSpPr/>
                <p:nvPr/>
              </p:nvSpPr>
              <p:spPr>
                <a:xfrm>
                  <a:off x="2312492" y="1278585"/>
                  <a:ext cx="15074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18" y="4368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86" name="object 572">
                  <a:extLst>
                    <a:ext uri="{FF2B5EF4-FFF2-40B4-BE49-F238E27FC236}">
                      <a16:creationId xmlns:a16="http://schemas.microsoft.com/office/drawing/2014/main" id="{32A722CE-3A05-4291-BA00-0C2419849C4E}"/>
                    </a:ext>
                  </a:extLst>
                </p:cNvPr>
                <p:cNvSpPr/>
                <p:nvPr/>
              </p:nvSpPr>
              <p:spPr>
                <a:xfrm>
                  <a:off x="2252065" y="1192314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278" y="0"/>
                      </a:moveTo>
                      <a:lnTo>
                        <a:pt x="20980" y="12204"/>
                      </a:lnTo>
                      <a:lnTo>
                        <a:pt x="16725" y="14185"/>
                      </a:lnTo>
                      <a:lnTo>
                        <a:pt x="12852" y="16916"/>
                      </a:lnTo>
                      <a:lnTo>
                        <a:pt x="9474" y="20243"/>
                      </a:lnTo>
                      <a:lnTo>
                        <a:pt x="0" y="10718"/>
                      </a:lnTo>
                      <a:lnTo>
                        <a:pt x="4419" y="6299"/>
                      </a:lnTo>
                      <a:lnTo>
                        <a:pt x="9626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87" name="object 573">
                  <a:extLst>
                    <a:ext uri="{FF2B5EF4-FFF2-40B4-BE49-F238E27FC236}">
                      <a16:creationId xmlns:a16="http://schemas.microsoft.com/office/drawing/2014/main" id="{8D9DB6EC-9F29-430C-BE68-DB9BEC91AA66}"/>
                    </a:ext>
                  </a:extLst>
                </p:cNvPr>
                <p:cNvSpPr/>
                <p:nvPr/>
              </p:nvSpPr>
              <p:spPr>
                <a:xfrm>
                  <a:off x="2252065" y="1192314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278" y="0"/>
                      </a:moveTo>
                      <a:lnTo>
                        <a:pt x="9626" y="2679"/>
                      </a:lnTo>
                      <a:lnTo>
                        <a:pt x="4419" y="6299"/>
                      </a:lnTo>
                      <a:lnTo>
                        <a:pt x="0" y="10718"/>
                      </a:lnTo>
                      <a:lnTo>
                        <a:pt x="9474" y="20243"/>
                      </a:lnTo>
                      <a:lnTo>
                        <a:pt x="12852" y="16916"/>
                      </a:lnTo>
                      <a:lnTo>
                        <a:pt x="16725" y="14185"/>
                      </a:lnTo>
                      <a:lnTo>
                        <a:pt x="20980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88" name="object 574">
                  <a:extLst>
                    <a:ext uri="{FF2B5EF4-FFF2-40B4-BE49-F238E27FC236}">
                      <a16:creationId xmlns:a16="http://schemas.microsoft.com/office/drawing/2014/main" id="{2E9D71FD-3386-41B8-968D-4117ADD35B67}"/>
                    </a:ext>
                  </a:extLst>
                </p:cNvPr>
                <p:cNvSpPr/>
                <p:nvPr/>
              </p:nvSpPr>
              <p:spPr>
                <a:xfrm>
                  <a:off x="2256828" y="1198410"/>
                  <a:ext cx="13347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7" h="9385">
                      <a:moveTo>
                        <a:pt x="13347" y="0"/>
                      </a:moveTo>
                      <a:lnTo>
                        <a:pt x="8381" y="233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89" name="object 575">
                  <a:extLst>
                    <a:ext uri="{FF2B5EF4-FFF2-40B4-BE49-F238E27FC236}">
                      <a16:creationId xmlns:a16="http://schemas.microsoft.com/office/drawing/2014/main" id="{85ACEB13-6380-443D-B72E-105064164302}"/>
                    </a:ext>
                  </a:extLst>
                </p:cNvPr>
                <p:cNvSpPr/>
                <p:nvPr/>
              </p:nvSpPr>
              <p:spPr>
                <a:xfrm>
                  <a:off x="2259164" y="1197025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90" name="object 576">
                  <a:extLst>
                    <a:ext uri="{FF2B5EF4-FFF2-40B4-BE49-F238E27FC236}">
                      <a16:creationId xmlns:a16="http://schemas.microsoft.com/office/drawing/2014/main" id="{5FAACA3D-624D-42D4-8302-83A99342FC76}"/>
                    </a:ext>
                  </a:extLst>
                </p:cNvPr>
                <p:cNvSpPr/>
                <p:nvPr/>
              </p:nvSpPr>
              <p:spPr>
                <a:xfrm>
                  <a:off x="2222893" y="1173861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2783" y="52719"/>
                      </a:lnTo>
                      <a:lnTo>
                        <a:pt x="128332" y="39354"/>
                      </a:lnTo>
                      <a:lnTo>
                        <a:pt x="121318" y="27404"/>
                      </a:lnTo>
                      <a:lnTo>
                        <a:pt x="112069" y="17201"/>
                      </a:lnTo>
                      <a:lnTo>
                        <a:pt x="100916" y="9073"/>
                      </a:lnTo>
                      <a:lnTo>
                        <a:pt x="88189" y="3351"/>
                      </a:lnTo>
                      <a:lnTo>
                        <a:pt x="74218" y="364"/>
                      </a:lnTo>
                      <a:lnTo>
                        <a:pt x="67170" y="0"/>
                      </a:lnTo>
                      <a:lnTo>
                        <a:pt x="52719" y="1556"/>
                      </a:lnTo>
                      <a:lnTo>
                        <a:pt x="39354" y="6007"/>
                      </a:lnTo>
                      <a:lnTo>
                        <a:pt x="27404" y="13022"/>
                      </a:lnTo>
                      <a:lnTo>
                        <a:pt x="17201" y="22271"/>
                      </a:lnTo>
                      <a:lnTo>
                        <a:pt x="9073" y="33424"/>
                      </a:lnTo>
                      <a:lnTo>
                        <a:pt x="3351" y="46151"/>
                      </a:lnTo>
                      <a:lnTo>
                        <a:pt x="364" y="60122"/>
                      </a:lnTo>
                      <a:lnTo>
                        <a:pt x="0" y="67170"/>
                      </a:lnTo>
                      <a:lnTo>
                        <a:pt x="1555" y="81618"/>
                      </a:lnTo>
                      <a:lnTo>
                        <a:pt x="6003" y="94985"/>
                      </a:lnTo>
                      <a:lnTo>
                        <a:pt x="13013" y="106940"/>
                      </a:lnTo>
                      <a:lnTo>
                        <a:pt x="22255" y="117153"/>
                      </a:lnTo>
                      <a:lnTo>
                        <a:pt x="33401" y="125291"/>
                      </a:lnTo>
                      <a:lnTo>
                        <a:pt x="46120" y="131024"/>
                      </a:lnTo>
                      <a:lnTo>
                        <a:pt x="60084" y="134021"/>
                      </a:lnTo>
                      <a:lnTo>
                        <a:pt x="67170" y="134391"/>
                      </a:lnTo>
                      <a:lnTo>
                        <a:pt x="81615" y="132833"/>
                      </a:lnTo>
                      <a:lnTo>
                        <a:pt x="94976" y="128379"/>
                      </a:lnTo>
                      <a:lnTo>
                        <a:pt x="106922" y="121360"/>
                      </a:lnTo>
                      <a:lnTo>
                        <a:pt x="117125" y="112107"/>
                      </a:lnTo>
                      <a:lnTo>
                        <a:pt x="125253" y="100952"/>
                      </a:lnTo>
                      <a:lnTo>
                        <a:pt x="130979" y="88224"/>
                      </a:lnTo>
                      <a:lnTo>
                        <a:pt x="133971" y="74257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91" name="object 577">
                  <a:extLst>
                    <a:ext uri="{FF2B5EF4-FFF2-40B4-BE49-F238E27FC236}">
                      <a16:creationId xmlns:a16="http://schemas.microsoft.com/office/drawing/2014/main" id="{2F1119C0-865E-4827-BB1C-6091869D3110}"/>
                    </a:ext>
                  </a:extLst>
                </p:cNvPr>
                <p:cNvSpPr/>
                <p:nvPr/>
              </p:nvSpPr>
              <p:spPr>
                <a:xfrm>
                  <a:off x="2146693" y="878827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3971" y="74257"/>
                      </a:lnTo>
                      <a:lnTo>
                        <a:pt x="130979" y="88224"/>
                      </a:lnTo>
                      <a:lnTo>
                        <a:pt x="125253" y="100952"/>
                      </a:lnTo>
                      <a:lnTo>
                        <a:pt x="117125" y="112107"/>
                      </a:lnTo>
                      <a:lnTo>
                        <a:pt x="106922" y="121360"/>
                      </a:lnTo>
                      <a:lnTo>
                        <a:pt x="94976" y="128379"/>
                      </a:lnTo>
                      <a:lnTo>
                        <a:pt x="81615" y="132833"/>
                      </a:lnTo>
                      <a:lnTo>
                        <a:pt x="67170" y="134391"/>
                      </a:lnTo>
                      <a:lnTo>
                        <a:pt x="60084" y="134021"/>
                      </a:lnTo>
                      <a:lnTo>
                        <a:pt x="46120" y="131024"/>
                      </a:lnTo>
                      <a:lnTo>
                        <a:pt x="33401" y="125291"/>
                      </a:lnTo>
                      <a:lnTo>
                        <a:pt x="22255" y="117153"/>
                      </a:lnTo>
                      <a:lnTo>
                        <a:pt x="13013" y="106940"/>
                      </a:lnTo>
                      <a:lnTo>
                        <a:pt x="6003" y="94985"/>
                      </a:lnTo>
                      <a:lnTo>
                        <a:pt x="1555" y="81618"/>
                      </a:lnTo>
                      <a:lnTo>
                        <a:pt x="0" y="67170"/>
                      </a:lnTo>
                      <a:lnTo>
                        <a:pt x="364" y="60131"/>
                      </a:lnTo>
                      <a:lnTo>
                        <a:pt x="3351" y="46170"/>
                      </a:lnTo>
                      <a:lnTo>
                        <a:pt x="9073" y="33446"/>
                      </a:lnTo>
                      <a:lnTo>
                        <a:pt x="17201" y="22291"/>
                      </a:lnTo>
                      <a:lnTo>
                        <a:pt x="27404" y="13037"/>
                      </a:lnTo>
                      <a:lnTo>
                        <a:pt x="39354" y="6015"/>
                      </a:lnTo>
                      <a:lnTo>
                        <a:pt x="52719" y="1559"/>
                      </a:lnTo>
                      <a:lnTo>
                        <a:pt x="67170" y="0"/>
                      </a:lnTo>
                      <a:lnTo>
                        <a:pt x="74218" y="365"/>
                      </a:lnTo>
                      <a:lnTo>
                        <a:pt x="88189" y="3356"/>
                      </a:lnTo>
                      <a:lnTo>
                        <a:pt x="100916" y="9084"/>
                      </a:lnTo>
                      <a:lnTo>
                        <a:pt x="112069" y="17219"/>
                      </a:lnTo>
                      <a:lnTo>
                        <a:pt x="121318" y="27426"/>
                      </a:lnTo>
                      <a:lnTo>
                        <a:pt x="128332" y="39376"/>
                      </a:lnTo>
                      <a:lnTo>
                        <a:pt x="132783" y="52734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92" name="object 578">
                  <a:extLst>
                    <a:ext uri="{FF2B5EF4-FFF2-40B4-BE49-F238E27FC236}">
                      <a16:creationId xmlns:a16="http://schemas.microsoft.com/office/drawing/2014/main" id="{9561C6AF-2453-45CD-A266-6B21D224D4F7}"/>
                    </a:ext>
                  </a:extLst>
                </p:cNvPr>
                <p:cNvSpPr/>
                <p:nvPr/>
              </p:nvSpPr>
              <p:spPr>
                <a:xfrm>
                  <a:off x="2202903" y="956970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54" y="50623"/>
                      </a:lnTo>
                      <a:lnTo>
                        <a:pt x="37918" y="46153"/>
                      </a:lnTo>
                      <a:lnTo>
                        <a:pt x="49476" y="39088"/>
                      </a:lnTo>
                      <a:lnTo>
                        <a:pt x="59252" y="29744"/>
                      </a:lnTo>
                      <a:lnTo>
                        <a:pt x="66869" y="18439"/>
                      </a:lnTo>
                      <a:lnTo>
                        <a:pt x="71952" y="5486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93" name="object 579">
                  <a:extLst>
                    <a:ext uri="{FF2B5EF4-FFF2-40B4-BE49-F238E27FC236}">
                      <a16:creationId xmlns:a16="http://schemas.microsoft.com/office/drawing/2014/main" id="{52918892-9754-43BC-9DC3-55752EE2FC45}"/>
                    </a:ext>
                  </a:extLst>
                </p:cNvPr>
                <p:cNvSpPr/>
                <p:nvPr/>
              </p:nvSpPr>
              <p:spPr>
                <a:xfrm>
                  <a:off x="2218982" y="970711"/>
                  <a:ext cx="47866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28">
                      <a:moveTo>
                        <a:pt x="0" y="33528"/>
                      </a:moveTo>
                      <a:lnTo>
                        <a:pt x="13118" y="30836"/>
                      </a:lnTo>
                      <a:lnTo>
                        <a:pt x="25097" y="25341"/>
                      </a:lnTo>
                      <a:lnTo>
                        <a:pt x="35512" y="17333"/>
                      </a:lnTo>
                      <a:lnTo>
                        <a:pt x="43935" y="7103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94" name="object 580">
                  <a:extLst>
                    <a:ext uri="{FF2B5EF4-FFF2-40B4-BE49-F238E27FC236}">
                      <a16:creationId xmlns:a16="http://schemas.microsoft.com/office/drawing/2014/main" id="{4F03FB3B-D4E9-44A1-987D-E7810DA0ACE8}"/>
                    </a:ext>
                  </a:extLst>
                </p:cNvPr>
                <p:cNvSpPr/>
                <p:nvPr/>
              </p:nvSpPr>
              <p:spPr>
                <a:xfrm>
                  <a:off x="2236292" y="983551"/>
                  <a:ext cx="15074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18" y="4368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95" name="object 581">
                  <a:extLst>
                    <a:ext uri="{FF2B5EF4-FFF2-40B4-BE49-F238E27FC236}">
                      <a16:creationId xmlns:a16="http://schemas.microsoft.com/office/drawing/2014/main" id="{A9E4C7BC-FF36-412E-93BA-669EF76A316E}"/>
                    </a:ext>
                  </a:extLst>
                </p:cNvPr>
                <p:cNvSpPr/>
                <p:nvPr/>
              </p:nvSpPr>
              <p:spPr>
                <a:xfrm>
                  <a:off x="2175865" y="897331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725" y="14147"/>
                      </a:lnTo>
                      <a:lnTo>
                        <a:pt x="12852" y="16865"/>
                      </a:lnTo>
                      <a:lnTo>
                        <a:pt x="9474" y="20193"/>
                      </a:lnTo>
                      <a:lnTo>
                        <a:pt x="0" y="10668"/>
                      </a:lnTo>
                      <a:lnTo>
                        <a:pt x="4419" y="6248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96" name="object 582">
                  <a:extLst>
                    <a:ext uri="{FF2B5EF4-FFF2-40B4-BE49-F238E27FC236}">
                      <a16:creationId xmlns:a16="http://schemas.microsoft.com/office/drawing/2014/main" id="{1EAB037B-3538-48F4-B013-3578823624CB}"/>
                    </a:ext>
                  </a:extLst>
                </p:cNvPr>
                <p:cNvSpPr/>
                <p:nvPr/>
              </p:nvSpPr>
              <p:spPr>
                <a:xfrm>
                  <a:off x="2175865" y="897331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19" y="6248"/>
                      </a:lnTo>
                      <a:lnTo>
                        <a:pt x="0" y="10668"/>
                      </a:lnTo>
                      <a:lnTo>
                        <a:pt x="9474" y="20193"/>
                      </a:lnTo>
                      <a:lnTo>
                        <a:pt x="12852" y="16865"/>
                      </a:lnTo>
                      <a:lnTo>
                        <a:pt x="16725" y="14147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97" name="object 583">
                  <a:extLst>
                    <a:ext uri="{FF2B5EF4-FFF2-40B4-BE49-F238E27FC236}">
                      <a16:creationId xmlns:a16="http://schemas.microsoft.com/office/drawing/2014/main" id="{01A4CCC7-BDF6-4FC5-BFED-EA6D8AFFBE12}"/>
                    </a:ext>
                  </a:extLst>
                </p:cNvPr>
                <p:cNvSpPr/>
                <p:nvPr/>
              </p:nvSpPr>
              <p:spPr>
                <a:xfrm>
                  <a:off x="2180628" y="903389"/>
                  <a:ext cx="13347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7" h="9372">
                      <a:moveTo>
                        <a:pt x="13347" y="0"/>
                      </a:moveTo>
                      <a:lnTo>
                        <a:pt x="8381" y="2324"/>
                      </a:lnTo>
                      <a:lnTo>
                        <a:pt x="3873" y="5499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98" name="object 584">
                  <a:extLst>
                    <a:ext uri="{FF2B5EF4-FFF2-40B4-BE49-F238E27FC236}">
                      <a16:creationId xmlns:a16="http://schemas.microsoft.com/office/drawing/2014/main" id="{B729F14C-2491-43DC-A0DC-8F56E8383FEC}"/>
                    </a:ext>
                  </a:extLst>
                </p:cNvPr>
                <p:cNvSpPr/>
                <p:nvPr/>
              </p:nvSpPr>
              <p:spPr>
                <a:xfrm>
                  <a:off x="2182964" y="901992"/>
                  <a:ext cx="7835" cy="11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23">
                      <a:moveTo>
                        <a:pt x="7835" y="10972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099" name="object 585">
                  <a:extLst>
                    <a:ext uri="{FF2B5EF4-FFF2-40B4-BE49-F238E27FC236}">
                      <a16:creationId xmlns:a16="http://schemas.microsoft.com/office/drawing/2014/main" id="{2C15B8F9-36D8-4198-A0E0-D023A8CBDA52}"/>
                    </a:ext>
                  </a:extLst>
                </p:cNvPr>
                <p:cNvSpPr/>
                <p:nvPr/>
              </p:nvSpPr>
              <p:spPr>
                <a:xfrm>
                  <a:off x="2146693" y="878827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2783" y="52734"/>
                      </a:lnTo>
                      <a:lnTo>
                        <a:pt x="128332" y="39376"/>
                      </a:lnTo>
                      <a:lnTo>
                        <a:pt x="121318" y="27426"/>
                      </a:lnTo>
                      <a:lnTo>
                        <a:pt x="112069" y="17219"/>
                      </a:lnTo>
                      <a:lnTo>
                        <a:pt x="100916" y="9084"/>
                      </a:lnTo>
                      <a:lnTo>
                        <a:pt x="88189" y="3356"/>
                      </a:lnTo>
                      <a:lnTo>
                        <a:pt x="74218" y="365"/>
                      </a:lnTo>
                      <a:lnTo>
                        <a:pt x="67170" y="0"/>
                      </a:lnTo>
                      <a:lnTo>
                        <a:pt x="52719" y="1559"/>
                      </a:lnTo>
                      <a:lnTo>
                        <a:pt x="39354" y="6015"/>
                      </a:lnTo>
                      <a:lnTo>
                        <a:pt x="27404" y="13037"/>
                      </a:lnTo>
                      <a:lnTo>
                        <a:pt x="17201" y="22291"/>
                      </a:lnTo>
                      <a:lnTo>
                        <a:pt x="9073" y="33446"/>
                      </a:lnTo>
                      <a:lnTo>
                        <a:pt x="3351" y="46170"/>
                      </a:lnTo>
                      <a:lnTo>
                        <a:pt x="364" y="60131"/>
                      </a:lnTo>
                      <a:lnTo>
                        <a:pt x="0" y="67170"/>
                      </a:lnTo>
                      <a:lnTo>
                        <a:pt x="1555" y="81618"/>
                      </a:lnTo>
                      <a:lnTo>
                        <a:pt x="6003" y="94985"/>
                      </a:lnTo>
                      <a:lnTo>
                        <a:pt x="13013" y="106940"/>
                      </a:lnTo>
                      <a:lnTo>
                        <a:pt x="22255" y="117153"/>
                      </a:lnTo>
                      <a:lnTo>
                        <a:pt x="33401" y="125291"/>
                      </a:lnTo>
                      <a:lnTo>
                        <a:pt x="46120" y="131024"/>
                      </a:lnTo>
                      <a:lnTo>
                        <a:pt x="60084" y="134021"/>
                      </a:lnTo>
                      <a:lnTo>
                        <a:pt x="67170" y="134391"/>
                      </a:lnTo>
                      <a:lnTo>
                        <a:pt x="81615" y="132833"/>
                      </a:lnTo>
                      <a:lnTo>
                        <a:pt x="94976" y="128379"/>
                      </a:lnTo>
                      <a:lnTo>
                        <a:pt x="106922" y="121360"/>
                      </a:lnTo>
                      <a:lnTo>
                        <a:pt x="117125" y="112107"/>
                      </a:lnTo>
                      <a:lnTo>
                        <a:pt x="125253" y="100952"/>
                      </a:lnTo>
                      <a:lnTo>
                        <a:pt x="130979" y="88224"/>
                      </a:lnTo>
                      <a:lnTo>
                        <a:pt x="133971" y="74257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00" name="object 586">
                  <a:extLst>
                    <a:ext uri="{FF2B5EF4-FFF2-40B4-BE49-F238E27FC236}">
                      <a16:creationId xmlns:a16="http://schemas.microsoft.com/office/drawing/2014/main" id="{EC491C96-5CE1-4828-9B38-245376111C2D}"/>
                    </a:ext>
                  </a:extLst>
                </p:cNvPr>
                <p:cNvSpPr/>
                <p:nvPr/>
              </p:nvSpPr>
              <p:spPr>
                <a:xfrm>
                  <a:off x="1903615" y="809231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3975" y="74260"/>
                      </a:lnTo>
                      <a:lnTo>
                        <a:pt x="130989" y="88220"/>
                      </a:lnTo>
                      <a:lnTo>
                        <a:pt x="125266" y="100944"/>
                      </a:lnTo>
                      <a:lnTo>
                        <a:pt x="117139" y="112099"/>
                      </a:lnTo>
                      <a:lnTo>
                        <a:pt x="106935" y="121354"/>
                      </a:lnTo>
                      <a:lnTo>
                        <a:pt x="94986" y="128375"/>
                      </a:lnTo>
                      <a:lnTo>
                        <a:pt x="81621" y="132832"/>
                      </a:lnTo>
                      <a:lnTo>
                        <a:pt x="67170" y="134391"/>
                      </a:lnTo>
                      <a:lnTo>
                        <a:pt x="60122" y="134025"/>
                      </a:lnTo>
                      <a:lnTo>
                        <a:pt x="46151" y="131035"/>
                      </a:lnTo>
                      <a:lnTo>
                        <a:pt x="33424" y="125306"/>
                      </a:lnTo>
                      <a:lnTo>
                        <a:pt x="22271" y="117172"/>
                      </a:lnTo>
                      <a:lnTo>
                        <a:pt x="13022" y="106964"/>
                      </a:lnTo>
                      <a:lnTo>
                        <a:pt x="6007" y="95015"/>
                      </a:lnTo>
                      <a:lnTo>
                        <a:pt x="1556" y="81656"/>
                      </a:lnTo>
                      <a:lnTo>
                        <a:pt x="0" y="67221"/>
                      </a:lnTo>
                      <a:lnTo>
                        <a:pt x="368" y="60134"/>
                      </a:lnTo>
                      <a:lnTo>
                        <a:pt x="3361" y="46166"/>
                      </a:lnTo>
                      <a:lnTo>
                        <a:pt x="9086" y="33439"/>
                      </a:lnTo>
                      <a:lnTo>
                        <a:pt x="17215" y="22283"/>
                      </a:lnTo>
                      <a:lnTo>
                        <a:pt x="27417" y="13031"/>
                      </a:lnTo>
                      <a:lnTo>
                        <a:pt x="39363" y="6012"/>
                      </a:lnTo>
                      <a:lnTo>
                        <a:pt x="52724" y="1558"/>
                      </a:lnTo>
                      <a:lnTo>
                        <a:pt x="67170" y="0"/>
                      </a:lnTo>
                      <a:lnTo>
                        <a:pt x="74256" y="369"/>
                      </a:lnTo>
                      <a:lnTo>
                        <a:pt x="88219" y="3366"/>
                      </a:lnTo>
                      <a:lnTo>
                        <a:pt x="100938" y="9099"/>
                      </a:lnTo>
                      <a:lnTo>
                        <a:pt x="112084" y="17238"/>
                      </a:lnTo>
                      <a:lnTo>
                        <a:pt x="121327" y="27450"/>
                      </a:lnTo>
                      <a:lnTo>
                        <a:pt x="128337" y="39405"/>
                      </a:lnTo>
                      <a:lnTo>
                        <a:pt x="132784" y="52772"/>
                      </a:lnTo>
                      <a:lnTo>
                        <a:pt x="134340" y="6722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01" name="object 587">
                  <a:extLst>
                    <a:ext uri="{FF2B5EF4-FFF2-40B4-BE49-F238E27FC236}">
                      <a16:creationId xmlns:a16="http://schemas.microsoft.com/office/drawing/2014/main" id="{96F4B2F3-2FDB-4D39-BE78-C4B0FB2F1041}"/>
                    </a:ext>
                  </a:extLst>
                </p:cNvPr>
                <p:cNvSpPr/>
                <p:nvPr/>
              </p:nvSpPr>
              <p:spPr>
                <a:xfrm>
                  <a:off x="1959813" y="887412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193"/>
                      </a:moveTo>
                      <a:lnTo>
                        <a:pt x="3632" y="51841"/>
                      </a:lnTo>
                      <a:lnTo>
                        <a:pt x="7302" y="52184"/>
                      </a:lnTo>
                      <a:lnTo>
                        <a:pt x="10972" y="52184"/>
                      </a:lnTo>
                      <a:lnTo>
                        <a:pt x="24967" y="50621"/>
                      </a:lnTo>
                      <a:lnTo>
                        <a:pt x="37931" y="46144"/>
                      </a:lnTo>
                      <a:lnTo>
                        <a:pt x="49487" y="39071"/>
                      </a:lnTo>
                      <a:lnTo>
                        <a:pt x="59260" y="29722"/>
                      </a:lnTo>
                      <a:lnTo>
                        <a:pt x="66875" y="18416"/>
                      </a:lnTo>
                      <a:lnTo>
                        <a:pt x="71955" y="5470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02" name="object 588">
                  <a:extLst>
                    <a:ext uri="{FF2B5EF4-FFF2-40B4-BE49-F238E27FC236}">
                      <a16:creationId xmlns:a16="http://schemas.microsoft.com/office/drawing/2014/main" id="{2DC42FD0-CC0D-4653-B6CD-52CCAF3D5251}"/>
                    </a:ext>
                  </a:extLst>
                </p:cNvPr>
                <p:cNvSpPr/>
                <p:nvPr/>
              </p:nvSpPr>
              <p:spPr>
                <a:xfrm>
                  <a:off x="1975891" y="901153"/>
                  <a:ext cx="47879" cy="33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489">
                      <a:moveTo>
                        <a:pt x="0" y="33489"/>
                      </a:moveTo>
                      <a:lnTo>
                        <a:pt x="13125" y="30812"/>
                      </a:lnTo>
                      <a:lnTo>
                        <a:pt x="25108" y="25315"/>
                      </a:lnTo>
                      <a:lnTo>
                        <a:pt x="35524" y="17304"/>
                      </a:lnTo>
                      <a:lnTo>
                        <a:pt x="43950" y="7079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03" name="object 589">
                  <a:extLst>
                    <a:ext uri="{FF2B5EF4-FFF2-40B4-BE49-F238E27FC236}">
                      <a16:creationId xmlns:a16="http://schemas.microsoft.com/office/drawing/2014/main" id="{15DFE430-99C4-422B-BF47-56B3E611E370}"/>
                    </a:ext>
                  </a:extLst>
                </p:cNvPr>
                <p:cNvSpPr/>
                <p:nvPr/>
              </p:nvSpPr>
              <p:spPr>
                <a:xfrm>
                  <a:off x="1993201" y="913955"/>
                  <a:ext cx="15138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566">
                      <a:moveTo>
                        <a:pt x="0" y="10566"/>
                      </a:moveTo>
                      <a:lnTo>
                        <a:pt x="5613" y="7988"/>
                      </a:lnTo>
                      <a:lnTo>
                        <a:pt x="10718" y="4368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04" name="object 590">
                  <a:extLst>
                    <a:ext uri="{FF2B5EF4-FFF2-40B4-BE49-F238E27FC236}">
                      <a16:creationId xmlns:a16="http://schemas.microsoft.com/office/drawing/2014/main" id="{59CAC62F-88F2-47C5-B7D5-85FD502F29B6}"/>
                    </a:ext>
                  </a:extLst>
                </p:cNvPr>
                <p:cNvSpPr/>
                <p:nvPr/>
              </p:nvSpPr>
              <p:spPr>
                <a:xfrm>
                  <a:off x="1932787" y="827735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713" y="14135"/>
                      </a:lnTo>
                      <a:lnTo>
                        <a:pt x="12788" y="16865"/>
                      </a:lnTo>
                      <a:lnTo>
                        <a:pt x="9525" y="20192"/>
                      </a:lnTo>
                      <a:lnTo>
                        <a:pt x="0" y="10718"/>
                      </a:lnTo>
                      <a:lnTo>
                        <a:pt x="4406" y="6248"/>
                      </a:lnTo>
                      <a:lnTo>
                        <a:pt x="9613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05" name="object 591">
                  <a:extLst>
                    <a:ext uri="{FF2B5EF4-FFF2-40B4-BE49-F238E27FC236}">
                      <a16:creationId xmlns:a16="http://schemas.microsoft.com/office/drawing/2014/main" id="{C4261FDC-6EB9-435E-BD3A-C1B7DA853C1F}"/>
                    </a:ext>
                  </a:extLst>
                </p:cNvPr>
                <p:cNvSpPr/>
                <p:nvPr/>
              </p:nvSpPr>
              <p:spPr>
                <a:xfrm>
                  <a:off x="1932787" y="827735"/>
                  <a:ext cx="20980" cy="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3">
                      <a:moveTo>
                        <a:pt x="15278" y="0"/>
                      </a:moveTo>
                      <a:lnTo>
                        <a:pt x="9613" y="2628"/>
                      </a:lnTo>
                      <a:lnTo>
                        <a:pt x="4406" y="6248"/>
                      </a:lnTo>
                      <a:lnTo>
                        <a:pt x="0" y="10718"/>
                      </a:lnTo>
                      <a:lnTo>
                        <a:pt x="9525" y="20192"/>
                      </a:lnTo>
                      <a:lnTo>
                        <a:pt x="12788" y="16865"/>
                      </a:lnTo>
                      <a:lnTo>
                        <a:pt x="16713" y="1413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06" name="object 592">
                  <a:extLst>
                    <a:ext uri="{FF2B5EF4-FFF2-40B4-BE49-F238E27FC236}">
                      <a16:creationId xmlns:a16="http://schemas.microsoft.com/office/drawing/2014/main" id="{753BC9D9-B0EB-4A3D-8FD4-8A77BF73E045}"/>
                    </a:ext>
                  </a:extLst>
                </p:cNvPr>
                <p:cNvSpPr/>
                <p:nvPr/>
              </p:nvSpPr>
              <p:spPr>
                <a:xfrm>
                  <a:off x="1937537" y="833780"/>
                  <a:ext cx="13347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7" h="9385">
                      <a:moveTo>
                        <a:pt x="13347" y="0"/>
                      </a:moveTo>
                      <a:lnTo>
                        <a:pt x="8394" y="233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07" name="object 593">
                  <a:extLst>
                    <a:ext uri="{FF2B5EF4-FFF2-40B4-BE49-F238E27FC236}">
                      <a16:creationId xmlns:a16="http://schemas.microsoft.com/office/drawing/2014/main" id="{D58B570F-EC88-4F8B-97E1-14083ACB9D43}"/>
                    </a:ext>
                  </a:extLst>
                </p:cNvPr>
                <p:cNvSpPr/>
                <p:nvPr/>
              </p:nvSpPr>
              <p:spPr>
                <a:xfrm>
                  <a:off x="1939874" y="832396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08" name="object 596">
                  <a:extLst>
                    <a:ext uri="{FF2B5EF4-FFF2-40B4-BE49-F238E27FC236}">
                      <a16:creationId xmlns:a16="http://schemas.microsoft.com/office/drawing/2014/main" id="{6C74F770-FDED-4E52-B3A4-D2BADBA7EE9D}"/>
                    </a:ext>
                  </a:extLst>
                </p:cNvPr>
                <p:cNvSpPr/>
                <p:nvPr/>
              </p:nvSpPr>
              <p:spPr>
                <a:xfrm>
                  <a:off x="2386507" y="773214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340" y="52184"/>
                      </a:lnTo>
                      <a:lnTo>
                        <a:pt x="11010" y="52184"/>
                      </a:lnTo>
                      <a:lnTo>
                        <a:pt x="24994" y="50623"/>
                      </a:lnTo>
                      <a:lnTo>
                        <a:pt x="37957" y="46150"/>
                      </a:lnTo>
                      <a:lnTo>
                        <a:pt x="49517" y="39080"/>
                      </a:lnTo>
                      <a:lnTo>
                        <a:pt x="59294" y="29730"/>
                      </a:lnTo>
                      <a:lnTo>
                        <a:pt x="66905" y="18414"/>
                      </a:lnTo>
                      <a:lnTo>
                        <a:pt x="71971" y="5449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09" name="object 597">
                  <a:extLst>
                    <a:ext uri="{FF2B5EF4-FFF2-40B4-BE49-F238E27FC236}">
                      <a16:creationId xmlns:a16="http://schemas.microsoft.com/office/drawing/2014/main" id="{24EE87F8-14D8-4718-8B1A-9298E49873E4}"/>
                    </a:ext>
                  </a:extLst>
                </p:cNvPr>
                <p:cNvSpPr/>
                <p:nvPr/>
              </p:nvSpPr>
              <p:spPr>
                <a:xfrm>
                  <a:off x="2402586" y="786955"/>
                  <a:ext cx="47866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28">
                      <a:moveTo>
                        <a:pt x="0" y="33527"/>
                      </a:moveTo>
                      <a:lnTo>
                        <a:pt x="13144" y="30836"/>
                      </a:lnTo>
                      <a:lnTo>
                        <a:pt x="25135" y="25341"/>
                      </a:lnTo>
                      <a:lnTo>
                        <a:pt x="35547" y="17333"/>
                      </a:lnTo>
                      <a:lnTo>
                        <a:pt x="43953" y="7103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10" name="object 598">
                  <a:extLst>
                    <a:ext uri="{FF2B5EF4-FFF2-40B4-BE49-F238E27FC236}">
                      <a16:creationId xmlns:a16="http://schemas.microsoft.com/office/drawing/2014/main" id="{C33F2F8C-25AC-4D2B-A1C9-9A633E7B734C}"/>
                    </a:ext>
                  </a:extLst>
                </p:cNvPr>
                <p:cNvSpPr/>
                <p:nvPr/>
              </p:nvSpPr>
              <p:spPr>
                <a:xfrm>
                  <a:off x="2419946" y="799807"/>
                  <a:ext cx="15074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18" y="4356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11" name="object 599">
                  <a:extLst>
                    <a:ext uri="{FF2B5EF4-FFF2-40B4-BE49-F238E27FC236}">
                      <a16:creationId xmlns:a16="http://schemas.microsoft.com/office/drawing/2014/main" id="{2BE64F4F-EF56-408B-953D-D03494EC0EE7}"/>
                    </a:ext>
                  </a:extLst>
                </p:cNvPr>
                <p:cNvSpPr/>
                <p:nvPr/>
              </p:nvSpPr>
              <p:spPr>
                <a:xfrm>
                  <a:off x="2359520" y="713536"/>
                  <a:ext cx="20942" cy="20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231">
                      <a:moveTo>
                        <a:pt x="15278" y="0"/>
                      </a:moveTo>
                      <a:lnTo>
                        <a:pt x="20942" y="12204"/>
                      </a:lnTo>
                      <a:lnTo>
                        <a:pt x="16675" y="14185"/>
                      </a:lnTo>
                      <a:lnTo>
                        <a:pt x="12801" y="16916"/>
                      </a:lnTo>
                      <a:lnTo>
                        <a:pt x="9474" y="20231"/>
                      </a:lnTo>
                      <a:lnTo>
                        <a:pt x="0" y="10706"/>
                      </a:lnTo>
                      <a:lnTo>
                        <a:pt x="4419" y="6299"/>
                      </a:lnTo>
                      <a:lnTo>
                        <a:pt x="9575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12" name="object 600">
                  <a:extLst>
                    <a:ext uri="{FF2B5EF4-FFF2-40B4-BE49-F238E27FC236}">
                      <a16:creationId xmlns:a16="http://schemas.microsoft.com/office/drawing/2014/main" id="{513F57DB-11AB-46CD-9EE5-C82151A424E2}"/>
                    </a:ext>
                  </a:extLst>
                </p:cNvPr>
                <p:cNvSpPr/>
                <p:nvPr/>
              </p:nvSpPr>
              <p:spPr>
                <a:xfrm>
                  <a:off x="2359520" y="713536"/>
                  <a:ext cx="20942" cy="20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231">
                      <a:moveTo>
                        <a:pt x="15278" y="0"/>
                      </a:moveTo>
                      <a:lnTo>
                        <a:pt x="9575" y="2679"/>
                      </a:lnTo>
                      <a:lnTo>
                        <a:pt x="4419" y="6299"/>
                      </a:lnTo>
                      <a:lnTo>
                        <a:pt x="0" y="10706"/>
                      </a:lnTo>
                      <a:lnTo>
                        <a:pt x="9474" y="20231"/>
                      </a:lnTo>
                      <a:lnTo>
                        <a:pt x="12801" y="16916"/>
                      </a:lnTo>
                      <a:lnTo>
                        <a:pt x="16675" y="14185"/>
                      </a:lnTo>
                      <a:lnTo>
                        <a:pt x="20942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13" name="object 601">
                  <a:extLst>
                    <a:ext uri="{FF2B5EF4-FFF2-40B4-BE49-F238E27FC236}">
                      <a16:creationId xmlns:a16="http://schemas.microsoft.com/office/drawing/2014/main" id="{BD5B8557-9BFA-4554-8D18-167E8A26C27A}"/>
                    </a:ext>
                  </a:extLst>
                </p:cNvPr>
                <p:cNvSpPr/>
                <p:nvPr/>
              </p:nvSpPr>
              <p:spPr>
                <a:xfrm>
                  <a:off x="2364232" y="719632"/>
                  <a:ext cx="13398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72">
                      <a:moveTo>
                        <a:pt x="13398" y="0"/>
                      </a:moveTo>
                      <a:lnTo>
                        <a:pt x="8432" y="2336"/>
                      </a:lnTo>
                      <a:lnTo>
                        <a:pt x="3924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14" name="object 602">
                  <a:extLst>
                    <a:ext uri="{FF2B5EF4-FFF2-40B4-BE49-F238E27FC236}">
                      <a16:creationId xmlns:a16="http://schemas.microsoft.com/office/drawing/2014/main" id="{9A1DB876-E735-42BA-ADAE-9250C961CD3F}"/>
                    </a:ext>
                  </a:extLst>
                </p:cNvPr>
                <p:cNvSpPr/>
                <p:nvPr/>
              </p:nvSpPr>
              <p:spPr>
                <a:xfrm>
                  <a:off x="2366619" y="718248"/>
                  <a:ext cx="7835" cy="1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0960">
                      <a:moveTo>
                        <a:pt x="7835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15" name="object 603">
                  <a:extLst>
                    <a:ext uri="{FF2B5EF4-FFF2-40B4-BE49-F238E27FC236}">
                      <a16:creationId xmlns:a16="http://schemas.microsoft.com/office/drawing/2014/main" id="{7D428C18-8456-44D9-8F9F-EEFEBC0D5440}"/>
                    </a:ext>
                  </a:extLst>
                </p:cNvPr>
                <p:cNvSpPr/>
                <p:nvPr/>
              </p:nvSpPr>
              <p:spPr>
                <a:xfrm>
                  <a:off x="2330297" y="695071"/>
                  <a:ext cx="134391" cy="13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53">
                      <a:moveTo>
                        <a:pt x="134391" y="67182"/>
                      </a:moveTo>
                      <a:lnTo>
                        <a:pt x="132834" y="52732"/>
                      </a:lnTo>
                      <a:lnTo>
                        <a:pt x="128384" y="39367"/>
                      </a:lnTo>
                      <a:lnTo>
                        <a:pt x="121371" y="27416"/>
                      </a:lnTo>
                      <a:lnTo>
                        <a:pt x="112123" y="17210"/>
                      </a:lnTo>
                      <a:lnTo>
                        <a:pt x="100972" y="9080"/>
                      </a:lnTo>
                      <a:lnTo>
                        <a:pt x="88247" y="3355"/>
                      </a:lnTo>
                      <a:lnTo>
                        <a:pt x="74278" y="366"/>
                      </a:lnTo>
                      <a:lnTo>
                        <a:pt x="67221" y="0"/>
                      </a:lnTo>
                      <a:lnTo>
                        <a:pt x="52774" y="1556"/>
                      </a:lnTo>
                      <a:lnTo>
                        <a:pt x="39408" y="6004"/>
                      </a:lnTo>
                      <a:lnTo>
                        <a:pt x="27453" y="13015"/>
                      </a:lnTo>
                      <a:lnTo>
                        <a:pt x="17241" y="22259"/>
                      </a:lnTo>
                      <a:lnTo>
                        <a:pt x="9103" y="33405"/>
                      </a:lnTo>
                      <a:lnTo>
                        <a:pt x="3369" y="46124"/>
                      </a:lnTo>
                      <a:lnTo>
                        <a:pt x="370" y="60087"/>
                      </a:lnTo>
                      <a:lnTo>
                        <a:pt x="0" y="67182"/>
                      </a:lnTo>
                      <a:lnTo>
                        <a:pt x="1558" y="81624"/>
                      </a:lnTo>
                      <a:lnTo>
                        <a:pt x="6012" y="94983"/>
                      </a:lnTo>
                      <a:lnTo>
                        <a:pt x="13031" y="106930"/>
                      </a:lnTo>
                      <a:lnTo>
                        <a:pt x="22283" y="117133"/>
                      </a:lnTo>
                      <a:lnTo>
                        <a:pt x="33439" y="125263"/>
                      </a:lnTo>
                      <a:lnTo>
                        <a:pt x="46166" y="130990"/>
                      </a:lnTo>
                      <a:lnTo>
                        <a:pt x="60134" y="133984"/>
                      </a:lnTo>
                      <a:lnTo>
                        <a:pt x="67221" y="134353"/>
                      </a:lnTo>
                      <a:lnTo>
                        <a:pt x="81672" y="132795"/>
                      </a:lnTo>
                      <a:lnTo>
                        <a:pt x="95037" y="128343"/>
                      </a:lnTo>
                      <a:lnTo>
                        <a:pt x="106986" y="121327"/>
                      </a:lnTo>
                      <a:lnTo>
                        <a:pt x="117189" y="112076"/>
                      </a:lnTo>
                      <a:lnTo>
                        <a:pt x="125317" y="100923"/>
                      </a:lnTo>
                      <a:lnTo>
                        <a:pt x="131039" y="88197"/>
                      </a:lnTo>
                      <a:lnTo>
                        <a:pt x="134026" y="74228"/>
                      </a:lnTo>
                      <a:lnTo>
                        <a:pt x="134391" y="67182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16" name="object 604">
                  <a:extLst>
                    <a:ext uri="{FF2B5EF4-FFF2-40B4-BE49-F238E27FC236}">
                      <a16:creationId xmlns:a16="http://schemas.microsoft.com/office/drawing/2014/main" id="{96E8EB33-6F26-4906-8108-C5B3808C252A}"/>
                    </a:ext>
                  </a:extLst>
                </p:cNvPr>
                <p:cNvSpPr/>
                <p:nvPr/>
              </p:nvSpPr>
              <p:spPr>
                <a:xfrm>
                  <a:off x="2327922" y="1799081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3975" y="74218"/>
                      </a:lnTo>
                      <a:lnTo>
                        <a:pt x="130989" y="88189"/>
                      </a:lnTo>
                      <a:lnTo>
                        <a:pt x="125266" y="100916"/>
                      </a:lnTo>
                      <a:lnTo>
                        <a:pt x="117139" y="112069"/>
                      </a:lnTo>
                      <a:lnTo>
                        <a:pt x="106935" y="121318"/>
                      </a:lnTo>
                      <a:lnTo>
                        <a:pt x="94986" y="128332"/>
                      </a:lnTo>
                      <a:lnTo>
                        <a:pt x="81621" y="132783"/>
                      </a:lnTo>
                      <a:lnTo>
                        <a:pt x="67170" y="134340"/>
                      </a:lnTo>
                      <a:lnTo>
                        <a:pt x="60122" y="133975"/>
                      </a:lnTo>
                      <a:lnTo>
                        <a:pt x="46151" y="130989"/>
                      </a:lnTo>
                      <a:lnTo>
                        <a:pt x="33424" y="125266"/>
                      </a:lnTo>
                      <a:lnTo>
                        <a:pt x="22271" y="117139"/>
                      </a:lnTo>
                      <a:lnTo>
                        <a:pt x="13022" y="106935"/>
                      </a:lnTo>
                      <a:lnTo>
                        <a:pt x="6007" y="94986"/>
                      </a:lnTo>
                      <a:lnTo>
                        <a:pt x="1556" y="81621"/>
                      </a:lnTo>
                      <a:lnTo>
                        <a:pt x="0" y="67170"/>
                      </a:lnTo>
                      <a:lnTo>
                        <a:pt x="364" y="60122"/>
                      </a:lnTo>
                      <a:lnTo>
                        <a:pt x="3351" y="46151"/>
                      </a:lnTo>
                      <a:lnTo>
                        <a:pt x="9073" y="33424"/>
                      </a:lnTo>
                      <a:lnTo>
                        <a:pt x="17201" y="22271"/>
                      </a:lnTo>
                      <a:lnTo>
                        <a:pt x="27404" y="13022"/>
                      </a:lnTo>
                      <a:lnTo>
                        <a:pt x="39354" y="6007"/>
                      </a:lnTo>
                      <a:lnTo>
                        <a:pt x="52719" y="1556"/>
                      </a:lnTo>
                      <a:lnTo>
                        <a:pt x="67170" y="0"/>
                      </a:lnTo>
                      <a:lnTo>
                        <a:pt x="74218" y="364"/>
                      </a:lnTo>
                      <a:lnTo>
                        <a:pt x="88189" y="3351"/>
                      </a:lnTo>
                      <a:lnTo>
                        <a:pt x="100916" y="9073"/>
                      </a:lnTo>
                      <a:lnTo>
                        <a:pt x="112069" y="17201"/>
                      </a:lnTo>
                      <a:lnTo>
                        <a:pt x="121318" y="27404"/>
                      </a:lnTo>
                      <a:lnTo>
                        <a:pt x="128332" y="39354"/>
                      </a:lnTo>
                      <a:lnTo>
                        <a:pt x="132783" y="52719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17" name="object 605">
                  <a:extLst>
                    <a:ext uri="{FF2B5EF4-FFF2-40B4-BE49-F238E27FC236}">
                      <a16:creationId xmlns:a16="http://schemas.microsoft.com/office/drawing/2014/main" id="{82421D6E-E796-47B1-AC5B-DB75CCBB4BA4}"/>
                    </a:ext>
                  </a:extLst>
                </p:cNvPr>
                <p:cNvSpPr/>
                <p:nvPr/>
              </p:nvSpPr>
              <p:spPr>
                <a:xfrm>
                  <a:off x="2384132" y="1877212"/>
                  <a:ext cx="73164" cy="5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4" h="52196">
                      <a:moveTo>
                        <a:pt x="0" y="51257"/>
                      </a:moveTo>
                      <a:lnTo>
                        <a:pt x="3619" y="51892"/>
                      </a:lnTo>
                      <a:lnTo>
                        <a:pt x="7289" y="52196"/>
                      </a:lnTo>
                      <a:lnTo>
                        <a:pt x="10960" y="52196"/>
                      </a:lnTo>
                      <a:lnTo>
                        <a:pt x="24953" y="50636"/>
                      </a:lnTo>
                      <a:lnTo>
                        <a:pt x="37916" y="46165"/>
                      </a:lnTo>
                      <a:lnTo>
                        <a:pt x="49471" y="39098"/>
                      </a:lnTo>
                      <a:lnTo>
                        <a:pt x="59244" y="29753"/>
                      </a:lnTo>
                      <a:lnTo>
                        <a:pt x="66859" y="18444"/>
                      </a:lnTo>
                      <a:lnTo>
                        <a:pt x="71940" y="5487"/>
                      </a:lnTo>
                      <a:lnTo>
                        <a:pt x="7316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18" name="object 606">
                  <a:extLst>
                    <a:ext uri="{FF2B5EF4-FFF2-40B4-BE49-F238E27FC236}">
                      <a16:creationId xmlns:a16="http://schemas.microsoft.com/office/drawing/2014/main" id="{A134F8FE-32AE-44F1-921C-3100090846DE}"/>
                    </a:ext>
                  </a:extLst>
                </p:cNvPr>
                <p:cNvSpPr/>
                <p:nvPr/>
              </p:nvSpPr>
              <p:spPr>
                <a:xfrm>
                  <a:off x="2400198" y="1890966"/>
                  <a:ext cx="47879" cy="33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27">
                      <a:moveTo>
                        <a:pt x="0" y="33528"/>
                      </a:moveTo>
                      <a:lnTo>
                        <a:pt x="13121" y="30837"/>
                      </a:lnTo>
                      <a:lnTo>
                        <a:pt x="25100" y="25344"/>
                      </a:lnTo>
                      <a:lnTo>
                        <a:pt x="35513" y="17338"/>
                      </a:lnTo>
                      <a:lnTo>
                        <a:pt x="43939" y="7111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19" name="object 607">
                  <a:extLst>
                    <a:ext uri="{FF2B5EF4-FFF2-40B4-BE49-F238E27FC236}">
                      <a16:creationId xmlns:a16="http://schemas.microsoft.com/office/drawing/2014/main" id="{9047DB36-9891-4218-9504-F4D2720EED61}"/>
                    </a:ext>
                  </a:extLst>
                </p:cNvPr>
                <p:cNvSpPr/>
                <p:nvPr/>
              </p:nvSpPr>
              <p:spPr>
                <a:xfrm>
                  <a:off x="2417508" y="1903806"/>
                  <a:ext cx="15138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566">
                      <a:moveTo>
                        <a:pt x="0" y="10566"/>
                      </a:moveTo>
                      <a:lnTo>
                        <a:pt x="5613" y="7937"/>
                      </a:lnTo>
                      <a:lnTo>
                        <a:pt x="10718" y="4368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20" name="object 608">
                  <a:extLst>
                    <a:ext uri="{FF2B5EF4-FFF2-40B4-BE49-F238E27FC236}">
                      <a16:creationId xmlns:a16="http://schemas.microsoft.com/office/drawing/2014/main" id="{B2A9598D-9EA8-41B6-8DE5-0F5880338DBA}"/>
                    </a:ext>
                  </a:extLst>
                </p:cNvPr>
                <p:cNvSpPr/>
                <p:nvPr/>
              </p:nvSpPr>
              <p:spPr>
                <a:xfrm>
                  <a:off x="2357094" y="1817535"/>
                  <a:ext cx="20929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243">
                      <a:moveTo>
                        <a:pt x="15278" y="0"/>
                      </a:moveTo>
                      <a:lnTo>
                        <a:pt x="20929" y="12204"/>
                      </a:lnTo>
                      <a:lnTo>
                        <a:pt x="16713" y="14185"/>
                      </a:lnTo>
                      <a:lnTo>
                        <a:pt x="12788" y="16916"/>
                      </a:lnTo>
                      <a:lnTo>
                        <a:pt x="9525" y="20243"/>
                      </a:lnTo>
                      <a:lnTo>
                        <a:pt x="0" y="10718"/>
                      </a:lnTo>
                      <a:lnTo>
                        <a:pt x="4406" y="6299"/>
                      </a:lnTo>
                      <a:lnTo>
                        <a:pt x="9613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21" name="object 609">
                  <a:extLst>
                    <a:ext uri="{FF2B5EF4-FFF2-40B4-BE49-F238E27FC236}">
                      <a16:creationId xmlns:a16="http://schemas.microsoft.com/office/drawing/2014/main" id="{834333D5-C112-4A40-B271-4B37CE873E91}"/>
                    </a:ext>
                  </a:extLst>
                </p:cNvPr>
                <p:cNvSpPr/>
                <p:nvPr/>
              </p:nvSpPr>
              <p:spPr>
                <a:xfrm>
                  <a:off x="2357094" y="1817535"/>
                  <a:ext cx="20929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243">
                      <a:moveTo>
                        <a:pt x="15278" y="0"/>
                      </a:moveTo>
                      <a:lnTo>
                        <a:pt x="9613" y="2679"/>
                      </a:lnTo>
                      <a:lnTo>
                        <a:pt x="4406" y="6299"/>
                      </a:lnTo>
                      <a:lnTo>
                        <a:pt x="0" y="10718"/>
                      </a:lnTo>
                      <a:lnTo>
                        <a:pt x="9525" y="20243"/>
                      </a:lnTo>
                      <a:lnTo>
                        <a:pt x="12788" y="16916"/>
                      </a:lnTo>
                      <a:lnTo>
                        <a:pt x="16713" y="14185"/>
                      </a:lnTo>
                      <a:lnTo>
                        <a:pt x="20929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22" name="object 610">
                  <a:extLst>
                    <a:ext uri="{FF2B5EF4-FFF2-40B4-BE49-F238E27FC236}">
                      <a16:creationId xmlns:a16="http://schemas.microsoft.com/office/drawing/2014/main" id="{4D4DDDFE-A97C-468D-81C9-8223C12491A2}"/>
                    </a:ext>
                  </a:extLst>
                </p:cNvPr>
                <p:cNvSpPr/>
                <p:nvPr/>
              </p:nvSpPr>
              <p:spPr>
                <a:xfrm>
                  <a:off x="2361857" y="1823643"/>
                  <a:ext cx="13334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4" h="9372">
                      <a:moveTo>
                        <a:pt x="13334" y="0"/>
                      </a:moveTo>
                      <a:lnTo>
                        <a:pt x="8381" y="2324"/>
                      </a:lnTo>
                      <a:lnTo>
                        <a:pt x="3860" y="5499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23" name="object 611">
                  <a:extLst>
                    <a:ext uri="{FF2B5EF4-FFF2-40B4-BE49-F238E27FC236}">
                      <a16:creationId xmlns:a16="http://schemas.microsoft.com/office/drawing/2014/main" id="{94602EAA-4D85-446C-ACDF-3956220396C3}"/>
                    </a:ext>
                  </a:extLst>
                </p:cNvPr>
                <p:cNvSpPr/>
                <p:nvPr/>
              </p:nvSpPr>
              <p:spPr>
                <a:xfrm>
                  <a:off x="2364181" y="1822246"/>
                  <a:ext cx="7835" cy="11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23">
                      <a:moveTo>
                        <a:pt x="7835" y="10972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24" name="object 612">
                  <a:extLst>
                    <a:ext uri="{FF2B5EF4-FFF2-40B4-BE49-F238E27FC236}">
                      <a16:creationId xmlns:a16="http://schemas.microsoft.com/office/drawing/2014/main" id="{8BF3AD96-0C79-48F1-9002-9C22AE2BB812}"/>
                    </a:ext>
                  </a:extLst>
                </p:cNvPr>
                <p:cNvSpPr/>
                <p:nvPr/>
              </p:nvSpPr>
              <p:spPr>
                <a:xfrm>
                  <a:off x="2327922" y="1799081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2783" y="52719"/>
                      </a:lnTo>
                      <a:lnTo>
                        <a:pt x="128332" y="39354"/>
                      </a:lnTo>
                      <a:lnTo>
                        <a:pt x="121318" y="27404"/>
                      </a:lnTo>
                      <a:lnTo>
                        <a:pt x="112069" y="17201"/>
                      </a:lnTo>
                      <a:lnTo>
                        <a:pt x="100916" y="9073"/>
                      </a:lnTo>
                      <a:lnTo>
                        <a:pt x="88189" y="3351"/>
                      </a:lnTo>
                      <a:lnTo>
                        <a:pt x="74218" y="364"/>
                      </a:lnTo>
                      <a:lnTo>
                        <a:pt x="67170" y="0"/>
                      </a:lnTo>
                      <a:lnTo>
                        <a:pt x="52719" y="1556"/>
                      </a:lnTo>
                      <a:lnTo>
                        <a:pt x="39354" y="6007"/>
                      </a:lnTo>
                      <a:lnTo>
                        <a:pt x="27404" y="13022"/>
                      </a:lnTo>
                      <a:lnTo>
                        <a:pt x="17201" y="22271"/>
                      </a:lnTo>
                      <a:lnTo>
                        <a:pt x="9073" y="33424"/>
                      </a:lnTo>
                      <a:lnTo>
                        <a:pt x="3351" y="46151"/>
                      </a:lnTo>
                      <a:lnTo>
                        <a:pt x="364" y="60122"/>
                      </a:lnTo>
                      <a:lnTo>
                        <a:pt x="0" y="67170"/>
                      </a:lnTo>
                      <a:lnTo>
                        <a:pt x="1556" y="81621"/>
                      </a:lnTo>
                      <a:lnTo>
                        <a:pt x="6007" y="94986"/>
                      </a:lnTo>
                      <a:lnTo>
                        <a:pt x="13022" y="106935"/>
                      </a:lnTo>
                      <a:lnTo>
                        <a:pt x="22271" y="117139"/>
                      </a:lnTo>
                      <a:lnTo>
                        <a:pt x="33424" y="125266"/>
                      </a:lnTo>
                      <a:lnTo>
                        <a:pt x="46151" y="130989"/>
                      </a:lnTo>
                      <a:lnTo>
                        <a:pt x="60122" y="133975"/>
                      </a:lnTo>
                      <a:lnTo>
                        <a:pt x="67170" y="134340"/>
                      </a:lnTo>
                      <a:lnTo>
                        <a:pt x="81621" y="132783"/>
                      </a:lnTo>
                      <a:lnTo>
                        <a:pt x="94986" y="128332"/>
                      </a:lnTo>
                      <a:lnTo>
                        <a:pt x="106935" y="121318"/>
                      </a:lnTo>
                      <a:lnTo>
                        <a:pt x="117139" y="112069"/>
                      </a:lnTo>
                      <a:lnTo>
                        <a:pt x="125266" y="100916"/>
                      </a:lnTo>
                      <a:lnTo>
                        <a:pt x="130989" y="88189"/>
                      </a:lnTo>
                      <a:lnTo>
                        <a:pt x="133975" y="74218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25" name="object 614">
                  <a:extLst>
                    <a:ext uri="{FF2B5EF4-FFF2-40B4-BE49-F238E27FC236}">
                      <a16:creationId xmlns:a16="http://schemas.microsoft.com/office/drawing/2014/main" id="{068B9A92-5777-49F0-A02E-03233CA86863}"/>
                    </a:ext>
                  </a:extLst>
                </p:cNvPr>
                <p:cNvSpPr/>
                <p:nvPr/>
              </p:nvSpPr>
              <p:spPr>
                <a:xfrm>
                  <a:off x="2589110" y="1717078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244"/>
                      </a:moveTo>
                      <a:lnTo>
                        <a:pt x="3619" y="51841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58" y="50621"/>
                      </a:lnTo>
                      <a:lnTo>
                        <a:pt x="37924" y="46145"/>
                      </a:lnTo>
                      <a:lnTo>
                        <a:pt x="49481" y="39074"/>
                      </a:lnTo>
                      <a:lnTo>
                        <a:pt x="59255" y="29727"/>
                      </a:lnTo>
                      <a:lnTo>
                        <a:pt x="66871" y="18423"/>
                      </a:lnTo>
                      <a:lnTo>
                        <a:pt x="71952" y="5480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26" name="object 615">
                  <a:extLst>
                    <a:ext uri="{FF2B5EF4-FFF2-40B4-BE49-F238E27FC236}">
                      <a16:creationId xmlns:a16="http://schemas.microsoft.com/office/drawing/2014/main" id="{85A88F72-F826-4D93-9DE3-FB7471C92457}"/>
                    </a:ext>
                  </a:extLst>
                </p:cNvPr>
                <p:cNvSpPr/>
                <p:nvPr/>
              </p:nvSpPr>
              <p:spPr>
                <a:xfrm>
                  <a:off x="2605189" y="1730819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21" y="30837"/>
                      </a:lnTo>
                      <a:lnTo>
                        <a:pt x="25100" y="25329"/>
                      </a:lnTo>
                      <a:lnTo>
                        <a:pt x="35511" y="17315"/>
                      </a:lnTo>
                      <a:lnTo>
                        <a:pt x="43932" y="7094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27" name="object 616">
                  <a:extLst>
                    <a:ext uri="{FF2B5EF4-FFF2-40B4-BE49-F238E27FC236}">
                      <a16:creationId xmlns:a16="http://schemas.microsoft.com/office/drawing/2014/main" id="{BAEA0141-D9D8-4D5C-85AB-ADDFD0C4588C}"/>
                    </a:ext>
                  </a:extLst>
                </p:cNvPr>
                <p:cNvSpPr/>
                <p:nvPr/>
              </p:nvSpPr>
              <p:spPr>
                <a:xfrm>
                  <a:off x="2622499" y="1743671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37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28" name="object 617">
                  <a:extLst>
                    <a:ext uri="{FF2B5EF4-FFF2-40B4-BE49-F238E27FC236}">
                      <a16:creationId xmlns:a16="http://schemas.microsoft.com/office/drawing/2014/main" id="{6800A687-5651-40C5-A5A7-8F40CE6A50D6}"/>
                    </a:ext>
                  </a:extLst>
                </p:cNvPr>
                <p:cNvSpPr/>
                <p:nvPr/>
              </p:nvSpPr>
              <p:spPr>
                <a:xfrm>
                  <a:off x="2562072" y="1657400"/>
                  <a:ext cx="20993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243">
                      <a:moveTo>
                        <a:pt x="15278" y="0"/>
                      </a:moveTo>
                      <a:lnTo>
                        <a:pt x="20993" y="12204"/>
                      </a:lnTo>
                      <a:lnTo>
                        <a:pt x="16725" y="14185"/>
                      </a:lnTo>
                      <a:lnTo>
                        <a:pt x="12801" y="16916"/>
                      </a:lnTo>
                      <a:lnTo>
                        <a:pt x="9474" y="20243"/>
                      </a:lnTo>
                      <a:lnTo>
                        <a:pt x="0" y="10718"/>
                      </a:lnTo>
                      <a:lnTo>
                        <a:pt x="4419" y="6299"/>
                      </a:lnTo>
                      <a:lnTo>
                        <a:pt x="9575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29" name="object 618">
                  <a:extLst>
                    <a:ext uri="{FF2B5EF4-FFF2-40B4-BE49-F238E27FC236}">
                      <a16:creationId xmlns:a16="http://schemas.microsoft.com/office/drawing/2014/main" id="{693E5520-1290-47ED-B89D-69EF8A31BC01}"/>
                    </a:ext>
                  </a:extLst>
                </p:cNvPr>
                <p:cNvSpPr/>
                <p:nvPr/>
              </p:nvSpPr>
              <p:spPr>
                <a:xfrm>
                  <a:off x="2562072" y="1657400"/>
                  <a:ext cx="20993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243">
                      <a:moveTo>
                        <a:pt x="15278" y="0"/>
                      </a:moveTo>
                      <a:lnTo>
                        <a:pt x="9575" y="2679"/>
                      </a:lnTo>
                      <a:lnTo>
                        <a:pt x="4419" y="6299"/>
                      </a:lnTo>
                      <a:lnTo>
                        <a:pt x="0" y="10718"/>
                      </a:lnTo>
                      <a:lnTo>
                        <a:pt x="9474" y="20243"/>
                      </a:lnTo>
                      <a:lnTo>
                        <a:pt x="12801" y="16916"/>
                      </a:lnTo>
                      <a:lnTo>
                        <a:pt x="16725" y="14185"/>
                      </a:lnTo>
                      <a:lnTo>
                        <a:pt x="20993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30" name="object 619">
                  <a:extLst>
                    <a:ext uri="{FF2B5EF4-FFF2-40B4-BE49-F238E27FC236}">
                      <a16:creationId xmlns:a16="http://schemas.microsoft.com/office/drawing/2014/main" id="{337704D8-A941-46A0-B8B2-10552E5F29D0}"/>
                    </a:ext>
                  </a:extLst>
                </p:cNvPr>
                <p:cNvSpPr/>
                <p:nvPr/>
              </p:nvSpPr>
              <p:spPr>
                <a:xfrm>
                  <a:off x="2566835" y="1663496"/>
                  <a:ext cx="13347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7" h="9385">
                      <a:moveTo>
                        <a:pt x="13347" y="0"/>
                      </a:moveTo>
                      <a:lnTo>
                        <a:pt x="8381" y="2285"/>
                      </a:lnTo>
                      <a:lnTo>
                        <a:pt x="3873" y="5460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31" name="object 620">
                  <a:extLst>
                    <a:ext uri="{FF2B5EF4-FFF2-40B4-BE49-F238E27FC236}">
                      <a16:creationId xmlns:a16="http://schemas.microsoft.com/office/drawing/2014/main" id="{FF241DEE-15A6-4CBB-9364-88AA4DEE1A3D}"/>
                    </a:ext>
                  </a:extLst>
                </p:cNvPr>
                <p:cNvSpPr/>
                <p:nvPr/>
              </p:nvSpPr>
              <p:spPr>
                <a:xfrm>
                  <a:off x="2569171" y="1662061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101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32" name="object 621">
                  <a:extLst>
                    <a:ext uri="{FF2B5EF4-FFF2-40B4-BE49-F238E27FC236}">
                      <a16:creationId xmlns:a16="http://schemas.microsoft.com/office/drawing/2014/main" id="{A4C92E24-0F11-41C8-9AAD-E7892D97DC67}"/>
                    </a:ext>
                  </a:extLst>
                </p:cNvPr>
                <p:cNvSpPr/>
                <p:nvPr/>
              </p:nvSpPr>
              <p:spPr>
                <a:xfrm>
                  <a:off x="2532900" y="1638947"/>
                  <a:ext cx="134353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53" h="134340">
                      <a:moveTo>
                        <a:pt x="134353" y="67170"/>
                      </a:moveTo>
                      <a:lnTo>
                        <a:pt x="132796" y="52720"/>
                      </a:lnTo>
                      <a:lnTo>
                        <a:pt x="128344" y="39356"/>
                      </a:lnTo>
                      <a:lnTo>
                        <a:pt x="121328" y="27408"/>
                      </a:lnTo>
                      <a:lnTo>
                        <a:pt x="112078" y="17204"/>
                      </a:lnTo>
                      <a:lnTo>
                        <a:pt x="100925" y="9076"/>
                      </a:lnTo>
                      <a:lnTo>
                        <a:pt x="88198" y="3354"/>
                      </a:lnTo>
                      <a:lnTo>
                        <a:pt x="74227" y="365"/>
                      </a:lnTo>
                      <a:lnTo>
                        <a:pt x="67170" y="0"/>
                      </a:lnTo>
                      <a:lnTo>
                        <a:pt x="52723" y="1556"/>
                      </a:lnTo>
                      <a:lnTo>
                        <a:pt x="39359" y="6007"/>
                      </a:lnTo>
                      <a:lnTo>
                        <a:pt x="27410" y="13022"/>
                      </a:lnTo>
                      <a:lnTo>
                        <a:pt x="17205" y="22271"/>
                      </a:lnTo>
                      <a:lnTo>
                        <a:pt x="9076" y="33424"/>
                      </a:lnTo>
                      <a:lnTo>
                        <a:pt x="3352" y="46151"/>
                      </a:lnTo>
                      <a:lnTo>
                        <a:pt x="365" y="60122"/>
                      </a:lnTo>
                      <a:lnTo>
                        <a:pt x="0" y="67170"/>
                      </a:lnTo>
                      <a:lnTo>
                        <a:pt x="1557" y="81621"/>
                      </a:lnTo>
                      <a:lnTo>
                        <a:pt x="6009" y="94986"/>
                      </a:lnTo>
                      <a:lnTo>
                        <a:pt x="13026" y="106935"/>
                      </a:lnTo>
                      <a:lnTo>
                        <a:pt x="22276" y="117139"/>
                      </a:lnTo>
                      <a:lnTo>
                        <a:pt x="33429" y="125266"/>
                      </a:lnTo>
                      <a:lnTo>
                        <a:pt x="46156" y="130989"/>
                      </a:lnTo>
                      <a:lnTo>
                        <a:pt x="60124" y="133975"/>
                      </a:lnTo>
                      <a:lnTo>
                        <a:pt x="67170" y="134340"/>
                      </a:lnTo>
                      <a:lnTo>
                        <a:pt x="81620" y="132783"/>
                      </a:lnTo>
                      <a:lnTo>
                        <a:pt x="94986" y="128333"/>
                      </a:lnTo>
                      <a:lnTo>
                        <a:pt x="106936" y="121320"/>
                      </a:lnTo>
                      <a:lnTo>
                        <a:pt x="117142" y="112073"/>
                      </a:lnTo>
                      <a:lnTo>
                        <a:pt x="125273" y="100921"/>
                      </a:lnTo>
                      <a:lnTo>
                        <a:pt x="130997" y="88196"/>
                      </a:lnTo>
                      <a:lnTo>
                        <a:pt x="133987" y="74227"/>
                      </a:lnTo>
                      <a:lnTo>
                        <a:pt x="134353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33" name="object 623">
                  <a:extLst>
                    <a:ext uri="{FF2B5EF4-FFF2-40B4-BE49-F238E27FC236}">
                      <a16:creationId xmlns:a16="http://schemas.microsoft.com/office/drawing/2014/main" id="{8F0A0B62-9165-40F8-99D0-208278A4EC3D}"/>
                    </a:ext>
                  </a:extLst>
                </p:cNvPr>
                <p:cNvSpPr/>
                <p:nvPr/>
              </p:nvSpPr>
              <p:spPr>
                <a:xfrm>
                  <a:off x="1588744" y="5061889"/>
                  <a:ext cx="73113" cy="5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13" h="52197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289" y="52197"/>
                      </a:lnTo>
                      <a:lnTo>
                        <a:pt x="10960" y="52197"/>
                      </a:lnTo>
                      <a:lnTo>
                        <a:pt x="24944" y="50631"/>
                      </a:lnTo>
                      <a:lnTo>
                        <a:pt x="37906" y="46149"/>
                      </a:lnTo>
                      <a:lnTo>
                        <a:pt x="49466" y="39069"/>
                      </a:lnTo>
                      <a:lnTo>
                        <a:pt x="59240" y="29711"/>
                      </a:lnTo>
                      <a:lnTo>
                        <a:pt x="66849" y="18394"/>
                      </a:lnTo>
                      <a:lnTo>
                        <a:pt x="71910" y="5440"/>
                      </a:lnTo>
                      <a:lnTo>
                        <a:pt x="73113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34" name="object 624">
                  <a:extLst>
                    <a:ext uri="{FF2B5EF4-FFF2-40B4-BE49-F238E27FC236}">
                      <a16:creationId xmlns:a16="http://schemas.microsoft.com/office/drawing/2014/main" id="{6E3E4FE5-5BD3-43A2-B6D3-4580E987E850}"/>
                    </a:ext>
                  </a:extLst>
                </p:cNvPr>
                <p:cNvSpPr/>
                <p:nvPr/>
              </p:nvSpPr>
              <p:spPr>
                <a:xfrm>
                  <a:off x="1604759" y="5075631"/>
                  <a:ext cx="4792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29" h="33540">
                      <a:moveTo>
                        <a:pt x="0" y="33540"/>
                      </a:moveTo>
                      <a:lnTo>
                        <a:pt x="13138" y="30842"/>
                      </a:lnTo>
                      <a:lnTo>
                        <a:pt x="25126" y="25345"/>
                      </a:lnTo>
                      <a:lnTo>
                        <a:pt x="35544" y="17345"/>
                      </a:lnTo>
                      <a:lnTo>
                        <a:pt x="43969" y="7137"/>
                      </a:lnTo>
                      <a:lnTo>
                        <a:pt x="4792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35" name="object 625">
                  <a:extLst>
                    <a:ext uri="{FF2B5EF4-FFF2-40B4-BE49-F238E27FC236}">
                      <a16:creationId xmlns:a16="http://schemas.microsoft.com/office/drawing/2014/main" id="{1A8D8331-A922-4069-98AD-2E77D093B265}"/>
                    </a:ext>
                  </a:extLst>
                </p:cNvPr>
                <p:cNvSpPr/>
                <p:nvPr/>
              </p:nvSpPr>
              <p:spPr>
                <a:xfrm>
                  <a:off x="1622132" y="5088432"/>
                  <a:ext cx="15074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566">
                      <a:moveTo>
                        <a:pt x="0" y="10566"/>
                      </a:moveTo>
                      <a:lnTo>
                        <a:pt x="5600" y="7988"/>
                      </a:lnTo>
                      <a:lnTo>
                        <a:pt x="10706" y="4419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36" name="object 626">
                  <a:extLst>
                    <a:ext uri="{FF2B5EF4-FFF2-40B4-BE49-F238E27FC236}">
                      <a16:creationId xmlns:a16="http://schemas.microsoft.com/office/drawing/2014/main" id="{11837256-36C0-4035-A6D1-3AAA682C1E1D}"/>
                    </a:ext>
                  </a:extLst>
                </p:cNvPr>
                <p:cNvSpPr/>
                <p:nvPr/>
              </p:nvSpPr>
              <p:spPr>
                <a:xfrm>
                  <a:off x="1561706" y="5002212"/>
                  <a:ext cx="20929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92">
                      <a:moveTo>
                        <a:pt x="15278" y="0"/>
                      </a:moveTo>
                      <a:lnTo>
                        <a:pt x="20929" y="12153"/>
                      </a:lnTo>
                      <a:lnTo>
                        <a:pt x="16662" y="14135"/>
                      </a:lnTo>
                      <a:lnTo>
                        <a:pt x="12801" y="16865"/>
                      </a:lnTo>
                      <a:lnTo>
                        <a:pt x="9474" y="20192"/>
                      </a:lnTo>
                      <a:lnTo>
                        <a:pt x="0" y="10718"/>
                      </a:lnTo>
                      <a:lnTo>
                        <a:pt x="4406" y="6248"/>
                      </a:lnTo>
                      <a:lnTo>
                        <a:pt x="9575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37" name="object 627">
                  <a:extLst>
                    <a:ext uri="{FF2B5EF4-FFF2-40B4-BE49-F238E27FC236}">
                      <a16:creationId xmlns:a16="http://schemas.microsoft.com/office/drawing/2014/main" id="{02FCEA87-476A-461E-8DA4-8CB171EF4E72}"/>
                    </a:ext>
                  </a:extLst>
                </p:cNvPr>
                <p:cNvSpPr/>
                <p:nvPr/>
              </p:nvSpPr>
              <p:spPr>
                <a:xfrm>
                  <a:off x="1561706" y="5002212"/>
                  <a:ext cx="20929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92">
                      <a:moveTo>
                        <a:pt x="15278" y="0"/>
                      </a:moveTo>
                      <a:lnTo>
                        <a:pt x="9575" y="2628"/>
                      </a:lnTo>
                      <a:lnTo>
                        <a:pt x="4406" y="6248"/>
                      </a:lnTo>
                      <a:lnTo>
                        <a:pt x="0" y="10718"/>
                      </a:lnTo>
                      <a:lnTo>
                        <a:pt x="9474" y="20192"/>
                      </a:lnTo>
                      <a:lnTo>
                        <a:pt x="12801" y="16865"/>
                      </a:lnTo>
                      <a:lnTo>
                        <a:pt x="16662" y="14135"/>
                      </a:lnTo>
                      <a:lnTo>
                        <a:pt x="20929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38" name="object 628">
                  <a:extLst>
                    <a:ext uri="{FF2B5EF4-FFF2-40B4-BE49-F238E27FC236}">
                      <a16:creationId xmlns:a16="http://schemas.microsoft.com/office/drawing/2014/main" id="{5FFDB525-812C-4335-ADAA-F107F3D0C740}"/>
                    </a:ext>
                  </a:extLst>
                </p:cNvPr>
                <p:cNvSpPr/>
                <p:nvPr/>
              </p:nvSpPr>
              <p:spPr>
                <a:xfrm>
                  <a:off x="1566418" y="5008308"/>
                  <a:ext cx="13398" cy="9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34">
                      <a:moveTo>
                        <a:pt x="13398" y="0"/>
                      </a:moveTo>
                      <a:lnTo>
                        <a:pt x="8432" y="2286"/>
                      </a:lnTo>
                      <a:lnTo>
                        <a:pt x="3873" y="5461"/>
                      </a:lnTo>
                      <a:lnTo>
                        <a:pt x="0" y="9334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39" name="object 629">
                  <a:extLst>
                    <a:ext uri="{FF2B5EF4-FFF2-40B4-BE49-F238E27FC236}">
                      <a16:creationId xmlns:a16="http://schemas.microsoft.com/office/drawing/2014/main" id="{9C1CF19A-455A-410D-91C9-B16D08645644}"/>
                    </a:ext>
                  </a:extLst>
                </p:cNvPr>
                <p:cNvSpPr/>
                <p:nvPr/>
              </p:nvSpPr>
              <p:spPr>
                <a:xfrm>
                  <a:off x="1568792" y="5006873"/>
                  <a:ext cx="7848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8" h="11010">
                      <a:moveTo>
                        <a:pt x="7848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40" name="object 630">
                  <a:extLst>
                    <a:ext uri="{FF2B5EF4-FFF2-40B4-BE49-F238E27FC236}">
                      <a16:creationId xmlns:a16="http://schemas.microsoft.com/office/drawing/2014/main" id="{C77E76C1-3E12-41BC-B410-EA0498F76235}"/>
                    </a:ext>
                  </a:extLst>
                </p:cNvPr>
                <p:cNvSpPr/>
                <p:nvPr/>
              </p:nvSpPr>
              <p:spPr>
                <a:xfrm>
                  <a:off x="1532534" y="4983759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2783" y="52719"/>
                      </a:lnTo>
                      <a:lnTo>
                        <a:pt x="128332" y="39354"/>
                      </a:lnTo>
                      <a:lnTo>
                        <a:pt x="121318" y="27404"/>
                      </a:lnTo>
                      <a:lnTo>
                        <a:pt x="112069" y="17201"/>
                      </a:lnTo>
                      <a:lnTo>
                        <a:pt x="100916" y="9073"/>
                      </a:lnTo>
                      <a:lnTo>
                        <a:pt x="88189" y="3351"/>
                      </a:lnTo>
                      <a:lnTo>
                        <a:pt x="74218" y="364"/>
                      </a:lnTo>
                      <a:lnTo>
                        <a:pt x="67170" y="0"/>
                      </a:lnTo>
                      <a:lnTo>
                        <a:pt x="52719" y="1556"/>
                      </a:lnTo>
                      <a:lnTo>
                        <a:pt x="39354" y="6007"/>
                      </a:lnTo>
                      <a:lnTo>
                        <a:pt x="27404" y="13022"/>
                      </a:lnTo>
                      <a:lnTo>
                        <a:pt x="17201" y="22271"/>
                      </a:lnTo>
                      <a:lnTo>
                        <a:pt x="9073" y="33424"/>
                      </a:lnTo>
                      <a:lnTo>
                        <a:pt x="3351" y="46151"/>
                      </a:lnTo>
                      <a:lnTo>
                        <a:pt x="364" y="60122"/>
                      </a:lnTo>
                      <a:lnTo>
                        <a:pt x="0" y="67170"/>
                      </a:lnTo>
                      <a:lnTo>
                        <a:pt x="1556" y="81621"/>
                      </a:lnTo>
                      <a:lnTo>
                        <a:pt x="6007" y="94986"/>
                      </a:lnTo>
                      <a:lnTo>
                        <a:pt x="13022" y="106935"/>
                      </a:lnTo>
                      <a:lnTo>
                        <a:pt x="22271" y="117139"/>
                      </a:lnTo>
                      <a:lnTo>
                        <a:pt x="33424" y="125266"/>
                      </a:lnTo>
                      <a:lnTo>
                        <a:pt x="46151" y="130989"/>
                      </a:lnTo>
                      <a:lnTo>
                        <a:pt x="60122" y="133975"/>
                      </a:lnTo>
                      <a:lnTo>
                        <a:pt x="67170" y="134340"/>
                      </a:lnTo>
                      <a:lnTo>
                        <a:pt x="81621" y="132783"/>
                      </a:lnTo>
                      <a:lnTo>
                        <a:pt x="94986" y="128332"/>
                      </a:lnTo>
                      <a:lnTo>
                        <a:pt x="106935" y="121318"/>
                      </a:lnTo>
                      <a:lnTo>
                        <a:pt x="117139" y="112069"/>
                      </a:lnTo>
                      <a:lnTo>
                        <a:pt x="125266" y="100916"/>
                      </a:lnTo>
                      <a:lnTo>
                        <a:pt x="130989" y="88189"/>
                      </a:lnTo>
                      <a:lnTo>
                        <a:pt x="133975" y="74218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41" name="object 631">
                  <a:extLst>
                    <a:ext uri="{FF2B5EF4-FFF2-40B4-BE49-F238E27FC236}">
                      <a16:creationId xmlns:a16="http://schemas.microsoft.com/office/drawing/2014/main" id="{90B6FC71-529C-4CA4-AAB3-277BC7212D2C}"/>
                    </a:ext>
                  </a:extLst>
                </p:cNvPr>
                <p:cNvSpPr/>
                <p:nvPr/>
              </p:nvSpPr>
              <p:spPr>
                <a:xfrm>
                  <a:off x="1458861" y="5272925"/>
                  <a:ext cx="134340" cy="13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53">
                      <a:moveTo>
                        <a:pt x="134340" y="67170"/>
                      </a:moveTo>
                      <a:lnTo>
                        <a:pt x="133974" y="74227"/>
                      </a:lnTo>
                      <a:lnTo>
                        <a:pt x="130986" y="88198"/>
                      </a:lnTo>
                      <a:lnTo>
                        <a:pt x="125263" y="100925"/>
                      </a:lnTo>
                      <a:lnTo>
                        <a:pt x="117135" y="112078"/>
                      </a:lnTo>
                      <a:lnTo>
                        <a:pt x="106932" y="121328"/>
                      </a:lnTo>
                      <a:lnTo>
                        <a:pt x="94983" y="128344"/>
                      </a:lnTo>
                      <a:lnTo>
                        <a:pt x="81619" y="132796"/>
                      </a:lnTo>
                      <a:lnTo>
                        <a:pt x="67170" y="134353"/>
                      </a:lnTo>
                      <a:lnTo>
                        <a:pt x="60112" y="133987"/>
                      </a:lnTo>
                      <a:lnTo>
                        <a:pt x="46143" y="130997"/>
                      </a:lnTo>
                      <a:lnTo>
                        <a:pt x="33418" y="125273"/>
                      </a:lnTo>
                      <a:lnTo>
                        <a:pt x="22267" y="117142"/>
                      </a:lnTo>
                      <a:lnTo>
                        <a:pt x="13020" y="106936"/>
                      </a:lnTo>
                      <a:lnTo>
                        <a:pt x="6006" y="94986"/>
                      </a:lnTo>
                      <a:lnTo>
                        <a:pt x="1556" y="81620"/>
                      </a:lnTo>
                      <a:lnTo>
                        <a:pt x="0" y="67170"/>
                      </a:lnTo>
                      <a:lnTo>
                        <a:pt x="364" y="60124"/>
                      </a:lnTo>
                      <a:lnTo>
                        <a:pt x="3351" y="46156"/>
                      </a:lnTo>
                      <a:lnTo>
                        <a:pt x="9073" y="33429"/>
                      </a:lnTo>
                      <a:lnTo>
                        <a:pt x="17201" y="22276"/>
                      </a:lnTo>
                      <a:lnTo>
                        <a:pt x="27404" y="13026"/>
                      </a:lnTo>
                      <a:lnTo>
                        <a:pt x="39354" y="6009"/>
                      </a:lnTo>
                      <a:lnTo>
                        <a:pt x="52719" y="1557"/>
                      </a:lnTo>
                      <a:lnTo>
                        <a:pt x="67170" y="0"/>
                      </a:lnTo>
                      <a:lnTo>
                        <a:pt x="74218" y="365"/>
                      </a:lnTo>
                      <a:lnTo>
                        <a:pt x="88189" y="3352"/>
                      </a:lnTo>
                      <a:lnTo>
                        <a:pt x="100916" y="9076"/>
                      </a:lnTo>
                      <a:lnTo>
                        <a:pt x="112069" y="17205"/>
                      </a:lnTo>
                      <a:lnTo>
                        <a:pt x="121318" y="27410"/>
                      </a:lnTo>
                      <a:lnTo>
                        <a:pt x="128332" y="39359"/>
                      </a:lnTo>
                      <a:lnTo>
                        <a:pt x="132783" y="52723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42" name="object 632">
                  <a:extLst>
                    <a:ext uri="{FF2B5EF4-FFF2-40B4-BE49-F238E27FC236}">
                      <a16:creationId xmlns:a16="http://schemas.microsoft.com/office/drawing/2014/main" id="{1C4282FF-8D7D-4A52-A799-66E9AA50A1C8}"/>
                    </a:ext>
                  </a:extLst>
                </p:cNvPr>
                <p:cNvSpPr/>
                <p:nvPr/>
              </p:nvSpPr>
              <p:spPr>
                <a:xfrm>
                  <a:off x="1515071" y="5351068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244"/>
                      </a:moveTo>
                      <a:lnTo>
                        <a:pt x="3619" y="51841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54" y="50621"/>
                      </a:lnTo>
                      <a:lnTo>
                        <a:pt x="37918" y="46145"/>
                      </a:lnTo>
                      <a:lnTo>
                        <a:pt x="49476" y="39074"/>
                      </a:lnTo>
                      <a:lnTo>
                        <a:pt x="59252" y="29727"/>
                      </a:lnTo>
                      <a:lnTo>
                        <a:pt x="66869" y="18423"/>
                      </a:lnTo>
                      <a:lnTo>
                        <a:pt x="71952" y="5480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43" name="object 633">
                  <a:extLst>
                    <a:ext uri="{FF2B5EF4-FFF2-40B4-BE49-F238E27FC236}">
                      <a16:creationId xmlns:a16="http://schemas.microsoft.com/office/drawing/2014/main" id="{D918A79C-A419-4EFF-98A5-E3E981C615F4}"/>
                    </a:ext>
                  </a:extLst>
                </p:cNvPr>
                <p:cNvSpPr/>
                <p:nvPr/>
              </p:nvSpPr>
              <p:spPr>
                <a:xfrm>
                  <a:off x="1531137" y="5364810"/>
                  <a:ext cx="47878" cy="33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27">
                      <a:moveTo>
                        <a:pt x="0" y="33527"/>
                      </a:moveTo>
                      <a:lnTo>
                        <a:pt x="13122" y="30831"/>
                      </a:lnTo>
                      <a:lnTo>
                        <a:pt x="25104" y="25327"/>
                      </a:lnTo>
                      <a:lnTo>
                        <a:pt x="35519" y="17316"/>
                      </a:lnTo>
                      <a:lnTo>
                        <a:pt x="43943" y="7096"/>
                      </a:lnTo>
                      <a:lnTo>
                        <a:pt x="4787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44" name="object 634">
                  <a:extLst>
                    <a:ext uri="{FF2B5EF4-FFF2-40B4-BE49-F238E27FC236}">
                      <a16:creationId xmlns:a16="http://schemas.microsoft.com/office/drawing/2014/main" id="{A618991D-ADD4-4512-95DD-70FA8C2430B9}"/>
                    </a:ext>
                  </a:extLst>
                </p:cNvPr>
                <p:cNvSpPr/>
                <p:nvPr/>
              </p:nvSpPr>
              <p:spPr>
                <a:xfrm>
                  <a:off x="1548460" y="5377611"/>
                  <a:ext cx="15074" cy="10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10617">
                      <a:moveTo>
                        <a:pt x="0" y="10617"/>
                      </a:moveTo>
                      <a:lnTo>
                        <a:pt x="5600" y="7975"/>
                      </a:lnTo>
                      <a:lnTo>
                        <a:pt x="10718" y="4406"/>
                      </a:lnTo>
                      <a:lnTo>
                        <a:pt x="15074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45" name="object 635">
                  <a:extLst>
                    <a:ext uri="{FF2B5EF4-FFF2-40B4-BE49-F238E27FC236}">
                      <a16:creationId xmlns:a16="http://schemas.microsoft.com/office/drawing/2014/main" id="{8715E959-A267-4E7F-8BC4-55AADC8C419A}"/>
                    </a:ext>
                  </a:extLst>
                </p:cNvPr>
                <p:cNvSpPr/>
                <p:nvPr/>
              </p:nvSpPr>
              <p:spPr>
                <a:xfrm>
                  <a:off x="1488033" y="5291391"/>
                  <a:ext cx="20980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80">
                      <a:moveTo>
                        <a:pt x="15278" y="0"/>
                      </a:moveTo>
                      <a:lnTo>
                        <a:pt x="20980" y="12192"/>
                      </a:lnTo>
                      <a:lnTo>
                        <a:pt x="16713" y="14185"/>
                      </a:lnTo>
                      <a:lnTo>
                        <a:pt x="12801" y="16865"/>
                      </a:lnTo>
                      <a:lnTo>
                        <a:pt x="9474" y="20180"/>
                      </a:lnTo>
                      <a:lnTo>
                        <a:pt x="0" y="10706"/>
                      </a:lnTo>
                      <a:lnTo>
                        <a:pt x="4419" y="6299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46" name="object 636">
                  <a:extLst>
                    <a:ext uri="{FF2B5EF4-FFF2-40B4-BE49-F238E27FC236}">
                      <a16:creationId xmlns:a16="http://schemas.microsoft.com/office/drawing/2014/main" id="{C6082718-B26F-4FDB-8406-0941CEE97570}"/>
                    </a:ext>
                  </a:extLst>
                </p:cNvPr>
                <p:cNvSpPr/>
                <p:nvPr/>
              </p:nvSpPr>
              <p:spPr>
                <a:xfrm>
                  <a:off x="1488033" y="5291391"/>
                  <a:ext cx="20980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80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19" y="6299"/>
                      </a:lnTo>
                      <a:lnTo>
                        <a:pt x="0" y="10706"/>
                      </a:lnTo>
                      <a:lnTo>
                        <a:pt x="9474" y="20180"/>
                      </a:lnTo>
                      <a:lnTo>
                        <a:pt x="12801" y="16865"/>
                      </a:lnTo>
                      <a:lnTo>
                        <a:pt x="16713" y="14185"/>
                      </a:lnTo>
                      <a:lnTo>
                        <a:pt x="20980" y="12192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47" name="object 637">
                  <a:extLst>
                    <a:ext uri="{FF2B5EF4-FFF2-40B4-BE49-F238E27FC236}">
                      <a16:creationId xmlns:a16="http://schemas.microsoft.com/office/drawing/2014/main" id="{3F15C46E-BC7F-4FF0-BD09-9BCA8BB39927}"/>
                    </a:ext>
                  </a:extLst>
                </p:cNvPr>
                <p:cNvSpPr/>
                <p:nvPr/>
              </p:nvSpPr>
              <p:spPr>
                <a:xfrm>
                  <a:off x="1492745" y="5297487"/>
                  <a:ext cx="13398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72">
                      <a:moveTo>
                        <a:pt x="13398" y="0"/>
                      </a:moveTo>
                      <a:lnTo>
                        <a:pt x="8432" y="2286"/>
                      </a:lnTo>
                      <a:lnTo>
                        <a:pt x="3924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48" name="object 638">
                  <a:extLst>
                    <a:ext uri="{FF2B5EF4-FFF2-40B4-BE49-F238E27FC236}">
                      <a16:creationId xmlns:a16="http://schemas.microsoft.com/office/drawing/2014/main" id="{90DAA039-2027-4307-96F5-81222ED417BA}"/>
                    </a:ext>
                  </a:extLst>
                </p:cNvPr>
                <p:cNvSpPr/>
                <p:nvPr/>
              </p:nvSpPr>
              <p:spPr>
                <a:xfrm>
                  <a:off x="1495132" y="5296052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1010"/>
                      </a:moveTo>
                      <a:lnTo>
                        <a:pt x="8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49" name="object 639">
                  <a:extLst>
                    <a:ext uri="{FF2B5EF4-FFF2-40B4-BE49-F238E27FC236}">
                      <a16:creationId xmlns:a16="http://schemas.microsoft.com/office/drawing/2014/main" id="{C066393A-BBD2-4384-BA63-57EAD9FB66ED}"/>
                    </a:ext>
                  </a:extLst>
                </p:cNvPr>
                <p:cNvSpPr/>
                <p:nvPr/>
              </p:nvSpPr>
              <p:spPr>
                <a:xfrm>
                  <a:off x="1458861" y="5272925"/>
                  <a:ext cx="134340" cy="13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53">
                      <a:moveTo>
                        <a:pt x="134340" y="67170"/>
                      </a:moveTo>
                      <a:lnTo>
                        <a:pt x="132783" y="52723"/>
                      </a:lnTo>
                      <a:lnTo>
                        <a:pt x="128332" y="39359"/>
                      </a:lnTo>
                      <a:lnTo>
                        <a:pt x="121318" y="27410"/>
                      </a:lnTo>
                      <a:lnTo>
                        <a:pt x="112069" y="17205"/>
                      </a:lnTo>
                      <a:lnTo>
                        <a:pt x="100916" y="9076"/>
                      </a:lnTo>
                      <a:lnTo>
                        <a:pt x="88189" y="3352"/>
                      </a:lnTo>
                      <a:lnTo>
                        <a:pt x="74218" y="365"/>
                      </a:lnTo>
                      <a:lnTo>
                        <a:pt x="67170" y="0"/>
                      </a:lnTo>
                      <a:lnTo>
                        <a:pt x="52719" y="1557"/>
                      </a:lnTo>
                      <a:lnTo>
                        <a:pt x="39354" y="6009"/>
                      </a:lnTo>
                      <a:lnTo>
                        <a:pt x="27404" y="13026"/>
                      </a:lnTo>
                      <a:lnTo>
                        <a:pt x="17201" y="22276"/>
                      </a:lnTo>
                      <a:lnTo>
                        <a:pt x="9073" y="33429"/>
                      </a:lnTo>
                      <a:lnTo>
                        <a:pt x="3351" y="46156"/>
                      </a:lnTo>
                      <a:lnTo>
                        <a:pt x="364" y="60124"/>
                      </a:lnTo>
                      <a:lnTo>
                        <a:pt x="0" y="67170"/>
                      </a:lnTo>
                      <a:lnTo>
                        <a:pt x="1556" y="81620"/>
                      </a:lnTo>
                      <a:lnTo>
                        <a:pt x="6006" y="94986"/>
                      </a:lnTo>
                      <a:lnTo>
                        <a:pt x="13020" y="106936"/>
                      </a:lnTo>
                      <a:lnTo>
                        <a:pt x="22267" y="117142"/>
                      </a:lnTo>
                      <a:lnTo>
                        <a:pt x="33418" y="125273"/>
                      </a:lnTo>
                      <a:lnTo>
                        <a:pt x="46143" y="130997"/>
                      </a:lnTo>
                      <a:lnTo>
                        <a:pt x="60112" y="133987"/>
                      </a:lnTo>
                      <a:lnTo>
                        <a:pt x="67170" y="134353"/>
                      </a:lnTo>
                      <a:lnTo>
                        <a:pt x="81619" y="132796"/>
                      </a:lnTo>
                      <a:lnTo>
                        <a:pt x="94983" y="128344"/>
                      </a:lnTo>
                      <a:lnTo>
                        <a:pt x="106932" y="121328"/>
                      </a:lnTo>
                      <a:lnTo>
                        <a:pt x="117135" y="112078"/>
                      </a:lnTo>
                      <a:lnTo>
                        <a:pt x="125263" y="100925"/>
                      </a:lnTo>
                      <a:lnTo>
                        <a:pt x="130986" y="88198"/>
                      </a:lnTo>
                      <a:lnTo>
                        <a:pt x="133974" y="74227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50" name="object 640">
                  <a:extLst>
                    <a:ext uri="{FF2B5EF4-FFF2-40B4-BE49-F238E27FC236}">
                      <a16:creationId xmlns:a16="http://schemas.microsoft.com/office/drawing/2014/main" id="{5D20EF1D-3EB1-46F4-9390-2454643919ED}"/>
                    </a:ext>
                  </a:extLst>
                </p:cNvPr>
                <p:cNvSpPr/>
                <p:nvPr/>
              </p:nvSpPr>
              <p:spPr>
                <a:xfrm>
                  <a:off x="1678686" y="5505704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4017" y="74293"/>
                      </a:lnTo>
                      <a:lnTo>
                        <a:pt x="131014" y="88250"/>
                      </a:lnTo>
                      <a:lnTo>
                        <a:pt x="125278" y="100969"/>
                      </a:lnTo>
                      <a:lnTo>
                        <a:pt x="117139" y="112117"/>
                      </a:lnTo>
                      <a:lnTo>
                        <a:pt x="106928" y="121365"/>
                      </a:lnTo>
                      <a:lnTo>
                        <a:pt x="94976" y="128381"/>
                      </a:lnTo>
                      <a:lnTo>
                        <a:pt x="81613" y="132833"/>
                      </a:lnTo>
                      <a:lnTo>
                        <a:pt x="67170" y="134391"/>
                      </a:lnTo>
                      <a:lnTo>
                        <a:pt x="60084" y="134021"/>
                      </a:lnTo>
                      <a:lnTo>
                        <a:pt x="46120" y="131023"/>
                      </a:lnTo>
                      <a:lnTo>
                        <a:pt x="33401" y="125288"/>
                      </a:lnTo>
                      <a:lnTo>
                        <a:pt x="22255" y="117148"/>
                      </a:lnTo>
                      <a:lnTo>
                        <a:pt x="13013" y="106935"/>
                      </a:lnTo>
                      <a:lnTo>
                        <a:pt x="6003" y="94980"/>
                      </a:lnTo>
                      <a:lnTo>
                        <a:pt x="1555" y="81614"/>
                      </a:lnTo>
                      <a:lnTo>
                        <a:pt x="0" y="67170"/>
                      </a:lnTo>
                      <a:lnTo>
                        <a:pt x="364" y="60131"/>
                      </a:lnTo>
                      <a:lnTo>
                        <a:pt x="3351" y="46170"/>
                      </a:lnTo>
                      <a:lnTo>
                        <a:pt x="9073" y="33446"/>
                      </a:lnTo>
                      <a:lnTo>
                        <a:pt x="17201" y="22291"/>
                      </a:lnTo>
                      <a:lnTo>
                        <a:pt x="27404" y="13037"/>
                      </a:lnTo>
                      <a:lnTo>
                        <a:pt x="39354" y="6015"/>
                      </a:lnTo>
                      <a:lnTo>
                        <a:pt x="52719" y="1559"/>
                      </a:lnTo>
                      <a:lnTo>
                        <a:pt x="67170" y="0"/>
                      </a:lnTo>
                      <a:lnTo>
                        <a:pt x="74257" y="369"/>
                      </a:lnTo>
                      <a:lnTo>
                        <a:pt x="88224" y="3366"/>
                      </a:lnTo>
                      <a:lnTo>
                        <a:pt x="100952" y="9098"/>
                      </a:lnTo>
                      <a:lnTo>
                        <a:pt x="112107" y="17233"/>
                      </a:lnTo>
                      <a:lnTo>
                        <a:pt x="121360" y="27439"/>
                      </a:lnTo>
                      <a:lnTo>
                        <a:pt x="128379" y="39385"/>
                      </a:lnTo>
                      <a:lnTo>
                        <a:pt x="132833" y="52739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51" name="object 641">
                  <a:extLst>
                    <a:ext uri="{FF2B5EF4-FFF2-40B4-BE49-F238E27FC236}">
                      <a16:creationId xmlns:a16="http://schemas.microsoft.com/office/drawing/2014/main" id="{E2544A85-F336-4369-B2AC-BD212707B76E}"/>
                    </a:ext>
                  </a:extLst>
                </p:cNvPr>
                <p:cNvSpPr/>
                <p:nvPr/>
              </p:nvSpPr>
              <p:spPr>
                <a:xfrm>
                  <a:off x="1734883" y="5583834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244"/>
                      </a:moveTo>
                      <a:lnTo>
                        <a:pt x="3632" y="51892"/>
                      </a:lnTo>
                      <a:lnTo>
                        <a:pt x="7302" y="52184"/>
                      </a:lnTo>
                      <a:lnTo>
                        <a:pt x="10972" y="52184"/>
                      </a:lnTo>
                      <a:lnTo>
                        <a:pt x="24971" y="50624"/>
                      </a:lnTo>
                      <a:lnTo>
                        <a:pt x="37941" y="46154"/>
                      </a:lnTo>
                      <a:lnTo>
                        <a:pt x="49505" y="39089"/>
                      </a:lnTo>
                      <a:lnTo>
                        <a:pt x="59282" y="29745"/>
                      </a:lnTo>
                      <a:lnTo>
                        <a:pt x="66895" y="18436"/>
                      </a:lnTo>
                      <a:lnTo>
                        <a:pt x="71963" y="5479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52" name="object 642">
                  <a:extLst>
                    <a:ext uri="{FF2B5EF4-FFF2-40B4-BE49-F238E27FC236}">
                      <a16:creationId xmlns:a16="http://schemas.microsoft.com/office/drawing/2014/main" id="{864E02F1-B87B-4951-8D9A-D974678E96C1}"/>
                    </a:ext>
                  </a:extLst>
                </p:cNvPr>
                <p:cNvSpPr/>
                <p:nvPr/>
              </p:nvSpPr>
              <p:spPr>
                <a:xfrm>
                  <a:off x="1750961" y="5597575"/>
                  <a:ext cx="47878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40">
                      <a:moveTo>
                        <a:pt x="0" y="33540"/>
                      </a:moveTo>
                      <a:lnTo>
                        <a:pt x="13119" y="30864"/>
                      </a:lnTo>
                      <a:lnTo>
                        <a:pt x="25097" y="25369"/>
                      </a:lnTo>
                      <a:lnTo>
                        <a:pt x="35510" y="17354"/>
                      </a:lnTo>
                      <a:lnTo>
                        <a:pt x="43935" y="7119"/>
                      </a:lnTo>
                      <a:lnTo>
                        <a:pt x="47878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53" name="object 643">
                  <a:extLst>
                    <a:ext uri="{FF2B5EF4-FFF2-40B4-BE49-F238E27FC236}">
                      <a16:creationId xmlns:a16="http://schemas.microsoft.com/office/drawing/2014/main" id="{0F0CE33C-52B3-4B33-AC96-3FFCCE971A2F}"/>
                    </a:ext>
                  </a:extLst>
                </p:cNvPr>
                <p:cNvSpPr/>
                <p:nvPr/>
              </p:nvSpPr>
              <p:spPr>
                <a:xfrm>
                  <a:off x="1768271" y="5610428"/>
                  <a:ext cx="15138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566">
                      <a:moveTo>
                        <a:pt x="0" y="10566"/>
                      </a:moveTo>
                      <a:lnTo>
                        <a:pt x="5664" y="7937"/>
                      </a:lnTo>
                      <a:lnTo>
                        <a:pt x="10718" y="4356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54" name="object 644">
                  <a:extLst>
                    <a:ext uri="{FF2B5EF4-FFF2-40B4-BE49-F238E27FC236}">
                      <a16:creationId xmlns:a16="http://schemas.microsoft.com/office/drawing/2014/main" id="{980E3CC9-D4FC-4516-A159-BEB6339A5047}"/>
                    </a:ext>
                  </a:extLst>
                </p:cNvPr>
                <p:cNvSpPr/>
                <p:nvPr/>
              </p:nvSpPr>
              <p:spPr>
                <a:xfrm>
                  <a:off x="1707857" y="5524207"/>
                  <a:ext cx="20980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80">
                      <a:moveTo>
                        <a:pt x="15328" y="0"/>
                      </a:moveTo>
                      <a:lnTo>
                        <a:pt x="20980" y="12153"/>
                      </a:lnTo>
                      <a:lnTo>
                        <a:pt x="16713" y="14135"/>
                      </a:lnTo>
                      <a:lnTo>
                        <a:pt x="12839" y="16865"/>
                      </a:lnTo>
                      <a:lnTo>
                        <a:pt x="9525" y="20180"/>
                      </a:lnTo>
                      <a:lnTo>
                        <a:pt x="0" y="10655"/>
                      </a:lnTo>
                      <a:lnTo>
                        <a:pt x="4406" y="6248"/>
                      </a:lnTo>
                      <a:lnTo>
                        <a:pt x="9613" y="2628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55" name="object 645">
                  <a:extLst>
                    <a:ext uri="{FF2B5EF4-FFF2-40B4-BE49-F238E27FC236}">
                      <a16:creationId xmlns:a16="http://schemas.microsoft.com/office/drawing/2014/main" id="{D445B98A-0F9A-45FF-B7B0-F3B60E7AB2AE}"/>
                    </a:ext>
                  </a:extLst>
                </p:cNvPr>
                <p:cNvSpPr/>
                <p:nvPr/>
              </p:nvSpPr>
              <p:spPr>
                <a:xfrm>
                  <a:off x="1707857" y="5524207"/>
                  <a:ext cx="20980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80">
                      <a:moveTo>
                        <a:pt x="15328" y="0"/>
                      </a:moveTo>
                      <a:lnTo>
                        <a:pt x="9613" y="2628"/>
                      </a:lnTo>
                      <a:lnTo>
                        <a:pt x="4406" y="6248"/>
                      </a:lnTo>
                      <a:lnTo>
                        <a:pt x="0" y="10655"/>
                      </a:lnTo>
                      <a:lnTo>
                        <a:pt x="9525" y="20180"/>
                      </a:lnTo>
                      <a:lnTo>
                        <a:pt x="12839" y="16865"/>
                      </a:lnTo>
                      <a:lnTo>
                        <a:pt x="16713" y="14135"/>
                      </a:lnTo>
                      <a:lnTo>
                        <a:pt x="20980" y="12153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56" name="object 646">
                  <a:extLst>
                    <a:ext uri="{FF2B5EF4-FFF2-40B4-BE49-F238E27FC236}">
                      <a16:creationId xmlns:a16="http://schemas.microsoft.com/office/drawing/2014/main" id="{67A71048-E2F7-4E21-84EF-FB2F04E4AF82}"/>
                    </a:ext>
                  </a:extLst>
                </p:cNvPr>
                <p:cNvSpPr/>
                <p:nvPr/>
              </p:nvSpPr>
              <p:spPr>
                <a:xfrm>
                  <a:off x="1712620" y="5530253"/>
                  <a:ext cx="13385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72">
                      <a:moveTo>
                        <a:pt x="13385" y="0"/>
                      </a:moveTo>
                      <a:lnTo>
                        <a:pt x="8432" y="2336"/>
                      </a:lnTo>
                      <a:lnTo>
                        <a:pt x="3860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57" name="object 647">
                  <a:extLst>
                    <a:ext uri="{FF2B5EF4-FFF2-40B4-BE49-F238E27FC236}">
                      <a16:creationId xmlns:a16="http://schemas.microsoft.com/office/drawing/2014/main" id="{2F599B00-C87C-4129-9D55-C0F80DF4B002}"/>
                    </a:ext>
                  </a:extLst>
                </p:cNvPr>
                <p:cNvSpPr/>
                <p:nvPr/>
              </p:nvSpPr>
              <p:spPr>
                <a:xfrm>
                  <a:off x="1714944" y="5528868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58" name="object 648">
                  <a:extLst>
                    <a:ext uri="{FF2B5EF4-FFF2-40B4-BE49-F238E27FC236}">
                      <a16:creationId xmlns:a16="http://schemas.microsoft.com/office/drawing/2014/main" id="{471BF8E9-D9BD-4945-BAA1-BDF33E6EB514}"/>
                    </a:ext>
                  </a:extLst>
                </p:cNvPr>
                <p:cNvSpPr/>
                <p:nvPr/>
              </p:nvSpPr>
              <p:spPr>
                <a:xfrm>
                  <a:off x="1678686" y="5505704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2833" y="52739"/>
                      </a:lnTo>
                      <a:lnTo>
                        <a:pt x="128379" y="39385"/>
                      </a:lnTo>
                      <a:lnTo>
                        <a:pt x="121360" y="27439"/>
                      </a:lnTo>
                      <a:lnTo>
                        <a:pt x="112107" y="17233"/>
                      </a:lnTo>
                      <a:lnTo>
                        <a:pt x="100952" y="9098"/>
                      </a:lnTo>
                      <a:lnTo>
                        <a:pt x="88224" y="3366"/>
                      </a:lnTo>
                      <a:lnTo>
                        <a:pt x="74257" y="369"/>
                      </a:lnTo>
                      <a:lnTo>
                        <a:pt x="67170" y="0"/>
                      </a:lnTo>
                      <a:lnTo>
                        <a:pt x="52719" y="1559"/>
                      </a:lnTo>
                      <a:lnTo>
                        <a:pt x="39354" y="6015"/>
                      </a:lnTo>
                      <a:lnTo>
                        <a:pt x="27404" y="13037"/>
                      </a:lnTo>
                      <a:lnTo>
                        <a:pt x="17201" y="22291"/>
                      </a:lnTo>
                      <a:lnTo>
                        <a:pt x="9073" y="33446"/>
                      </a:lnTo>
                      <a:lnTo>
                        <a:pt x="3351" y="46170"/>
                      </a:lnTo>
                      <a:lnTo>
                        <a:pt x="364" y="60131"/>
                      </a:lnTo>
                      <a:lnTo>
                        <a:pt x="0" y="67170"/>
                      </a:lnTo>
                      <a:lnTo>
                        <a:pt x="1555" y="81614"/>
                      </a:lnTo>
                      <a:lnTo>
                        <a:pt x="6003" y="94980"/>
                      </a:lnTo>
                      <a:lnTo>
                        <a:pt x="13013" y="106935"/>
                      </a:lnTo>
                      <a:lnTo>
                        <a:pt x="22255" y="117148"/>
                      </a:lnTo>
                      <a:lnTo>
                        <a:pt x="33401" y="125288"/>
                      </a:lnTo>
                      <a:lnTo>
                        <a:pt x="46120" y="131023"/>
                      </a:lnTo>
                      <a:lnTo>
                        <a:pt x="60084" y="134021"/>
                      </a:lnTo>
                      <a:lnTo>
                        <a:pt x="67170" y="134391"/>
                      </a:lnTo>
                      <a:lnTo>
                        <a:pt x="81613" y="132833"/>
                      </a:lnTo>
                      <a:lnTo>
                        <a:pt x="94976" y="128381"/>
                      </a:lnTo>
                      <a:lnTo>
                        <a:pt x="106928" y="121365"/>
                      </a:lnTo>
                      <a:lnTo>
                        <a:pt x="117139" y="112117"/>
                      </a:lnTo>
                      <a:lnTo>
                        <a:pt x="125278" y="100969"/>
                      </a:lnTo>
                      <a:lnTo>
                        <a:pt x="131014" y="88250"/>
                      </a:lnTo>
                      <a:lnTo>
                        <a:pt x="134017" y="74293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59" name="object 649">
                  <a:extLst>
                    <a:ext uri="{FF2B5EF4-FFF2-40B4-BE49-F238E27FC236}">
                      <a16:creationId xmlns:a16="http://schemas.microsoft.com/office/drawing/2014/main" id="{458A899A-29C9-40CD-B3CE-0D27DB5F6870}"/>
                    </a:ext>
                  </a:extLst>
                </p:cNvPr>
                <p:cNvSpPr/>
                <p:nvPr/>
              </p:nvSpPr>
              <p:spPr>
                <a:xfrm>
                  <a:off x="1970532" y="5399138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3975" y="74260"/>
                      </a:lnTo>
                      <a:lnTo>
                        <a:pt x="130989" y="88220"/>
                      </a:lnTo>
                      <a:lnTo>
                        <a:pt x="125266" y="100944"/>
                      </a:lnTo>
                      <a:lnTo>
                        <a:pt x="117139" y="112099"/>
                      </a:lnTo>
                      <a:lnTo>
                        <a:pt x="106935" y="121354"/>
                      </a:lnTo>
                      <a:lnTo>
                        <a:pt x="94986" y="128375"/>
                      </a:lnTo>
                      <a:lnTo>
                        <a:pt x="81621" y="132832"/>
                      </a:lnTo>
                      <a:lnTo>
                        <a:pt x="67170" y="134391"/>
                      </a:lnTo>
                      <a:lnTo>
                        <a:pt x="60122" y="134025"/>
                      </a:lnTo>
                      <a:lnTo>
                        <a:pt x="46151" y="131035"/>
                      </a:lnTo>
                      <a:lnTo>
                        <a:pt x="33424" y="125306"/>
                      </a:lnTo>
                      <a:lnTo>
                        <a:pt x="22271" y="117172"/>
                      </a:lnTo>
                      <a:lnTo>
                        <a:pt x="13022" y="106964"/>
                      </a:lnTo>
                      <a:lnTo>
                        <a:pt x="6007" y="95015"/>
                      </a:lnTo>
                      <a:lnTo>
                        <a:pt x="1556" y="81656"/>
                      </a:lnTo>
                      <a:lnTo>
                        <a:pt x="0" y="67221"/>
                      </a:lnTo>
                      <a:lnTo>
                        <a:pt x="368" y="60125"/>
                      </a:lnTo>
                      <a:lnTo>
                        <a:pt x="3361" y="46147"/>
                      </a:lnTo>
                      <a:lnTo>
                        <a:pt x="9086" y="33416"/>
                      </a:lnTo>
                      <a:lnTo>
                        <a:pt x="17215" y="22263"/>
                      </a:lnTo>
                      <a:lnTo>
                        <a:pt x="27417" y="13016"/>
                      </a:lnTo>
                      <a:lnTo>
                        <a:pt x="39363" y="6004"/>
                      </a:lnTo>
                      <a:lnTo>
                        <a:pt x="52724" y="1555"/>
                      </a:lnTo>
                      <a:lnTo>
                        <a:pt x="67170" y="0"/>
                      </a:lnTo>
                      <a:lnTo>
                        <a:pt x="74256" y="368"/>
                      </a:lnTo>
                      <a:lnTo>
                        <a:pt x="88219" y="3361"/>
                      </a:lnTo>
                      <a:lnTo>
                        <a:pt x="100938" y="9088"/>
                      </a:lnTo>
                      <a:lnTo>
                        <a:pt x="112084" y="17220"/>
                      </a:lnTo>
                      <a:lnTo>
                        <a:pt x="121327" y="27428"/>
                      </a:lnTo>
                      <a:lnTo>
                        <a:pt x="128337" y="39383"/>
                      </a:lnTo>
                      <a:lnTo>
                        <a:pt x="132784" y="52757"/>
                      </a:lnTo>
                      <a:lnTo>
                        <a:pt x="134340" y="672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60" name="object 650">
                  <a:extLst>
                    <a:ext uri="{FF2B5EF4-FFF2-40B4-BE49-F238E27FC236}">
                      <a16:creationId xmlns:a16="http://schemas.microsoft.com/office/drawing/2014/main" id="{FF980EC1-9664-4D11-A571-61E79FADD701}"/>
                    </a:ext>
                  </a:extLst>
                </p:cNvPr>
                <p:cNvSpPr/>
                <p:nvPr/>
              </p:nvSpPr>
              <p:spPr>
                <a:xfrm>
                  <a:off x="2026742" y="5477319"/>
                  <a:ext cx="73177" cy="5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96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289" y="52196"/>
                      </a:lnTo>
                      <a:lnTo>
                        <a:pt x="10960" y="52196"/>
                      </a:lnTo>
                      <a:lnTo>
                        <a:pt x="24956" y="50633"/>
                      </a:lnTo>
                      <a:lnTo>
                        <a:pt x="37926" y="46156"/>
                      </a:lnTo>
                      <a:lnTo>
                        <a:pt x="49491" y="39084"/>
                      </a:lnTo>
                      <a:lnTo>
                        <a:pt x="59271" y="29736"/>
                      </a:lnTo>
                      <a:lnTo>
                        <a:pt x="66886" y="18431"/>
                      </a:lnTo>
                      <a:lnTo>
                        <a:pt x="71958" y="5489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61" name="object 651">
                  <a:extLst>
                    <a:ext uri="{FF2B5EF4-FFF2-40B4-BE49-F238E27FC236}">
                      <a16:creationId xmlns:a16="http://schemas.microsoft.com/office/drawing/2014/main" id="{77B8E674-3047-4486-9447-3B2AC4D8D2F5}"/>
                    </a:ext>
                  </a:extLst>
                </p:cNvPr>
                <p:cNvSpPr/>
                <p:nvPr/>
              </p:nvSpPr>
              <p:spPr>
                <a:xfrm>
                  <a:off x="2042820" y="5491010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16" y="30863"/>
                      </a:lnTo>
                      <a:lnTo>
                        <a:pt x="25094" y="25366"/>
                      </a:lnTo>
                      <a:lnTo>
                        <a:pt x="35508" y="17349"/>
                      </a:lnTo>
                      <a:lnTo>
                        <a:pt x="43932" y="7111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62" name="object 652">
                  <a:extLst>
                    <a:ext uri="{FF2B5EF4-FFF2-40B4-BE49-F238E27FC236}">
                      <a16:creationId xmlns:a16="http://schemas.microsoft.com/office/drawing/2014/main" id="{2E5794C5-D035-4845-9766-9CC446B2C5B4}"/>
                    </a:ext>
                  </a:extLst>
                </p:cNvPr>
                <p:cNvSpPr/>
                <p:nvPr/>
              </p:nvSpPr>
              <p:spPr>
                <a:xfrm>
                  <a:off x="2060130" y="5503862"/>
                  <a:ext cx="15125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" h="10566">
                      <a:moveTo>
                        <a:pt x="0" y="10566"/>
                      </a:moveTo>
                      <a:lnTo>
                        <a:pt x="5600" y="7988"/>
                      </a:lnTo>
                      <a:lnTo>
                        <a:pt x="10756" y="4368"/>
                      </a:lnTo>
                      <a:lnTo>
                        <a:pt x="15125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63" name="object 653">
                  <a:extLst>
                    <a:ext uri="{FF2B5EF4-FFF2-40B4-BE49-F238E27FC236}">
                      <a16:creationId xmlns:a16="http://schemas.microsoft.com/office/drawing/2014/main" id="{ED8CD583-0B15-4FE1-982A-339E184DA5D6}"/>
                    </a:ext>
                  </a:extLst>
                </p:cNvPr>
                <p:cNvSpPr/>
                <p:nvPr/>
              </p:nvSpPr>
              <p:spPr>
                <a:xfrm>
                  <a:off x="1999703" y="5417642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713" y="14135"/>
                      </a:lnTo>
                      <a:lnTo>
                        <a:pt x="12852" y="16865"/>
                      </a:lnTo>
                      <a:lnTo>
                        <a:pt x="9474" y="20192"/>
                      </a:lnTo>
                      <a:lnTo>
                        <a:pt x="0" y="10667"/>
                      </a:lnTo>
                      <a:lnTo>
                        <a:pt x="4419" y="6248"/>
                      </a:lnTo>
                      <a:lnTo>
                        <a:pt x="9626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64" name="object 654">
                  <a:extLst>
                    <a:ext uri="{FF2B5EF4-FFF2-40B4-BE49-F238E27FC236}">
                      <a16:creationId xmlns:a16="http://schemas.microsoft.com/office/drawing/2014/main" id="{CE415225-A551-45D8-ACD8-81F5A5165C44}"/>
                    </a:ext>
                  </a:extLst>
                </p:cNvPr>
                <p:cNvSpPr/>
                <p:nvPr/>
              </p:nvSpPr>
              <p:spPr>
                <a:xfrm>
                  <a:off x="1999703" y="5417642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9626" y="2628"/>
                      </a:lnTo>
                      <a:lnTo>
                        <a:pt x="4419" y="6248"/>
                      </a:lnTo>
                      <a:lnTo>
                        <a:pt x="0" y="10667"/>
                      </a:lnTo>
                      <a:lnTo>
                        <a:pt x="9474" y="20192"/>
                      </a:lnTo>
                      <a:lnTo>
                        <a:pt x="12852" y="16865"/>
                      </a:lnTo>
                      <a:lnTo>
                        <a:pt x="16713" y="1413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65" name="object 655">
                  <a:extLst>
                    <a:ext uri="{FF2B5EF4-FFF2-40B4-BE49-F238E27FC236}">
                      <a16:creationId xmlns:a16="http://schemas.microsoft.com/office/drawing/2014/main" id="{88B1684B-B48E-4204-A040-7DA049CDEC67}"/>
                    </a:ext>
                  </a:extLst>
                </p:cNvPr>
                <p:cNvSpPr/>
                <p:nvPr/>
              </p:nvSpPr>
              <p:spPr>
                <a:xfrm>
                  <a:off x="2004466" y="5423687"/>
                  <a:ext cx="13398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85">
                      <a:moveTo>
                        <a:pt x="13398" y="0"/>
                      </a:moveTo>
                      <a:lnTo>
                        <a:pt x="8381" y="233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66" name="object 656">
                  <a:extLst>
                    <a:ext uri="{FF2B5EF4-FFF2-40B4-BE49-F238E27FC236}">
                      <a16:creationId xmlns:a16="http://schemas.microsoft.com/office/drawing/2014/main" id="{149A5FF9-6A36-4B1D-B7B6-53FF91848898}"/>
                    </a:ext>
                  </a:extLst>
                </p:cNvPr>
                <p:cNvSpPr/>
                <p:nvPr/>
              </p:nvSpPr>
              <p:spPr>
                <a:xfrm>
                  <a:off x="2006803" y="5422303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8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67" name="object 657">
                  <a:extLst>
                    <a:ext uri="{FF2B5EF4-FFF2-40B4-BE49-F238E27FC236}">
                      <a16:creationId xmlns:a16="http://schemas.microsoft.com/office/drawing/2014/main" id="{4F75206F-AEC7-410C-B8C4-CAB899518003}"/>
                    </a:ext>
                  </a:extLst>
                </p:cNvPr>
                <p:cNvSpPr/>
                <p:nvPr/>
              </p:nvSpPr>
              <p:spPr>
                <a:xfrm>
                  <a:off x="1970532" y="5399138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2784" y="52757"/>
                      </a:lnTo>
                      <a:lnTo>
                        <a:pt x="128337" y="39383"/>
                      </a:lnTo>
                      <a:lnTo>
                        <a:pt x="121327" y="27428"/>
                      </a:lnTo>
                      <a:lnTo>
                        <a:pt x="112084" y="17220"/>
                      </a:lnTo>
                      <a:lnTo>
                        <a:pt x="100938" y="9088"/>
                      </a:lnTo>
                      <a:lnTo>
                        <a:pt x="88219" y="3361"/>
                      </a:lnTo>
                      <a:lnTo>
                        <a:pt x="74256" y="368"/>
                      </a:lnTo>
                      <a:lnTo>
                        <a:pt x="67170" y="0"/>
                      </a:lnTo>
                      <a:lnTo>
                        <a:pt x="52724" y="1555"/>
                      </a:lnTo>
                      <a:lnTo>
                        <a:pt x="39363" y="6004"/>
                      </a:lnTo>
                      <a:lnTo>
                        <a:pt x="27417" y="13016"/>
                      </a:lnTo>
                      <a:lnTo>
                        <a:pt x="17215" y="22263"/>
                      </a:lnTo>
                      <a:lnTo>
                        <a:pt x="9086" y="33416"/>
                      </a:lnTo>
                      <a:lnTo>
                        <a:pt x="3361" y="46147"/>
                      </a:lnTo>
                      <a:lnTo>
                        <a:pt x="368" y="60125"/>
                      </a:lnTo>
                      <a:lnTo>
                        <a:pt x="0" y="67221"/>
                      </a:lnTo>
                      <a:lnTo>
                        <a:pt x="1556" y="81656"/>
                      </a:lnTo>
                      <a:lnTo>
                        <a:pt x="6007" y="95015"/>
                      </a:lnTo>
                      <a:lnTo>
                        <a:pt x="13022" y="106964"/>
                      </a:lnTo>
                      <a:lnTo>
                        <a:pt x="22271" y="117172"/>
                      </a:lnTo>
                      <a:lnTo>
                        <a:pt x="33424" y="125306"/>
                      </a:lnTo>
                      <a:lnTo>
                        <a:pt x="46151" y="131035"/>
                      </a:lnTo>
                      <a:lnTo>
                        <a:pt x="60122" y="134025"/>
                      </a:lnTo>
                      <a:lnTo>
                        <a:pt x="67170" y="134391"/>
                      </a:lnTo>
                      <a:lnTo>
                        <a:pt x="81621" y="132832"/>
                      </a:lnTo>
                      <a:lnTo>
                        <a:pt x="94986" y="128375"/>
                      </a:lnTo>
                      <a:lnTo>
                        <a:pt x="106935" y="121354"/>
                      </a:lnTo>
                      <a:lnTo>
                        <a:pt x="117139" y="112099"/>
                      </a:lnTo>
                      <a:lnTo>
                        <a:pt x="125266" y="100944"/>
                      </a:lnTo>
                      <a:lnTo>
                        <a:pt x="130989" y="88220"/>
                      </a:lnTo>
                      <a:lnTo>
                        <a:pt x="133975" y="74260"/>
                      </a:lnTo>
                      <a:lnTo>
                        <a:pt x="134340" y="67221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68" name="object 658">
                  <a:extLst>
                    <a:ext uri="{FF2B5EF4-FFF2-40B4-BE49-F238E27FC236}">
                      <a16:creationId xmlns:a16="http://schemas.microsoft.com/office/drawing/2014/main" id="{2D30527E-477B-40A4-B5A9-85EC42495C8C}"/>
                    </a:ext>
                  </a:extLst>
                </p:cNvPr>
                <p:cNvSpPr/>
                <p:nvPr/>
              </p:nvSpPr>
              <p:spPr>
                <a:xfrm>
                  <a:off x="2151265" y="5647436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3971" y="74257"/>
                      </a:lnTo>
                      <a:lnTo>
                        <a:pt x="130979" y="88224"/>
                      </a:lnTo>
                      <a:lnTo>
                        <a:pt x="125253" y="100952"/>
                      </a:lnTo>
                      <a:lnTo>
                        <a:pt x="117125" y="112107"/>
                      </a:lnTo>
                      <a:lnTo>
                        <a:pt x="106922" y="121360"/>
                      </a:lnTo>
                      <a:lnTo>
                        <a:pt x="94976" y="128379"/>
                      </a:lnTo>
                      <a:lnTo>
                        <a:pt x="81615" y="132833"/>
                      </a:lnTo>
                      <a:lnTo>
                        <a:pt x="67170" y="134391"/>
                      </a:lnTo>
                      <a:lnTo>
                        <a:pt x="60084" y="134021"/>
                      </a:lnTo>
                      <a:lnTo>
                        <a:pt x="46120" y="131024"/>
                      </a:lnTo>
                      <a:lnTo>
                        <a:pt x="33401" y="125291"/>
                      </a:lnTo>
                      <a:lnTo>
                        <a:pt x="22255" y="117153"/>
                      </a:lnTo>
                      <a:lnTo>
                        <a:pt x="13013" y="106940"/>
                      </a:lnTo>
                      <a:lnTo>
                        <a:pt x="6003" y="94985"/>
                      </a:lnTo>
                      <a:lnTo>
                        <a:pt x="1555" y="81618"/>
                      </a:lnTo>
                      <a:lnTo>
                        <a:pt x="0" y="67170"/>
                      </a:lnTo>
                      <a:lnTo>
                        <a:pt x="364" y="60122"/>
                      </a:lnTo>
                      <a:lnTo>
                        <a:pt x="3351" y="46151"/>
                      </a:lnTo>
                      <a:lnTo>
                        <a:pt x="9073" y="33424"/>
                      </a:lnTo>
                      <a:lnTo>
                        <a:pt x="17201" y="22271"/>
                      </a:lnTo>
                      <a:lnTo>
                        <a:pt x="27404" y="13022"/>
                      </a:lnTo>
                      <a:lnTo>
                        <a:pt x="39354" y="6007"/>
                      </a:lnTo>
                      <a:lnTo>
                        <a:pt x="52719" y="1556"/>
                      </a:lnTo>
                      <a:lnTo>
                        <a:pt x="67170" y="0"/>
                      </a:lnTo>
                      <a:lnTo>
                        <a:pt x="74218" y="364"/>
                      </a:lnTo>
                      <a:lnTo>
                        <a:pt x="88189" y="3351"/>
                      </a:lnTo>
                      <a:lnTo>
                        <a:pt x="100916" y="9073"/>
                      </a:lnTo>
                      <a:lnTo>
                        <a:pt x="112069" y="17201"/>
                      </a:lnTo>
                      <a:lnTo>
                        <a:pt x="121318" y="27404"/>
                      </a:lnTo>
                      <a:lnTo>
                        <a:pt x="128332" y="39354"/>
                      </a:lnTo>
                      <a:lnTo>
                        <a:pt x="132783" y="52719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69" name="object 659">
                  <a:extLst>
                    <a:ext uri="{FF2B5EF4-FFF2-40B4-BE49-F238E27FC236}">
                      <a16:creationId xmlns:a16="http://schemas.microsoft.com/office/drawing/2014/main" id="{AAD0BAE4-5846-4C91-A147-0B1DEDA4D598}"/>
                    </a:ext>
                  </a:extLst>
                </p:cNvPr>
                <p:cNvSpPr/>
                <p:nvPr/>
              </p:nvSpPr>
              <p:spPr>
                <a:xfrm>
                  <a:off x="2207463" y="5725617"/>
                  <a:ext cx="73177" cy="52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33">
                      <a:moveTo>
                        <a:pt x="0" y="51193"/>
                      </a:moveTo>
                      <a:lnTo>
                        <a:pt x="3632" y="51841"/>
                      </a:lnTo>
                      <a:lnTo>
                        <a:pt x="7302" y="52133"/>
                      </a:lnTo>
                      <a:lnTo>
                        <a:pt x="10972" y="52133"/>
                      </a:lnTo>
                      <a:lnTo>
                        <a:pt x="24973" y="50572"/>
                      </a:lnTo>
                      <a:lnTo>
                        <a:pt x="37941" y="46100"/>
                      </a:lnTo>
                      <a:lnTo>
                        <a:pt x="49500" y="39034"/>
                      </a:lnTo>
                      <a:lnTo>
                        <a:pt x="59274" y="29690"/>
                      </a:lnTo>
                      <a:lnTo>
                        <a:pt x="66888" y="18385"/>
                      </a:lnTo>
                      <a:lnTo>
                        <a:pt x="71964" y="5437"/>
                      </a:lnTo>
                      <a:lnTo>
                        <a:pt x="73177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70" name="object 660">
                  <a:extLst>
                    <a:ext uri="{FF2B5EF4-FFF2-40B4-BE49-F238E27FC236}">
                      <a16:creationId xmlns:a16="http://schemas.microsoft.com/office/drawing/2014/main" id="{7B482DCA-1151-4DBC-8BE4-B7C1399090A7}"/>
                    </a:ext>
                  </a:extLst>
                </p:cNvPr>
                <p:cNvSpPr/>
                <p:nvPr/>
              </p:nvSpPr>
              <p:spPr>
                <a:xfrm>
                  <a:off x="2223541" y="5739307"/>
                  <a:ext cx="4787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9" h="33540">
                      <a:moveTo>
                        <a:pt x="0" y="33540"/>
                      </a:moveTo>
                      <a:lnTo>
                        <a:pt x="13119" y="30844"/>
                      </a:lnTo>
                      <a:lnTo>
                        <a:pt x="25097" y="25348"/>
                      </a:lnTo>
                      <a:lnTo>
                        <a:pt x="35510" y="17342"/>
                      </a:lnTo>
                      <a:lnTo>
                        <a:pt x="43935" y="7117"/>
                      </a:lnTo>
                      <a:lnTo>
                        <a:pt x="4787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71" name="object 661">
                  <a:extLst>
                    <a:ext uri="{FF2B5EF4-FFF2-40B4-BE49-F238E27FC236}">
                      <a16:creationId xmlns:a16="http://schemas.microsoft.com/office/drawing/2014/main" id="{1AA9F37A-F6CD-459A-86BA-18715124F83B}"/>
                    </a:ext>
                  </a:extLst>
                </p:cNvPr>
                <p:cNvSpPr/>
                <p:nvPr/>
              </p:nvSpPr>
              <p:spPr>
                <a:xfrm>
                  <a:off x="2240851" y="5752160"/>
                  <a:ext cx="15138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8" h="10566">
                      <a:moveTo>
                        <a:pt x="0" y="10566"/>
                      </a:moveTo>
                      <a:lnTo>
                        <a:pt x="5613" y="7937"/>
                      </a:lnTo>
                      <a:lnTo>
                        <a:pt x="10718" y="4368"/>
                      </a:lnTo>
                      <a:lnTo>
                        <a:pt x="15138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72" name="object 662">
                  <a:extLst>
                    <a:ext uri="{FF2B5EF4-FFF2-40B4-BE49-F238E27FC236}">
                      <a16:creationId xmlns:a16="http://schemas.microsoft.com/office/drawing/2014/main" id="{4C9043B9-1F1E-44FA-863D-57F7456EFBA5}"/>
                    </a:ext>
                  </a:extLst>
                </p:cNvPr>
                <p:cNvSpPr/>
                <p:nvPr/>
              </p:nvSpPr>
              <p:spPr>
                <a:xfrm>
                  <a:off x="2180437" y="5665889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278" y="0"/>
                      </a:moveTo>
                      <a:lnTo>
                        <a:pt x="20980" y="12204"/>
                      </a:lnTo>
                      <a:lnTo>
                        <a:pt x="16713" y="14185"/>
                      </a:lnTo>
                      <a:lnTo>
                        <a:pt x="12788" y="16916"/>
                      </a:lnTo>
                      <a:lnTo>
                        <a:pt x="9525" y="20243"/>
                      </a:lnTo>
                      <a:lnTo>
                        <a:pt x="0" y="10718"/>
                      </a:lnTo>
                      <a:lnTo>
                        <a:pt x="4406" y="6299"/>
                      </a:lnTo>
                      <a:lnTo>
                        <a:pt x="9613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73" name="object 663">
                  <a:extLst>
                    <a:ext uri="{FF2B5EF4-FFF2-40B4-BE49-F238E27FC236}">
                      <a16:creationId xmlns:a16="http://schemas.microsoft.com/office/drawing/2014/main" id="{73DE3CD5-9340-4D95-AE88-61AFF836789E}"/>
                    </a:ext>
                  </a:extLst>
                </p:cNvPr>
                <p:cNvSpPr/>
                <p:nvPr/>
              </p:nvSpPr>
              <p:spPr>
                <a:xfrm>
                  <a:off x="2180437" y="5665889"/>
                  <a:ext cx="2098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243">
                      <a:moveTo>
                        <a:pt x="15278" y="0"/>
                      </a:moveTo>
                      <a:lnTo>
                        <a:pt x="9613" y="2679"/>
                      </a:lnTo>
                      <a:lnTo>
                        <a:pt x="4406" y="6299"/>
                      </a:lnTo>
                      <a:lnTo>
                        <a:pt x="0" y="10718"/>
                      </a:lnTo>
                      <a:lnTo>
                        <a:pt x="9525" y="20243"/>
                      </a:lnTo>
                      <a:lnTo>
                        <a:pt x="12788" y="16916"/>
                      </a:lnTo>
                      <a:lnTo>
                        <a:pt x="16713" y="14185"/>
                      </a:lnTo>
                      <a:lnTo>
                        <a:pt x="20980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74" name="object 664">
                  <a:extLst>
                    <a:ext uri="{FF2B5EF4-FFF2-40B4-BE49-F238E27FC236}">
                      <a16:creationId xmlns:a16="http://schemas.microsoft.com/office/drawing/2014/main" id="{44585ACF-3552-413B-9C3A-A671B5319E30}"/>
                    </a:ext>
                  </a:extLst>
                </p:cNvPr>
                <p:cNvSpPr/>
                <p:nvPr/>
              </p:nvSpPr>
              <p:spPr>
                <a:xfrm>
                  <a:off x="2185187" y="5671985"/>
                  <a:ext cx="13347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7" h="9385">
                      <a:moveTo>
                        <a:pt x="13347" y="0"/>
                      </a:moveTo>
                      <a:lnTo>
                        <a:pt x="8394" y="2336"/>
                      </a:lnTo>
                      <a:lnTo>
                        <a:pt x="3873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75" name="object 665">
                  <a:extLst>
                    <a:ext uri="{FF2B5EF4-FFF2-40B4-BE49-F238E27FC236}">
                      <a16:creationId xmlns:a16="http://schemas.microsoft.com/office/drawing/2014/main" id="{6256B8C7-2800-49C5-BE29-9132E6C2009A}"/>
                    </a:ext>
                  </a:extLst>
                </p:cNvPr>
                <p:cNvSpPr/>
                <p:nvPr/>
              </p:nvSpPr>
              <p:spPr>
                <a:xfrm>
                  <a:off x="2187524" y="5670600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76" name="object 666">
                  <a:extLst>
                    <a:ext uri="{FF2B5EF4-FFF2-40B4-BE49-F238E27FC236}">
                      <a16:creationId xmlns:a16="http://schemas.microsoft.com/office/drawing/2014/main" id="{A711D9F9-806A-4455-A191-2C630DDF78BB}"/>
                    </a:ext>
                  </a:extLst>
                </p:cNvPr>
                <p:cNvSpPr/>
                <p:nvPr/>
              </p:nvSpPr>
              <p:spPr>
                <a:xfrm>
                  <a:off x="2151265" y="5647436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2783" y="52719"/>
                      </a:lnTo>
                      <a:lnTo>
                        <a:pt x="128332" y="39354"/>
                      </a:lnTo>
                      <a:lnTo>
                        <a:pt x="121318" y="27404"/>
                      </a:lnTo>
                      <a:lnTo>
                        <a:pt x="112069" y="17201"/>
                      </a:lnTo>
                      <a:lnTo>
                        <a:pt x="100916" y="9073"/>
                      </a:lnTo>
                      <a:lnTo>
                        <a:pt x="88189" y="3351"/>
                      </a:lnTo>
                      <a:lnTo>
                        <a:pt x="74218" y="364"/>
                      </a:lnTo>
                      <a:lnTo>
                        <a:pt x="67170" y="0"/>
                      </a:lnTo>
                      <a:lnTo>
                        <a:pt x="52719" y="1556"/>
                      </a:lnTo>
                      <a:lnTo>
                        <a:pt x="39354" y="6007"/>
                      </a:lnTo>
                      <a:lnTo>
                        <a:pt x="27404" y="13022"/>
                      </a:lnTo>
                      <a:lnTo>
                        <a:pt x="17201" y="22271"/>
                      </a:lnTo>
                      <a:lnTo>
                        <a:pt x="9073" y="33424"/>
                      </a:lnTo>
                      <a:lnTo>
                        <a:pt x="3351" y="46151"/>
                      </a:lnTo>
                      <a:lnTo>
                        <a:pt x="364" y="60122"/>
                      </a:lnTo>
                      <a:lnTo>
                        <a:pt x="0" y="67170"/>
                      </a:lnTo>
                      <a:lnTo>
                        <a:pt x="1555" y="81618"/>
                      </a:lnTo>
                      <a:lnTo>
                        <a:pt x="6003" y="94985"/>
                      </a:lnTo>
                      <a:lnTo>
                        <a:pt x="13013" y="106940"/>
                      </a:lnTo>
                      <a:lnTo>
                        <a:pt x="22255" y="117153"/>
                      </a:lnTo>
                      <a:lnTo>
                        <a:pt x="33401" y="125291"/>
                      </a:lnTo>
                      <a:lnTo>
                        <a:pt x="46120" y="131024"/>
                      </a:lnTo>
                      <a:lnTo>
                        <a:pt x="60084" y="134021"/>
                      </a:lnTo>
                      <a:lnTo>
                        <a:pt x="67170" y="134391"/>
                      </a:lnTo>
                      <a:lnTo>
                        <a:pt x="81615" y="132833"/>
                      </a:lnTo>
                      <a:lnTo>
                        <a:pt x="94976" y="128379"/>
                      </a:lnTo>
                      <a:lnTo>
                        <a:pt x="106922" y="121360"/>
                      </a:lnTo>
                      <a:lnTo>
                        <a:pt x="117125" y="112107"/>
                      </a:lnTo>
                      <a:lnTo>
                        <a:pt x="125253" y="100952"/>
                      </a:lnTo>
                      <a:lnTo>
                        <a:pt x="130979" y="88224"/>
                      </a:lnTo>
                      <a:lnTo>
                        <a:pt x="133971" y="74257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77" name="object 667">
                  <a:extLst>
                    <a:ext uri="{FF2B5EF4-FFF2-40B4-BE49-F238E27FC236}">
                      <a16:creationId xmlns:a16="http://schemas.microsoft.com/office/drawing/2014/main" id="{211D9C9C-815F-415A-8B19-105EB83459F9}"/>
                    </a:ext>
                  </a:extLst>
                </p:cNvPr>
                <p:cNvSpPr/>
                <p:nvPr/>
              </p:nvSpPr>
              <p:spPr>
                <a:xfrm>
                  <a:off x="2457602" y="5554218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3971" y="74257"/>
                      </a:lnTo>
                      <a:lnTo>
                        <a:pt x="130979" y="88224"/>
                      </a:lnTo>
                      <a:lnTo>
                        <a:pt x="125253" y="100952"/>
                      </a:lnTo>
                      <a:lnTo>
                        <a:pt x="117125" y="112107"/>
                      </a:lnTo>
                      <a:lnTo>
                        <a:pt x="106922" y="121360"/>
                      </a:lnTo>
                      <a:lnTo>
                        <a:pt x="94976" y="128379"/>
                      </a:lnTo>
                      <a:lnTo>
                        <a:pt x="81615" y="132833"/>
                      </a:lnTo>
                      <a:lnTo>
                        <a:pt x="67170" y="134391"/>
                      </a:lnTo>
                      <a:lnTo>
                        <a:pt x="60084" y="134021"/>
                      </a:lnTo>
                      <a:lnTo>
                        <a:pt x="46120" y="131024"/>
                      </a:lnTo>
                      <a:lnTo>
                        <a:pt x="33401" y="125291"/>
                      </a:lnTo>
                      <a:lnTo>
                        <a:pt x="22255" y="117153"/>
                      </a:lnTo>
                      <a:lnTo>
                        <a:pt x="13013" y="106940"/>
                      </a:lnTo>
                      <a:lnTo>
                        <a:pt x="6003" y="94985"/>
                      </a:lnTo>
                      <a:lnTo>
                        <a:pt x="1555" y="81618"/>
                      </a:lnTo>
                      <a:lnTo>
                        <a:pt x="0" y="67170"/>
                      </a:lnTo>
                      <a:lnTo>
                        <a:pt x="364" y="60131"/>
                      </a:lnTo>
                      <a:lnTo>
                        <a:pt x="3351" y="46170"/>
                      </a:lnTo>
                      <a:lnTo>
                        <a:pt x="9073" y="33446"/>
                      </a:lnTo>
                      <a:lnTo>
                        <a:pt x="17201" y="22291"/>
                      </a:lnTo>
                      <a:lnTo>
                        <a:pt x="27404" y="13037"/>
                      </a:lnTo>
                      <a:lnTo>
                        <a:pt x="39354" y="6015"/>
                      </a:lnTo>
                      <a:lnTo>
                        <a:pt x="52719" y="1559"/>
                      </a:lnTo>
                      <a:lnTo>
                        <a:pt x="67170" y="0"/>
                      </a:lnTo>
                      <a:lnTo>
                        <a:pt x="74218" y="365"/>
                      </a:lnTo>
                      <a:lnTo>
                        <a:pt x="88189" y="3356"/>
                      </a:lnTo>
                      <a:lnTo>
                        <a:pt x="100916" y="9084"/>
                      </a:lnTo>
                      <a:lnTo>
                        <a:pt x="112069" y="17219"/>
                      </a:lnTo>
                      <a:lnTo>
                        <a:pt x="121318" y="27426"/>
                      </a:lnTo>
                      <a:lnTo>
                        <a:pt x="128332" y="39376"/>
                      </a:lnTo>
                      <a:lnTo>
                        <a:pt x="132783" y="52734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78" name="object 668">
                  <a:extLst>
                    <a:ext uri="{FF2B5EF4-FFF2-40B4-BE49-F238E27FC236}">
                      <a16:creationId xmlns:a16="http://schemas.microsoft.com/office/drawing/2014/main" id="{3833F2E9-6D1B-477F-8D5D-BA880B844487}"/>
                    </a:ext>
                  </a:extLst>
                </p:cNvPr>
                <p:cNvSpPr/>
                <p:nvPr/>
              </p:nvSpPr>
              <p:spPr>
                <a:xfrm>
                  <a:off x="2513812" y="5632348"/>
                  <a:ext cx="73113" cy="5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13" h="52196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196"/>
                      </a:lnTo>
                      <a:lnTo>
                        <a:pt x="10960" y="52196"/>
                      </a:lnTo>
                      <a:lnTo>
                        <a:pt x="24960" y="50634"/>
                      </a:lnTo>
                      <a:lnTo>
                        <a:pt x="37926" y="46159"/>
                      </a:lnTo>
                      <a:lnTo>
                        <a:pt x="49481" y="39087"/>
                      </a:lnTo>
                      <a:lnTo>
                        <a:pt x="59248" y="29733"/>
                      </a:lnTo>
                      <a:lnTo>
                        <a:pt x="66850" y="18415"/>
                      </a:lnTo>
                      <a:lnTo>
                        <a:pt x="71909" y="5448"/>
                      </a:lnTo>
                      <a:lnTo>
                        <a:pt x="73113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79" name="object 669">
                  <a:extLst>
                    <a:ext uri="{FF2B5EF4-FFF2-40B4-BE49-F238E27FC236}">
                      <a16:creationId xmlns:a16="http://schemas.microsoft.com/office/drawing/2014/main" id="{D6DB8758-FDB4-4967-AC86-9D5F001A4FD8}"/>
                    </a:ext>
                  </a:extLst>
                </p:cNvPr>
                <p:cNvSpPr/>
                <p:nvPr/>
              </p:nvSpPr>
              <p:spPr>
                <a:xfrm>
                  <a:off x="2529827" y="5646089"/>
                  <a:ext cx="47929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29" h="33540">
                      <a:moveTo>
                        <a:pt x="0" y="33540"/>
                      </a:moveTo>
                      <a:lnTo>
                        <a:pt x="13137" y="30847"/>
                      </a:lnTo>
                      <a:lnTo>
                        <a:pt x="25122" y="25357"/>
                      </a:lnTo>
                      <a:lnTo>
                        <a:pt x="35538" y="17362"/>
                      </a:lnTo>
                      <a:lnTo>
                        <a:pt x="43965" y="7149"/>
                      </a:lnTo>
                      <a:lnTo>
                        <a:pt x="47929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80" name="object 670">
                  <a:extLst>
                    <a:ext uri="{FF2B5EF4-FFF2-40B4-BE49-F238E27FC236}">
                      <a16:creationId xmlns:a16="http://schemas.microsoft.com/office/drawing/2014/main" id="{634CB12C-EE74-4858-ADC2-350E7E0864D8}"/>
                    </a:ext>
                  </a:extLst>
                </p:cNvPr>
                <p:cNvSpPr/>
                <p:nvPr/>
              </p:nvSpPr>
              <p:spPr>
                <a:xfrm>
                  <a:off x="2547188" y="5658942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37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81" name="object 671">
                  <a:extLst>
                    <a:ext uri="{FF2B5EF4-FFF2-40B4-BE49-F238E27FC236}">
                      <a16:creationId xmlns:a16="http://schemas.microsoft.com/office/drawing/2014/main" id="{BB25B8ED-0094-4630-A44F-FE28C1E0A685}"/>
                    </a:ext>
                  </a:extLst>
                </p:cNvPr>
                <p:cNvSpPr/>
                <p:nvPr/>
              </p:nvSpPr>
              <p:spPr>
                <a:xfrm>
                  <a:off x="2486774" y="5572721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20980" y="12153"/>
                      </a:lnTo>
                      <a:lnTo>
                        <a:pt x="16662" y="14135"/>
                      </a:lnTo>
                      <a:lnTo>
                        <a:pt x="12788" y="16865"/>
                      </a:lnTo>
                      <a:lnTo>
                        <a:pt x="9474" y="20192"/>
                      </a:lnTo>
                      <a:lnTo>
                        <a:pt x="0" y="10667"/>
                      </a:lnTo>
                      <a:lnTo>
                        <a:pt x="4406" y="6248"/>
                      </a:lnTo>
                      <a:lnTo>
                        <a:pt x="9563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82" name="object 672">
                  <a:extLst>
                    <a:ext uri="{FF2B5EF4-FFF2-40B4-BE49-F238E27FC236}">
                      <a16:creationId xmlns:a16="http://schemas.microsoft.com/office/drawing/2014/main" id="{EB765CA3-D073-40C5-A272-0E75305C38AF}"/>
                    </a:ext>
                  </a:extLst>
                </p:cNvPr>
                <p:cNvSpPr/>
                <p:nvPr/>
              </p:nvSpPr>
              <p:spPr>
                <a:xfrm>
                  <a:off x="2486774" y="5572721"/>
                  <a:ext cx="20980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0" h="20192">
                      <a:moveTo>
                        <a:pt x="15278" y="0"/>
                      </a:moveTo>
                      <a:lnTo>
                        <a:pt x="9563" y="2628"/>
                      </a:lnTo>
                      <a:lnTo>
                        <a:pt x="4406" y="6248"/>
                      </a:lnTo>
                      <a:lnTo>
                        <a:pt x="0" y="10667"/>
                      </a:lnTo>
                      <a:lnTo>
                        <a:pt x="9474" y="20192"/>
                      </a:lnTo>
                      <a:lnTo>
                        <a:pt x="12788" y="16865"/>
                      </a:lnTo>
                      <a:lnTo>
                        <a:pt x="16662" y="14135"/>
                      </a:lnTo>
                      <a:lnTo>
                        <a:pt x="20980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83" name="object 673">
                  <a:extLst>
                    <a:ext uri="{FF2B5EF4-FFF2-40B4-BE49-F238E27FC236}">
                      <a16:creationId xmlns:a16="http://schemas.microsoft.com/office/drawing/2014/main" id="{2F11B03D-B620-4058-9C26-210C670E1BFF}"/>
                    </a:ext>
                  </a:extLst>
                </p:cNvPr>
                <p:cNvSpPr/>
                <p:nvPr/>
              </p:nvSpPr>
              <p:spPr>
                <a:xfrm>
                  <a:off x="2491536" y="5578767"/>
                  <a:ext cx="13335" cy="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 h="9385">
                      <a:moveTo>
                        <a:pt x="13335" y="0"/>
                      </a:moveTo>
                      <a:lnTo>
                        <a:pt x="8381" y="2336"/>
                      </a:lnTo>
                      <a:lnTo>
                        <a:pt x="3860" y="5511"/>
                      </a:lnTo>
                      <a:lnTo>
                        <a:pt x="0" y="9385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84" name="object 674">
                  <a:extLst>
                    <a:ext uri="{FF2B5EF4-FFF2-40B4-BE49-F238E27FC236}">
                      <a16:creationId xmlns:a16="http://schemas.microsoft.com/office/drawing/2014/main" id="{370550E0-B04B-45ED-86DC-26A8478E7844}"/>
                    </a:ext>
                  </a:extLst>
                </p:cNvPr>
                <p:cNvSpPr/>
                <p:nvPr/>
              </p:nvSpPr>
              <p:spPr>
                <a:xfrm>
                  <a:off x="2493860" y="5577382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85" name="object 675">
                  <a:extLst>
                    <a:ext uri="{FF2B5EF4-FFF2-40B4-BE49-F238E27FC236}">
                      <a16:creationId xmlns:a16="http://schemas.microsoft.com/office/drawing/2014/main" id="{4BFE0357-D835-450D-981D-2CE68713745F}"/>
                    </a:ext>
                  </a:extLst>
                </p:cNvPr>
                <p:cNvSpPr/>
                <p:nvPr/>
              </p:nvSpPr>
              <p:spPr>
                <a:xfrm>
                  <a:off x="2457602" y="5554218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2783" y="52734"/>
                      </a:lnTo>
                      <a:lnTo>
                        <a:pt x="128332" y="39376"/>
                      </a:lnTo>
                      <a:lnTo>
                        <a:pt x="121318" y="27426"/>
                      </a:lnTo>
                      <a:lnTo>
                        <a:pt x="112069" y="17219"/>
                      </a:lnTo>
                      <a:lnTo>
                        <a:pt x="100916" y="9084"/>
                      </a:lnTo>
                      <a:lnTo>
                        <a:pt x="88189" y="3356"/>
                      </a:lnTo>
                      <a:lnTo>
                        <a:pt x="74218" y="365"/>
                      </a:lnTo>
                      <a:lnTo>
                        <a:pt x="67170" y="0"/>
                      </a:lnTo>
                      <a:lnTo>
                        <a:pt x="52719" y="1559"/>
                      </a:lnTo>
                      <a:lnTo>
                        <a:pt x="39354" y="6015"/>
                      </a:lnTo>
                      <a:lnTo>
                        <a:pt x="27404" y="13037"/>
                      </a:lnTo>
                      <a:lnTo>
                        <a:pt x="17201" y="22291"/>
                      </a:lnTo>
                      <a:lnTo>
                        <a:pt x="9073" y="33446"/>
                      </a:lnTo>
                      <a:lnTo>
                        <a:pt x="3351" y="46170"/>
                      </a:lnTo>
                      <a:lnTo>
                        <a:pt x="364" y="60131"/>
                      </a:lnTo>
                      <a:lnTo>
                        <a:pt x="0" y="67170"/>
                      </a:lnTo>
                      <a:lnTo>
                        <a:pt x="1555" y="81618"/>
                      </a:lnTo>
                      <a:lnTo>
                        <a:pt x="6003" y="94985"/>
                      </a:lnTo>
                      <a:lnTo>
                        <a:pt x="13013" y="106940"/>
                      </a:lnTo>
                      <a:lnTo>
                        <a:pt x="22255" y="117153"/>
                      </a:lnTo>
                      <a:lnTo>
                        <a:pt x="33401" y="125291"/>
                      </a:lnTo>
                      <a:lnTo>
                        <a:pt x="46120" y="131024"/>
                      </a:lnTo>
                      <a:lnTo>
                        <a:pt x="60084" y="134021"/>
                      </a:lnTo>
                      <a:lnTo>
                        <a:pt x="67170" y="134391"/>
                      </a:lnTo>
                      <a:lnTo>
                        <a:pt x="81615" y="132833"/>
                      </a:lnTo>
                      <a:lnTo>
                        <a:pt x="94976" y="128379"/>
                      </a:lnTo>
                      <a:lnTo>
                        <a:pt x="106922" y="121360"/>
                      </a:lnTo>
                      <a:lnTo>
                        <a:pt x="117125" y="112107"/>
                      </a:lnTo>
                      <a:lnTo>
                        <a:pt x="125253" y="100952"/>
                      </a:lnTo>
                      <a:lnTo>
                        <a:pt x="130979" y="88224"/>
                      </a:lnTo>
                      <a:lnTo>
                        <a:pt x="133971" y="74257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86" name="object 677">
                  <a:extLst>
                    <a:ext uri="{FF2B5EF4-FFF2-40B4-BE49-F238E27FC236}">
                      <a16:creationId xmlns:a16="http://schemas.microsoft.com/office/drawing/2014/main" id="{6CBB37A2-4F43-492E-949B-F5C06F930033}"/>
                    </a:ext>
                  </a:extLst>
                </p:cNvPr>
                <p:cNvSpPr/>
                <p:nvPr/>
              </p:nvSpPr>
              <p:spPr>
                <a:xfrm>
                  <a:off x="2563215" y="5342280"/>
                  <a:ext cx="73126" cy="5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26" h="52197">
                      <a:moveTo>
                        <a:pt x="0" y="51257"/>
                      </a:moveTo>
                      <a:lnTo>
                        <a:pt x="3568" y="51892"/>
                      </a:lnTo>
                      <a:lnTo>
                        <a:pt x="7289" y="52197"/>
                      </a:lnTo>
                      <a:lnTo>
                        <a:pt x="10960" y="52197"/>
                      </a:lnTo>
                      <a:lnTo>
                        <a:pt x="24946" y="50635"/>
                      </a:lnTo>
                      <a:lnTo>
                        <a:pt x="37909" y="46161"/>
                      </a:lnTo>
                      <a:lnTo>
                        <a:pt x="49468" y="39090"/>
                      </a:lnTo>
                      <a:lnTo>
                        <a:pt x="59243" y="29738"/>
                      </a:lnTo>
                      <a:lnTo>
                        <a:pt x="66853" y="18422"/>
                      </a:lnTo>
                      <a:lnTo>
                        <a:pt x="71918" y="5458"/>
                      </a:lnTo>
                      <a:lnTo>
                        <a:pt x="7312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87" name="object 678">
                  <a:extLst>
                    <a:ext uri="{FF2B5EF4-FFF2-40B4-BE49-F238E27FC236}">
                      <a16:creationId xmlns:a16="http://schemas.microsoft.com/office/drawing/2014/main" id="{8B6696E5-05B9-475D-BE41-9CF1AA1523CE}"/>
                    </a:ext>
                  </a:extLst>
                </p:cNvPr>
                <p:cNvSpPr/>
                <p:nvPr/>
              </p:nvSpPr>
              <p:spPr>
                <a:xfrm>
                  <a:off x="2579243" y="5356021"/>
                  <a:ext cx="47866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540">
                      <a:moveTo>
                        <a:pt x="0" y="33540"/>
                      </a:moveTo>
                      <a:lnTo>
                        <a:pt x="13136" y="30844"/>
                      </a:lnTo>
                      <a:lnTo>
                        <a:pt x="25116" y="25349"/>
                      </a:lnTo>
                      <a:lnTo>
                        <a:pt x="35520" y="17343"/>
                      </a:lnTo>
                      <a:lnTo>
                        <a:pt x="43934" y="7113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88" name="object 679">
                  <a:extLst>
                    <a:ext uri="{FF2B5EF4-FFF2-40B4-BE49-F238E27FC236}">
                      <a16:creationId xmlns:a16="http://schemas.microsoft.com/office/drawing/2014/main" id="{265F8143-25F7-433C-85F7-262796C06744}"/>
                    </a:ext>
                  </a:extLst>
                </p:cNvPr>
                <p:cNvSpPr/>
                <p:nvPr/>
              </p:nvSpPr>
              <p:spPr>
                <a:xfrm>
                  <a:off x="2596603" y="5368874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00" y="7937"/>
                      </a:lnTo>
                      <a:lnTo>
                        <a:pt x="10718" y="4368"/>
                      </a:lnTo>
                      <a:lnTo>
                        <a:pt x="1508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89" name="object 680">
                  <a:extLst>
                    <a:ext uri="{FF2B5EF4-FFF2-40B4-BE49-F238E27FC236}">
                      <a16:creationId xmlns:a16="http://schemas.microsoft.com/office/drawing/2014/main" id="{3B86FAB5-D309-4FF3-AE3F-70667A7C9FA7}"/>
                    </a:ext>
                  </a:extLst>
                </p:cNvPr>
                <p:cNvSpPr/>
                <p:nvPr/>
              </p:nvSpPr>
              <p:spPr>
                <a:xfrm>
                  <a:off x="2536177" y="5282603"/>
                  <a:ext cx="20942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243">
                      <a:moveTo>
                        <a:pt x="15278" y="0"/>
                      </a:moveTo>
                      <a:lnTo>
                        <a:pt x="20942" y="12204"/>
                      </a:lnTo>
                      <a:lnTo>
                        <a:pt x="16675" y="14185"/>
                      </a:lnTo>
                      <a:lnTo>
                        <a:pt x="12801" y="16916"/>
                      </a:lnTo>
                      <a:lnTo>
                        <a:pt x="9474" y="20243"/>
                      </a:lnTo>
                      <a:lnTo>
                        <a:pt x="0" y="10718"/>
                      </a:lnTo>
                      <a:lnTo>
                        <a:pt x="4419" y="6299"/>
                      </a:lnTo>
                      <a:lnTo>
                        <a:pt x="9575" y="2679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90" name="object 681">
                  <a:extLst>
                    <a:ext uri="{FF2B5EF4-FFF2-40B4-BE49-F238E27FC236}">
                      <a16:creationId xmlns:a16="http://schemas.microsoft.com/office/drawing/2014/main" id="{42CBC5D3-3926-43BB-ACF9-7A2142C615F9}"/>
                    </a:ext>
                  </a:extLst>
                </p:cNvPr>
                <p:cNvSpPr/>
                <p:nvPr/>
              </p:nvSpPr>
              <p:spPr>
                <a:xfrm>
                  <a:off x="2536177" y="5282603"/>
                  <a:ext cx="20942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2" h="20243">
                      <a:moveTo>
                        <a:pt x="15278" y="0"/>
                      </a:moveTo>
                      <a:lnTo>
                        <a:pt x="9575" y="2679"/>
                      </a:lnTo>
                      <a:lnTo>
                        <a:pt x="4419" y="6299"/>
                      </a:lnTo>
                      <a:lnTo>
                        <a:pt x="0" y="10718"/>
                      </a:lnTo>
                      <a:lnTo>
                        <a:pt x="9474" y="20243"/>
                      </a:lnTo>
                      <a:lnTo>
                        <a:pt x="12801" y="16916"/>
                      </a:lnTo>
                      <a:lnTo>
                        <a:pt x="16675" y="14185"/>
                      </a:lnTo>
                      <a:lnTo>
                        <a:pt x="20942" y="12204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91" name="object 682">
                  <a:extLst>
                    <a:ext uri="{FF2B5EF4-FFF2-40B4-BE49-F238E27FC236}">
                      <a16:creationId xmlns:a16="http://schemas.microsoft.com/office/drawing/2014/main" id="{F4D3B1E2-085A-4977-8A30-C9C98838362F}"/>
                    </a:ext>
                  </a:extLst>
                </p:cNvPr>
                <p:cNvSpPr/>
                <p:nvPr/>
              </p:nvSpPr>
              <p:spPr>
                <a:xfrm>
                  <a:off x="2540889" y="5288711"/>
                  <a:ext cx="13398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72">
                      <a:moveTo>
                        <a:pt x="13398" y="0"/>
                      </a:moveTo>
                      <a:lnTo>
                        <a:pt x="8432" y="2324"/>
                      </a:lnTo>
                      <a:lnTo>
                        <a:pt x="3924" y="5499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92" name="object 683">
                  <a:extLst>
                    <a:ext uri="{FF2B5EF4-FFF2-40B4-BE49-F238E27FC236}">
                      <a16:creationId xmlns:a16="http://schemas.microsoft.com/office/drawing/2014/main" id="{AC35F288-8BEC-4A48-A77E-A842E54EA99A}"/>
                    </a:ext>
                  </a:extLst>
                </p:cNvPr>
                <p:cNvSpPr/>
                <p:nvPr/>
              </p:nvSpPr>
              <p:spPr>
                <a:xfrm>
                  <a:off x="2543276" y="5287314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72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93" name="object 684">
                  <a:extLst>
                    <a:ext uri="{FF2B5EF4-FFF2-40B4-BE49-F238E27FC236}">
                      <a16:creationId xmlns:a16="http://schemas.microsoft.com/office/drawing/2014/main" id="{01B4E904-64BE-4313-A56B-511B65B6D3B1}"/>
                    </a:ext>
                  </a:extLst>
                </p:cNvPr>
                <p:cNvSpPr/>
                <p:nvPr/>
              </p:nvSpPr>
              <p:spPr>
                <a:xfrm>
                  <a:off x="2506954" y="5264150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2832" y="52719"/>
                      </a:lnTo>
                      <a:lnTo>
                        <a:pt x="128375" y="39354"/>
                      </a:lnTo>
                      <a:lnTo>
                        <a:pt x="121354" y="27404"/>
                      </a:lnTo>
                      <a:lnTo>
                        <a:pt x="112099" y="17201"/>
                      </a:lnTo>
                      <a:lnTo>
                        <a:pt x="100944" y="9073"/>
                      </a:lnTo>
                      <a:lnTo>
                        <a:pt x="88220" y="3351"/>
                      </a:lnTo>
                      <a:lnTo>
                        <a:pt x="74260" y="364"/>
                      </a:lnTo>
                      <a:lnTo>
                        <a:pt x="67221" y="0"/>
                      </a:lnTo>
                      <a:lnTo>
                        <a:pt x="52776" y="1555"/>
                      </a:lnTo>
                      <a:lnTo>
                        <a:pt x="39411" y="6003"/>
                      </a:lnTo>
                      <a:lnTo>
                        <a:pt x="27455" y="13013"/>
                      </a:lnTo>
                      <a:lnTo>
                        <a:pt x="17242" y="22255"/>
                      </a:lnTo>
                      <a:lnTo>
                        <a:pt x="9102" y="33401"/>
                      </a:lnTo>
                      <a:lnTo>
                        <a:pt x="3367" y="46120"/>
                      </a:lnTo>
                      <a:lnTo>
                        <a:pt x="369" y="60084"/>
                      </a:lnTo>
                      <a:lnTo>
                        <a:pt x="0" y="67170"/>
                      </a:lnTo>
                      <a:lnTo>
                        <a:pt x="1558" y="81615"/>
                      </a:lnTo>
                      <a:lnTo>
                        <a:pt x="6014" y="94976"/>
                      </a:lnTo>
                      <a:lnTo>
                        <a:pt x="13034" y="106922"/>
                      </a:lnTo>
                      <a:lnTo>
                        <a:pt x="22289" y="117125"/>
                      </a:lnTo>
                      <a:lnTo>
                        <a:pt x="33445" y="125253"/>
                      </a:lnTo>
                      <a:lnTo>
                        <a:pt x="46171" y="130979"/>
                      </a:lnTo>
                      <a:lnTo>
                        <a:pt x="60136" y="133971"/>
                      </a:lnTo>
                      <a:lnTo>
                        <a:pt x="67221" y="134340"/>
                      </a:lnTo>
                      <a:lnTo>
                        <a:pt x="81656" y="132783"/>
                      </a:lnTo>
                      <a:lnTo>
                        <a:pt x="95015" y="128332"/>
                      </a:lnTo>
                      <a:lnTo>
                        <a:pt x="106964" y="121318"/>
                      </a:lnTo>
                      <a:lnTo>
                        <a:pt x="117172" y="112069"/>
                      </a:lnTo>
                      <a:lnTo>
                        <a:pt x="125306" y="100916"/>
                      </a:lnTo>
                      <a:lnTo>
                        <a:pt x="131035" y="88189"/>
                      </a:lnTo>
                      <a:lnTo>
                        <a:pt x="134025" y="74218"/>
                      </a:lnTo>
                      <a:lnTo>
                        <a:pt x="134391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94" name="object 685">
                  <a:extLst>
                    <a:ext uri="{FF2B5EF4-FFF2-40B4-BE49-F238E27FC236}">
                      <a16:creationId xmlns:a16="http://schemas.microsoft.com/office/drawing/2014/main" id="{A430065A-6401-486E-A492-F95F852A3100}"/>
                    </a:ext>
                  </a:extLst>
                </p:cNvPr>
                <p:cNvSpPr/>
                <p:nvPr/>
              </p:nvSpPr>
              <p:spPr>
                <a:xfrm>
                  <a:off x="1149604" y="5332704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221"/>
                      </a:moveTo>
                      <a:lnTo>
                        <a:pt x="134021" y="74298"/>
                      </a:lnTo>
                      <a:lnTo>
                        <a:pt x="131023" y="88251"/>
                      </a:lnTo>
                      <a:lnTo>
                        <a:pt x="125288" y="100967"/>
                      </a:lnTo>
                      <a:lnTo>
                        <a:pt x="117148" y="112115"/>
                      </a:lnTo>
                      <a:lnTo>
                        <a:pt x="106935" y="121363"/>
                      </a:lnTo>
                      <a:lnTo>
                        <a:pt x="94980" y="128380"/>
                      </a:lnTo>
                      <a:lnTo>
                        <a:pt x="81614" y="132833"/>
                      </a:lnTo>
                      <a:lnTo>
                        <a:pt x="67170" y="134391"/>
                      </a:lnTo>
                      <a:lnTo>
                        <a:pt x="60131" y="134025"/>
                      </a:lnTo>
                      <a:lnTo>
                        <a:pt x="46170" y="131035"/>
                      </a:lnTo>
                      <a:lnTo>
                        <a:pt x="33446" y="125306"/>
                      </a:lnTo>
                      <a:lnTo>
                        <a:pt x="22291" y="117172"/>
                      </a:lnTo>
                      <a:lnTo>
                        <a:pt x="13037" y="106964"/>
                      </a:lnTo>
                      <a:lnTo>
                        <a:pt x="6015" y="95015"/>
                      </a:lnTo>
                      <a:lnTo>
                        <a:pt x="1559" y="81656"/>
                      </a:lnTo>
                      <a:lnTo>
                        <a:pt x="0" y="67221"/>
                      </a:lnTo>
                      <a:lnTo>
                        <a:pt x="369" y="60136"/>
                      </a:lnTo>
                      <a:lnTo>
                        <a:pt x="3366" y="46171"/>
                      </a:lnTo>
                      <a:lnTo>
                        <a:pt x="9098" y="33445"/>
                      </a:lnTo>
                      <a:lnTo>
                        <a:pt x="17233" y="22289"/>
                      </a:lnTo>
                      <a:lnTo>
                        <a:pt x="27439" y="13034"/>
                      </a:lnTo>
                      <a:lnTo>
                        <a:pt x="39385" y="6014"/>
                      </a:lnTo>
                      <a:lnTo>
                        <a:pt x="52739" y="1558"/>
                      </a:lnTo>
                      <a:lnTo>
                        <a:pt x="67170" y="0"/>
                      </a:lnTo>
                      <a:lnTo>
                        <a:pt x="74293" y="373"/>
                      </a:lnTo>
                      <a:lnTo>
                        <a:pt x="88250" y="3377"/>
                      </a:lnTo>
                      <a:lnTo>
                        <a:pt x="100969" y="9115"/>
                      </a:lnTo>
                      <a:lnTo>
                        <a:pt x="112117" y="17256"/>
                      </a:lnTo>
                      <a:lnTo>
                        <a:pt x="121365" y="27468"/>
                      </a:lnTo>
                      <a:lnTo>
                        <a:pt x="128381" y="39420"/>
                      </a:lnTo>
                      <a:lnTo>
                        <a:pt x="132833" y="52782"/>
                      </a:lnTo>
                      <a:lnTo>
                        <a:pt x="134391" y="672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95" name="object 686">
                  <a:extLst>
                    <a:ext uri="{FF2B5EF4-FFF2-40B4-BE49-F238E27FC236}">
                      <a16:creationId xmlns:a16="http://schemas.microsoft.com/office/drawing/2014/main" id="{A5DCAD82-D35C-4088-B6F2-B23494AF5BD9}"/>
                    </a:ext>
                  </a:extLst>
                </p:cNvPr>
                <p:cNvSpPr/>
                <p:nvPr/>
              </p:nvSpPr>
              <p:spPr>
                <a:xfrm>
                  <a:off x="1205801" y="5410898"/>
                  <a:ext cx="73177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77" h="52184">
                      <a:moveTo>
                        <a:pt x="0" y="51193"/>
                      </a:moveTo>
                      <a:lnTo>
                        <a:pt x="3619" y="51841"/>
                      </a:lnTo>
                      <a:lnTo>
                        <a:pt x="7302" y="52184"/>
                      </a:lnTo>
                      <a:lnTo>
                        <a:pt x="10972" y="52184"/>
                      </a:lnTo>
                      <a:lnTo>
                        <a:pt x="24971" y="50621"/>
                      </a:lnTo>
                      <a:lnTo>
                        <a:pt x="37941" y="46144"/>
                      </a:lnTo>
                      <a:lnTo>
                        <a:pt x="49505" y="39071"/>
                      </a:lnTo>
                      <a:lnTo>
                        <a:pt x="59282" y="29722"/>
                      </a:lnTo>
                      <a:lnTo>
                        <a:pt x="66895" y="18416"/>
                      </a:lnTo>
                      <a:lnTo>
                        <a:pt x="71963" y="5470"/>
                      </a:lnTo>
                      <a:lnTo>
                        <a:pt x="73177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96" name="object 687">
                  <a:extLst>
                    <a:ext uri="{FF2B5EF4-FFF2-40B4-BE49-F238E27FC236}">
                      <a16:creationId xmlns:a16="http://schemas.microsoft.com/office/drawing/2014/main" id="{81136585-C982-4A54-9FE2-6B40CB5C638B}"/>
                    </a:ext>
                  </a:extLst>
                </p:cNvPr>
                <p:cNvSpPr/>
                <p:nvPr/>
              </p:nvSpPr>
              <p:spPr>
                <a:xfrm>
                  <a:off x="1221879" y="5424639"/>
                  <a:ext cx="47866" cy="3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66" h="33477">
                      <a:moveTo>
                        <a:pt x="0" y="33477"/>
                      </a:moveTo>
                      <a:lnTo>
                        <a:pt x="13129" y="30804"/>
                      </a:lnTo>
                      <a:lnTo>
                        <a:pt x="25114" y="25309"/>
                      </a:lnTo>
                      <a:lnTo>
                        <a:pt x="35529" y="17295"/>
                      </a:lnTo>
                      <a:lnTo>
                        <a:pt x="43950" y="7066"/>
                      </a:lnTo>
                      <a:lnTo>
                        <a:pt x="47866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97" name="object 688">
                  <a:extLst>
                    <a:ext uri="{FF2B5EF4-FFF2-40B4-BE49-F238E27FC236}">
                      <a16:creationId xmlns:a16="http://schemas.microsoft.com/office/drawing/2014/main" id="{BDE7B10F-75C8-46F2-A373-1A116B3BE488}"/>
                    </a:ext>
                  </a:extLst>
                </p:cNvPr>
                <p:cNvSpPr/>
                <p:nvPr/>
              </p:nvSpPr>
              <p:spPr>
                <a:xfrm>
                  <a:off x="1239240" y="5437441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75"/>
                      </a:lnTo>
                      <a:lnTo>
                        <a:pt x="10718" y="4356"/>
                      </a:lnTo>
                      <a:lnTo>
                        <a:pt x="15087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98" name="object 689">
                  <a:extLst>
                    <a:ext uri="{FF2B5EF4-FFF2-40B4-BE49-F238E27FC236}">
                      <a16:creationId xmlns:a16="http://schemas.microsoft.com/office/drawing/2014/main" id="{22D64915-6D69-498C-87E7-31C635121CFD}"/>
                    </a:ext>
                  </a:extLst>
                </p:cNvPr>
                <p:cNvSpPr/>
                <p:nvPr/>
              </p:nvSpPr>
              <p:spPr>
                <a:xfrm>
                  <a:off x="1178763" y="5351208"/>
                  <a:ext cx="20993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2">
                      <a:moveTo>
                        <a:pt x="15328" y="0"/>
                      </a:moveTo>
                      <a:lnTo>
                        <a:pt x="20993" y="12153"/>
                      </a:lnTo>
                      <a:lnTo>
                        <a:pt x="16725" y="14147"/>
                      </a:lnTo>
                      <a:lnTo>
                        <a:pt x="12852" y="16878"/>
                      </a:lnTo>
                      <a:lnTo>
                        <a:pt x="9525" y="20192"/>
                      </a:lnTo>
                      <a:lnTo>
                        <a:pt x="0" y="10718"/>
                      </a:lnTo>
                      <a:lnTo>
                        <a:pt x="4470" y="6261"/>
                      </a:lnTo>
                      <a:lnTo>
                        <a:pt x="9626" y="2628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199" name="object 690">
                  <a:extLst>
                    <a:ext uri="{FF2B5EF4-FFF2-40B4-BE49-F238E27FC236}">
                      <a16:creationId xmlns:a16="http://schemas.microsoft.com/office/drawing/2014/main" id="{42928C03-2725-4200-B044-7636E65DBD3F}"/>
                    </a:ext>
                  </a:extLst>
                </p:cNvPr>
                <p:cNvSpPr/>
                <p:nvPr/>
              </p:nvSpPr>
              <p:spPr>
                <a:xfrm>
                  <a:off x="1178763" y="5351208"/>
                  <a:ext cx="20993" cy="20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3" h="20192">
                      <a:moveTo>
                        <a:pt x="15328" y="0"/>
                      </a:moveTo>
                      <a:lnTo>
                        <a:pt x="9626" y="2628"/>
                      </a:lnTo>
                      <a:lnTo>
                        <a:pt x="4470" y="6261"/>
                      </a:lnTo>
                      <a:lnTo>
                        <a:pt x="0" y="10718"/>
                      </a:lnTo>
                      <a:lnTo>
                        <a:pt x="9525" y="20192"/>
                      </a:lnTo>
                      <a:lnTo>
                        <a:pt x="12852" y="16878"/>
                      </a:lnTo>
                      <a:lnTo>
                        <a:pt x="16725" y="14147"/>
                      </a:lnTo>
                      <a:lnTo>
                        <a:pt x="20993" y="12153"/>
                      </a:lnTo>
                      <a:lnTo>
                        <a:pt x="15328" y="0"/>
                      </a:lnTo>
                      <a:close/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00" name="object 691">
                  <a:extLst>
                    <a:ext uri="{FF2B5EF4-FFF2-40B4-BE49-F238E27FC236}">
                      <a16:creationId xmlns:a16="http://schemas.microsoft.com/office/drawing/2014/main" id="{FBC08B8C-6C7B-47F2-8AC1-45B9BF460725}"/>
                    </a:ext>
                  </a:extLst>
                </p:cNvPr>
                <p:cNvSpPr/>
                <p:nvPr/>
              </p:nvSpPr>
              <p:spPr>
                <a:xfrm>
                  <a:off x="1183525" y="5357317"/>
                  <a:ext cx="13398" cy="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8" h="9321">
                      <a:moveTo>
                        <a:pt x="13398" y="0"/>
                      </a:moveTo>
                      <a:lnTo>
                        <a:pt x="8394" y="2286"/>
                      </a:lnTo>
                      <a:lnTo>
                        <a:pt x="3873" y="5461"/>
                      </a:lnTo>
                      <a:lnTo>
                        <a:pt x="0" y="9321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01" name="object 692">
                  <a:extLst>
                    <a:ext uri="{FF2B5EF4-FFF2-40B4-BE49-F238E27FC236}">
                      <a16:creationId xmlns:a16="http://schemas.microsoft.com/office/drawing/2014/main" id="{5493B656-F77C-4412-B58A-18EB0544D127}"/>
                    </a:ext>
                  </a:extLst>
                </p:cNvPr>
                <p:cNvSpPr/>
                <p:nvPr/>
              </p:nvSpPr>
              <p:spPr>
                <a:xfrm>
                  <a:off x="1185862" y="5355882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101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02" name="object 693">
                  <a:extLst>
                    <a:ext uri="{FF2B5EF4-FFF2-40B4-BE49-F238E27FC236}">
                      <a16:creationId xmlns:a16="http://schemas.microsoft.com/office/drawing/2014/main" id="{8809374A-710E-46FD-AA13-C8494BE3892C}"/>
                    </a:ext>
                  </a:extLst>
                </p:cNvPr>
                <p:cNvSpPr/>
                <p:nvPr/>
              </p:nvSpPr>
              <p:spPr>
                <a:xfrm>
                  <a:off x="1149604" y="5332704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221"/>
                      </a:moveTo>
                      <a:lnTo>
                        <a:pt x="132833" y="52782"/>
                      </a:lnTo>
                      <a:lnTo>
                        <a:pt x="128381" y="39420"/>
                      </a:lnTo>
                      <a:lnTo>
                        <a:pt x="121365" y="27468"/>
                      </a:lnTo>
                      <a:lnTo>
                        <a:pt x="112117" y="17256"/>
                      </a:lnTo>
                      <a:lnTo>
                        <a:pt x="100969" y="9115"/>
                      </a:lnTo>
                      <a:lnTo>
                        <a:pt x="88250" y="3377"/>
                      </a:lnTo>
                      <a:lnTo>
                        <a:pt x="74293" y="373"/>
                      </a:lnTo>
                      <a:lnTo>
                        <a:pt x="67170" y="0"/>
                      </a:lnTo>
                      <a:lnTo>
                        <a:pt x="52739" y="1558"/>
                      </a:lnTo>
                      <a:lnTo>
                        <a:pt x="39385" y="6014"/>
                      </a:lnTo>
                      <a:lnTo>
                        <a:pt x="27439" y="13034"/>
                      </a:lnTo>
                      <a:lnTo>
                        <a:pt x="17233" y="22289"/>
                      </a:lnTo>
                      <a:lnTo>
                        <a:pt x="9098" y="33445"/>
                      </a:lnTo>
                      <a:lnTo>
                        <a:pt x="3366" y="46171"/>
                      </a:lnTo>
                      <a:lnTo>
                        <a:pt x="369" y="60136"/>
                      </a:lnTo>
                      <a:lnTo>
                        <a:pt x="0" y="67221"/>
                      </a:lnTo>
                      <a:lnTo>
                        <a:pt x="1559" y="81656"/>
                      </a:lnTo>
                      <a:lnTo>
                        <a:pt x="6015" y="95015"/>
                      </a:lnTo>
                      <a:lnTo>
                        <a:pt x="13037" y="106964"/>
                      </a:lnTo>
                      <a:lnTo>
                        <a:pt x="22291" y="117172"/>
                      </a:lnTo>
                      <a:lnTo>
                        <a:pt x="33446" y="125306"/>
                      </a:lnTo>
                      <a:lnTo>
                        <a:pt x="46170" y="131035"/>
                      </a:lnTo>
                      <a:lnTo>
                        <a:pt x="60131" y="134025"/>
                      </a:lnTo>
                      <a:lnTo>
                        <a:pt x="67170" y="134391"/>
                      </a:lnTo>
                      <a:lnTo>
                        <a:pt x="81614" y="132833"/>
                      </a:lnTo>
                      <a:lnTo>
                        <a:pt x="94980" y="128380"/>
                      </a:lnTo>
                      <a:lnTo>
                        <a:pt x="106935" y="121363"/>
                      </a:lnTo>
                      <a:lnTo>
                        <a:pt x="117148" y="112115"/>
                      </a:lnTo>
                      <a:lnTo>
                        <a:pt x="125288" y="100967"/>
                      </a:lnTo>
                      <a:lnTo>
                        <a:pt x="131023" y="88251"/>
                      </a:lnTo>
                      <a:lnTo>
                        <a:pt x="134021" y="74298"/>
                      </a:lnTo>
                      <a:lnTo>
                        <a:pt x="134391" y="67221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03" name="object 695">
                  <a:extLst>
                    <a:ext uri="{FF2B5EF4-FFF2-40B4-BE49-F238E27FC236}">
                      <a16:creationId xmlns:a16="http://schemas.microsoft.com/office/drawing/2014/main" id="{5EE5D1D5-799A-493A-B68D-14A9C1FC64FC}"/>
                    </a:ext>
                  </a:extLst>
                </p:cNvPr>
                <p:cNvSpPr/>
                <p:nvPr/>
              </p:nvSpPr>
              <p:spPr>
                <a:xfrm>
                  <a:off x="1132687" y="5647334"/>
                  <a:ext cx="73113" cy="5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13" h="52184">
                      <a:moveTo>
                        <a:pt x="0" y="51244"/>
                      </a:moveTo>
                      <a:lnTo>
                        <a:pt x="3619" y="51892"/>
                      </a:lnTo>
                      <a:lnTo>
                        <a:pt x="7289" y="52184"/>
                      </a:lnTo>
                      <a:lnTo>
                        <a:pt x="10960" y="52184"/>
                      </a:lnTo>
                      <a:lnTo>
                        <a:pt x="24961" y="50622"/>
                      </a:lnTo>
                      <a:lnTo>
                        <a:pt x="37928" y="46148"/>
                      </a:lnTo>
                      <a:lnTo>
                        <a:pt x="49484" y="39077"/>
                      </a:lnTo>
                      <a:lnTo>
                        <a:pt x="59252" y="29725"/>
                      </a:lnTo>
                      <a:lnTo>
                        <a:pt x="66853" y="18407"/>
                      </a:lnTo>
                      <a:lnTo>
                        <a:pt x="71911" y="5439"/>
                      </a:lnTo>
                      <a:lnTo>
                        <a:pt x="73113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04" name="object 696">
                  <a:extLst>
                    <a:ext uri="{FF2B5EF4-FFF2-40B4-BE49-F238E27FC236}">
                      <a16:creationId xmlns:a16="http://schemas.microsoft.com/office/drawing/2014/main" id="{6643CF0C-5C55-4E6D-8E05-952D5A768977}"/>
                    </a:ext>
                  </a:extLst>
                </p:cNvPr>
                <p:cNvSpPr/>
                <p:nvPr/>
              </p:nvSpPr>
              <p:spPr>
                <a:xfrm>
                  <a:off x="1148753" y="5661075"/>
                  <a:ext cx="47878" cy="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8" h="33540">
                      <a:moveTo>
                        <a:pt x="0" y="33540"/>
                      </a:moveTo>
                      <a:lnTo>
                        <a:pt x="13119" y="30864"/>
                      </a:lnTo>
                      <a:lnTo>
                        <a:pt x="25097" y="25369"/>
                      </a:lnTo>
                      <a:lnTo>
                        <a:pt x="35510" y="17354"/>
                      </a:lnTo>
                      <a:lnTo>
                        <a:pt x="43935" y="7119"/>
                      </a:lnTo>
                      <a:lnTo>
                        <a:pt x="47878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05" name="object 697">
                  <a:extLst>
                    <a:ext uri="{FF2B5EF4-FFF2-40B4-BE49-F238E27FC236}">
                      <a16:creationId xmlns:a16="http://schemas.microsoft.com/office/drawing/2014/main" id="{7999280C-36E2-4508-85F7-2C7FCA5A1E25}"/>
                    </a:ext>
                  </a:extLst>
                </p:cNvPr>
                <p:cNvSpPr/>
                <p:nvPr/>
              </p:nvSpPr>
              <p:spPr>
                <a:xfrm>
                  <a:off x="1166063" y="5673928"/>
                  <a:ext cx="15087" cy="10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7" h="10566">
                      <a:moveTo>
                        <a:pt x="0" y="10566"/>
                      </a:moveTo>
                      <a:lnTo>
                        <a:pt x="5613" y="7937"/>
                      </a:lnTo>
                      <a:lnTo>
                        <a:pt x="10718" y="4356"/>
                      </a:lnTo>
                      <a:lnTo>
                        <a:pt x="15087" y="0"/>
                      </a:lnTo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06" name="object 698">
                  <a:extLst>
                    <a:ext uri="{FF2B5EF4-FFF2-40B4-BE49-F238E27FC236}">
                      <a16:creationId xmlns:a16="http://schemas.microsoft.com/office/drawing/2014/main" id="{1AA26B83-37F5-4F4F-A861-DCBF84A5C8E1}"/>
                    </a:ext>
                  </a:extLst>
                </p:cNvPr>
                <p:cNvSpPr/>
                <p:nvPr/>
              </p:nvSpPr>
              <p:spPr>
                <a:xfrm>
                  <a:off x="1105649" y="5587707"/>
                  <a:ext cx="20929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80">
                      <a:moveTo>
                        <a:pt x="15278" y="0"/>
                      </a:moveTo>
                      <a:lnTo>
                        <a:pt x="20929" y="12153"/>
                      </a:lnTo>
                      <a:lnTo>
                        <a:pt x="16713" y="14135"/>
                      </a:lnTo>
                      <a:lnTo>
                        <a:pt x="12788" y="16865"/>
                      </a:lnTo>
                      <a:lnTo>
                        <a:pt x="9474" y="20180"/>
                      </a:lnTo>
                      <a:lnTo>
                        <a:pt x="0" y="10655"/>
                      </a:lnTo>
                      <a:lnTo>
                        <a:pt x="4406" y="6248"/>
                      </a:lnTo>
                      <a:lnTo>
                        <a:pt x="9563" y="2628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07" name="object 699">
                  <a:extLst>
                    <a:ext uri="{FF2B5EF4-FFF2-40B4-BE49-F238E27FC236}">
                      <a16:creationId xmlns:a16="http://schemas.microsoft.com/office/drawing/2014/main" id="{D7D8C327-79F3-4CF3-9FFC-99B87B026E73}"/>
                    </a:ext>
                  </a:extLst>
                </p:cNvPr>
                <p:cNvSpPr/>
                <p:nvPr/>
              </p:nvSpPr>
              <p:spPr>
                <a:xfrm>
                  <a:off x="1105649" y="5587707"/>
                  <a:ext cx="20929" cy="20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29" h="20180">
                      <a:moveTo>
                        <a:pt x="15278" y="0"/>
                      </a:moveTo>
                      <a:lnTo>
                        <a:pt x="9563" y="2628"/>
                      </a:lnTo>
                      <a:lnTo>
                        <a:pt x="4406" y="6248"/>
                      </a:lnTo>
                      <a:lnTo>
                        <a:pt x="0" y="10655"/>
                      </a:lnTo>
                      <a:lnTo>
                        <a:pt x="9474" y="20180"/>
                      </a:lnTo>
                      <a:lnTo>
                        <a:pt x="12788" y="16865"/>
                      </a:lnTo>
                      <a:lnTo>
                        <a:pt x="16713" y="14135"/>
                      </a:lnTo>
                      <a:lnTo>
                        <a:pt x="20929" y="12153"/>
                      </a:lnTo>
                      <a:lnTo>
                        <a:pt x="15278" y="0"/>
                      </a:lnTo>
                      <a:close/>
                    </a:path>
                  </a:pathLst>
                </a:custGeom>
                <a:ln w="6349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08" name="object 700">
                  <a:extLst>
                    <a:ext uri="{FF2B5EF4-FFF2-40B4-BE49-F238E27FC236}">
                      <a16:creationId xmlns:a16="http://schemas.microsoft.com/office/drawing/2014/main" id="{AC68D73D-2FD0-49C5-B5C9-653151E7DC6F}"/>
                    </a:ext>
                  </a:extLst>
                </p:cNvPr>
                <p:cNvSpPr/>
                <p:nvPr/>
              </p:nvSpPr>
              <p:spPr>
                <a:xfrm>
                  <a:off x="1110361" y="5593753"/>
                  <a:ext cx="13385" cy="9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5" h="9372">
                      <a:moveTo>
                        <a:pt x="13385" y="0"/>
                      </a:moveTo>
                      <a:lnTo>
                        <a:pt x="8432" y="2336"/>
                      </a:lnTo>
                      <a:lnTo>
                        <a:pt x="3911" y="5511"/>
                      </a:lnTo>
                      <a:lnTo>
                        <a:pt x="0" y="9372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09" name="object 701">
                  <a:extLst>
                    <a:ext uri="{FF2B5EF4-FFF2-40B4-BE49-F238E27FC236}">
                      <a16:creationId xmlns:a16="http://schemas.microsoft.com/office/drawing/2014/main" id="{B99A556C-1C73-465C-87C7-53C0395B716D}"/>
                    </a:ext>
                  </a:extLst>
                </p:cNvPr>
                <p:cNvSpPr/>
                <p:nvPr/>
              </p:nvSpPr>
              <p:spPr>
                <a:xfrm>
                  <a:off x="1112735" y="5592368"/>
                  <a:ext cx="7835" cy="1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11010">
                      <a:moveTo>
                        <a:pt x="7835" y="10960"/>
                      </a:moveTo>
                      <a:lnTo>
                        <a:pt x="50" y="0"/>
                      </a:lnTo>
                    </a:path>
                  </a:pathLst>
                </a:custGeom>
                <a:ln w="635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10" name="object 702">
                  <a:extLst>
                    <a:ext uri="{FF2B5EF4-FFF2-40B4-BE49-F238E27FC236}">
                      <a16:creationId xmlns:a16="http://schemas.microsoft.com/office/drawing/2014/main" id="{967F3D18-C456-4240-8FC9-7B64B15C8163}"/>
                    </a:ext>
                  </a:extLst>
                </p:cNvPr>
                <p:cNvSpPr/>
                <p:nvPr/>
              </p:nvSpPr>
              <p:spPr>
                <a:xfrm>
                  <a:off x="1076477" y="5569204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2783" y="52734"/>
                      </a:lnTo>
                      <a:lnTo>
                        <a:pt x="128332" y="39376"/>
                      </a:lnTo>
                      <a:lnTo>
                        <a:pt x="121318" y="27426"/>
                      </a:lnTo>
                      <a:lnTo>
                        <a:pt x="112069" y="17219"/>
                      </a:lnTo>
                      <a:lnTo>
                        <a:pt x="100916" y="9084"/>
                      </a:lnTo>
                      <a:lnTo>
                        <a:pt x="88189" y="3356"/>
                      </a:lnTo>
                      <a:lnTo>
                        <a:pt x="74218" y="365"/>
                      </a:lnTo>
                      <a:lnTo>
                        <a:pt x="67170" y="0"/>
                      </a:lnTo>
                      <a:lnTo>
                        <a:pt x="52719" y="1559"/>
                      </a:lnTo>
                      <a:lnTo>
                        <a:pt x="39354" y="6015"/>
                      </a:lnTo>
                      <a:lnTo>
                        <a:pt x="27404" y="13037"/>
                      </a:lnTo>
                      <a:lnTo>
                        <a:pt x="17201" y="22291"/>
                      </a:lnTo>
                      <a:lnTo>
                        <a:pt x="9073" y="33446"/>
                      </a:lnTo>
                      <a:lnTo>
                        <a:pt x="3351" y="46170"/>
                      </a:lnTo>
                      <a:lnTo>
                        <a:pt x="364" y="60131"/>
                      </a:lnTo>
                      <a:lnTo>
                        <a:pt x="0" y="67170"/>
                      </a:lnTo>
                      <a:lnTo>
                        <a:pt x="1555" y="81614"/>
                      </a:lnTo>
                      <a:lnTo>
                        <a:pt x="6003" y="94980"/>
                      </a:lnTo>
                      <a:lnTo>
                        <a:pt x="13013" y="106935"/>
                      </a:lnTo>
                      <a:lnTo>
                        <a:pt x="22255" y="117148"/>
                      </a:lnTo>
                      <a:lnTo>
                        <a:pt x="33401" y="125288"/>
                      </a:lnTo>
                      <a:lnTo>
                        <a:pt x="46120" y="131023"/>
                      </a:lnTo>
                      <a:lnTo>
                        <a:pt x="60084" y="134021"/>
                      </a:lnTo>
                      <a:lnTo>
                        <a:pt x="67170" y="134391"/>
                      </a:lnTo>
                      <a:lnTo>
                        <a:pt x="81615" y="132832"/>
                      </a:lnTo>
                      <a:lnTo>
                        <a:pt x="94976" y="128377"/>
                      </a:lnTo>
                      <a:lnTo>
                        <a:pt x="106922" y="121356"/>
                      </a:lnTo>
                      <a:lnTo>
                        <a:pt x="117125" y="112102"/>
                      </a:lnTo>
                      <a:lnTo>
                        <a:pt x="125253" y="100946"/>
                      </a:lnTo>
                      <a:lnTo>
                        <a:pt x="130979" y="88220"/>
                      </a:lnTo>
                      <a:lnTo>
                        <a:pt x="133971" y="74254"/>
                      </a:lnTo>
                      <a:lnTo>
                        <a:pt x="134340" y="67170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11" name="object 703">
                  <a:extLst>
                    <a:ext uri="{FF2B5EF4-FFF2-40B4-BE49-F238E27FC236}">
                      <a16:creationId xmlns:a16="http://schemas.microsoft.com/office/drawing/2014/main" id="{D73E21F5-14B6-46D6-9644-7A2F072B2B82}"/>
                    </a:ext>
                  </a:extLst>
                </p:cNvPr>
                <p:cNvSpPr/>
                <p:nvPr/>
              </p:nvSpPr>
              <p:spPr>
                <a:xfrm>
                  <a:off x="3323082" y="1452854"/>
                  <a:ext cx="93065" cy="4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65" h="41427">
                      <a:moveTo>
                        <a:pt x="0" y="0"/>
                      </a:moveTo>
                      <a:lnTo>
                        <a:pt x="93065" y="41427"/>
                      </a:ln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12" name="object 704">
                  <a:extLst>
                    <a:ext uri="{FF2B5EF4-FFF2-40B4-BE49-F238E27FC236}">
                      <a16:creationId xmlns:a16="http://schemas.microsoft.com/office/drawing/2014/main" id="{21247EE7-3C57-4A8F-8F53-6138A3D50812}"/>
                    </a:ext>
                  </a:extLst>
                </p:cNvPr>
                <p:cNvSpPr/>
                <p:nvPr/>
              </p:nvSpPr>
              <p:spPr>
                <a:xfrm>
                  <a:off x="3301352" y="1519681"/>
                  <a:ext cx="99720" cy="21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0" h="21183">
                      <a:moveTo>
                        <a:pt x="0" y="0"/>
                      </a:moveTo>
                      <a:lnTo>
                        <a:pt x="99720" y="21183"/>
                      </a:lnTo>
                    </a:path>
                  </a:pathLst>
                </a:custGeom>
                <a:ln w="28574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13" name="object 705">
                  <a:extLst>
                    <a:ext uri="{FF2B5EF4-FFF2-40B4-BE49-F238E27FC236}">
                      <a16:creationId xmlns:a16="http://schemas.microsoft.com/office/drawing/2014/main" id="{AE63D204-A190-4868-98CC-DC6A1591E0D8}"/>
                    </a:ext>
                  </a:extLst>
                </p:cNvPr>
                <p:cNvSpPr/>
                <p:nvPr/>
              </p:nvSpPr>
              <p:spPr>
                <a:xfrm>
                  <a:off x="3294011" y="1589684"/>
                  <a:ext cx="10185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54">
                      <a:moveTo>
                        <a:pt x="0" y="0"/>
                      </a:moveTo>
                      <a:lnTo>
                        <a:pt x="101854" y="0"/>
                      </a:ln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14" name="object 706">
                  <a:extLst>
                    <a:ext uri="{FF2B5EF4-FFF2-40B4-BE49-F238E27FC236}">
                      <a16:creationId xmlns:a16="http://schemas.microsoft.com/office/drawing/2014/main" id="{DC672C11-DC17-42E3-8234-050245D7B5A4}"/>
                    </a:ext>
                  </a:extLst>
                </p:cNvPr>
                <p:cNvSpPr/>
                <p:nvPr/>
              </p:nvSpPr>
              <p:spPr>
                <a:xfrm>
                  <a:off x="3301352" y="1638300"/>
                  <a:ext cx="99720" cy="21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0" h="21234">
                      <a:moveTo>
                        <a:pt x="0" y="21234"/>
                      </a:moveTo>
                      <a:lnTo>
                        <a:pt x="99720" y="0"/>
                      </a:ln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15" name="object 707">
                  <a:extLst>
                    <a:ext uri="{FF2B5EF4-FFF2-40B4-BE49-F238E27FC236}">
                      <a16:creationId xmlns:a16="http://schemas.microsoft.com/office/drawing/2014/main" id="{FD04EA80-26E7-4701-A8BC-1E2AD3455A45}"/>
                    </a:ext>
                  </a:extLst>
                </p:cNvPr>
                <p:cNvSpPr/>
                <p:nvPr/>
              </p:nvSpPr>
              <p:spPr>
                <a:xfrm>
                  <a:off x="3323082" y="1684934"/>
                  <a:ext cx="93065" cy="41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65" h="41376">
                      <a:moveTo>
                        <a:pt x="0" y="41376"/>
                      </a:moveTo>
                      <a:lnTo>
                        <a:pt x="93065" y="0"/>
                      </a:ln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16" name="object 708">
                  <a:extLst>
                    <a:ext uri="{FF2B5EF4-FFF2-40B4-BE49-F238E27FC236}">
                      <a16:creationId xmlns:a16="http://schemas.microsoft.com/office/drawing/2014/main" id="{3401998A-1F8B-401A-A020-DBAC5BA80032}"/>
                    </a:ext>
                  </a:extLst>
                </p:cNvPr>
                <p:cNvSpPr/>
                <p:nvPr/>
              </p:nvSpPr>
              <p:spPr>
                <a:xfrm>
                  <a:off x="3358261" y="1727352"/>
                  <a:ext cx="82448" cy="59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48" h="59918">
                      <a:moveTo>
                        <a:pt x="0" y="59918"/>
                      </a:moveTo>
                      <a:lnTo>
                        <a:pt x="82448" y="0"/>
                      </a:ln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17" name="object 709">
                  <a:extLst>
                    <a:ext uri="{FF2B5EF4-FFF2-40B4-BE49-F238E27FC236}">
                      <a16:creationId xmlns:a16="http://schemas.microsoft.com/office/drawing/2014/main" id="{FB63EED8-F245-4660-AE78-A40596523578}"/>
                    </a:ext>
                  </a:extLst>
                </p:cNvPr>
                <p:cNvSpPr/>
                <p:nvPr/>
              </p:nvSpPr>
              <p:spPr>
                <a:xfrm>
                  <a:off x="3405238" y="1763763"/>
                  <a:ext cx="68211" cy="75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11" h="75704">
                      <a:moveTo>
                        <a:pt x="0" y="75704"/>
                      </a:moveTo>
                      <a:lnTo>
                        <a:pt x="68211" y="0"/>
                      </a:ln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18" name="object 710">
                  <a:extLst>
                    <a:ext uri="{FF2B5EF4-FFF2-40B4-BE49-F238E27FC236}">
                      <a16:creationId xmlns:a16="http://schemas.microsoft.com/office/drawing/2014/main" id="{5B48D141-D384-4592-BB51-68E50AF80540}"/>
                    </a:ext>
                  </a:extLst>
                </p:cNvPr>
                <p:cNvSpPr/>
                <p:nvPr/>
              </p:nvSpPr>
              <p:spPr>
                <a:xfrm>
                  <a:off x="3462134" y="1792490"/>
                  <a:ext cx="50952" cy="88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52" h="88252">
                      <a:moveTo>
                        <a:pt x="0" y="88252"/>
                      </a:moveTo>
                      <a:lnTo>
                        <a:pt x="50952" y="0"/>
                      </a:lnTo>
                    </a:path>
                  </a:pathLst>
                </a:custGeom>
                <a:ln w="28574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19" name="object 711">
                  <a:extLst>
                    <a:ext uri="{FF2B5EF4-FFF2-40B4-BE49-F238E27FC236}">
                      <a16:creationId xmlns:a16="http://schemas.microsoft.com/office/drawing/2014/main" id="{9D39A208-29DD-499E-BB00-3BEA227AFB85}"/>
                    </a:ext>
                  </a:extLst>
                </p:cNvPr>
                <p:cNvSpPr/>
                <p:nvPr/>
              </p:nvSpPr>
              <p:spPr>
                <a:xfrm>
                  <a:off x="3526282" y="1812429"/>
                  <a:ext cx="31508" cy="96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8" h="96888">
                      <a:moveTo>
                        <a:pt x="0" y="96888"/>
                      </a:moveTo>
                      <a:lnTo>
                        <a:pt x="31508" y="0"/>
                      </a:lnTo>
                    </a:path>
                  </a:pathLst>
                </a:custGeom>
                <a:ln w="28574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20" name="object 712">
                  <a:extLst>
                    <a:ext uri="{FF2B5EF4-FFF2-40B4-BE49-F238E27FC236}">
                      <a16:creationId xmlns:a16="http://schemas.microsoft.com/office/drawing/2014/main" id="{5404DB67-7CB4-4E59-82BB-1F704C979727}"/>
                    </a:ext>
                  </a:extLst>
                </p:cNvPr>
                <p:cNvSpPr/>
                <p:nvPr/>
              </p:nvSpPr>
              <p:spPr>
                <a:xfrm>
                  <a:off x="3594989" y="1822602"/>
                  <a:ext cx="10668" cy="101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8" h="101295">
                      <a:moveTo>
                        <a:pt x="0" y="101295"/>
                      </a:moveTo>
                      <a:lnTo>
                        <a:pt x="10668" y="0"/>
                      </a:ln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21" name="object 713">
                  <a:extLst>
                    <a:ext uri="{FF2B5EF4-FFF2-40B4-BE49-F238E27FC236}">
                      <a16:creationId xmlns:a16="http://schemas.microsoft.com/office/drawing/2014/main" id="{9CD128CE-A53F-491D-A1A3-1D5EDDFCB471}"/>
                    </a:ext>
                  </a:extLst>
                </p:cNvPr>
                <p:cNvSpPr/>
                <p:nvPr/>
              </p:nvSpPr>
              <p:spPr>
                <a:xfrm>
                  <a:off x="3395865" y="1494332"/>
                  <a:ext cx="209791" cy="328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91" h="328371">
                      <a:moveTo>
                        <a:pt x="20231" y="0"/>
                      </a:moveTo>
                      <a:lnTo>
                        <a:pt x="15347" y="11852"/>
                      </a:lnTo>
                      <a:lnTo>
                        <a:pt x="11126" y="23929"/>
                      </a:lnTo>
                      <a:lnTo>
                        <a:pt x="7572" y="36203"/>
                      </a:lnTo>
                      <a:lnTo>
                        <a:pt x="4693" y="48644"/>
                      </a:lnTo>
                      <a:lnTo>
                        <a:pt x="2493" y="61226"/>
                      </a:lnTo>
                      <a:lnTo>
                        <a:pt x="980" y="73919"/>
                      </a:lnTo>
                      <a:lnTo>
                        <a:pt x="159" y="86694"/>
                      </a:lnTo>
                      <a:lnTo>
                        <a:pt x="0" y="95351"/>
                      </a:lnTo>
                      <a:lnTo>
                        <a:pt x="671" y="113183"/>
                      </a:lnTo>
                      <a:lnTo>
                        <a:pt x="2654" y="130672"/>
                      </a:lnTo>
                      <a:lnTo>
                        <a:pt x="5902" y="147769"/>
                      </a:lnTo>
                      <a:lnTo>
                        <a:pt x="10370" y="164421"/>
                      </a:lnTo>
                      <a:lnTo>
                        <a:pt x="16009" y="180577"/>
                      </a:lnTo>
                      <a:lnTo>
                        <a:pt x="22776" y="196186"/>
                      </a:lnTo>
                      <a:lnTo>
                        <a:pt x="30622" y="211195"/>
                      </a:lnTo>
                      <a:lnTo>
                        <a:pt x="39501" y="225554"/>
                      </a:lnTo>
                      <a:lnTo>
                        <a:pt x="49368" y="239210"/>
                      </a:lnTo>
                      <a:lnTo>
                        <a:pt x="60175" y="252114"/>
                      </a:lnTo>
                      <a:lnTo>
                        <a:pt x="71877" y="264212"/>
                      </a:lnTo>
                      <a:lnTo>
                        <a:pt x="84427" y="275453"/>
                      </a:lnTo>
                      <a:lnTo>
                        <a:pt x="97778" y="285787"/>
                      </a:lnTo>
                      <a:lnTo>
                        <a:pt x="111885" y="295161"/>
                      </a:lnTo>
                      <a:lnTo>
                        <a:pt x="126701" y="303524"/>
                      </a:lnTo>
                      <a:lnTo>
                        <a:pt x="142179" y="310824"/>
                      </a:lnTo>
                      <a:lnTo>
                        <a:pt x="158274" y="317010"/>
                      </a:lnTo>
                      <a:lnTo>
                        <a:pt x="174938" y="322031"/>
                      </a:lnTo>
                      <a:lnTo>
                        <a:pt x="192126" y="325835"/>
                      </a:lnTo>
                      <a:lnTo>
                        <a:pt x="209791" y="328371"/>
                      </a:ln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22" name="object 714">
                  <a:extLst>
                    <a:ext uri="{FF2B5EF4-FFF2-40B4-BE49-F238E27FC236}">
                      <a16:creationId xmlns:a16="http://schemas.microsoft.com/office/drawing/2014/main" id="{A98B593B-4A5E-48C1-8701-FCD127FB82BC}"/>
                    </a:ext>
                  </a:extLst>
                </p:cNvPr>
                <p:cNvSpPr/>
                <p:nvPr/>
              </p:nvSpPr>
              <p:spPr>
                <a:xfrm>
                  <a:off x="3330575" y="1456181"/>
                  <a:ext cx="85572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72" h="38100">
                      <a:moveTo>
                        <a:pt x="0" y="0"/>
                      </a:moveTo>
                      <a:lnTo>
                        <a:pt x="85572" y="3810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23" name="object 715">
                  <a:extLst>
                    <a:ext uri="{FF2B5EF4-FFF2-40B4-BE49-F238E27FC236}">
                      <a16:creationId xmlns:a16="http://schemas.microsoft.com/office/drawing/2014/main" id="{F08013D0-E09F-4B26-B591-BF468BB03EF8}"/>
                    </a:ext>
                  </a:extLst>
                </p:cNvPr>
                <p:cNvSpPr/>
                <p:nvPr/>
              </p:nvSpPr>
              <p:spPr>
                <a:xfrm>
                  <a:off x="3309340" y="1521472"/>
                  <a:ext cx="91732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32" h="19392">
                      <a:moveTo>
                        <a:pt x="0" y="0"/>
                      </a:moveTo>
                      <a:lnTo>
                        <a:pt x="91732" y="19392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24" name="object 716">
                  <a:extLst>
                    <a:ext uri="{FF2B5EF4-FFF2-40B4-BE49-F238E27FC236}">
                      <a16:creationId xmlns:a16="http://schemas.microsoft.com/office/drawing/2014/main" id="{646FD043-B537-46E0-8C67-D84718BBAEBA}"/>
                    </a:ext>
                  </a:extLst>
                </p:cNvPr>
                <p:cNvSpPr/>
                <p:nvPr/>
              </p:nvSpPr>
              <p:spPr>
                <a:xfrm>
                  <a:off x="3302254" y="1589684"/>
                  <a:ext cx="9361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11">
                      <a:moveTo>
                        <a:pt x="0" y="0"/>
                      </a:moveTo>
                      <a:lnTo>
                        <a:pt x="93611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25" name="object 717">
                  <a:extLst>
                    <a:ext uri="{FF2B5EF4-FFF2-40B4-BE49-F238E27FC236}">
                      <a16:creationId xmlns:a16="http://schemas.microsoft.com/office/drawing/2014/main" id="{41C6C476-7B45-4F08-80B4-5BA9BECF52D1}"/>
                    </a:ext>
                  </a:extLst>
                </p:cNvPr>
                <p:cNvSpPr/>
                <p:nvPr/>
              </p:nvSpPr>
              <p:spPr>
                <a:xfrm>
                  <a:off x="3309340" y="1638300"/>
                  <a:ext cx="91732" cy="19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32" h="19545">
                      <a:moveTo>
                        <a:pt x="0" y="19545"/>
                      </a:moveTo>
                      <a:lnTo>
                        <a:pt x="91732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26" name="object 718">
                  <a:extLst>
                    <a:ext uri="{FF2B5EF4-FFF2-40B4-BE49-F238E27FC236}">
                      <a16:creationId xmlns:a16="http://schemas.microsoft.com/office/drawing/2014/main" id="{C5CF1D63-BB98-4CF3-8378-49C56905CD51}"/>
                    </a:ext>
                  </a:extLst>
                </p:cNvPr>
                <p:cNvSpPr/>
                <p:nvPr/>
              </p:nvSpPr>
              <p:spPr>
                <a:xfrm>
                  <a:off x="3330575" y="1684934"/>
                  <a:ext cx="85572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72" h="38100">
                      <a:moveTo>
                        <a:pt x="0" y="38099"/>
                      </a:moveTo>
                      <a:lnTo>
                        <a:pt x="85572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27" name="object 719">
                  <a:extLst>
                    <a:ext uri="{FF2B5EF4-FFF2-40B4-BE49-F238E27FC236}">
                      <a16:creationId xmlns:a16="http://schemas.microsoft.com/office/drawing/2014/main" id="{32F7FAF3-4A76-4BD0-AB2A-37B158586CF1}"/>
                    </a:ext>
                  </a:extLst>
                </p:cNvPr>
                <p:cNvSpPr/>
                <p:nvPr/>
              </p:nvSpPr>
              <p:spPr>
                <a:xfrm>
                  <a:off x="3364852" y="1727352"/>
                  <a:ext cx="75857" cy="55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57" h="55118">
                      <a:moveTo>
                        <a:pt x="0" y="55118"/>
                      </a:moveTo>
                      <a:lnTo>
                        <a:pt x="75857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28" name="object 720">
                  <a:extLst>
                    <a:ext uri="{FF2B5EF4-FFF2-40B4-BE49-F238E27FC236}">
                      <a16:creationId xmlns:a16="http://schemas.microsoft.com/office/drawing/2014/main" id="{54DC37E2-6ED1-43E7-B182-12851AF77145}"/>
                    </a:ext>
                  </a:extLst>
                </p:cNvPr>
                <p:cNvSpPr/>
                <p:nvPr/>
              </p:nvSpPr>
              <p:spPr>
                <a:xfrm>
                  <a:off x="3410699" y="1763763"/>
                  <a:ext cx="62750" cy="6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50" h="69596">
                      <a:moveTo>
                        <a:pt x="0" y="69595"/>
                      </a:moveTo>
                      <a:lnTo>
                        <a:pt x="62750" y="0"/>
                      </a:lnTo>
                    </a:path>
                  </a:pathLst>
                </a:custGeom>
                <a:ln w="14223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29" name="object 721">
                  <a:extLst>
                    <a:ext uri="{FF2B5EF4-FFF2-40B4-BE49-F238E27FC236}">
                      <a16:creationId xmlns:a16="http://schemas.microsoft.com/office/drawing/2014/main" id="{D0A5A8BE-F151-43F0-B318-2C9002657291}"/>
                    </a:ext>
                  </a:extLst>
                </p:cNvPr>
                <p:cNvSpPr/>
                <p:nvPr/>
              </p:nvSpPr>
              <p:spPr>
                <a:xfrm>
                  <a:off x="3466211" y="1792490"/>
                  <a:ext cx="46875" cy="81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75" h="81153">
                      <a:moveTo>
                        <a:pt x="0" y="81153"/>
                      </a:moveTo>
                      <a:lnTo>
                        <a:pt x="46875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30" name="object 722">
                  <a:extLst>
                    <a:ext uri="{FF2B5EF4-FFF2-40B4-BE49-F238E27FC236}">
                      <a16:creationId xmlns:a16="http://schemas.microsoft.com/office/drawing/2014/main" id="{EAA1BE96-5B78-439C-B79A-8C7E3F0D95C6}"/>
                    </a:ext>
                  </a:extLst>
                </p:cNvPr>
                <p:cNvSpPr/>
                <p:nvPr/>
              </p:nvSpPr>
              <p:spPr>
                <a:xfrm>
                  <a:off x="3528809" y="1812429"/>
                  <a:ext cx="28981" cy="89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81" h="89141">
                      <a:moveTo>
                        <a:pt x="0" y="89141"/>
                      </a:moveTo>
                      <a:lnTo>
                        <a:pt x="28981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31" name="object 723">
                  <a:extLst>
                    <a:ext uri="{FF2B5EF4-FFF2-40B4-BE49-F238E27FC236}">
                      <a16:creationId xmlns:a16="http://schemas.microsoft.com/office/drawing/2014/main" id="{BBE779DE-F8CC-4902-9C80-B283391805FC}"/>
                    </a:ext>
                  </a:extLst>
                </p:cNvPr>
                <p:cNvSpPr/>
                <p:nvPr/>
              </p:nvSpPr>
              <p:spPr>
                <a:xfrm>
                  <a:off x="3595890" y="1822602"/>
                  <a:ext cx="9766" cy="9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" h="93218">
                      <a:moveTo>
                        <a:pt x="0" y="93218"/>
                      </a:moveTo>
                      <a:lnTo>
                        <a:pt x="9766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32" name="object 724">
                  <a:extLst>
                    <a:ext uri="{FF2B5EF4-FFF2-40B4-BE49-F238E27FC236}">
                      <a16:creationId xmlns:a16="http://schemas.microsoft.com/office/drawing/2014/main" id="{9E399FFC-0CDB-4034-8B55-FCEB5D78785F}"/>
                    </a:ext>
                  </a:extLst>
                </p:cNvPr>
                <p:cNvSpPr/>
                <p:nvPr/>
              </p:nvSpPr>
              <p:spPr>
                <a:xfrm>
                  <a:off x="3395865" y="1494332"/>
                  <a:ext cx="209791" cy="328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91" h="328371">
                      <a:moveTo>
                        <a:pt x="20231" y="0"/>
                      </a:moveTo>
                      <a:lnTo>
                        <a:pt x="15347" y="11852"/>
                      </a:lnTo>
                      <a:lnTo>
                        <a:pt x="11126" y="23929"/>
                      </a:lnTo>
                      <a:lnTo>
                        <a:pt x="7572" y="36203"/>
                      </a:lnTo>
                      <a:lnTo>
                        <a:pt x="4693" y="48644"/>
                      </a:lnTo>
                      <a:lnTo>
                        <a:pt x="2493" y="61226"/>
                      </a:lnTo>
                      <a:lnTo>
                        <a:pt x="980" y="73919"/>
                      </a:lnTo>
                      <a:lnTo>
                        <a:pt x="159" y="86694"/>
                      </a:lnTo>
                      <a:lnTo>
                        <a:pt x="0" y="95351"/>
                      </a:lnTo>
                      <a:lnTo>
                        <a:pt x="671" y="113183"/>
                      </a:lnTo>
                      <a:lnTo>
                        <a:pt x="2654" y="130672"/>
                      </a:lnTo>
                      <a:lnTo>
                        <a:pt x="5902" y="147769"/>
                      </a:lnTo>
                      <a:lnTo>
                        <a:pt x="10370" y="164421"/>
                      </a:lnTo>
                      <a:lnTo>
                        <a:pt x="16009" y="180577"/>
                      </a:lnTo>
                      <a:lnTo>
                        <a:pt x="22776" y="196186"/>
                      </a:lnTo>
                      <a:lnTo>
                        <a:pt x="30622" y="211195"/>
                      </a:lnTo>
                      <a:lnTo>
                        <a:pt x="39501" y="225554"/>
                      </a:lnTo>
                      <a:lnTo>
                        <a:pt x="49368" y="239210"/>
                      </a:lnTo>
                      <a:lnTo>
                        <a:pt x="60175" y="252114"/>
                      </a:lnTo>
                      <a:lnTo>
                        <a:pt x="71877" y="264212"/>
                      </a:lnTo>
                      <a:lnTo>
                        <a:pt x="84427" y="275453"/>
                      </a:lnTo>
                      <a:lnTo>
                        <a:pt x="97778" y="285787"/>
                      </a:lnTo>
                      <a:lnTo>
                        <a:pt x="111885" y="295161"/>
                      </a:lnTo>
                      <a:lnTo>
                        <a:pt x="126701" y="303524"/>
                      </a:lnTo>
                      <a:lnTo>
                        <a:pt x="142179" y="310824"/>
                      </a:lnTo>
                      <a:lnTo>
                        <a:pt x="158274" y="317010"/>
                      </a:lnTo>
                      <a:lnTo>
                        <a:pt x="174938" y="322031"/>
                      </a:lnTo>
                      <a:lnTo>
                        <a:pt x="192126" y="325835"/>
                      </a:lnTo>
                      <a:lnTo>
                        <a:pt x="209791" y="328371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33" name="object 725">
                  <a:extLst>
                    <a:ext uri="{FF2B5EF4-FFF2-40B4-BE49-F238E27FC236}">
                      <a16:creationId xmlns:a16="http://schemas.microsoft.com/office/drawing/2014/main" id="{EB4AED46-CC63-4E71-9E90-E25E66B64B40}"/>
                    </a:ext>
                  </a:extLst>
                </p:cNvPr>
                <p:cNvSpPr/>
                <p:nvPr/>
              </p:nvSpPr>
              <p:spPr>
                <a:xfrm>
                  <a:off x="3192170" y="1151636"/>
                  <a:ext cx="875995" cy="876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995" h="876045">
                      <a:moveTo>
                        <a:pt x="875995" y="438048"/>
                      </a:moveTo>
                      <a:lnTo>
                        <a:pt x="874543" y="402118"/>
                      </a:lnTo>
                      <a:lnTo>
                        <a:pt x="870262" y="366989"/>
                      </a:lnTo>
                      <a:lnTo>
                        <a:pt x="863265" y="332773"/>
                      </a:lnTo>
                      <a:lnTo>
                        <a:pt x="853665" y="299583"/>
                      </a:lnTo>
                      <a:lnTo>
                        <a:pt x="841574" y="267531"/>
                      </a:lnTo>
                      <a:lnTo>
                        <a:pt x="827106" y="236731"/>
                      </a:lnTo>
                      <a:lnTo>
                        <a:pt x="810372" y="207294"/>
                      </a:lnTo>
                      <a:lnTo>
                        <a:pt x="791486" y="179333"/>
                      </a:lnTo>
                      <a:lnTo>
                        <a:pt x="770560" y="152962"/>
                      </a:lnTo>
                      <a:lnTo>
                        <a:pt x="747707" y="128293"/>
                      </a:lnTo>
                      <a:lnTo>
                        <a:pt x="723040" y="105439"/>
                      </a:lnTo>
                      <a:lnTo>
                        <a:pt x="696672" y="84512"/>
                      </a:lnTo>
                      <a:lnTo>
                        <a:pt x="668714" y="65624"/>
                      </a:lnTo>
                      <a:lnTo>
                        <a:pt x="639281" y="48890"/>
                      </a:lnTo>
                      <a:lnTo>
                        <a:pt x="608484" y="34421"/>
                      </a:lnTo>
                      <a:lnTo>
                        <a:pt x="576437" y="22330"/>
                      </a:lnTo>
                      <a:lnTo>
                        <a:pt x="543252" y="12729"/>
                      </a:lnTo>
                      <a:lnTo>
                        <a:pt x="509042" y="5732"/>
                      </a:lnTo>
                      <a:lnTo>
                        <a:pt x="473919" y="1451"/>
                      </a:lnTo>
                      <a:lnTo>
                        <a:pt x="437997" y="0"/>
                      </a:lnTo>
                      <a:lnTo>
                        <a:pt x="402075" y="1451"/>
                      </a:lnTo>
                      <a:lnTo>
                        <a:pt x="366952" y="5732"/>
                      </a:lnTo>
                      <a:lnTo>
                        <a:pt x="332742" y="12729"/>
                      </a:lnTo>
                      <a:lnTo>
                        <a:pt x="299557" y="22330"/>
                      </a:lnTo>
                      <a:lnTo>
                        <a:pt x="267510" y="34421"/>
                      </a:lnTo>
                      <a:lnTo>
                        <a:pt x="236713" y="48890"/>
                      </a:lnTo>
                      <a:lnTo>
                        <a:pt x="207280" y="65624"/>
                      </a:lnTo>
                      <a:lnTo>
                        <a:pt x="179322" y="84512"/>
                      </a:lnTo>
                      <a:lnTo>
                        <a:pt x="152954" y="105439"/>
                      </a:lnTo>
                      <a:lnTo>
                        <a:pt x="128287" y="128293"/>
                      </a:lnTo>
                      <a:lnTo>
                        <a:pt x="105434" y="152962"/>
                      </a:lnTo>
                      <a:lnTo>
                        <a:pt x="84508" y="179333"/>
                      </a:lnTo>
                      <a:lnTo>
                        <a:pt x="65622" y="207294"/>
                      </a:lnTo>
                      <a:lnTo>
                        <a:pt x="48888" y="236731"/>
                      </a:lnTo>
                      <a:lnTo>
                        <a:pt x="34420" y="267531"/>
                      </a:lnTo>
                      <a:lnTo>
                        <a:pt x="22329" y="299583"/>
                      </a:lnTo>
                      <a:lnTo>
                        <a:pt x="12729" y="332773"/>
                      </a:lnTo>
                      <a:lnTo>
                        <a:pt x="5732" y="366989"/>
                      </a:lnTo>
                      <a:lnTo>
                        <a:pt x="1451" y="402118"/>
                      </a:lnTo>
                      <a:lnTo>
                        <a:pt x="0" y="438048"/>
                      </a:lnTo>
                      <a:lnTo>
                        <a:pt x="1451" y="473970"/>
                      </a:lnTo>
                      <a:lnTo>
                        <a:pt x="5732" y="509093"/>
                      </a:lnTo>
                      <a:lnTo>
                        <a:pt x="12729" y="543303"/>
                      </a:lnTo>
                      <a:lnTo>
                        <a:pt x="22329" y="576488"/>
                      </a:lnTo>
                      <a:lnTo>
                        <a:pt x="34420" y="608535"/>
                      </a:lnTo>
                      <a:lnTo>
                        <a:pt x="48888" y="639332"/>
                      </a:lnTo>
                      <a:lnTo>
                        <a:pt x="65622" y="668765"/>
                      </a:lnTo>
                      <a:lnTo>
                        <a:pt x="84508" y="696723"/>
                      </a:lnTo>
                      <a:lnTo>
                        <a:pt x="105434" y="723091"/>
                      </a:lnTo>
                      <a:lnTo>
                        <a:pt x="128287" y="747758"/>
                      </a:lnTo>
                      <a:lnTo>
                        <a:pt x="152954" y="770611"/>
                      </a:lnTo>
                      <a:lnTo>
                        <a:pt x="179322" y="791537"/>
                      </a:lnTo>
                      <a:lnTo>
                        <a:pt x="207280" y="810423"/>
                      </a:lnTo>
                      <a:lnTo>
                        <a:pt x="236713" y="827157"/>
                      </a:lnTo>
                      <a:lnTo>
                        <a:pt x="267510" y="841625"/>
                      </a:lnTo>
                      <a:lnTo>
                        <a:pt x="299557" y="853716"/>
                      </a:lnTo>
                      <a:lnTo>
                        <a:pt x="332742" y="863316"/>
                      </a:lnTo>
                      <a:lnTo>
                        <a:pt x="366952" y="870313"/>
                      </a:lnTo>
                      <a:lnTo>
                        <a:pt x="402075" y="874594"/>
                      </a:lnTo>
                      <a:lnTo>
                        <a:pt x="437997" y="876045"/>
                      </a:lnTo>
                      <a:lnTo>
                        <a:pt x="473919" y="874594"/>
                      </a:lnTo>
                      <a:lnTo>
                        <a:pt x="509042" y="870313"/>
                      </a:lnTo>
                      <a:lnTo>
                        <a:pt x="543252" y="863316"/>
                      </a:lnTo>
                      <a:lnTo>
                        <a:pt x="576437" y="853716"/>
                      </a:lnTo>
                      <a:lnTo>
                        <a:pt x="608484" y="841625"/>
                      </a:lnTo>
                      <a:lnTo>
                        <a:pt x="639281" y="827157"/>
                      </a:lnTo>
                      <a:lnTo>
                        <a:pt x="668714" y="810423"/>
                      </a:lnTo>
                      <a:lnTo>
                        <a:pt x="696672" y="791537"/>
                      </a:lnTo>
                      <a:lnTo>
                        <a:pt x="723040" y="770611"/>
                      </a:lnTo>
                      <a:lnTo>
                        <a:pt x="747707" y="747758"/>
                      </a:lnTo>
                      <a:lnTo>
                        <a:pt x="770560" y="723091"/>
                      </a:lnTo>
                      <a:lnTo>
                        <a:pt x="791486" y="696723"/>
                      </a:lnTo>
                      <a:lnTo>
                        <a:pt x="810372" y="668765"/>
                      </a:lnTo>
                      <a:lnTo>
                        <a:pt x="827106" y="639332"/>
                      </a:lnTo>
                      <a:lnTo>
                        <a:pt x="841574" y="608535"/>
                      </a:lnTo>
                      <a:lnTo>
                        <a:pt x="853665" y="576488"/>
                      </a:lnTo>
                      <a:lnTo>
                        <a:pt x="863265" y="543303"/>
                      </a:lnTo>
                      <a:lnTo>
                        <a:pt x="870262" y="509093"/>
                      </a:lnTo>
                      <a:lnTo>
                        <a:pt x="874543" y="473970"/>
                      </a:lnTo>
                      <a:lnTo>
                        <a:pt x="875995" y="438048"/>
                      </a:ln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34" name="object 726">
                  <a:extLst>
                    <a:ext uri="{FF2B5EF4-FFF2-40B4-BE49-F238E27FC236}">
                      <a16:creationId xmlns:a16="http://schemas.microsoft.com/office/drawing/2014/main" id="{44D91350-5951-4925-B77F-C29C0FD290B9}"/>
                    </a:ext>
                  </a:extLst>
                </p:cNvPr>
                <p:cNvSpPr/>
                <p:nvPr/>
              </p:nvSpPr>
              <p:spPr>
                <a:xfrm>
                  <a:off x="3051568" y="3651097"/>
                  <a:ext cx="62712" cy="6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2" h="69608">
                      <a:moveTo>
                        <a:pt x="0" y="0"/>
                      </a:moveTo>
                      <a:lnTo>
                        <a:pt x="62712" y="69608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35" name="object 727">
                  <a:extLst>
                    <a:ext uri="{FF2B5EF4-FFF2-40B4-BE49-F238E27FC236}">
                      <a16:creationId xmlns:a16="http://schemas.microsoft.com/office/drawing/2014/main" id="{2437F4DB-4C67-4C32-83F0-5E04C585E5CA}"/>
                    </a:ext>
                  </a:extLst>
                </p:cNvPr>
                <p:cNvSpPr/>
                <p:nvPr/>
              </p:nvSpPr>
              <p:spPr>
                <a:xfrm>
                  <a:off x="3005734" y="3702050"/>
                  <a:ext cx="75806" cy="55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" h="55117">
                      <a:moveTo>
                        <a:pt x="0" y="0"/>
                      </a:moveTo>
                      <a:lnTo>
                        <a:pt x="75806" y="55117"/>
                      </a:lnTo>
                    </a:path>
                  </a:pathLst>
                </a:custGeom>
                <a:ln w="14223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36" name="object 728">
                  <a:extLst>
                    <a:ext uri="{FF2B5EF4-FFF2-40B4-BE49-F238E27FC236}">
                      <a16:creationId xmlns:a16="http://schemas.microsoft.com/office/drawing/2014/main" id="{4578CCAB-A8A1-4454-AA7A-E8A761A5A5D5}"/>
                    </a:ext>
                  </a:extLst>
                </p:cNvPr>
                <p:cNvSpPr/>
                <p:nvPr/>
              </p:nvSpPr>
              <p:spPr>
                <a:xfrm>
                  <a:off x="2971406" y="3761486"/>
                  <a:ext cx="85623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23" h="38100">
                      <a:moveTo>
                        <a:pt x="0" y="0"/>
                      </a:moveTo>
                      <a:lnTo>
                        <a:pt x="85623" y="3810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37" name="object 729">
                  <a:extLst>
                    <a:ext uri="{FF2B5EF4-FFF2-40B4-BE49-F238E27FC236}">
                      <a16:creationId xmlns:a16="http://schemas.microsoft.com/office/drawing/2014/main" id="{1AD279DC-1155-44CA-83BF-CC0219A5EB8A}"/>
                    </a:ext>
                  </a:extLst>
                </p:cNvPr>
                <p:cNvSpPr/>
                <p:nvPr/>
              </p:nvSpPr>
              <p:spPr>
                <a:xfrm>
                  <a:off x="2950222" y="3826624"/>
                  <a:ext cx="91681" cy="1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81" h="19596">
                      <a:moveTo>
                        <a:pt x="0" y="0"/>
                      </a:moveTo>
                      <a:lnTo>
                        <a:pt x="91681" y="19596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38" name="object 730">
                  <a:extLst>
                    <a:ext uri="{FF2B5EF4-FFF2-40B4-BE49-F238E27FC236}">
                      <a16:creationId xmlns:a16="http://schemas.microsoft.com/office/drawing/2014/main" id="{3D35527D-3C97-4F5B-AE06-42B83CA74033}"/>
                    </a:ext>
                  </a:extLst>
                </p:cNvPr>
                <p:cNvSpPr/>
                <p:nvPr/>
              </p:nvSpPr>
              <p:spPr>
                <a:xfrm>
                  <a:off x="2943072" y="3894836"/>
                  <a:ext cx="93611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11">
                      <a:moveTo>
                        <a:pt x="0" y="0"/>
                      </a:moveTo>
                      <a:lnTo>
                        <a:pt x="93611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39" name="object 731">
                  <a:extLst>
                    <a:ext uri="{FF2B5EF4-FFF2-40B4-BE49-F238E27FC236}">
                      <a16:creationId xmlns:a16="http://schemas.microsoft.com/office/drawing/2014/main" id="{97A2FE19-1876-4461-9C30-CD1B1AA69FAE}"/>
                    </a:ext>
                  </a:extLst>
                </p:cNvPr>
                <p:cNvSpPr/>
                <p:nvPr/>
              </p:nvSpPr>
              <p:spPr>
                <a:xfrm>
                  <a:off x="2950222" y="3943604"/>
                  <a:ext cx="91681" cy="19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81" h="19443">
                      <a:moveTo>
                        <a:pt x="0" y="19443"/>
                      </a:moveTo>
                      <a:lnTo>
                        <a:pt x="91681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40" name="object 732">
                  <a:extLst>
                    <a:ext uri="{FF2B5EF4-FFF2-40B4-BE49-F238E27FC236}">
                      <a16:creationId xmlns:a16="http://schemas.microsoft.com/office/drawing/2014/main" id="{80DE23CD-DC76-4455-982E-F05383D990EE}"/>
                    </a:ext>
                  </a:extLst>
                </p:cNvPr>
                <p:cNvSpPr/>
                <p:nvPr/>
              </p:nvSpPr>
              <p:spPr>
                <a:xfrm>
                  <a:off x="2971406" y="3990225"/>
                  <a:ext cx="85623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23" h="38100">
                      <a:moveTo>
                        <a:pt x="0" y="38100"/>
                      </a:moveTo>
                      <a:lnTo>
                        <a:pt x="85623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41" name="object 733">
                  <a:extLst>
                    <a:ext uri="{FF2B5EF4-FFF2-40B4-BE49-F238E27FC236}">
                      <a16:creationId xmlns:a16="http://schemas.microsoft.com/office/drawing/2014/main" id="{632D2AA2-2B23-46D4-AC2E-A579C813F5F7}"/>
                    </a:ext>
                  </a:extLst>
                </p:cNvPr>
                <p:cNvSpPr/>
                <p:nvPr/>
              </p:nvSpPr>
              <p:spPr>
                <a:xfrm>
                  <a:off x="3005734" y="4032643"/>
                  <a:ext cx="75806" cy="54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" h="54965">
                      <a:moveTo>
                        <a:pt x="0" y="54965"/>
                      </a:moveTo>
                      <a:lnTo>
                        <a:pt x="75806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42" name="object 734">
                  <a:extLst>
                    <a:ext uri="{FF2B5EF4-FFF2-40B4-BE49-F238E27FC236}">
                      <a16:creationId xmlns:a16="http://schemas.microsoft.com/office/drawing/2014/main" id="{A8311E0A-4A11-42FB-94C9-CF026F9495CB}"/>
                    </a:ext>
                  </a:extLst>
                </p:cNvPr>
                <p:cNvSpPr/>
                <p:nvPr/>
              </p:nvSpPr>
              <p:spPr>
                <a:xfrm>
                  <a:off x="3051568" y="4068965"/>
                  <a:ext cx="62712" cy="69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2" h="69697">
                      <a:moveTo>
                        <a:pt x="0" y="69697"/>
                      </a:moveTo>
                      <a:lnTo>
                        <a:pt x="62712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43" name="object 735">
                  <a:extLst>
                    <a:ext uri="{FF2B5EF4-FFF2-40B4-BE49-F238E27FC236}">
                      <a16:creationId xmlns:a16="http://schemas.microsoft.com/office/drawing/2014/main" id="{F2A0309A-D8DB-4660-985D-BE4C0FB83B95}"/>
                    </a:ext>
                  </a:extLst>
                </p:cNvPr>
                <p:cNvSpPr/>
                <p:nvPr/>
              </p:nvSpPr>
              <p:spPr>
                <a:xfrm>
                  <a:off x="3107029" y="4097782"/>
                  <a:ext cx="46888" cy="81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8" h="81165">
                      <a:moveTo>
                        <a:pt x="0" y="81165"/>
                      </a:moveTo>
                      <a:lnTo>
                        <a:pt x="46888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44" name="object 736">
                  <a:extLst>
                    <a:ext uri="{FF2B5EF4-FFF2-40B4-BE49-F238E27FC236}">
                      <a16:creationId xmlns:a16="http://schemas.microsoft.com/office/drawing/2014/main" id="{7ACC9E81-FAA6-4EC5-A80E-4A8FA2CB8071}"/>
                    </a:ext>
                  </a:extLst>
                </p:cNvPr>
                <p:cNvSpPr/>
                <p:nvPr/>
              </p:nvSpPr>
              <p:spPr>
                <a:xfrm>
                  <a:off x="3169640" y="4117721"/>
                  <a:ext cx="28968" cy="89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68" h="89001">
                      <a:moveTo>
                        <a:pt x="0" y="89001"/>
                      </a:moveTo>
                      <a:lnTo>
                        <a:pt x="28968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45" name="object 737">
                  <a:extLst>
                    <a:ext uri="{FF2B5EF4-FFF2-40B4-BE49-F238E27FC236}">
                      <a16:creationId xmlns:a16="http://schemas.microsoft.com/office/drawing/2014/main" id="{7AF6AFDB-E705-452A-ADE5-2729E18E1548}"/>
                    </a:ext>
                  </a:extLst>
                </p:cNvPr>
                <p:cNvSpPr/>
                <p:nvPr/>
              </p:nvSpPr>
              <p:spPr>
                <a:xfrm>
                  <a:off x="3036684" y="3720706"/>
                  <a:ext cx="161925" cy="396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25" h="396976">
                      <a:moveTo>
                        <a:pt x="77546" y="0"/>
                      </a:moveTo>
                      <a:lnTo>
                        <a:pt x="67963" y="9130"/>
                      </a:lnTo>
                      <a:lnTo>
                        <a:pt x="58957" y="18735"/>
                      </a:lnTo>
                      <a:lnTo>
                        <a:pt x="50540" y="28786"/>
                      </a:lnTo>
                      <a:lnTo>
                        <a:pt x="42724" y="39255"/>
                      </a:lnTo>
                      <a:lnTo>
                        <a:pt x="28947" y="61336"/>
                      </a:lnTo>
                      <a:lnTo>
                        <a:pt x="17724" y="84753"/>
                      </a:lnTo>
                      <a:lnTo>
                        <a:pt x="9156" y="109282"/>
                      </a:lnTo>
                      <a:lnTo>
                        <a:pt x="3341" y="134701"/>
                      </a:lnTo>
                      <a:lnTo>
                        <a:pt x="1498" y="147674"/>
                      </a:lnTo>
                      <a:lnTo>
                        <a:pt x="380" y="160786"/>
                      </a:lnTo>
                      <a:lnTo>
                        <a:pt x="0" y="174129"/>
                      </a:lnTo>
                      <a:lnTo>
                        <a:pt x="486" y="189262"/>
                      </a:lnTo>
                      <a:lnTo>
                        <a:pt x="1927" y="204186"/>
                      </a:lnTo>
                      <a:lnTo>
                        <a:pt x="4298" y="218868"/>
                      </a:lnTo>
                      <a:lnTo>
                        <a:pt x="7573" y="233270"/>
                      </a:lnTo>
                      <a:lnTo>
                        <a:pt x="11725" y="247359"/>
                      </a:lnTo>
                      <a:lnTo>
                        <a:pt x="16731" y="261099"/>
                      </a:lnTo>
                      <a:lnTo>
                        <a:pt x="22563" y="274453"/>
                      </a:lnTo>
                      <a:lnTo>
                        <a:pt x="29196" y="287388"/>
                      </a:lnTo>
                      <a:lnTo>
                        <a:pt x="36604" y="299867"/>
                      </a:lnTo>
                      <a:lnTo>
                        <a:pt x="44762" y="311856"/>
                      </a:lnTo>
                      <a:lnTo>
                        <a:pt x="53644" y="323318"/>
                      </a:lnTo>
                      <a:lnTo>
                        <a:pt x="63225" y="334220"/>
                      </a:lnTo>
                      <a:lnTo>
                        <a:pt x="73478" y="344524"/>
                      </a:lnTo>
                      <a:lnTo>
                        <a:pt x="84378" y="354196"/>
                      </a:lnTo>
                      <a:lnTo>
                        <a:pt x="95899" y="363201"/>
                      </a:lnTo>
                      <a:lnTo>
                        <a:pt x="108016" y="371503"/>
                      </a:lnTo>
                      <a:lnTo>
                        <a:pt x="120702" y="379067"/>
                      </a:lnTo>
                      <a:lnTo>
                        <a:pt x="133933" y="385857"/>
                      </a:lnTo>
                      <a:lnTo>
                        <a:pt x="147682" y="391839"/>
                      </a:lnTo>
                      <a:lnTo>
                        <a:pt x="161925" y="396976"/>
                      </a:lnTo>
                    </a:path>
                  </a:pathLst>
                </a:custGeom>
                <a:ln w="14223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46" name="object 738">
                  <a:extLst>
                    <a:ext uri="{FF2B5EF4-FFF2-40B4-BE49-F238E27FC236}">
                      <a16:creationId xmlns:a16="http://schemas.microsoft.com/office/drawing/2014/main" id="{FF34E392-BE11-4DE8-B204-8AA34484A742}"/>
                    </a:ext>
                  </a:extLst>
                </p:cNvPr>
                <p:cNvSpPr/>
                <p:nvPr/>
              </p:nvSpPr>
              <p:spPr>
                <a:xfrm>
                  <a:off x="1336281" y="2791218"/>
                  <a:ext cx="9376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64">
                      <a:moveTo>
                        <a:pt x="93764" y="0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47" name="object 739">
                  <a:extLst>
                    <a:ext uri="{FF2B5EF4-FFF2-40B4-BE49-F238E27FC236}">
                      <a16:creationId xmlns:a16="http://schemas.microsoft.com/office/drawing/2014/main" id="{E9917261-5230-4F56-9A9A-F88AFD8145A4}"/>
                    </a:ext>
                  </a:extLst>
                </p:cNvPr>
                <p:cNvSpPr/>
                <p:nvPr/>
              </p:nvSpPr>
              <p:spPr>
                <a:xfrm>
                  <a:off x="1000772" y="3013964"/>
                  <a:ext cx="28968" cy="8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68" h="89154">
                      <a:moveTo>
                        <a:pt x="0" y="89154"/>
                      </a:moveTo>
                      <a:lnTo>
                        <a:pt x="28968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48" name="object 740">
                  <a:extLst>
                    <a:ext uri="{FF2B5EF4-FFF2-40B4-BE49-F238E27FC236}">
                      <a16:creationId xmlns:a16="http://schemas.microsoft.com/office/drawing/2014/main" id="{2A5A5752-CD31-491B-A980-BD478BC04512}"/>
                    </a:ext>
                  </a:extLst>
                </p:cNvPr>
                <p:cNvSpPr/>
                <p:nvPr/>
              </p:nvSpPr>
              <p:spPr>
                <a:xfrm>
                  <a:off x="1067841" y="3024136"/>
                  <a:ext cx="9779" cy="9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9" h="93218">
                      <a:moveTo>
                        <a:pt x="0" y="93218"/>
                      </a:moveTo>
                      <a:lnTo>
                        <a:pt x="9779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49" name="object 741">
                  <a:extLst>
                    <a:ext uri="{FF2B5EF4-FFF2-40B4-BE49-F238E27FC236}">
                      <a16:creationId xmlns:a16="http://schemas.microsoft.com/office/drawing/2014/main" id="{28612116-D931-4BD0-84EE-66779068D1D8}"/>
                    </a:ext>
                  </a:extLst>
                </p:cNvPr>
                <p:cNvSpPr/>
                <p:nvPr/>
              </p:nvSpPr>
              <p:spPr>
                <a:xfrm>
                  <a:off x="1126629" y="3024136"/>
                  <a:ext cx="9766" cy="9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6" h="93218">
                      <a:moveTo>
                        <a:pt x="9766" y="93218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50" name="object 742">
                  <a:extLst>
                    <a:ext uri="{FF2B5EF4-FFF2-40B4-BE49-F238E27FC236}">
                      <a16:creationId xmlns:a16="http://schemas.microsoft.com/office/drawing/2014/main" id="{12D72FD4-673A-4ED2-BA73-1E2B4119CAEC}"/>
                    </a:ext>
                  </a:extLst>
                </p:cNvPr>
                <p:cNvSpPr/>
                <p:nvPr/>
              </p:nvSpPr>
              <p:spPr>
                <a:xfrm>
                  <a:off x="1174496" y="3013964"/>
                  <a:ext cx="28981" cy="8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81" h="89154">
                      <a:moveTo>
                        <a:pt x="28981" y="89154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51" name="object 743">
                  <a:extLst>
                    <a:ext uri="{FF2B5EF4-FFF2-40B4-BE49-F238E27FC236}">
                      <a16:creationId xmlns:a16="http://schemas.microsoft.com/office/drawing/2014/main" id="{B402A209-541E-4CB0-9809-E2CA504F855F}"/>
                    </a:ext>
                  </a:extLst>
                </p:cNvPr>
                <p:cNvSpPr/>
                <p:nvPr/>
              </p:nvSpPr>
              <p:spPr>
                <a:xfrm>
                  <a:off x="1219200" y="2994025"/>
                  <a:ext cx="46875" cy="81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75" h="81165">
                      <a:moveTo>
                        <a:pt x="46875" y="81165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52" name="object 744">
                  <a:extLst>
                    <a:ext uri="{FF2B5EF4-FFF2-40B4-BE49-F238E27FC236}">
                      <a16:creationId xmlns:a16="http://schemas.microsoft.com/office/drawing/2014/main" id="{EDAE7002-CD6E-4CDC-90DC-9379CFC88A39}"/>
                    </a:ext>
                  </a:extLst>
                </p:cNvPr>
                <p:cNvSpPr/>
                <p:nvPr/>
              </p:nvSpPr>
              <p:spPr>
                <a:xfrm>
                  <a:off x="1258836" y="2965196"/>
                  <a:ext cx="62712" cy="69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2" h="69710">
                      <a:moveTo>
                        <a:pt x="62712" y="69710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53" name="object 745">
                  <a:extLst>
                    <a:ext uri="{FF2B5EF4-FFF2-40B4-BE49-F238E27FC236}">
                      <a16:creationId xmlns:a16="http://schemas.microsoft.com/office/drawing/2014/main" id="{284A2F29-E869-46C3-A8BD-7DC5D2D148E8}"/>
                    </a:ext>
                  </a:extLst>
                </p:cNvPr>
                <p:cNvSpPr/>
                <p:nvPr/>
              </p:nvSpPr>
              <p:spPr>
                <a:xfrm>
                  <a:off x="1291577" y="2928886"/>
                  <a:ext cx="75857" cy="54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57" h="54965">
                      <a:moveTo>
                        <a:pt x="75857" y="54965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54" name="object 746">
                  <a:extLst>
                    <a:ext uri="{FF2B5EF4-FFF2-40B4-BE49-F238E27FC236}">
                      <a16:creationId xmlns:a16="http://schemas.microsoft.com/office/drawing/2014/main" id="{3E3E6569-2525-4C45-8B4D-3315DB4B0C44}"/>
                    </a:ext>
                  </a:extLst>
                </p:cNvPr>
                <p:cNvSpPr/>
                <p:nvPr/>
              </p:nvSpPr>
              <p:spPr>
                <a:xfrm>
                  <a:off x="1316088" y="2886468"/>
                  <a:ext cx="85623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23" h="38100">
                      <a:moveTo>
                        <a:pt x="85623" y="38100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55" name="object 747">
                  <a:extLst>
                    <a:ext uri="{FF2B5EF4-FFF2-40B4-BE49-F238E27FC236}">
                      <a16:creationId xmlns:a16="http://schemas.microsoft.com/office/drawing/2014/main" id="{A4286882-C4F9-4C4D-B32F-106101E80698}"/>
                    </a:ext>
                  </a:extLst>
                </p:cNvPr>
                <p:cNvSpPr/>
                <p:nvPr/>
              </p:nvSpPr>
              <p:spPr>
                <a:xfrm>
                  <a:off x="1331214" y="2839834"/>
                  <a:ext cx="91681" cy="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81" h="19456">
                      <a:moveTo>
                        <a:pt x="91681" y="19456"/>
                      </a:moveTo>
                      <a:lnTo>
                        <a:pt x="0" y="0"/>
                      </a:lnTo>
                    </a:path>
                  </a:pathLst>
                </a:custGeom>
                <a:ln w="14223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56" name="object 748">
                  <a:extLst>
                    <a:ext uri="{FF2B5EF4-FFF2-40B4-BE49-F238E27FC236}">
                      <a16:creationId xmlns:a16="http://schemas.microsoft.com/office/drawing/2014/main" id="{E01D3240-DC1E-42B5-99F4-F4C4532CC747}"/>
                    </a:ext>
                  </a:extLst>
                </p:cNvPr>
                <p:cNvSpPr/>
                <p:nvPr/>
              </p:nvSpPr>
              <p:spPr>
                <a:xfrm>
                  <a:off x="1029690" y="2791218"/>
                  <a:ext cx="306730" cy="234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730" h="234302">
                      <a:moveTo>
                        <a:pt x="0" y="222846"/>
                      </a:moveTo>
                      <a:lnTo>
                        <a:pt x="12234" y="226456"/>
                      </a:lnTo>
                      <a:lnTo>
                        <a:pt x="24636" y="229389"/>
                      </a:lnTo>
                      <a:lnTo>
                        <a:pt x="37175" y="231643"/>
                      </a:lnTo>
                      <a:lnTo>
                        <a:pt x="49822" y="233212"/>
                      </a:lnTo>
                      <a:lnTo>
                        <a:pt x="62546" y="234094"/>
                      </a:lnTo>
                      <a:lnTo>
                        <a:pt x="72428" y="234302"/>
                      </a:lnTo>
                      <a:lnTo>
                        <a:pt x="91642" y="233525"/>
                      </a:lnTo>
                      <a:lnTo>
                        <a:pt x="110429" y="231235"/>
                      </a:lnTo>
                      <a:lnTo>
                        <a:pt x="128729" y="227492"/>
                      </a:lnTo>
                      <a:lnTo>
                        <a:pt x="146480" y="222356"/>
                      </a:lnTo>
                      <a:lnTo>
                        <a:pt x="163623" y="215887"/>
                      </a:lnTo>
                      <a:lnTo>
                        <a:pt x="180097" y="208147"/>
                      </a:lnTo>
                      <a:lnTo>
                        <a:pt x="195842" y="199195"/>
                      </a:lnTo>
                      <a:lnTo>
                        <a:pt x="210797" y="189091"/>
                      </a:lnTo>
                      <a:lnTo>
                        <a:pt x="224903" y="177896"/>
                      </a:lnTo>
                      <a:lnTo>
                        <a:pt x="238099" y="165671"/>
                      </a:lnTo>
                      <a:lnTo>
                        <a:pt x="250324" y="152475"/>
                      </a:lnTo>
                      <a:lnTo>
                        <a:pt x="261519" y="138369"/>
                      </a:lnTo>
                      <a:lnTo>
                        <a:pt x="271623" y="123414"/>
                      </a:lnTo>
                      <a:lnTo>
                        <a:pt x="280575" y="107669"/>
                      </a:lnTo>
                      <a:lnTo>
                        <a:pt x="288315" y="91195"/>
                      </a:lnTo>
                      <a:lnTo>
                        <a:pt x="294784" y="74052"/>
                      </a:lnTo>
                      <a:lnTo>
                        <a:pt x="299920" y="56301"/>
                      </a:lnTo>
                      <a:lnTo>
                        <a:pt x="303663" y="38001"/>
                      </a:lnTo>
                      <a:lnTo>
                        <a:pt x="305953" y="19214"/>
                      </a:lnTo>
                      <a:lnTo>
                        <a:pt x="30673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57" name="object 749">
                  <a:extLst>
                    <a:ext uri="{FF2B5EF4-FFF2-40B4-BE49-F238E27FC236}">
                      <a16:creationId xmlns:a16="http://schemas.microsoft.com/office/drawing/2014/main" id="{0B1F478F-0602-46C2-B638-C90B36AF2896}"/>
                    </a:ext>
                  </a:extLst>
                </p:cNvPr>
                <p:cNvSpPr/>
                <p:nvPr/>
              </p:nvSpPr>
              <p:spPr>
                <a:xfrm>
                  <a:off x="1265440" y="1826768"/>
                  <a:ext cx="93713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13">
                      <a:moveTo>
                        <a:pt x="93713" y="0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58" name="object 750">
                  <a:extLst>
                    <a:ext uri="{FF2B5EF4-FFF2-40B4-BE49-F238E27FC236}">
                      <a16:creationId xmlns:a16="http://schemas.microsoft.com/office/drawing/2014/main" id="{01B70DB4-4582-4323-B14F-08B8359D2ECF}"/>
                    </a:ext>
                  </a:extLst>
                </p:cNvPr>
                <p:cNvSpPr/>
                <p:nvPr/>
              </p:nvSpPr>
              <p:spPr>
                <a:xfrm>
                  <a:off x="929779" y="2049513"/>
                  <a:ext cx="28917" cy="89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7" h="89141">
                      <a:moveTo>
                        <a:pt x="0" y="89141"/>
                      </a:moveTo>
                      <a:lnTo>
                        <a:pt x="28917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59" name="object 751">
                  <a:extLst>
                    <a:ext uri="{FF2B5EF4-FFF2-40B4-BE49-F238E27FC236}">
                      <a16:creationId xmlns:a16="http://schemas.microsoft.com/office/drawing/2014/main" id="{36C108BB-0EF7-4171-B00B-4379D2477A0B}"/>
                    </a:ext>
                  </a:extLst>
                </p:cNvPr>
                <p:cNvSpPr/>
                <p:nvPr/>
              </p:nvSpPr>
              <p:spPr>
                <a:xfrm>
                  <a:off x="996950" y="2059686"/>
                  <a:ext cx="9778" cy="9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8" h="93218">
                      <a:moveTo>
                        <a:pt x="0" y="93218"/>
                      </a:moveTo>
                      <a:lnTo>
                        <a:pt x="9778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60" name="object 752">
                  <a:extLst>
                    <a:ext uri="{FF2B5EF4-FFF2-40B4-BE49-F238E27FC236}">
                      <a16:creationId xmlns:a16="http://schemas.microsoft.com/office/drawing/2014/main" id="{DF2C275E-F7C0-4C0F-84C3-E53C3756F301}"/>
                    </a:ext>
                  </a:extLst>
                </p:cNvPr>
                <p:cNvSpPr/>
                <p:nvPr/>
              </p:nvSpPr>
              <p:spPr>
                <a:xfrm>
                  <a:off x="1055636" y="2059686"/>
                  <a:ext cx="9779" cy="9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9" h="93218">
                      <a:moveTo>
                        <a:pt x="9779" y="93218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61" name="object 753">
                  <a:extLst>
                    <a:ext uri="{FF2B5EF4-FFF2-40B4-BE49-F238E27FC236}">
                      <a16:creationId xmlns:a16="http://schemas.microsoft.com/office/drawing/2014/main" id="{886474FA-78A9-485A-AC0C-3BD96B092D52}"/>
                    </a:ext>
                  </a:extLst>
                </p:cNvPr>
                <p:cNvSpPr/>
                <p:nvPr/>
              </p:nvSpPr>
              <p:spPr>
                <a:xfrm>
                  <a:off x="1103604" y="2049513"/>
                  <a:ext cx="28981" cy="89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81" h="89141">
                      <a:moveTo>
                        <a:pt x="28981" y="89141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62" name="object 754">
                  <a:extLst>
                    <a:ext uri="{FF2B5EF4-FFF2-40B4-BE49-F238E27FC236}">
                      <a16:creationId xmlns:a16="http://schemas.microsoft.com/office/drawing/2014/main" id="{FEF17A25-B27E-44E8-A53E-2D7CFE378E5D}"/>
                    </a:ext>
                  </a:extLst>
                </p:cNvPr>
                <p:cNvSpPr/>
                <p:nvPr/>
              </p:nvSpPr>
              <p:spPr>
                <a:xfrm>
                  <a:off x="1148308" y="2029574"/>
                  <a:ext cx="46875" cy="81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75" h="81153">
                      <a:moveTo>
                        <a:pt x="46875" y="81153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63" name="object 755">
                  <a:extLst>
                    <a:ext uri="{FF2B5EF4-FFF2-40B4-BE49-F238E27FC236}">
                      <a16:creationId xmlns:a16="http://schemas.microsoft.com/office/drawing/2014/main" id="{D1D71AC6-48F1-4F62-A7BF-40DEA436E400}"/>
                    </a:ext>
                  </a:extLst>
                </p:cNvPr>
                <p:cNvSpPr/>
                <p:nvPr/>
              </p:nvSpPr>
              <p:spPr>
                <a:xfrm>
                  <a:off x="1187945" y="2000897"/>
                  <a:ext cx="62750" cy="6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50" h="69596">
                      <a:moveTo>
                        <a:pt x="62750" y="69596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64" name="object 756">
                  <a:extLst>
                    <a:ext uri="{FF2B5EF4-FFF2-40B4-BE49-F238E27FC236}">
                      <a16:creationId xmlns:a16="http://schemas.microsoft.com/office/drawing/2014/main" id="{65AF060D-6CD4-4D39-A1D3-7F0D3F081ADC}"/>
                    </a:ext>
                  </a:extLst>
                </p:cNvPr>
                <p:cNvSpPr/>
                <p:nvPr/>
              </p:nvSpPr>
              <p:spPr>
                <a:xfrm>
                  <a:off x="1220736" y="1964436"/>
                  <a:ext cx="75806" cy="55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" h="55118">
                      <a:moveTo>
                        <a:pt x="75806" y="55118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65" name="object 757">
                  <a:extLst>
                    <a:ext uri="{FF2B5EF4-FFF2-40B4-BE49-F238E27FC236}">
                      <a16:creationId xmlns:a16="http://schemas.microsoft.com/office/drawing/2014/main" id="{2E0E4EBE-D2E3-46C9-BD47-5F0FF07403D1}"/>
                    </a:ext>
                  </a:extLst>
                </p:cNvPr>
                <p:cNvSpPr/>
                <p:nvPr/>
              </p:nvSpPr>
              <p:spPr>
                <a:xfrm>
                  <a:off x="1245247" y="1922018"/>
                  <a:ext cx="85572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72" h="38100">
                      <a:moveTo>
                        <a:pt x="85572" y="38099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66" name="object 758">
                  <a:extLst>
                    <a:ext uri="{FF2B5EF4-FFF2-40B4-BE49-F238E27FC236}">
                      <a16:creationId xmlns:a16="http://schemas.microsoft.com/office/drawing/2014/main" id="{34C7AB10-9D26-4996-925E-4495370D6298}"/>
                    </a:ext>
                  </a:extLst>
                </p:cNvPr>
                <p:cNvSpPr/>
                <p:nvPr/>
              </p:nvSpPr>
              <p:spPr>
                <a:xfrm>
                  <a:off x="1260322" y="1875434"/>
                  <a:ext cx="91732" cy="19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32" h="19545">
                      <a:moveTo>
                        <a:pt x="91732" y="19545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67" name="object 759">
                  <a:extLst>
                    <a:ext uri="{FF2B5EF4-FFF2-40B4-BE49-F238E27FC236}">
                      <a16:creationId xmlns:a16="http://schemas.microsoft.com/office/drawing/2014/main" id="{A3CC3D31-07E6-485B-A134-BA9581BEF1B5}"/>
                    </a:ext>
                  </a:extLst>
                </p:cNvPr>
                <p:cNvSpPr/>
                <p:nvPr/>
              </p:nvSpPr>
              <p:spPr>
                <a:xfrm>
                  <a:off x="958697" y="1826768"/>
                  <a:ext cx="306743" cy="234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743" h="234302">
                      <a:moveTo>
                        <a:pt x="0" y="222846"/>
                      </a:moveTo>
                      <a:lnTo>
                        <a:pt x="12234" y="226451"/>
                      </a:lnTo>
                      <a:lnTo>
                        <a:pt x="24636" y="229384"/>
                      </a:lnTo>
                      <a:lnTo>
                        <a:pt x="37175" y="231638"/>
                      </a:lnTo>
                      <a:lnTo>
                        <a:pt x="49822" y="233210"/>
                      </a:lnTo>
                      <a:lnTo>
                        <a:pt x="62546" y="234093"/>
                      </a:lnTo>
                      <a:lnTo>
                        <a:pt x="72428" y="234302"/>
                      </a:lnTo>
                      <a:lnTo>
                        <a:pt x="91642" y="233525"/>
                      </a:lnTo>
                      <a:lnTo>
                        <a:pt x="110430" y="231234"/>
                      </a:lnTo>
                      <a:lnTo>
                        <a:pt x="128729" y="227491"/>
                      </a:lnTo>
                      <a:lnTo>
                        <a:pt x="146481" y="222354"/>
                      </a:lnTo>
                      <a:lnTo>
                        <a:pt x="163625" y="215885"/>
                      </a:lnTo>
                      <a:lnTo>
                        <a:pt x="180100" y="208144"/>
                      </a:lnTo>
                      <a:lnTo>
                        <a:pt x="195845" y="199192"/>
                      </a:lnTo>
                      <a:lnTo>
                        <a:pt x="210802" y="189087"/>
                      </a:lnTo>
                      <a:lnTo>
                        <a:pt x="224909" y="177892"/>
                      </a:lnTo>
                      <a:lnTo>
                        <a:pt x="238105" y="165666"/>
                      </a:lnTo>
                      <a:lnTo>
                        <a:pt x="250332" y="152470"/>
                      </a:lnTo>
                      <a:lnTo>
                        <a:pt x="261527" y="138364"/>
                      </a:lnTo>
                      <a:lnTo>
                        <a:pt x="271632" y="123408"/>
                      </a:lnTo>
                      <a:lnTo>
                        <a:pt x="280585" y="107663"/>
                      </a:lnTo>
                      <a:lnTo>
                        <a:pt x="288326" y="91189"/>
                      </a:lnTo>
                      <a:lnTo>
                        <a:pt x="294795" y="74047"/>
                      </a:lnTo>
                      <a:lnTo>
                        <a:pt x="299932" y="56296"/>
                      </a:lnTo>
                      <a:lnTo>
                        <a:pt x="303675" y="37998"/>
                      </a:lnTo>
                      <a:lnTo>
                        <a:pt x="305966" y="19212"/>
                      </a:lnTo>
                      <a:lnTo>
                        <a:pt x="306743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68" name="object 760">
                  <a:extLst>
                    <a:ext uri="{FF2B5EF4-FFF2-40B4-BE49-F238E27FC236}">
                      <a16:creationId xmlns:a16="http://schemas.microsoft.com/office/drawing/2014/main" id="{B46CDE9E-E2F0-4B95-9FE4-ED2AAEF804E0}"/>
                    </a:ext>
                  </a:extLst>
                </p:cNvPr>
                <p:cNvSpPr/>
                <p:nvPr/>
              </p:nvSpPr>
              <p:spPr>
                <a:xfrm>
                  <a:off x="1213497" y="3673221"/>
                  <a:ext cx="93713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13">
                      <a:moveTo>
                        <a:pt x="93713" y="0"/>
                      </a:moveTo>
                      <a:lnTo>
                        <a:pt x="0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69" name="object 761">
                  <a:extLst>
                    <a:ext uri="{FF2B5EF4-FFF2-40B4-BE49-F238E27FC236}">
                      <a16:creationId xmlns:a16="http://schemas.microsoft.com/office/drawing/2014/main" id="{05C3D813-19AF-42F0-AD60-1B94CF74B04A}"/>
                    </a:ext>
                  </a:extLst>
                </p:cNvPr>
                <p:cNvSpPr/>
                <p:nvPr/>
              </p:nvSpPr>
              <p:spPr>
                <a:xfrm>
                  <a:off x="1208379" y="3605009"/>
                  <a:ext cx="91732" cy="19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32" h="19545">
                      <a:moveTo>
                        <a:pt x="91732" y="0"/>
                      </a:moveTo>
                      <a:lnTo>
                        <a:pt x="0" y="19545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70" name="object 762">
                  <a:extLst>
                    <a:ext uri="{FF2B5EF4-FFF2-40B4-BE49-F238E27FC236}">
                      <a16:creationId xmlns:a16="http://schemas.microsoft.com/office/drawing/2014/main" id="{27ECC6FF-0568-4410-AB44-B36D063171C5}"/>
                    </a:ext>
                  </a:extLst>
                </p:cNvPr>
                <p:cNvSpPr/>
                <p:nvPr/>
              </p:nvSpPr>
              <p:spPr>
                <a:xfrm>
                  <a:off x="1193304" y="3539871"/>
                  <a:ext cx="85572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72" h="38100">
                      <a:moveTo>
                        <a:pt x="85572" y="0"/>
                      </a:moveTo>
                      <a:lnTo>
                        <a:pt x="0" y="3810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71" name="object 763">
                  <a:extLst>
                    <a:ext uri="{FF2B5EF4-FFF2-40B4-BE49-F238E27FC236}">
                      <a16:creationId xmlns:a16="http://schemas.microsoft.com/office/drawing/2014/main" id="{EA101292-FF9E-48C4-A982-E7BC6003719E}"/>
                    </a:ext>
                  </a:extLst>
                </p:cNvPr>
                <p:cNvSpPr/>
                <p:nvPr/>
              </p:nvSpPr>
              <p:spPr>
                <a:xfrm>
                  <a:off x="1168793" y="3480447"/>
                  <a:ext cx="75806" cy="55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" h="55118">
                      <a:moveTo>
                        <a:pt x="75806" y="0"/>
                      </a:moveTo>
                      <a:lnTo>
                        <a:pt x="0" y="55118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72" name="object 764">
                  <a:extLst>
                    <a:ext uri="{FF2B5EF4-FFF2-40B4-BE49-F238E27FC236}">
                      <a16:creationId xmlns:a16="http://schemas.microsoft.com/office/drawing/2014/main" id="{652FAB27-217E-419D-93AB-F7683695DAB1}"/>
                    </a:ext>
                  </a:extLst>
                </p:cNvPr>
                <p:cNvSpPr/>
                <p:nvPr/>
              </p:nvSpPr>
              <p:spPr>
                <a:xfrm>
                  <a:off x="1136002" y="3429495"/>
                  <a:ext cx="62763" cy="6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63" h="69608">
                      <a:moveTo>
                        <a:pt x="62763" y="0"/>
                      </a:moveTo>
                      <a:lnTo>
                        <a:pt x="0" y="69608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73" name="object 765">
                  <a:extLst>
                    <a:ext uri="{FF2B5EF4-FFF2-40B4-BE49-F238E27FC236}">
                      <a16:creationId xmlns:a16="http://schemas.microsoft.com/office/drawing/2014/main" id="{A14EB278-2A46-4181-9B09-26A4A0DD578E}"/>
                    </a:ext>
                  </a:extLst>
                </p:cNvPr>
                <p:cNvSpPr/>
                <p:nvPr/>
              </p:nvSpPr>
              <p:spPr>
                <a:xfrm>
                  <a:off x="1096416" y="3389261"/>
                  <a:ext cx="46837" cy="81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37" h="81165">
                      <a:moveTo>
                        <a:pt x="46837" y="0"/>
                      </a:moveTo>
                      <a:lnTo>
                        <a:pt x="0" y="81165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74" name="object 766">
                  <a:extLst>
                    <a:ext uri="{FF2B5EF4-FFF2-40B4-BE49-F238E27FC236}">
                      <a16:creationId xmlns:a16="http://schemas.microsoft.com/office/drawing/2014/main" id="{6BA89A28-73EA-43A6-B2E5-6BB233DC2AAF}"/>
                    </a:ext>
                  </a:extLst>
                </p:cNvPr>
                <p:cNvSpPr/>
                <p:nvPr/>
              </p:nvSpPr>
              <p:spPr>
                <a:xfrm>
                  <a:off x="1051572" y="3361334"/>
                  <a:ext cx="28968" cy="89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68" h="89141">
                      <a:moveTo>
                        <a:pt x="28968" y="0"/>
                      </a:moveTo>
                      <a:lnTo>
                        <a:pt x="0" y="89141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75" name="object 767">
                  <a:extLst>
                    <a:ext uri="{FF2B5EF4-FFF2-40B4-BE49-F238E27FC236}">
                      <a16:creationId xmlns:a16="http://schemas.microsoft.com/office/drawing/2014/main" id="{7A71C2A9-F6FC-4ED8-8D9C-659A67655812}"/>
                    </a:ext>
                  </a:extLst>
                </p:cNvPr>
                <p:cNvSpPr/>
                <p:nvPr/>
              </p:nvSpPr>
              <p:spPr>
                <a:xfrm>
                  <a:off x="1003693" y="3347097"/>
                  <a:ext cx="9778" cy="9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8" h="93218">
                      <a:moveTo>
                        <a:pt x="9778" y="0"/>
                      </a:moveTo>
                      <a:lnTo>
                        <a:pt x="0" y="93218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76" name="object 768">
                  <a:extLst>
                    <a:ext uri="{FF2B5EF4-FFF2-40B4-BE49-F238E27FC236}">
                      <a16:creationId xmlns:a16="http://schemas.microsoft.com/office/drawing/2014/main" id="{F5E72A2D-CE78-41AB-B394-BF74FD82BB46}"/>
                    </a:ext>
                  </a:extLst>
                </p:cNvPr>
                <p:cNvSpPr/>
                <p:nvPr/>
              </p:nvSpPr>
              <p:spPr>
                <a:xfrm>
                  <a:off x="944854" y="3347097"/>
                  <a:ext cx="9931" cy="9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1" h="93218">
                      <a:moveTo>
                        <a:pt x="0" y="0"/>
                      </a:moveTo>
                      <a:lnTo>
                        <a:pt x="9931" y="93218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77" name="object 769">
                  <a:extLst>
                    <a:ext uri="{FF2B5EF4-FFF2-40B4-BE49-F238E27FC236}">
                      <a16:creationId xmlns:a16="http://schemas.microsoft.com/office/drawing/2014/main" id="{836B3C70-C819-4855-8761-CC9A8D25844E}"/>
                    </a:ext>
                  </a:extLst>
                </p:cNvPr>
                <p:cNvSpPr/>
                <p:nvPr/>
              </p:nvSpPr>
              <p:spPr>
                <a:xfrm>
                  <a:off x="877836" y="3361334"/>
                  <a:ext cx="28917" cy="89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7" h="89141">
                      <a:moveTo>
                        <a:pt x="0" y="0"/>
                      </a:moveTo>
                      <a:lnTo>
                        <a:pt x="28917" y="89141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78" name="object 770">
                  <a:extLst>
                    <a:ext uri="{FF2B5EF4-FFF2-40B4-BE49-F238E27FC236}">
                      <a16:creationId xmlns:a16="http://schemas.microsoft.com/office/drawing/2014/main" id="{FFB0C5D4-BDAB-4B1D-85FC-2EB3D7C6E629}"/>
                    </a:ext>
                  </a:extLst>
                </p:cNvPr>
                <p:cNvSpPr/>
                <p:nvPr/>
              </p:nvSpPr>
              <p:spPr>
                <a:xfrm>
                  <a:off x="906754" y="3438918"/>
                  <a:ext cx="306743" cy="234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743" h="234302">
                      <a:moveTo>
                        <a:pt x="306743" y="234302"/>
                      </a:moveTo>
                      <a:lnTo>
                        <a:pt x="305966" y="215082"/>
                      </a:lnTo>
                      <a:lnTo>
                        <a:pt x="303675" y="196291"/>
                      </a:lnTo>
                      <a:lnTo>
                        <a:pt x="299932" y="177988"/>
                      </a:lnTo>
                      <a:lnTo>
                        <a:pt x="294795" y="160235"/>
                      </a:lnTo>
                      <a:lnTo>
                        <a:pt x="288326" y="143091"/>
                      </a:lnTo>
                      <a:lnTo>
                        <a:pt x="280585" y="126616"/>
                      </a:lnTo>
                      <a:lnTo>
                        <a:pt x="271632" y="110871"/>
                      </a:lnTo>
                      <a:lnTo>
                        <a:pt x="261528" y="95915"/>
                      </a:lnTo>
                      <a:lnTo>
                        <a:pt x="250333" y="81811"/>
                      </a:lnTo>
                      <a:lnTo>
                        <a:pt x="238107" y="68616"/>
                      </a:lnTo>
                      <a:lnTo>
                        <a:pt x="224911" y="56392"/>
                      </a:lnTo>
                      <a:lnTo>
                        <a:pt x="210805" y="45199"/>
                      </a:lnTo>
                      <a:lnTo>
                        <a:pt x="195849" y="35098"/>
                      </a:lnTo>
                      <a:lnTo>
                        <a:pt x="180104" y="26147"/>
                      </a:lnTo>
                      <a:lnTo>
                        <a:pt x="163630" y="18409"/>
                      </a:lnTo>
                      <a:lnTo>
                        <a:pt x="146488" y="11942"/>
                      </a:lnTo>
                      <a:lnTo>
                        <a:pt x="128737" y="6808"/>
                      </a:lnTo>
                      <a:lnTo>
                        <a:pt x="110439" y="3065"/>
                      </a:lnTo>
                      <a:lnTo>
                        <a:pt x="91653" y="776"/>
                      </a:lnTo>
                      <a:lnTo>
                        <a:pt x="72440" y="0"/>
                      </a:lnTo>
                      <a:lnTo>
                        <a:pt x="59673" y="347"/>
                      </a:lnTo>
                      <a:lnTo>
                        <a:pt x="46963" y="1387"/>
                      </a:lnTo>
                      <a:lnTo>
                        <a:pt x="34338" y="3114"/>
                      </a:lnTo>
                      <a:lnTo>
                        <a:pt x="21829" y="5524"/>
                      </a:lnTo>
                      <a:lnTo>
                        <a:pt x="9465" y="8611"/>
                      </a:lnTo>
                      <a:lnTo>
                        <a:pt x="0" y="11468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79" name="object 771">
                  <a:extLst>
                    <a:ext uri="{FF2B5EF4-FFF2-40B4-BE49-F238E27FC236}">
                      <a16:creationId xmlns:a16="http://schemas.microsoft.com/office/drawing/2014/main" id="{59A582E8-F096-4E6C-AC10-A75112014B62}"/>
                    </a:ext>
                  </a:extLst>
                </p:cNvPr>
                <p:cNvSpPr/>
                <p:nvPr/>
              </p:nvSpPr>
              <p:spPr>
                <a:xfrm>
                  <a:off x="3242424" y="4675238"/>
                  <a:ext cx="28968" cy="89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68" h="89141">
                      <a:moveTo>
                        <a:pt x="0" y="0"/>
                      </a:moveTo>
                      <a:lnTo>
                        <a:pt x="28968" y="89141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80" name="object 772">
                  <a:extLst>
                    <a:ext uri="{FF2B5EF4-FFF2-40B4-BE49-F238E27FC236}">
                      <a16:creationId xmlns:a16="http://schemas.microsoft.com/office/drawing/2014/main" id="{C2C6AB28-99EB-4691-952A-289870E12785}"/>
                    </a:ext>
                  </a:extLst>
                </p:cNvPr>
                <p:cNvSpPr/>
                <p:nvPr/>
              </p:nvSpPr>
              <p:spPr>
                <a:xfrm>
                  <a:off x="3179813" y="4703165"/>
                  <a:ext cx="46736" cy="81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6" h="81165">
                      <a:moveTo>
                        <a:pt x="0" y="0"/>
                      </a:moveTo>
                      <a:lnTo>
                        <a:pt x="46736" y="81165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81" name="object 773">
                  <a:extLst>
                    <a:ext uri="{FF2B5EF4-FFF2-40B4-BE49-F238E27FC236}">
                      <a16:creationId xmlns:a16="http://schemas.microsoft.com/office/drawing/2014/main" id="{45F56C79-A87F-438F-9221-ACB41B14EE89}"/>
                    </a:ext>
                  </a:extLst>
                </p:cNvPr>
                <p:cNvSpPr/>
                <p:nvPr/>
              </p:nvSpPr>
              <p:spPr>
                <a:xfrm>
                  <a:off x="3124352" y="4743450"/>
                  <a:ext cx="62598" cy="6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98" h="69596">
                      <a:moveTo>
                        <a:pt x="0" y="0"/>
                      </a:moveTo>
                      <a:lnTo>
                        <a:pt x="62598" y="69596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82" name="object 774">
                  <a:extLst>
                    <a:ext uri="{FF2B5EF4-FFF2-40B4-BE49-F238E27FC236}">
                      <a16:creationId xmlns:a16="http://schemas.microsoft.com/office/drawing/2014/main" id="{574A1F35-E640-46C5-8E56-4BB1489312C6}"/>
                    </a:ext>
                  </a:extLst>
                </p:cNvPr>
                <p:cNvSpPr/>
                <p:nvPr/>
              </p:nvSpPr>
              <p:spPr>
                <a:xfrm>
                  <a:off x="3078365" y="4794402"/>
                  <a:ext cx="75793" cy="55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93" h="55117">
                      <a:moveTo>
                        <a:pt x="0" y="0"/>
                      </a:moveTo>
                      <a:lnTo>
                        <a:pt x="75793" y="55117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83" name="object 775">
                  <a:extLst>
                    <a:ext uri="{FF2B5EF4-FFF2-40B4-BE49-F238E27FC236}">
                      <a16:creationId xmlns:a16="http://schemas.microsoft.com/office/drawing/2014/main" id="{7F93FFD1-ECF5-444A-9E5A-92056F013BF5}"/>
                    </a:ext>
                  </a:extLst>
                </p:cNvPr>
                <p:cNvSpPr/>
                <p:nvPr/>
              </p:nvSpPr>
              <p:spPr>
                <a:xfrm>
                  <a:off x="3044177" y="4853825"/>
                  <a:ext cx="85623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23" h="38100">
                      <a:moveTo>
                        <a:pt x="0" y="0"/>
                      </a:moveTo>
                      <a:lnTo>
                        <a:pt x="85623" y="3810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84" name="object 776">
                  <a:extLst>
                    <a:ext uri="{FF2B5EF4-FFF2-40B4-BE49-F238E27FC236}">
                      <a16:creationId xmlns:a16="http://schemas.microsoft.com/office/drawing/2014/main" id="{42262C9E-F64A-42A5-AD30-1C01DE893D42}"/>
                    </a:ext>
                  </a:extLst>
                </p:cNvPr>
                <p:cNvSpPr/>
                <p:nvPr/>
              </p:nvSpPr>
              <p:spPr>
                <a:xfrm>
                  <a:off x="3022993" y="4918964"/>
                  <a:ext cx="91528" cy="19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28" h="19545">
                      <a:moveTo>
                        <a:pt x="0" y="0"/>
                      </a:moveTo>
                      <a:lnTo>
                        <a:pt x="91528" y="19545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85" name="object 777">
                  <a:extLst>
                    <a:ext uri="{FF2B5EF4-FFF2-40B4-BE49-F238E27FC236}">
                      <a16:creationId xmlns:a16="http://schemas.microsoft.com/office/drawing/2014/main" id="{95AE4016-6B8D-41E7-AE12-81C3AF5531A0}"/>
                    </a:ext>
                  </a:extLst>
                </p:cNvPr>
                <p:cNvSpPr/>
                <p:nvPr/>
              </p:nvSpPr>
              <p:spPr>
                <a:xfrm>
                  <a:off x="3015754" y="4987175"/>
                  <a:ext cx="93713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13">
                      <a:moveTo>
                        <a:pt x="0" y="0"/>
                      </a:moveTo>
                      <a:lnTo>
                        <a:pt x="93713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86" name="object 778">
                  <a:extLst>
                    <a:ext uri="{FF2B5EF4-FFF2-40B4-BE49-F238E27FC236}">
                      <a16:creationId xmlns:a16="http://schemas.microsoft.com/office/drawing/2014/main" id="{19BE5CA3-1BBE-42B1-A416-806D4D34E093}"/>
                    </a:ext>
                  </a:extLst>
                </p:cNvPr>
                <p:cNvSpPr/>
                <p:nvPr/>
              </p:nvSpPr>
              <p:spPr>
                <a:xfrm>
                  <a:off x="3022993" y="5035943"/>
                  <a:ext cx="91528" cy="19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28" h="19405">
                      <a:moveTo>
                        <a:pt x="0" y="19405"/>
                      </a:moveTo>
                      <a:lnTo>
                        <a:pt x="91528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87" name="object 779">
                  <a:extLst>
                    <a:ext uri="{FF2B5EF4-FFF2-40B4-BE49-F238E27FC236}">
                      <a16:creationId xmlns:a16="http://schemas.microsoft.com/office/drawing/2014/main" id="{7BC8CB9C-44D0-4167-BBFE-3D2220B5D560}"/>
                    </a:ext>
                  </a:extLst>
                </p:cNvPr>
                <p:cNvSpPr/>
                <p:nvPr/>
              </p:nvSpPr>
              <p:spPr>
                <a:xfrm>
                  <a:off x="3044177" y="5082527"/>
                  <a:ext cx="85623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23" h="38100">
                      <a:moveTo>
                        <a:pt x="0" y="38100"/>
                      </a:moveTo>
                      <a:lnTo>
                        <a:pt x="85623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88" name="object 780">
                  <a:extLst>
                    <a:ext uri="{FF2B5EF4-FFF2-40B4-BE49-F238E27FC236}">
                      <a16:creationId xmlns:a16="http://schemas.microsoft.com/office/drawing/2014/main" id="{F524F512-E49C-48EA-B263-D9B19ED92995}"/>
                    </a:ext>
                  </a:extLst>
                </p:cNvPr>
                <p:cNvSpPr/>
                <p:nvPr/>
              </p:nvSpPr>
              <p:spPr>
                <a:xfrm>
                  <a:off x="3078365" y="5124945"/>
                  <a:ext cx="75793" cy="55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93" h="55016">
                      <a:moveTo>
                        <a:pt x="0" y="55016"/>
                      </a:moveTo>
                      <a:lnTo>
                        <a:pt x="75793" y="0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89" name="object 781">
                  <a:extLst>
                    <a:ext uri="{FF2B5EF4-FFF2-40B4-BE49-F238E27FC236}">
                      <a16:creationId xmlns:a16="http://schemas.microsoft.com/office/drawing/2014/main" id="{D06B2EDD-6457-40CD-B62F-6F7F054D0389}"/>
                    </a:ext>
                  </a:extLst>
                </p:cNvPr>
                <p:cNvSpPr/>
                <p:nvPr/>
              </p:nvSpPr>
              <p:spPr>
                <a:xfrm>
                  <a:off x="3109468" y="4764341"/>
                  <a:ext cx="161924" cy="360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24" h="360553">
                      <a:moveTo>
                        <a:pt x="161924" y="0"/>
                      </a:moveTo>
                      <a:lnTo>
                        <a:pt x="147681" y="5135"/>
                      </a:lnTo>
                      <a:lnTo>
                        <a:pt x="133930" y="11114"/>
                      </a:lnTo>
                      <a:lnTo>
                        <a:pt x="120698" y="17901"/>
                      </a:lnTo>
                      <a:lnTo>
                        <a:pt x="108011" y="25461"/>
                      </a:lnTo>
                      <a:lnTo>
                        <a:pt x="95894" y="33760"/>
                      </a:lnTo>
                      <a:lnTo>
                        <a:pt x="84372" y="42761"/>
                      </a:lnTo>
                      <a:lnTo>
                        <a:pt x="73472" y="52430"/>
                      </a:lnTo>
                      <a:lnTo>
                        <a:pt x="63219" y="62731"/>
                      </a:lnTo>
                      <a:lnTo>
                        <a:pt x="53639" y="73630"/>
                      </a:lnTo>
                      <a:lnTo>
                        <a:pt x="44757" y="85089"/>
                      </a:lnTo>
                      <a:lnTo>
                        <a:pt x="36600" y="97076"/>
                      </a:lnTo>
                      <a:lnTo>
                        <a:pt x="29192" y="109554"/>
                      </a:lnTo>
                      <a:lnTo>
                        <a:pt x="22560" y="122488"/>
                      </a:lnTo>
                      <a:lnTo>
                        <a:pt x="16728" y="135842"/>
                      </a:lnTo>
                      <a:lnTo>
                        <a:pt x="11724" y="149582"/>
                      </a:lnTo>
                      <a:lnTo>
                        <a:pt x="7571" y="163673"/>
                      </a:lnTo>
                      <a:lnTo>
                        <a:pt x="4297" y="178079"/>
                      </a:lnTo>
                      <a:lnTo>
                        <a:pt x="1927" y="192764"/>
                      </a:lnTo>
                      <a:lnTo>
                        <a:pt x="486" y="207694"/>
                      </a:lnTo>
                      <a:lnTo>
                        <a:pt x="0" y="222834"/>
                      </a:lnTo>
                      <a:lnTo>
                        <a:pt x="360" y="235816"/>
                      </a:lnTo>
                      <a:lnTo>
                        <a:pt x="1434" y="248712"/>
                      </a:lnTo>
                      <a:lnTo>
                        <a:pt x="3213" y="261495"/>
                      </a:lnTo>
                      <a:lnTo>
                        <a:pt x="5688" y="274135"/>
                      </a:lnTo>
                      <a:lnTo>
                        <a:pt x="8849" y="286606"/>
                      </a:lnTo>
                      <a:lnTo>
                        <a:pt x="12687" y="298879"/>
                      </a:lnTo>
                      <a:lnTo>
                        <a:pt x="17194" y="310926"/>
                      </a:lnTo>
                      <a:lnTo>
                        <a:pt x="22360" y="322718"/>
                      </a:lnTo>
                      <a:lnTo>
                        <a:pt x="28175" y="334229"/>
                      </a:lnTo>
                      <a:lnTo>
                        <a:pt x="34630" y="345428"/>
                      </a:lnTo>
                      <a:lnTo>
                        <a:pt x="41717" y="356289"/>
                      </a:lnTo>
                      <a:lnTo>
                        <a:pt x="44742" y="360553"/>
                      </a:lnTo>
                    </a:path>
                  </a:pathLst>
                </a:custGeom>
                <a:ln w="14224">
                  <a:solidFill>
                    <a:srgbClr val="CC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90" name="object 502">
                  <a:extLst>
                    <a:ext uri="{FF2B5EF4-FFF2-40B4-BE49-F238E27FC236}">
                      <a16:creationId xmlns:a16="http://schemas.microsoft.com/office/drawing/2014/main" id="{C1765ADC-1039-4236-A8A7-EB64E3B8F1D5}"/>
                    </a:ext>
                  </a:extLst>
                </p:cNvPr>
                <p:cNvSpPr/>
                <p:nvPr/>
              </p:nvSpPr>
              <p:spPr>
                <a:xfrm>
                  <a:off x="4798809" y="2585986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4021" y="74256"/>
                      </a:lnTo>
                      <a:lnTo>
                        <a:pt x="131024" y="88219"/>
                      </a:lnTo>
                      <a:lnTo>
                        <a:pt x="125291" y="100938"/>
                      </a:lnTo>
                      <a:lnTo>
                        <a:pt x="117153" y="112084"/>
                      </a:lnTo>
                      <a:lnTo>
                        <a:pt x="106940" y="121327"/>
                      </a:lnTo>
                      <a:lnTo>
                        <a:pt x="94985" y="128337"/>
                      </a:lnTo>
                      <a:lnTo>
                        <a:pt x="81618" y="132784"/>
                      </a:lnTo>
                      <a:lnTo>
                        <a:pt x="67170" y="134340"/>
                      </a:lnTo>
                      <a:lnTo>
                        <a:pt x="60131" y="133975"/>
                      </a:lnTo>
                      <a:lnTo>
                        <a:pt x="46170" y="130989"/>
                      </a:lnTo>
                      <a:lnTo>
                        <a:pt x="33446" y="125266"/>
                      </a:lnTo>
                      <a:lnTo>
                        <a:pt x="22291" y="117139"/>
                      </a:lnTo>
                      <a:lnTo>
                        <a:pt x="13037" y="106935"/>
                      </a:lnTo>
                      <a:lnTo>
                        <a:pt x="6015" y="94986"/>
                      </a:lnTo>
                      <a:lnTo>
                        <a:pt x="1559" y="81621"/>
                      </a:lnTo>
                      <a:lnTo>
                        <a:pt x="0" y="67170"/>
                      </a:lnTo>
                      <a:lnTo>
                        <a:pt x="365" y="60122"/>
                      </a:lnTo>
                      <a:lnTo>
                        <a:pt x="3356" y="46151"/>
                      </a:lnTo>
                      <a:lnTo>
                        <a:pt x="9084" y="33424"/>
                      </a:lnTo>
                      <a:lnTo>
                        <a:pt x="17219" y="22271"/>
                      </a:lnTo>
                      <a:lnTo>
                        <a:pt x="27426" y="13022"/>
                      </a:lnTo>
                      <a:lnTo>
                        <a:pt x="39376" y="6007"/>
                      </a:lnTo>
                      <a:lnTo>
                        <a:pt x="52734" y="1556"/>
                      </a:lnTo>
                      <a:lnTo>
                        <a:pt x="67170" y="0"/>
                      </a:lnTo>
                      <a:lnTo>
                        <a:pt x="74257" y="368"/>
                      </a:lnTo>
                      <a:lnTo>
                        <a:pt x="88224" y="3361"/>
                      </a:lnTo>
                      <a:lnTo>
                        <a:pt x="100952" y="9086"/>
                      </a:lnTo>
                      <a:lnTo>
                        <a:pt x="112107" y="17215"/>
                      </a:lnTo>
                      <a:lnTo>
                        <a:pt x="121360" y="27417"/>
                      </a:lnTo>
                      <a:lnTo>
                        <a:pt x="128379" y="39363"/>
                      </a:lnTo>
                      <a:lnTo>
                        <a:pt x="132833" y="52724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91" name="object 613">
                  <a:extLst>
                    <a:ext uri="{FF2B5EF4-FFF2-40B4-BE49-F238E27FC236}">
                      <a16:creationId xmlns:a16="http://schemas.microsoft.com/office/drawing/2014/main" id="{7682D131-0D72-4269-A990-E1E2C658C216}"/>
                    </a:ext>
                  </a:extLst>
                </p:cNvPr>
                <p:cNvSpPr/>
                <p:nvPr/>
              </p:nvSpPr>
              <p:spPr>
                <a:xfrm>
                  <a:off x="2532900" y="1638947"/>
                  <a:ext cx="134353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53" h="134340">
                      <a:moveTo>
                        <a:pt x="134353" y="67170"/>
                      </a:moveTo>
                      <a:lnTo>
                        <a:pt x="133987" y="74227"/>
                      </a:lnTo>
                      <a:lnTo>
                        <a:pt x="130997" y="88196"/>
                      </a:lnTo>
                      <a:lnTo>
                        <a:pt x="125273" y="100921"/>
                      </a:lnTo>
                      <a:lnTo>
                        <a:pt x="117142" y="112073"/>
                      </a:lnTo>
                      <a:lnTo>
                        <a:pt x="106936" y="121320"/>
                      </a:lnTo>
                      <a:lnTo>
                        <a:pt x="94986" y="128333"/>
                      </a:lnTo>
                      <a:lnTo>
                        <a:pt x="81620" y="132783"/>
                      </a:lnTo>
                      <a:lnTo>
                        <a:pt x="67170" y="134340"/>
                      </a:lnTo>
                      <a:lnTo>
                        <a:pt x="60124" y="133975"/>
                      </a:lnTo>
                      <a:lnTo>
                        <a:pt x="46156" y="130989"/>
                      </a:lnTo>
                      <a:lnTo>
                        <a:pt x="33429" y="125266"/>
                      </a:lnTo>
                      <a:lnTo>
                        <a:pt x="22276" y="117139"/>
                      </a:lnTo>
                      <a:lnTo>
                        <a:pt x="13026" y="106935"/>
                      </a:lnTo>
                      <a:lnTo>
                        <a:pt x="6009" y="94986"/>
                      </a:lnTo>
                      <a:lnTo>
                        <a:pt x="1557" y="81621"/>
                      </a:lnTo>
                      <a:lnTo>
                        <a:pt x="0" y="67170"/>
                      </a:lnTo>
                      <a:lnTo>
                        <a:pt x="365" y="60122"/>
                      </a:lnTo>
                      <a:lnTo>
                        <a:pt x="3352" y="46151"/>
                      </a:lnTo>
                      <a:lnTo>
                        <a:pt x="9076" y="33424"/>
                      </a:lnTo>
                      <a:lnTo>
                        <a:pt x="17205" y="22271"/>
                      </a:lnTo>
                      <a:lnTo>
                        <a:pt x="27410" y="13022"/>
                      </a:lnTo>
                      <a:lnTo>
                        <a:pt x="39359" y="6007"/>
                      </a:lnTo>
                      <a:lnTo>
                        <a:pt x="52723" y="1556"/>
                      </a:lnTo>
                      <a:lnTo>
                        <a:pt x="67170" y="0"/>
                      </a:lnTo>
                      <a:lnTo>
                        <a:pt x="74227" y="365"/>
                      </a:lnTo>
                      <a:lnTo>
                        <a:pt x="88198" y="3354"/>
                      </a:lnTo>
                      <a:lnTo>
                        <a:pt x="100925" y="9076"/>
                      </a:lnTo>
                      <a:lnTo>
                        <a:pt x="112078" y="17204"/>
                      </a:lnTo>
                      <a:lnTo>
                        <a:pt x="121328" y="27408"/>
                      </a:lnTo>
                      <a:lnTo>
                        <a:pt x="128344" y="39356"/>
                      </a:lnTo>
                      <a:lnTo>
                        <a:pt x="132796" y="52720"/>
                      </a:lnTo>
                      <a:lnTo>
                        <a:pt x="134353" y="6717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92" name="object 93">
                  <a:extLst>
                    <a:ext uri="{FF2B5EF4-FFF2-40B4-BE49-F238E27FC236}">
                      <a16:creationId xmlns:a16="http://schemas.microsoft.com/office/drawing/2014/main" id="{84D02703-0673-4AEF-8A5C-222FB50523B8}"/>
                    </a:ext>
                  </a:extLst>
                </p:cNvPr>
                <p:cNvSpPr/>
                <p:nvPr/>
              </p:nvSpPr>
              <p:spPr>
                <a:xfrm>
                  <a:off x="1906384" y="2565006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221"/>
                      </a:moveTo>
                      <a:lnTo>
                        <a:pt x="134021" y="74307"/>
                      </a:lnTo>
                      <a:lnTo>
                        <a:pt x="131024" y="88270"/>
                      </a:lnTo>
                      <a:lnTo>
                        <a:pt x="125291" y="100989"/>
                      </a:lnTo>
                      <a:lnTo>
                        <a:pt x="117153" y="112135"/>
                      </a:lnTo>
                      <a:lnTo>
                        <a:pt x="106940" y="121378"/>
                      </a:lnTo>
                      <a:lnTo>
                        <a:pt x="94985" y="128387"/>
                      </a:lnTo>
                      <a:lnTo>
                        <a:pt x="81618" y="132835"/>
                      </a:lnTo>
                      <a:lnTo>
                        <a:pt x="67170" y="134391"/>
                      </a:lnTo>
                      <a:lnTo>
                        <a:pt x="60131" y="134026"/>
                      </a:lnTo>
                      <a:lnTo>
                        <a:pt x="46170" y="131039"/>
                      </a:lnTo>
                      <a:lnTo>
                        <a:pt x="33446" y="125317"/>
                      </a:lnTo>
                      <a:lnTo>
                        <a:pt x="22291" y="117189"/>
                      </a:lnTo>
                      <a:lnTo>
                        <a:pt x="13037" y="106986"/>
                      </a:lnTo>
                      <a:lnTo>
                        <a:pt x="6015" y="95037"/>
                      </a:lnTo>
                      <a:lnTo>
                        <a:pt x="1559" y="81672"/>
                      </a:lnTo>
                      <a:lnTo>
                        <a:pt x="0" y="67221"/>
                      </a:lnTo>
                      <a:lnTo>
                        <a:pt x="369" y="60134"/>
                      </a:lnTo>
                      <a:lnTo>
                        <a:pt x="3366" y="46166"/>
                      </a:lnTo>
                      <a:lnTo>
                        <a:pt x="9098" y="33439"/>
                      </a:lnTo>
                      <a:lnTo>
                        <a:pt x="17233" y="22283"/>
                      </a:lnTo>
                      <a:lnTo>
                        <a:pt x="27439" y="13031"/>
                      </a:lnTo>
                      <a:lnTo>
                        <a:pt x="39385" y="6012"/>
                      </a:lnTo>
                      <a:lnTo>
                        <a:pt x="52739" y="1558"/>
                      </a:lnTo>
                      <a:lnTo>
                        <a:pt x="67170" y="0"/>
                      </a:lnTo>
                      <a:lnTo>
                        <a:pt x="74295" y="373"/>
                      </a:lnTo>
                      <a:lnTo>
                        <a:pt x="88255" y="3376"/>
                      </a:lnTo>
                      <a:lnTo>
                        <a:pt x="100974" y="9113"/>
                      </a:lnTo>
                      <a:lnTo>
                        <a:pt x="112122" y="17252"/>
                      </a:lnTo>
                      <a:lnTo>
                        <a:pt x="121369" y="27463"/>
                      </a:lnTo>
                      <a:lnTo>
                        <a:pt x="128383" y="39415"/>
                      </a:lnTo>
                      <a:lnTo>
                        <a:pt x="132834" y="52778"/>
                      </a:lnTo>
                      <a:lnTo>
                        <a:pt x="134391" y="6722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93" name="object 149">
                  <a:extLst>
                    <a:ext uri="{FF2B5EF4-FFF2-40B4-BE49-F238E27FC236}">
                      <a16:creationId xmlns:a16="http://schemas.microsoft.com/office/drawing/2014/main" id="{B0154202-E371-4200-9394-F3CF5BFB8CE6}"/>
                    </a:ext>
                  </a:extLst>
                </p:cNvPr>
                <p:cNvSpPr/>
                <p:nvPr/>
              </p:nvSpPr>
              <p:spPr>
                <a:xfrm>
                  <a:off x="1959622" y="3412871"/>
                  <a:ext cx="134340" cy="13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53">
                      <a:moveTo>
                        <a:pt x="134340" y="67182"/>
                      </a:moveTo>
                      <a:lnTo>
                        <a:pt x="133975" y="74228"/>
                      </a:lnTo>
                      <a:lnTo>
                        <a:pt x="130989" y="88197"/>
                      </a:lnTo>
                      <a:lnTo>
                        <a:pt x="125266" y="100923"/>
                      </a:lnTo>
                      <a:lnTo>
                        <a:pt x="117139" y="112076"/>
                      </a:lnTo>
                      <a:lnTo>
                        <a:pt x="106935" y="121327"/>
                      </a:lnTo>
                      <a:lnTo>
                        <a:pt x="94986" y="128343"/>
                      </a:lnTo>
                      <a:lnTo>
                        <a:pt x="81621" y="132795"/>
                      </a:lnTo>
                      <a:lnTo>
                        <a:pt x="67170" y="134353"/>
                      </a:lnTo>
                      <a:lnTo>
                        <a:pt x="60122" y="133988"/>
                      </a:lnTo>
                      <a:lnTo>
                        <a:pt x="46151" y="131000"/>
                      </a:lnTo>
                      <a:lnTo>
                        <a:pt x="33424" y="125276"/>
                      </a:lnTo>
                      <a:lnTo>
                        <a:pt x="22271" y="117147"/>
                      </a:lnTo>
                      <a:lnTo>
                        <a:pt x="13022" y="106942"/>
                      </a:lnTo>
                      <a:lnTo>
                        <a:pt x="6007" y="94993"/>
                      </a:lnTo>
                      <a:lnTo>
                        <a:pt x="1556" y="81630"/>
                      </a:lnTo>
                      <a:lnTo>
                        <a:pt x="0" y="67182"/>
                      </a:lnTo>
                      <a:lnTo>
                        <a:pt x="365" y="60125"/>
                      </a:lnTo>
                      <a:lnTo>
                        <a:pt x="3354" y="46155"/>
                      </a:lnTo>
                      <a:lnTo>
                        <a:pt x="9076" y="33428"/>
                      </a:lnTo>
                      <a:lnTo>
                        <a:pt x="17204" y="22274"/>
                      </a:lnTo>
                      <a:lnTo>
                        <a:pt x="27408" y="13024"/>
                      </a:lnTo>
                      <a:lnTo>
                        <a:pt x="39356" y="6008"/>
                      </a:lnTo>
                      <a:lnTo>
                        <a:pt x="52720" y="1557"/>
                      </a:lnTo>
                      <a:lnTo>
                        <a:pt x="67170" y="0"/>
                      </a:lnTo>
                      <a:lnTo>
                        <a:pt x="74227" y="366"/>
                      </a:lnTo>
                      <a:lnTo>
                        <a:pt x="88196" y="3355"/>
                      </a:lnTo>
                      <a:lnTo>
                        <a:pt x="100921" y="9080"/>
                      </a:lnTo>
                      <a:lnTo>
                        <a:pt x="112073" y="17210"/>
                      </a:lnTo>
                      <a:lnTo>
                        <a:pt x="121320" y="27416"/>
                      </a:lnTo>
                      <a:lnTo>
                        <a:pt x="128333" y="39367"/>
                      </a:lnTo>
                      <a:lnTo>
                        <a:pt x="132783" y="52732"/>
                      </a:lnTo>
                      <a:lnTo>
                        <a:pt x="134340" y="6718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94" name="object 230">
                  <a:extLst>
                    <a:ext uri="{FF2B5EF4-FFF2-40B4-BE49-F238E27FC236}">
                      <a16:creationId xmlns:a16="http://schemas.microsoft.com/office/drawing/2014/main" id="{C171D246-34C1-4491-A49F-DCFF94C48FE0}"/>
                    </a:ext>
                  </a:extLst>
                </p:cNvPr>
                <p:cNvSpPr/>
                <p:nvPr/>
              </p:nvSpPr>
              <p:spPr>
                <a:xfrm>
                  <a:off x="2250325" y="4681093"/>
                  <a:ext cx="134353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53" h="134391">
                      <a:moveTo>
                        <a:pt x="134353" y="67170"/>
                      </a:moveTo>
                      <a:lnTo>
                        <a:pt x="133983" y="74266"/>
                      </a:lnTo>
                      <a:lnTo>
                        <a:pt x="130987" y="88232"/>
                      </a:lnTo>
                      <a:lnTo>
                        <a:pt x="125259" y="100957"/>
                      </a:lnTo>
                      <a:lnTo>
                        <a:pt x="117128" y="112111"/>
                      </a:lnTo>
                      <a:lnTo>
                        <a:pt x="106924" y="121362"/>
                      </a:lnTo>
                      <a:lnTo>
                        <a:pt x="94976" y="128380"/>
                      </a:lnTo>
                      <a:lnTo>
                        <a:pt x="81615" y="132833"/>
                      </a:lnTo>
                      <a:lnTo>
                        <a:pt x="67170" y="134391"/>
                      </a:lnTo>
                      <a:lnTo>
                        <a:pt x="60086" y="134021"/>
                      </a:lnTo>
                      <a:lnTo>
                        <a:pt x="46125" y="131024"/>
                      </a:lnTo>
                      <a:lnTo>
                        <a:pt x="33407" y="125291"/>
                      </a:lnTo>
                      <a:lnTo>
                        <a:pt x="22260" y="117153"/>
                      </a:lnTo>
                      <a:lnTo>
                        <a:pt x="13016" y="106940"/>
                      </a:lnTo>
                      <a:lnTo>
                        <a:pt x="6005" y="94985"/>
                      </a:lnTo>
                      <a:lnTo>
                        <a:pt x="1556" y="81618"/>
                      </a:lnTo>
                      <a:lnTo>
                        <a:pt x="0" y="67170"/>
                      </a:lnTo>
                      <a:lnTo>
                        <a:pt x="365" y="60131"/>
                      </a:lnTo>
                      <a:lnTo>
                        <a:pt x="3352" y="46170"/>
                      </a:lnTo>
                      <a:lnTo>
                        <a:pt x="9076" y="33446"/>
                      </a:lnTo>
                      <a:lnTo>
                        <a:pt x="17205" y="22291"/>
                      </a:lnTo>
                      <a:lnTo>
                        <a:pt x="27410" y="13037"/>
                      </a:lnTo>
                      <a:lnTo>
                        <a:pt x="39359" y="6015"/>
                      </a:lnTo>
                      <a:lnTo>
                        <a:pt x="52723" y="1559"/>
                      </a:lnTo>
                      <a:lnTo>
                        <a:pt x="67170" y="0"/>
                      </a:lnTo>
                      <a:lnTo>
                        <a:pt x="74227" y="366"/>
                      </a:lnTo>
                      <a:lnTo>
                        <a:pt x="88198" y="3358"/>
                      </a:lnTo>
                      <a:lnTo>
                        <a:pt x="100925" y="9088"/>
                      </a:lnTo>
                      <a:lnTo>
                        <a:pt x="112078" y="17222"/>
                      </a:lnTo>
                      <a:lnTo>
                        <a:pt x="121328" y="27430"/>
                      </a:lnTo>
                      <a:lnTo>
                        <a:pt x="128344" y="39378"/>
                      </a:lnTo>
                      <a:lnTo>
                        <a:pt x="132796" y="52735"/>
                      </a:lnTo>
                      <a:lnTo>
                        <a:pt x="134353" y="6717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95" name="object 255">
                  <a:extLst>
                    <a:ext uri="{FF2B5EF4-FFF2-40B4-BE49-F238E27FC236}">
                      <a16:creationId xmlns:a16="http://schemas.microsoft.com/office/drawing/2014/main" id="{A13687E9-0DBE-457A-AA30-A30BB5EBC31E}"/>
                    </a:ext>
                  </a:extLst>
                </p:cNvPr>
                <p:cNvSpPr/>
                <p:nvPr/>
              </p:nvSpPr>
              <p:spPr>
                <a:xfrm>
                  <a:off x="2668879" y="4453877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4021" y="74257"/>
                      </a:lnTo>
                      <a:lnTo>
                        <a:pt x="131025" y="88224"/>
                      </a:lnTo>
                      <a:lnTo>
                        <a:pt x="125293" y="100952"/>
                      </a:lnTo>
                      <a:lnTo>
                        <a:pt x="117158" y="112107"/>
                      </a:lnTo>
                      <a:lnTo>
                        <a:pt x="106951" y="121360"/>
                      </a:lnTo>
                      <a:lnTo>
                        <a:pt x="95005" y="128379"/>
                      </a:lnTo>
                      <a:lnTo>
                        <a:pt x="81651" y="132833"/>
                      </a:lnTo>
                      <a:lnTo>
                        <a:pt x="67221" y="134391"/>
                      </a:lnTo>
                      <a:lnTo>
                        <a:pt x="60098" y="134017"/>
                      </a:lnTo>
                      <a:lnTo>
                        <a:pt x="46140" y="131014"/>
                      </a:lnTo>
                      <a:lnTo>
                        <a:pt x="33422" y="125278"/>
                      </a:lnTo>
                      <a:lnTo>
                        <a:pt x="22273" y="117139"/>
                      </a:lnTo>
                      <a:lnTo>
                        <a:pt x="13025" y="106928"/>
                      </a:lnTo>
                      <a:lnTo>
                        <a:pt x="6009" y="94976"/>
                      </a:lnTo>
                      <a:lnTo>
                        <a:pt x="1557" y="81613"/>
                      </a:lnTo>
                      <a:lnTo>
                        <a:pt x="0" y="67170"/>
                      </a:lnTo>
                      <a:lnTo>
                        <a:pt x="369" y="60084"/>
                      </a:lnTo>
                      <a:lnTo>
                        <a:pt x="3367" y="46120"/>
                      </a:lnTo>
                      <a:lnTo>
                        <a:pt x="9102" y="33401"/>
                      </a:lnTo>
                      <a:lnTo>
                        <a:pt x="17242" y="22255"/>
                      </a:lnTo>
                      <a:lnTo>
                        <a:pt x="27455" y="13013"/>
                      </a:lnTo>
                      <a:lnTo>
                        <a:pt x="39411" y="6003"/>
                      </a:lnTo>
                      <a:lnTo>
                        <a:pt x="52776" y="1555"/>
                      </a:lnTo>
                      <a:lnTo>
                        <a:pt x="67221" y="0"/>
                      </a:lnTo>
                      <a:lnTo>
                        <a:pt x="74260" y="364"/>
                      </a:lnTo>
                      <a:lnTo>
                        <a:pt x="88220" y="3351"/>
                      </a:lnTo>
                      <a:lnTo>
                        <a:pt x="100944" y="9073"/>
                      </a:lnTo>
                      <a:lnTo>
                        <a:pt x="112099" y="17201"/>
                      </a:lnTo>
                      <a:lnTo>
                        <a:pt x="121354" y="27404"/>
                      </a:lnTo>
                      <a:lnTo>
                        <a:pt x="128375" y="39354"/>
                      </a:lnTo>
                      <a:lnTo>
                        <a:pt x="132832" y="52719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96" name="object 373">
                  <a:extLst>
                    <a:ext uri="{FF2B5EF4-FFF2-40B4-BE49-F238E27FC236}">
                      <a16:creationId xmlns:a16="http://schemas.microsoft.com/office/drawing/2014/main" id="{3742AEA5-DB26-4EC2-BE1E-504CE8763D6B}"/>
                    </a:ext>
                  </a:extLst>
                </p:cNvPr>
                <p:cNvSpPr/>
                <p:nvPr/>
              </p:nvSpPr>
              <p:spPr>
                <a:xfrm>
                  <a:off x="2366518" y="2231529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4021" y="74256"/>
                      </a:lnTo>
                      <a:lnTo>
                        <a:pt x="131024" y="88219"/>
                      </a:lnTo>
                      <a:lnTo>
                        <a:pt x="125291" y="100938"/>
                      </a:lnTo>
                      <a:lnTo>
                        <a:pt x="117153" y="112084"/>
                      </a:lnTo>
                      <a:lnTo>
                        <a:pt x="106940" y="121327"/>
                      </a:lnTo>
                      <a:lnTo>
                        <a:pt x="94985" y="128337"/>
                      </a:lnTo>
                      <a:lnTo>
                        <a:pt x="81618" y="132784"/>
                      </a:lnTo>
                      <a:lnTo>
                        <a:pt x="67170" y="134340"/>
                      </a:lnTo>
                      <a:lnTo>
                        <a:pt x="60131" y="133975"/>
                      </a:lnTo>
                      <a:lnTo>
                        <a:pt x="46170" y="130989"/>
                      </a:lnTo>
                      <a:lnTo>
                        <a:pt x="33446" y="125266"/>
                      </a:lnTo>
                      <a:lnTo>
                        <a:pt x="22291" y="117139"/>
                      </a:lnTo>
                      <a:lnTo>
                        <a:pt x="13037" y="106935"/>
                      </a:lnTo>
                      <a:lnTo>
                        <a:pt x="6015" y="94986"/>
                      </a:lnTo>
                      <a:lnTo>
                        <a:pt x="1559" y="81621"/>
                      </a:lnTo>
                      <a:lnTo>
                        <a:pt x="0" y="67170"/>
                      </a:lnTo>
                      <a:lnTo>
                        <a:pt x="365" y="60122"/>
                      </a:lnTo>
                      <a:lnTo>
                        <a:pt x="3356" y="46151"/>
                      </a:lnTo>
                      <a:lnTo>
                        <a:pt x="9084" y="33424"/>
                      </a:lnTo>
                      <a:lnTo>
                        <a:pt x="17219" y="22271"/>
                      </a:lnTo>
                      <a:lnTo>
                        <a:pt x="27426" y="13022"/>
                      </a:lnTo>
                      <a:lnTo>
                        <a:pt x="39376" y="6007"/>
                      </a:lnTo>
                      <a:lnTo>
                        <a:pt x="52734" y="1556"/>
                      </a:lnTo>
                      <a:lnTo>
                        <a:pt x="67170" y="0"/>
                      </a:lnTo>
                      <a:lnTo>
                        <a:pt x="74257" y="368"/>
                      </a:lnTo>
                      <a:lnTo>
                        <a:pt x="88224" y="3361"/>
                      </a:lnTo>
                      <a:lnTo>
                        <a:pt x="100952" y="9086"/>
                      </a:lnTo>
                      <a:lnTo>
                        <a:pt x="112107" y="17215"/>
                      </a:lnTo>
                      <a:lnTo>
                        <a:pt x="121360" y="27417"/>
                      </a:lnTo>
                      <a:lnTo>
                        <a:pt x="128379" y="39363"/>
                      </a:lnTo>
                      <a:lnTo>
                        <a:pt x="132833" y="52724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97" name="object 397">
                  <a:extLst>
                    <a:ext uri="{FF2B5EF4-FFF2-40B4-BE49-F238E27FC236}">
                      <a16:creationId xmlns:a16="http://schemas.microsoft.com/office/drawing/2014/main" id="{A0CD2FC1-F146-4E44-94FF-9D2F844CDD02}"/>
                    </a:ext>
                  </a:extLst>
                </p:cNvPr>
                <p:cNvSpPr/>
                <p:nvPr/>
              </p:nvSpPr>
              <p:spPr>
                <a:xfrm>
                  <a:off x="4210939" y="2489200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3975" y="74218"/>
                      </a:lnTo>
                      <a:lnTo>
                        <a:pt x="130989" y="88189"/>
                      </a:lnTo>
                      <a:lnTo>
                        <a:pt x="125266" y="100916"/>
                      </a:lnTo>
                      <a:lnTo>
                        <a:pt x="117139" y="112069"/>
                      </a:lnTo>
                      <a:lnTo>
                        <a:pt x="106935" y="121318"/>
                      </a:lnTo>
                      <a:lnTo>
                        <a:pt x="94986" y="128332"/>
                      </a:lnTo>
                      <a:lnTo>
                        <a:pt x="81621" y="132783"/>
                      </a:lnTo>
                      <a:lnTo>
                        <a:pt x="67170" y="134340"/>
                      </a:lnTo>
                      <a:lnTo>
                        <a:pt x="60124" y="133975"/>
                      </a:lnTo>
                      <a:lnTo>
                        <a:pt x="46156" y="130989"/>
                      </a:lnTo>
                      <a:lnTo>
                        <a:pt x="33429" y="125266"/>
                      </a:lnTo>
                      <a:lnTo>
                        <a:pt x="22276" y="117139"/>
                      </a:lnTo>
                      <a:lnTo>
                        <a:pt x="13026" y="106935"/>
                      </a:lnTo>
                      <a:lnTo>
                        <a:pt x="6009" y="94986"/>
                      </a:lnTo>
                      <a:lnTo>
                        <a:pt x="1557" y="81621"/>
                      </a:lnTo>
                      <a:lnTo>
                        <a:pt x="0" y="67170"/>
                      </a:lnTo>
                      <a:lnTo>
                        <a:pt x="365" y="60122"/>
                      </a:lnTo>
                      <a:lnTo>
                        <a:pt x="3352" y="46151"/>
                      </a:lnTo>
                      <a:lnTo>
                        <a:pt x="9076" y="33424"/>
                      </a:lnTo>
                      <a:lnTo>
                        <a:pt x="17205" y="22271"/>
                      </a:lnTo>
                      <a:lnTo>
                        <a:pt x="27410" y="13022"/>
                      </a:lnTo>
                      <a:lnTo>
                        <a:pt x="39359" y="6007"/>
                      </a:lnTo>
                      <a:lnTo>
                        <a:pt x="52723" y="1556"/>
                      </a:lnTo>
                      <a:lnTo>
                        <a:pt x="67170" y="0"/>
                      </a:lnTo>
                      <a:lnTo>
                        <a:pt x="74218" y="364"/>
                      </a:lnTo>
                      <a:lnTo>
                        <a:pt x="88189" y="3351"/>
                      </a:lnTo>
                      <a:lnTo>
                        <a:pt x="100916" y="9073"/>
                      </a:lnTo>
                      <a:lnTo>
                        <a:pt x="112069" y="17201"/>
                      </a:lnTo>
                      <a:lnTo>
                        <a:pt x="121318" y="27404"/>
                      </a:lnTo>
                      <a:lnTo>
                        <a:pt x="128332" y="39354"/>
                      </a:lnTo>
                      <a:lnTo>
                        <a:pt x="132783" y="52719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98" name="object 450">
                  <a:extLst>
                    <a:ext uri="{FF2B5EF4-FFF2-40B4-BE49-F238E27FC236}">
                      <a16:creationId xmlns:a16="http://schemas.microsoft.com/office/drawing/2014/main" id="{85556413-1A98-4BB2-A615-A487797653AF}"/>
                    </a:ext>
                  </a:extLst>
                </p:cNvPr>
                <p:cNvSpPr/>
                <p:nvPr/>
              </p:nvSpPr>
              <p:spPr>
                <a:xfrm>
                  <a:off x="3444481" y="2658364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4026" y="74218"/>
                      </a:lnTo>
                      <a:lnTo>
                        <a:pt x="131039" y="88189"/>
                      </a:lnTo>
                      <a:lnTo>
                        <a:pt x="125317" y="100916"/>
                      </a:lnTo>
                      <a:lnTo>
                        <a:pt x="117189" y="112069"/>
                      </a:lnTo>
                      <a:lnTo>
                        <a:pt x="106986" y="121318"/>
                      </a:lnTo>
                      <a:lnTo>
                        <a:pt x="95037" y="128332"/>
                      </a:lnTo>
                      <a:lnTo>
                        <a:pt x="81672" y="132783"/>
                      </a:lnTo>
                      <a:lnTo>
                        <a:pt x="67221" y="134340"/>
                      </a:lnTo>
                      <a:lnTo>
                        <a:pt x="60134" y="133971"/>
                      </a:lnTo>
                      <a:lnTo>
                        <a:pt x="46166" y="130979"/>
                      </a:lnTo>
                      <a:lnTo>
                        <a:pt x="33439" y="125253"/>
                      </a:lnTo>
                      <a:lnTo>
                        <a:pt x="22283" y="117125"/>
                      </a:lnTo>
                      <a:lnTo>
                        <a:pt x="13031" y="106922"/>
                      </a:lnTo>
                      <a:lnTo>
                        <a:pt x="6012" y="94976"/>
                      </a:lnTo>
                      <a:lnTo>
                        <a:pt x="1558" y="81615"/>
                      </a:lnTo>
                      <a:lnTo>
                        <a:pt x="0" y="67170"/>
                      </a:lnTo>
                      <a:lnTo>
                        <a:pt x="369" y="60086"/>
                      </a:lnTo>
                      <a:lnTo>
                        <a:pt x="3366" y="46125"/>
                      </a:lnTo>
                      <a:lnTo>
                        <a:pt x="9099" y="33407"/>
                      </a:lnTo>
                      <a:lnTo>
                        <a:pt x="17238" y="22260"/>
                      </a:lnTo>
                      <a:lnTo>
                        <a:pt x="27450" y="13016"/>
                      </a:lnTo>
                      <a:lnTo>
                        <a:pt x="39405" y="6005"/>
                      </a:lnTo>
                      <a:lnTo>
                        <a:pt x="52772" y="1556"/>
                      </a:lnTo>
                      <a:lnTo>
                        <a:pt x="67221" y="0"/>
                      </a:lnTo>
                      <a:lnTo>
                        <a:pt x="74268" y="365"/>
                      </a:lnTo>
                      <a:lnTo>
                        <a:pt x="88240" y="3352"/>
                      </a:lnTo>
                      <a:lnTo>
                        <a:pt x="100967" y="9076"/>
                      </a:lnTo>
                      <a:lnTo>
                        <a:pt x="112119" y="17205"/>
                      </a:lnTo>
                      <a:lnTo>
                        <a:pt x="121368" y="27410"/>
                      </a:lnTo>
                      <a:lnTo>
                        <a:pt x="128383" y="39359"/>
                      </a:lnTo>
                      <a:lnTo>
                        <a:pt x="132834" y="52723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299" name="object 468">
                  <a:extLst>
                    <a:ext uri="{FF2B5EF4-FFF2-40B4-BE49-F238E27FC236}">
                      <a16:creationId xmlns:a16="http://schemas.microsoft.com/office/drawing/2014/main" id="{592CAE36-2508-47A4-9C8D-0B664E99FA4D}"/>
                    </a:ext>
                  </a:extLst>
                </p:cNvPr>
                <p:cNvSpPr/>
                <p:nvPr/>
              </p:nvSpPr>
              <p:spPr>
                <a:xfrm>
                  <a:off x="3437229" y="2192540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4025" y="74218"/>
                      </a:lnTo>
                      <a:lnTo>
                        <a:pt x="131035" y="88189"/>
                      </a:lnTo>
                      <a:lnTo>
                        <a:pt x="125306" y="100916"/>
                      </a:lnTo>
                      <a:lnTo>
                        <a:pt x="117172" y="112069"/>
                      </a:lnTo>
                      <a:lnTo>
                        <a:pt x="106964" y="121318"/>
                      </a:lnTo>
                      <a:lnTo>
                        <a:pt x="95015" y="128332"/>
                      </a:lnTo>
                      <a:lnTo>
                        <a:pt x="81656" y="132783"/>
                      </a:lnTo>
                      <a:lnTo>
                        <a:pt x="67221" y="134340"/>
                      </a:lnTo>
                      <a:lnTo>
                        <a:pt x="60136" y="133971"/>
                      </a:lnTo>
                      <a:lnTo>
                        <a:pt x="46171" y="130979"/>
                      </a:lnTo>
                      <a:lnTo>
                        <a:pt x="33445" y="125253"/>
                      </a:lnTo>
                      <a:lnTo>
                        <a:pt x="22289" y="117125"/>
                      </a:lnTo>
                      <a:lnTo>
                        <a:pt x="13034" y="106922"/>
                      </a:lnTo>
                      <a:lnTo>
                        <a:pt x="6014" y="94976"/>
                      </a:lnTo>
                      <a:lnTo>
                        <a:pt x="1558" y="81615"/>
                      </a:lnTo>
                      <a:lnTo>
                        <a:pt x="0" y="67170"/>
                      </a:lnTo>
                      <a:lnTo>
                        <a:pt x="369" y="60084"/>
                      </a:lnTo>
                      <a:lnTo>
                        <a:pt x="3367" y="46120"/>
                      </a:lnTo>
                      <a:lnTo>
                        <a:pt x="9102" y="33401"/>
                      </a:lnTo>
                      <a:lnTo>
                        <a:pt x="17242" y="22255"/>
                      </a:lnTo>
                      <a:lnTo>
                        <a:pt x="27455" y="13013"/>
                      </a:lnTo>
                      <a:lnTo>
                        <a:pt x="39411" y="6003"/>
                      </a:lnTo>
                      <a:lnTo>
                        <a:pt x="52776" y="1555"/>
                      </a:lnTo>
                      <a:lnTo>
                        <a:pt x="67221" y="0"/>
                      </a:lnTo>
                      <a:lnTo>
                        <a:pt x="74260" y="364"/>
                      </a:lnTo>
                      <a:lnTo>
                        <a:pt x="88220" y="3351"/>
                      </a:lnTo>
                      <a:lnTo>
                        <a:pt x="100944" y="9073"/>
                      </a:lnTo>
                      <a:lnTo>
                        <a:pt x="112099" y="17201"/>
                      </a:lnTo>
                      <a:lnTo>
                        <a:pt x="121354" y="27404"/>
                      </a:lnTo>
                      <a:lnTo>
                        <a:pt x="128375" y="39354"/>
                      </a:lnTo>
                      <a:lnTo>
                        <a:pt x="132832" y="52719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300" name="object 477">
                  <a:extLst>
                    <a:ext uri="{FF2B5EF4-FFF2-40B4-BE49-F238E27FC236}">
                      <a16:creationId xmlns:a16="http://schemas.microsoft.com/office/drawing/2014/main" id="{573B4E79-2DE6-45EC-97C5-95143F199F63}"/>
                    </a:ext>
                  </a:extLst>
                </p:cNvPr>
                <p:cNvSpPr/>
                <p:nvPr/>
              </p:nvSpPr>
              <p:spPr>
                <a:xfrm>
                  <a:off x="3044329" y="2422677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3975" y="74218"/>
                      </a:lnTo>
                      <a:lnTo>
                        <a:pt x="130989" y="88189"/>
                      </a:lnTo>
                      <a:lnTo>
                        <a:pt x="125266" y="100916"/>
                      </a:lnTo>
                      <a:lnTo>
                        <a:pt x="117139" y="112069"/>
                      </a:lnTo>
                      <a:lnTo>
                        <a:pt x="106935" y="121318"/>
                      </a:lnTo>
                      <a:lnTo>
                        <a:pt x="94986" y="128332"/>
                      </a:lnTo>
                      <a:lnTo>
                        <a:pt x="81621" y="132783"/>
                      </a:lnTo>
                      <a:lnTo>
                        <a:pt x="67170" y="134340"/>
                      </a:lnTo>
                      <a:lnTo>
                        <a:pt x="60122" y="133975"/>
                      </a:lnTo>
                      <a:lnTo>
                        <a:pt x="46151" y="130989"/>
                      </a:lnTo>
                      <a:lnTo>
                        <a:pt x="33424" y="125266"/>
                      </a:lnTo>
                      <a:lnTo>
                        <a:pt x="22271" y="117139"/>
                      </a:lnTo>
                      <a:lnTo>
                        <a:pt x="13022" y="106935"/>
                      </a:lnTo>
                      <a:lnTo>
                        <a:pt x="6007" y="94986"/>
                      </a:lnTo>
                      <a:lnTo>
                        <a:pt x="1556" y="81621"/>
                      </a:lnTo>
                      <a:lnTo>
                        <a:pt x="0" y="67170"/>
                      </a:lnTo>
                      <a:lnTo>
                        <a:pt x="364" y="60122"/>
                      </a:lnTo>
                      <a:lnTo>
                        <a:pt x="3351" y="46151"/>
                      </a:lnTo>
                      <a:lnTo>
                        <a:pt x="9073" y="33424"/>
                      </a:lnTo>
                      <a:lnTo>
                        <a:pt x="17201" y="22271"/>
                      </a:lnTo>
                      <a:lnTo>
                        <a:pt x="27404" y="13022"/>
                      </a:lnTo>
                      <a:lnTo>
                        <a:pt x="39354" y="6007"/>
                      </a:lnTo>
                      <a:lnTo>
                        <a:pt x="52719" y="1556"/>
                      </a:lnTo>
                      <a:lnTo>
                        <a:pt x="67170" y="0"/>
                      </a:lnTo>
                      <a:lnTo>
                        <a:pt x="74218" y="364"/>
                      </a:lnTo>
                      <a:lnTo>
                        <a:pt x="88189" y="3351"/>
                      </a:lnTo>
                      <a:lnTo>
                        <a:pt x="100916" y="9073"/>
                      </a:lnTo>
                      <a:lnTo>
                        <a:pt x="112069" y="17201"/>
                      </a:lnTo>
                      <a:lnTo>
                        <a:pt x="121318" y="27404"/>
                      </a:lnTo>
                      <a:lnTo>
                        <a:pt x="128332" y="39354"/>
                      </a:lnTo>
                      <a:lnTo>
                        <a:pt x="132783" y="52719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301" name="object 541">
                  <a:extLst>
                    <a:ext uri="{FF2B5EF4-FFF2-40B4-BE49-F238E27FC236}">
                      <a16:creationId xmlns:a16="http://schemas.microsoft.com/office/drawing/2014/main" id="{70BC70F7-E17E-46C6-AFA1-E22491FEC260}"/>
                    </a:ext>
                  </a:extLst>
                </p:cNvPr>
                <p:cNvSpPr/>
                <p:nvPr/>
              </p:nvSpPr>
              <p:spPr>
                <a:xfrm>
                  <a:off x="1815211" y="1895970"/>
                  <a:ext cx="134391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91">
                      <a:moveTo>
                        <a:pt x="134391" y="67170"/>
                      </a:moveTo>
                      <a:lnTo>
                        <a:pt x="134017" y="74304"/>
                      </a:lnTo>
                      <a:lnTo>
                        <a:pt x="131014" y="88274"/>
                      </a:lnTo>
                      <a:lnTo>
                        <a:pt x="125278" y="100997"/>
                      </a:lnTo>
                      <a:lnTo>
                        <a:pt x="117139" y="112143"/>
                      </a:lnTo>
                      <a:lnTo>
                        <a:pt x="106928" y="121384"/>
                      </a:lnTo>
                      <a:lnTo>
                        <a:pt x="94976" y="128391"/>
                      </a:lnTo>
                      <a:lnTo>
                        <a:pt x="81613" y="132836"/>
                      </a:lnTo>
                      <a:lnTo>
                        <a:pt x="67170" y="134391"/>
                      </a:lnTo>
                      <a:lnTo>
                        <a:pt x="60084" y="134022"/>
                      </a:lnTo>
                      <a:lnTo>
                        <a:pt x="46120" y="131029"/>
                      </a:lnTo>
                      <a:lnTo>
                        <a:pt x="33401" y="125302"/>
                      </a:lnTo>
                      <a:lnTo>
                        <a:pt x="22255" y="117170"/>
                      </a:lnTo>
                      <a:lnTo>
                        <a:pt x="13013" y="106962"/>
                      </a:lnTo>
                      <a:lnTo>
                        <a:pt x="6003" y="95007"/>
                      </a:lnTo>
                      <a:lnTo>
                        <a:pt x="1555" y="81633"/>
                      </a:lnTo>
                      <a:lnTo>
                        <a:pt x="0" y="67170"/>
                      </a:lnTo>
                      <a:lnTo>
                        <a:pt x="364" y="60131"/>
                      </a:lnTo>
                      <a:lnTo>
                        <a:pt x="3351" y="46170"/>
                      </a:lnTo>
                      <a:lnTo>
                        <a:pt x="9073" y="33446"/>
                      </a:lnTo>
                      <a:lnTo>
                        <a:pt x="17201" y="22291"/>
                      </a:lnTo>
                      <a:lnTo>
                        <a:pt x="27404" y="13037"/>
                      </a:lnTo>
                      <a:lnTo>
                        <a:pt x="39354" y="6015"/>
                      </a:lnTo>
                      <a:lnTo>
                        <a:pt x="52719" y="1559"/>
                      </a:lnTo>
                      <a:lnTo>
                        <a:pt x="67170" y="0"/>
                      </a:lnTo>
                      <a:lnTo>
                        <a:pt x="74257" y="369"/>
                      </a:lnTo>
                      <a:lnTo>
                        <a:pt x="88224" y="3366"/>
                      </a:lnTo>
                      <a:lnTo>
                        <a:pt x="100952" y="9098"/>
                      </a:lnTo>
                      <a:lnTo>
                        <a:pt x="112107" y="17233"/>
                      </a:lnTo>
                      <a:lnTo>
                        <a:pt x="121360" y="27439"/>
                      </a:lnTo>
                      <a:lnTo>
                        <a:pt x="128379" y="39385"/>
                      </a:lnTo>
                      <a:lnTo>
                        <a:pt x="132833" y="52739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302" name="object 594">
                  <a:extLst>
                    <a:ext uri="{FF2B5EF4-FFF2-40B4-BE49-F238E27FC236}">
                      <a16:creationId xmlns:a16="http://schemas.microsoft.com/office/drawing/2014/main" id="{AD8A7B40-1C5A-43F4-82C6-D8C682240CCA}"/>
                    </a:ext>
                  </a:extLst>
                </p:cNvPr>
                <p:cNvSpPr/>
                <p:nvPr/>
              </p:nvSpPr>
              <p:spPr>
                <a:xfrm>
                  <a:off x="1903615" y="809231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221"/>
                      </a:moveTo>
                      <a:lnTo>
                        <a:pt x="132784" y="52772"/>
                      </a:lnTo>
                      <a:lnTo>
                        <a:pt x="128337" y="39405"/>
                      </a:lnTo>
                      <a:lnTo>
                        <a:pt x="121327" y="27450"/>
                      </a:lnTo>
                      <a:lnTo>
                        <a:pt x="112084" y="17238"/>
                      </a:lnTo>
                      <a:lnTo>
                        <a:pt x="100938" y="9099"/>
                      </a:lnTo>
                      <a:lnTo>
                        <a:pt x="88219" y="3366"/>
                      </a:lnTo>
                      <a:lnTo>
                        <a:pt x="74256" y="369"/>
                      </a:lnTo>
                      <a:lnTo>
                        <a:pt x="67170" y="0"/>
                      </a:lnTo>
                      <a:lnTo>
                        <a:pt x="52724" y="1558"/>
                      </a:lnTo>
                      <a:lnTo>
                        <a:pt x="39363" y="6012"/>
                      </a:lnTo>
                      <a:lnTo>
                        <a:pt x="27417" y="13031"/>
                      </a:lnTo>
                      <a:lnTo>
                        <a:pt x="17215" y="22283"/>
                      </a:lnTo>
                      <a:lnTo>
                        <a:pt x="9086" y="33439"/>
                      </a:lnTo>
                      <a:lnTo>
                        <a:pt x="3361" y="46166"/>
                      </a:lnTo>
                      <a:lnTo>
                        <a:pt x="368" y="60134"/>
                      </a:lnTo>
                      <a:lnTo>
                        <a:pt x="0" y="67221"/>
                      </a:lnTo>
                      <a:lnTo>
                        <a:pt x="1556" y="81656"/>
                      </a:lnTo>
                      <a:lnTo>
                        <a:pt x="6007" y="95015"/>
                      </a:lnTo>
                      <a:lnTo>
                        <a:pt x="13022" y="106964"/>
                      </a:lnTo>
                      <a:lnTo>
                        <a:pt x="22271" y="117172"/>
                      </a:lnTo>
                      <a:lnTo>
                        <a:pt x="33424" y="125306"/>
                      </a:lnTo>
                      <a:lnTo>
                        <a:pt x="46151" y="131035"/>
                      </a:lnTo>
                      <a:lnTo>
                        <a:pt x="60122" y="134025"/>
                      </a:lnTo>
                      <a:lnTo>
                        <a:pt x="67170" y="134391"/>
                      </a:lnTo>
                      <a:lnTo>
                        <a:pt x="81621" y="132832"/>
                      </a:lnTo>
                      <a:lnTo>
                        <a:pt x="94986" y="128375"/>
                      </a:lnTo>
                      <a:lnTo>
                        <a:pt x="106935" y="121354"/>
                      </a:lnTo>
                      <a:lnTo>
                        <a:pt x="117139" y="112099"/>
                      </a:lnTo>
                      <a:lnTo>
                        <a:pt x="125266" y="100944"/>
                      </a:lnTo>
                      <a:lnTo>
                        <a:pt x="130989" y="88220"/>
                      </a:lnTo>
                      <a:lnTo>
                        <a:pt x="133975" y="74260"/>
                      </a:lnTo>
                      <a:lnTo>
                        <a:pt x="134340" y="67221"/>
                      </a:lnTo>
                    </a:path>
                  </a:pathLst>
                </a:custGeom>
                <a:ln w="2540">
                  <a:solidFill>
                    <a:srgbClr val="000000"/>
                  </a:solidFill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303" name="object 595">
                  <a:extLst>
                    <a:ext uri="{FF2B5EF4-FFF2-40B4-BE49-F238E27FC236}">
                      <a16:creationId xmlns:a16="http://schemas.microsoft.com/office/drawing/2014/main" id="{06D6EB10-4AF8-4A59-B6D1-B3C751FA6249}"/>
                    </a:ext>
                  </a:extLst>
                </p:cNvPr>
                <p:cNvSpPr/>
                <p:nvPr/>
              </p:nvSpPr>
              <p:spPr>
                <a:xfrm>
                  <a:off x="2330297" y="695071"/>
                  <a:ext cx="134391" cy="13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53">
                      <a:moveTo>
                        <a:pt x="134391" y="67182"/>
                      </a:moveTo>
                      <a:lnTo>
                        <a:pt x="134026" y="74228"/>
                      </a:lnTo>
                      <a:lnTo>
                        <a:pt x="131039" y="88197"/>
                      </a:lnTo>
                      <a:lnTo>
                        <a:pt x="125317" y="100923"/>
                      </a:lnTo>
                      <a:lnTo>
                        <a:pt x="117189" y="112076"/>
                      </a:lnTo>
                      <a:lnTo>
                        <a:pt x="106986" y="121327"/>
                      </a:lnTo>
                      <a:lnTo>
                        <a:pt x="95037" y="128343"/>
                      </a:lnTo>
                      <a:lnTo>
                        <a:pt x="81672" y="132795"/>
                      </a:lnTo>
                      <a:lnTo>
                        <a:pt x="67221" y="134353"/>
                      </a:lnTo>
                      <a:lnTo>
                        <a:pt x="60134" y="133984"/>
                      </a:lnTo>
                      <a:lnTo>
                        <a:pt x="46166" y="130990"/>
                      </a:lnTo>
                      <a:lnTo>
                        <a:pt x="33439" y="125263"/>
                      </a:lnTo>
                      <a:lnTo>
                        <a:pt x="22283" y="117133"/>
                      </a:lnTo>
                      <a:lnTo>
                        <a:pt x="13031" y="106930"/>
                      </a:lnTo>
                      <a:lnTo>
                        <a:pt x="6012" y="94983"/>
                      </a:lnTo>
                      <a:lnTo>
                        <a:pt x="1558" y="81624"/>
                      </a:lnTo>
                      <a:lnTo>
                        <a:pt x="0" y="67182"/>
                      </a:lnTo>
                      <a:lnTo>
                        <a:pt x="370" y="60087"/>
                      </a:lnTo>
                      <a:lnTo>
                        <a:pt x="3369" y="46124"/>
                      </a:lnTo>
                      <a:lnTo>
                        <a:pt x="9103" y="33405"/>
                      </a:lnTo>
                      <a:lnTo>
                        <a:pt x="17241" y="22259"/>
                      </a:lnTo>
                      <a:lnTo>
                        <a:pt x="27453" y="13015"/>
                      </a:lnTo>
                      <a:lnTo>
                        <a:pt x="39408" y="6004"/>
                      </a:lnTo>
                      <a:lnTo>
                        <a:pt x="52774" y="1556"/>
                      </a:lnTo>
                      <a:lnTo>
                        <a:pt x="67221" y="0"/>
                      </a:lnTo>
                      <a:lnTo>
                        <a:pt x="74278" y="366"/>
                      </a:lnTo>
                      <a:lnTo>
                        <a:pt x="88247" y="3355"/>
                      </a:lnTo>
                      <a:lnTo>
                        <a:pt x="100972" y="9080"/>
                      </a:lnTo>
                      <a:lnTo>
                        <a:pt x="112123" y="17210"/>
                      </a:lnTo>
                      <a:lnTo>
                        <a:pt x="121371" y="27416"/>
                      </a:lnTo>
                      <a:lnTo>
                        <a:pt x="128384" y="39367"/>
                      </a:lnTo>
                      <a:lnTo>
                        <a:pt x="132834" y="52732"/>
                      </a:lnTo>
                      <a:lnTo>
                        <a:pt x="134391" y="6718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304" name="object 622">
                  <a:extLst>
                    <a:ext uri="{FF2B5EF4-FFF2-40B4-BE49-F238E27FC236}">
                      <a16:creationId xmlns:a16="http://schemas.microsoft.com/office/drawing/2014/main" id="{0C897C07-54B6-44EB-B396-73FCC58556CD}"/>
                    </a:ext>
                  </a:extLst>
                </p:cNvPr>
                <p:cNvSpPr/>
                <p:nvPr/>
              </p:nvSpPr>
              <p:spPr>
                <a:xfrm>
                  <a:off x="1532534" y="4983759"/>
                  <a:ext cx="134340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40">
                      <a:moveTo>
                        <a:pt x="134340" y="67170"/>
                      </a:moveTo>
                      <a:lnTo>
                        <a:pt x="133975" y="74218"/>
                      </a:lnTo>
                      <a:lnTo>
                        <a:pt x="130989" y="88189"/>
                      </a:lnTo>
                      <a:lnTo>
                        <a:pt x="125266" y="100916"/>
                      </a:lnTo>
                      <a:lnTo>
                        <a:pt x="117139" y="112069"/>
                      </a:lnTo>
                      <a:lnTo>
                        <a:pt x="106935" y="121318"/>
                      </a:lnTo>
                      <a:lnTo>
                        <a:pt x="94986" y="128332"/>
                      </a:lnTo>
                      <a:lnTo>
                        <a:pt x="81621" y="132783"/>
                      </a:lnTo>
                      <a:lnTo>
                        <a:pt x="67170" y="134340"/>
                      </a:lnTo>
                      <a:lnTo>
                        <a:pt x="60122" y="133975"/>
                      </a:lnTo>
                      <a:lnTo>
                        <a:pt x="46151" y="130989"/>
                      </a:lnTo>
                      <a:lnTo>
                        <a:pt x="33424" y="125266"/>
                      </a:lnTo>
                      <a:lnTo>
                        <a:pt x="22271" y="117139"/>
                      </a:lnTo>
                      <a:lnTo>
                        <a:pt x="13022" y="106935"/>
                      </a:lnTo>
                      <a:lnTo>
                        <a:pt x="6007" y="94986"/>
                      </a:lnTo>
                      <a:lnTo>
                        <a:pt x="1556" y="81621"/>
                      </a:lnTo>
                      <a:lnTo>
                        <a:pt x="0" y="67170"/>
                      </a:lnTo>
                      <a:lnTo>
                        <a:pt x="364" y="60122"/>
                      </a:lnTo>
                      <a:lnTo>
                        <a:pt x="3351" y="46151"/>
                      </a:lnTo>
                      <a:lnTo>
                        <a:pt x="9073" y="33424"/>
                      </a:lnTo>
                      <a:lnTo>
                        <a:pt x="17201" y="22271"/>
                      </a:lnTo>
                      <a:lnTo>
                        <a:pt x="27404" y="13022"/>
                      </a:lnTo>
                      <a:lnTo>
                        <a:pt x="39354" y="6007"/>
                      </a:lnTo>
                      <a:lnTo>
                        <a:pt x="52719" y="1556"/>
                      </a:lnTo>
                      <a:lnTo>
                        <a:pt x="67170" y="0"/>
                      </a:lnTo>
                      <a:lnTo>
                        <a:pt x="74218" y="364"/>
                      </a:lnTo>
                      <a:lnTo>
                        <a:pt x="88189" y="3351"/>
                      </a:lnTo>
                      <a:lnTo>
                        <a:pt x="100916" y="9073"/>
                      </a:lnTo>
                      <a:lnTo>
                        <a:pt x="112069" y="17201"/>
                      </a:lnTo>
                      <a:lnTo>
                        <a:pt x="121318" y="27404"/>
                      </a:lnTo>
                      <a:lnTo>
                        <a:pt x="128332" y="39354"/>
                      </a:lnTo>
                      <a:lnTo>
                        <a:pt x="132783" y="52719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305" name="object 676">
                  <a:extLst>
                    <a:ext uri="{FF2B5EF4-FFF2-40B4-BE49-F238E27FC236}">
                      <a16:creationId xmlns:a16="http://schemas.microsoft.com/office/drawing/2014/main" id="{BA6EE60D-8115-4D57-B295-4F26497D6623}"/>
                    </a:ext>
                  </a:extLst>
                </p:cNvPr>
                <p:cNvSpPr/>
                <p:nvPr/>
              </p:nvSpPr>
              <p:spPr>
                <a:xfrm>
                  <a:off x="2506954" y="5264150"/>
                  <a:ext cx="134391" cy="134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91" h="134340">
                      <a:moveTo>
                        <a:pt x="134391" y="67170"/>
                      </a:moveTo>
                      <a:lnTo>
                        <a:pt x="134025" y="74218"/>
                      </a:lnTo>
                      <a:lnTo>
                        <a:pt x="131035" y="88189"/>
                      </a:lnTo>
                      <a:lnTo>
                        <a:pt x="125306" y="100916"/>
                      </a:lnTo>
                      <a:lnTo>
                        <a:pt x="117172" y="112069"/>
                      </a:lnTo>
                      <a:lnTo>
                        <a:pt x="106964" y="121318"/>
                      </a:lnTo>
                      <a:lnTo>
                        <a:pt x="95015" y="128332"/>
                      </a:lnTo>
                      <a:lnTo>
                        <a:pt x="81656" y="132783"/>
                      </a:lnTo>
                      <a:lnTo>
                        <a:pt x="67221" y="134340"/>
                      </a:lnTo>
                      <a:lnTo>
                        <a:pt x="60136" y="133971"/>
                      </a:lnTo>
                      <a:lnTo>
                        <a:pt x="46171" y="130979"/>
                      </a:lnTo>
                      <a:lnTo>
                        <a:pt x="33445" y="125253"/>
                      </a:lnTo>
                      <a:lnTo>
                        <a:pt x="22289" y="117125"/>
                      </a:lnTo>
                      <a:lnTo>
                        <a:pt x="13034" y="106922"/>
                      </a:lnTo>
                      <a:lnTo>
                        <a:pt x="6014" y="94976"/>
                      </a:lnTo>
                      <a:lnTo>
                        <a:pt x="1558" y="81615"/>
                      </a:lnTo>
                      <a:lnTo>
                        <a:pt x="0" y="67170"/>
                      </a:lnTo>
                      <a:lnTo>
                        <a:pt x="369" y="60084"/>
                      </a:lnTo>
                      <a:lnTo>
                        <a:pt x="3367" y="46120"/>
                      </a:lnTo>
                      <a:lnTo>
                        <a:pt x="9102" y="33401"/>
                      </a:lnTo>
                      <a:lnTo>
                        <a:pt x="17242" y="22255"/>
                      </a:lnTo>
                      <a:lnTo>
                        <a:pt x="27455" y="13013"/>
                      </a:lnTo>
                      <a:lnTo>
                        <a:pt x="39411" y="6003"/>
                      </a:lnTo>
                      <a:lnTo>
                        <a:pt x="52776" y="1555"/>
                      </a:lnTo>
                      <a:lnTo>
                        <a:pt x="67221" y="0"/>
                      </a:lnTo>
                      <a:lnTo>
                        <a:pt x="74260" y="364"/>
                      </a:lnTo>
                      <a:lnTo>
                        <a:pt x="88220" y="3351"/>
                      </a:lnTo>
                      <a:lnTo>
                        <a:pt x="100944" y="9073"/>
                      </a:lnTo>
                      <a:lnTo>
                        <a:pt x="112099" y="17201"/>
                      </a:lnTo>
                      <a:lnTo>
                        <a:pt x="121354" y="27404"/>
                      </a:lnTo>
                      <a:lnTo>
                        <a:pt x="128375" y="39354"/>
                      </a:lnTo>
                      <a:lnTo>
                        <a:pt x="132832" y="52719"/>
                      </a:lnTo>
                      <a:lnTo>
                        <a:pt x="134391" y="6717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  <p:sp>
              <p:nvSpPr>
                <p:cNvPr id="3306" name="object 694">
                  <a:extLst>
                    <a:ext uri="{FF2B5EF4-FFF2-40B4-BE49-F238E27FC236}">
                      <a16:creationId xmlns:a16="http://schemas.microsoft.com/office/drawing/2014/main" id="{00E0D743-0A94-447E-8D18-90CF528C86F6}"/>
                    </a:ext>
                  </a:extLst>
                </p:cNvPr>
                <p:cNvSpPr/>
                <p:nvPr/>
              </p:nvSpPr>
              <p:spPr>
                <a:xfrm>
                  <a:off x="1076477" y="5569204"/>
                  <a:ext cx="134340" cy="13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0" h="134391">
                      <a:moveTo>
                        <a:pt x="134340" y="67170"/>
                      </a:moveTo>
                      <a:lnTo>
                        <a:pt x="133971" y="74254"/>
                      </a:lnTo>
                      <a:lnTo>
                        <a:pt x="130979" y="88220"/>
                      </a:lnTo>
                      <a:lnTo>
                        <a:pt x="125253" y="100946"/>
                      </a:lnTo>
                      <a:lnTo>
                        <a:pt x="117125" y="112102"/>
                      </a:lnTo>
                      <a:lnTo>
                        <a:pt x="106922" y="121356"/>
                      </a:lnTo>
                      <a:lnTo>
                        <a:pt x="94976" y="128377"/>
                      </a:lnTo>
                      <a:lnTo>
                        <a:pt x="81615" y="132832"/>
                      </a:lnTo>
                      <a:lnTo>
                        <a:pt x="67170" y="134391"/>
                      </a:lnTo>
                      <a:lnTo>
                        <a:pt x="60084" y="134021"/>
                      </a:lnTo>
                      <a:lnTo>
                        <a:pt x="46120" y="131023"/>
                      </a:lnTo>
                      <a:lnTo>
                        <a:pt x="33401" y="125288"/>
                      </a:lnTo>
                      <a:lnTo>
                        <a:pt x="22255" y="117148"/>
                      </a:lnTo>
                      <a:lnTo>
                        <a:pt x="13013" y="106935"/>
                      </a:lnTo>
                      <a:lnTo>
                        <a:pt x="6003" y="94980"/>
                      </a:lnTo>
                      <a:lnTo>
                        <a:pt x="1555" y="81614"/>
                      </a:lnTo>
                      <a:lnTo>
                        <a:pt x="0" y="67170"/>
                      </a:lnTo>
                      <a:lnTo>
                        <a:pt x="364" y="60131"/>
                      </a:lnTo>
                      <a:lnTo>
                        <a:pt x="3351" y="46170"/>
                      </a:lnTo>
                      <a:lnTo>
                        <a:pt x="9073" y="33446"/>
                      </a:lnTo>
                      <a:lnTo>
                        <a:pt x="17201" y="22291"/>
                      </a:lnTo>
                      <a:lnTo>
                        <a:pt x="27404" y="13037"/>
                      </a:lnTo>
                      <a:lnTo>
                        <a:pt x="39354" y="6015"/>
                      </a:lnTo>
                      <a:lnTo>
                        <a:pt x="52719" y="1559"/>
                      </a:lnTo>
                      <a:lnTo>
                        <a:pt x="67170" y="0"/>
                      </a:lnTo>
                      <a:lnTo>
                        <a:pt x="74218" y="365"/>
                      </a:lnTo>
                      <a:lnTo>
                        <a:pt x="88189" y="3356"/>
                      </a:lnTo>
                      <a:lnTo>
                        <a:pt x="100916" y="9084"/>
                      </a:lnTo>
                      <a:lnTo>
                        <a:pt x="112069" y="17219"/>
                      </a:lnTo>
                      <a:lnTo>
                        <a:pt x="121318" y="27426"/>
                      </a:lnTo>
                      <a:lnTo>
                        <a:pt x="128332" y="39376"/>
                      </a:lnTo>
                      <a:lnTo>
                        <a:pt x="132783" y="52734"/>
                      </a:lnTo>
                      <a:lnTo>
                        <a:pt x="134340" y="6717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endParaRPr sz="2000"/>
                </a:p>
              </p:txBody>
            </p:sp>
          </p:grpSp>
          <p:grpSp>
            <p:nvGrpSpPr>
              <p:cNvPr id="2527" name="Group 2526">
                <a:extLst>
                  <a:ext uri="{FF2B5EF4-FFF2-40B4-BE49-F238E27FC236}">
                    <a16:creationId xmlns:a16="http://schemas.microsoft.com/office/drawing/2014/main" id="{74DE4347-7EAE-4028-9CC6-3A6EEA718706}"/>
                  </a:ext>
                </a:extLst>
              </p:cNvPr>
              <p:cNvGrpSpPr/>
              <p:nvPr/>
            </p:nvGrpSpPr>
            <p:grpSpPr>
              <a:xfrm>
                <a:off x="180626" y="958850"/>
                <a:ext cx="4542719" cy="5353110"/>
                <a:chOff x="180626" y="958850"/>
                <a:chExt cx="4542719" cy="5353110"/>
              </a:xfrm>
            </p:grpSpPr>
            <p:sp>
              <p:nvSpPr>
                <p:cNvPr id="2528" name="TextBox 2527">
                  <a:extLst>
                    <a:ext uri="{FF2B5EF4-FFF2-40B4-BE49-F238E27FC236}">
                      <a16:creationId xmlns:a16="http://schemas.microsoft.com/office/drawing/2014/main" id="{28A76B25-5AD1-42D9-B0E9-DAFCF8CAA977}"/>
                    </a:ext>
                  </a:extLst>
                </p:cNvPr>
                <p:cNvSpPr txBox="1"/>
                <p:nvPr/>
              </p:nvSpPr>
              <p:spPr>
                <a:xfrm>
                  <a:off x="1924050" y="5911850"/>
                  <a:ext cx="107632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srgbClr val="1A8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Lys367</a:t>
                  </a:r>
                  <a:endParaRPr lang="zh-CN" altLang="en-US" sz="2000" dirty="0">
                    <a:solidFill>
                      <a:srgbClr val="1A8000"/>
                    </a:solidFill>
                  </a:endParaRPr>
                </a:p>
              </p:txBody>
            </p:sp>
            <p:sp>
              <p:nvSpPr>
                <p:cNvPr id="2529" name="TextBox 2528">
                  <a:extLst>
                    <a:ext uri="{FF2B5EF4-FFF2-40B4-BE49-F238E27FC236}">
                      <a16:creationId xmlns:a16="http://schemas.microsoft.com/office/drawing/2014/main" id="{B685C023-9D7F-44E4-B2AD-4560D94720FD}"/>
                    </a:ext>
                  </a:extLst>
                </p:cNvPr>
                <p:cNvSpPr txBox="1"/>
                <p:nvPr/>
              </p:nvSpPr>
              <p:spPr>
                <a:xfrm>
                  <a:off x="3219451" y="4742418"/>
                  <a:ext cx="150389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spc="1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Hie449</a:t>
                  </a:r>
                  <a:endParaRPr lang="zh-CN" altLang="en-US" sz="2000" dirty="0"/>
                </a:p>
              </p:txBody>
            </p:sp>
            <p:sp>
              <p:nvSpPr>
                <p:cNvPr id="2530" name="TextBox 2529">
                  <a:extLst>
                    <a:ext uri="{FF2B5EF4-FFF2-40B4-BE49-F238E27FC236}">
                      <a16:creationId xmlns:a16="http://schemas.microsoft.com/office/drawing/2014/main" id="{4A2923C8-B562-4A29-A0B6-069B3628BD40}"/>
                    </a:ext>
                  </a:extLst>
                </p:cNvPr>
                <p:cNvSpPr txBox="1"/>
                <p:nvPr/>
              </p:nvSpPr>
              <p:spPr>
                <a:xfrm>
                  <a:off x="3143250" y="3778250"/>
                  <a:ext cx="115252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spc="1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Ile326</a:t>
                  </a:r>
                  <a:endParaRPr lang="zh-CN" altLang="en-US" sz="2000" dirty="0"/>
                </a:p>
              </p:txBody>
            </p:sp>
            <p:sp>
              <p:nvSpPr>
                <p:cNvPr id="2531" name="TextBox 2530">
                  <a:extLst>
                    <a:ext uri="{FF2B5EF4-FFF2-40B4-BE49-F238E27FC236}">
                      <a16:creationId xmlns:a16="http://schemas.microsoft.com/office/drawing/2014/main" id="{8B26EEAD-C946-48EB-AEE8-3E913EE5AA12}"/>
                    </a:ext>
                  </a:extLst>
                </p:cNvPr>
                <p:cNvSpPr txBox="1"/>
                <p:nvPr/>
              </p:nvSpPr>
              <p:spPr>
                <a:xfrm>
                  <a:off x="504244" y="4311650"/>
                  <a:ext cx="1234069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spc="1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Cys285</a:t>
                  </a:r>
                  <a:endParaRPr lang="zh-CN" altLang="en-US" sz="2000" dirty="0"/>
                </a:p>
              </p:txBody>
            </p:sp>
            <p:sp>
              <p:nvSpPr>
                <p:cNvPr id="2532" name="TextBox 2531">
                  <a:extLst>
                    <a:ext uri="{FF2B5EF4-FFF2-40B4-BE49-F238E27FC236}">
                      <a16:creationId xmlns:a16="http://schemas.microsoft.com/office/drawing/2014/main" id="{EEB94F20-0A64-4584-A4CC-5E43A0D70E99}"/>
                    </a:ext>
                  </a:extLst>
                </p:cNvPr>
                <p:cNvSpPr txBox="1"/>
                <p:nvPr/>
              </p:nvSpPr>
              <p:spPr>
                <a:xfrm>
                  <a:off x="356454" y="3489355"/>
                  <a:ext cx="115252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spc="1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Ile341</a:t>
                  </a:r>
                  <a:endParaRPr lang="zh-CN" altLang="en-US" sz="2000" dirty="0"/>
                </a:p>
              </p:txBody>
            </p:sp>
            <p:sp>
              <p:nvSpPr>
                <p:cNvPr id="2533" name="TextBox 2532">
                  <a:extLst>
                    <a:ext uri="{FF2B5EF4-FFF2-40B4-BE49-F238E27FC236}">
                      <a16:creationId xmlns:a16="http://schemas.microsoft.com/office/drawing/2014/main" id="{47A84EB8-07BD-4867-8E62-8349B6BF74AA}"/>
                    </a:ext>
                  </a:extLst>
                </p:cNvPr>
                <p:cNvSpPr txBox="1"/>
                <p:nvPr/>
              </p:nvSpPr>
              <p:spPr>
                <a:xfrm>
                  <a:off x="288320" y="2591717"/>
                  <a:ext cx="115252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spc="1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Leu330</a:t>
                  </a:r>
                  <a:endParaRPr lang="zh-CN" altLang="en-US" sz="2000" dirty="0"/>
                </a:p>
              </p:txBody>
            </p:sp>
            <p:sp>
              <p:nvSpPr>
                <p:cNvPr id="2534" name="TextBox 2533">
                  <a:extLst>
                    <a:ext uri="{FF2B5EF4-FFF2-40B4-BE49-F238E27FC236}">
                      <a16:creationId xmlns:a16="http://schemas.microsoft.com/office/drawing/2014/main" id="{CF778D30-333E-4568-BB4B-8C7B100A0FF0}"/>
                    </a:ext>
                  </a:extLst>
                </p:cNvPr>
                <p:cNvSpPr txBox="1"/>
                <p:nvPr/>
              </p:nvSpPr>
              <p:spPr>
                <a:xfrm>
                  <a:off x="180626" y="1708799"/>
                  <a:ext cx="115252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spc="1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Leu333</a:t>
                  </a:r>
                  <a:endParaRPr lang="zh-CN" altLang="en-US" sz="2000" dirty="0"/>
                </a:p>
              </p:txBody>
            </p:sp>
            <p:sp>
              <p:nvSpPr>
                <p:cNvPr id="2535" name="TextBox 2534">
                  <a:extLst>
                    <a:ext uri="{FF2B5EF4-FFF2-40B4-BE49-F238E27FC236}">
                      <a16:creationId xmlns:a16="http://schemas.microsoft.com/office/drawing/2014/main" id="{7B49A76C-EC6F-4FAD-A1BA-42EEA1E7F5FB}"/>
                    </a:ext>
                  </a:extLst>
                </p:cNvPr>
                <p:cNvSpPr txBox="1"/>
                <p:nvPr/>
              </p:nvSpPr>
              <p:spPr>
                <a:xfrm>
                  <a:off x="2305050" y="958850"/>
                  <a:ext cx="115252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spc="11" dirty="0">
                      <a:solidFill>
                        <a:srgbClr val="1A8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Glu343</a:t>
                  </a:r>
                  <a:endParaRPr lang="zh-CN" altLang="en-US" sz="2000" dirty="0">
                    <a:solidFill>
                      <a:srgbClr val="1A8000"/>
                    </a:solidFill>
                  </a:endParaRPr>
                </a:p>
              </p:txBody>
            </p:sp>
            <p:sp>
              <p:nvSpPr>
                <p:cNvPr id="2536" name="TextBox 2535">
                  <a:extLst>
                    <a:ext uri="{FF2B5EF4-FFF2-40B4-BE49-F238E27FC236}">
                      <a16:creationId xmlns:a16="http://schemas.microsoft.com/office/drawing/2014/main" id="{9C634D7F-1E7A-4FC4-BDAD-26DA1C2B5407}"/>
                    </a:ext>
                  </a:extLst>
                </p:cNvPr>
                <p:cNvSpPr txBox="1"/>
                <p:nvPr/>
              </p:nvSpPr>
              <p:spPr>
                <a:xfrm>
                  <a:off x="3412035" y="1344467"/>
                  <a:ext cx="115252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spc="1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Leu228</a:t>
                  </a:r>
                  <a:endParaRPr lang="zh-CN" altLang="en-US" sz="2000" dirty="0"/>
                </a:p>
              </p:txBody>
            </p:sp>
            <p:sp>
              <p:nvSpPr>
                <p:cNvPr id="2537" name="TextBox 2536">
                  <a:extLst>
                    <a:ext uri="{FF2B5EF4-FFF2-40B4-BE49-F238E27FC236}">
                      <a16:creationId xmlns:a16="http://schemas.microsoft.com/office/drawing/2014/main" id="{64201EE3-86BA-4B56-916C-7058CEA919F1}"/>
                    </a:ext>
                  </a:extLst>
                </p:cNvPr>
                <p:cNvSpPr txBox="1"/>
                <p:nvPr/>
              </p:nvSpPr>
              <p:spPr>
                <a:xfrm>
                  <a:off x="3524250" y="2179677"/>
                  <a:ext cx="115252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spc="11" dirty="0">
                      <a:solidFill>
                        <a:srgbClr val="1A8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Arg288</a:t>
                  </a:r>
                  <a:endParaRPr lang="zh-CN" altLang="en-US" sz="2000" dirty="0">
                    <a:solidFill>
                      <a:srgbClr val="1A8000"/>
                    </a:solidFill>
                  </a:endParaRPr>
                </a:p>
              </p:txBody>
            </p:sp>
          </p:grp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29051511-B720-43D8-8C38-AFA5CAC98837}"/>
                </a:ext>
              </a:extLst>
            </p:cNvPr>
            <p:cNvGrpSpPr/>
            <p:nvPr/>
          </p:nvGrpSpPr>
          <p:grpSpPr>
            <a:xfrm>
              <a:off x="6915856" y="2048456"/>
              <a:ext cx="1991178" cy="3248375"/>
              <a:chOff x="6904422" y="2062263"/>
              <a:chExt cx="1991178" cy="3248375"/>
            </a:xfrm>
          </p:grpSpPr>
          <p:sp>
            <p:nvSpPr>
              <p:cNvPr id="2523" name="TextBox 2522">
                <a:extLst>
                  <a:ext uri="{FF2B5EF4-FFF2-40B4-BE49-F238E27FC236}">
                    <a16:creationId xmlns:a16="http://schemas.microsoft.com/office/drawing/2014/main" id="{E512BAC2-17F7-40DD-BFAB-B24A79220E11}"/>
                  </a:ext>
                </a:extLst>
              </p:cNvPr>
              <p:cNvSpPr txBox="1"/>
              <p:nvPr/>
            </p:nvSpPr>
            <p:spPr>
              <a:xfrm>
                <a:off x="7434944" y="4925917"/>
                <a:ext cx="762000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900" dirty="0">
                    <a:solidFill>
                      <a:srgbClr val="1A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3.13</a:t>
                </a:r>
                <a:endParaRPr lang="zh-CN" altLang="en-US" sz="1900" dirty="0">
                  <a:solidFill>
                    <a:srgbClr val="1A8000"/>
                  </a:solidFill>
                </a:endParaRPr>
              </a:p>
            </p:txBody>
          </p:sp>
          <p:sp>
            <p:nvSpPr>
              <p:cNvPr id="2524" name="TextBox 2523">
                <a:extLst>
                  <a:ext uri="{FF2B5EF4-FFF2-40B4-BE49-F238E27FC236}">
                    <a16:creationId xmlns:a16="http://schemas.microsoft.com/office/drawing/2014/main" id="{116667F0-EE5E-4522-A60C-8DB1D26EDBAB}"/>
                  </a:ext>
                </a:extLst>
              </p:cNvPr>
              <p:cNvSpPr txBox="1"/>
              <p:nvPr/>
            </p:nvSpPr>
            <p:spPr>
              <a:xfrm>
                <a:off x="6904422" y="2221070"/>
                <a:ext cx="762000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900" dirty="0">
                    <a:solidFill>
                      <a:srgbClr val="1A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3.29</a:t>
                </a:r>
                <a:endParaRPr lang="zh-CN" altLang="en-US" sz="1900" dirty="0">
                  <a:solidFill>
                    <a:srgbClr val="1A8000"/>
                  </a:solidFill>
                </a:endParaRPr>
              </a:p>
            </p:txBody>
          </p:sp>
          <p:sp>
            <p:nvSpPr>
              <p:cNvPr id="2525" name="TextBox 2524">
                <a:extLst>
                  <a:ext uri="{FF2B5EF4-FFF2-40B4-BE49-F238E27FC236}">
                    <a16:creationId xmlns:a16="http://schemas.microsoft.com/office/drawing/2014/main" id="{00334994-8A77-4DFE-A5A1-7FBA987DE085}"/>
                  </a:ext>
                </a:extLst>
              </p:cNvPr>
              <p:cNvSpPr txBox="1"/>
              <p:nvPr/>
            </p:nvSpPr>
            <p:spPr>
              <a:xfrm>
                <a:off x="8133600" y="2062263"/>
                <a:ext cx="762000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900" dirty="0">
                    <a:solidFill>
                      <a:srgbClr val="1A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3.18</a:t>
                </a:r>
                <a:endParaRPr lang="zh-CN" altLang="en-US" sz="1900" dirty="0">
                  <a:solidFill>
                    <a:srgbClr val="1A8000"/>
                  </a:solidFill>
                </a:endParaRPr>
              </a:p>
            </p:txBody>
          </p:sp>
        </p:grpSp>
      </p:grpSp>
      <p:sp>
        <p:nvSpPr>
          <p:cNvPr id="3307" name="object 1195">
            <a:extLst>
              <a:ext uri="{FF2B5EF4-FFF2-40B4-BE49-F238E27FC236}">
                <a16:creationId xmlns:a16="http://schemas.microsoft.com/office/drawing/2014/main" id="{2BF334A3-BC97-45EE-93BC-64C089816BAB}"/>
              </a:ext>
            </a:extLst>
          </p:cNvPr>
          <p:cNvSpPr/>
          <p:nvPr/>
        </p:nvSpPr>
        <p:spPr>
          <a:xfrm>
            <a:off x="1516358" y="5446465"/>
            <a:ext cx="917674" cy="922244"/>
          </a:xfrm>
          <a:custGeom>
            <a:avLst/>
            <a:gdLst/>
            <a:ahLst/>
            <a:cxnLst/>
            <a:rect l="l" t="t" r="r" b="b"/>
            <a:pathLst>
              <a:path w="697699" h="697763">
                <a:moveTo>
                  <a:pt x="697699" y="348856"/>
                </a:moveTo>
                <a:lnTo>
                  <a:pt x="696543" y="320242"/>
                </a:lnTo>
                <a:lnTo>
                  <a:pt x="693134" y="292266"/>
                </a:lnTo>
                <a:lnTo>
                  <a:pt x="687562" y="265016"/>
                </a:lnTo>
                <a:lnTo>
                  <a:pt x="679916" y="238584"/>
                </a:lnTo>
                <a:lnTo>
                  <a:pt x="670287" y="213058"/>
                </a:lnTo>
                <a:lnTo>
                  <a:pt x="658764" y="188529"/>
                </a:lnTo>
                <a:lnTo>
                  <a:pt x="645437" y="165086"/>
                </a:lnTo>
                <a:lnTo>
                  <a:pt x="630395" y="142819"/>
                </a:lnTo>
                <a:lnTo>
                  <a:pt x="613729" y="121817"/>
                </a:lnTo>
                <a:lnTo>
                  <a:pt x="595528" y="102171"/>
                </a:lnTo>
                <a:lnTo>
                  <a:pt x="575882" y="83970"/>
                </a:lnTo>
                <a:lnTo>
                  <a:pt x="554880" y="67304"/>
                </a:lnTo>
                <a:lnTo>
                  <a:pt x="532613" y="52262"/>
                </a:lnTo>
                <a:lnTo>
                  <a:pt x="509170" y="38935"/>
                </a:lnTo>
                <a:lnTo>
                  <a:pt x="484641" y="27412"/>
                </a:lnTo>
                <a:lnTo>
                  <a:pt x="459115" y="17783"/>
                </a:lnTo>
                <a:lnTo>
                  <a:pt x="432683" y="10137"/>
                </a:lnTo>
                <a:lnTo>
                  <a:pt x="405433" y="4565"/>
                </a:lnTo>
                <a:lnTo>
                  <a:pt x="377457" y="1156"/>
                </a:lnTo>
                <a:lnTo>
                  <a:pt x="348843" y="0"/>
                </a:lnTo>
                <a:lnTo>
                  <a:pt x="320229" y="1156"/>
                </a:lnTo>
                <a:lnTo>
                  <a:pt x="292253" y="4565"/>
                </a:lnTo>
                <a:lnTo>
                  <a:pt x="265004" y="10137"/>
                </a:lnTo>
                <a:lnTo>
                  <a:pt x="238573" y="17783"/>
                </a:lnTo>
                <a:lnTo>
                  <a:pt x="213048" y="27412"/>
                </a:lnTo>
                <a:lnTo>
                  <a:pt x="188519" y="38935"/>
                </a:lnTo>
                <a:lnTo>
                  <a:pt x="165077" y="52262"/>
                </a:lnTo>
                <a:lnTo>
                  <a:pt x="142810" y="67304"/>
                </a:lnTo>
                <a:lnTo>
                  <a:pt x="121810" y="83970"/>
                </a:lnTo>
                <a:lnTo>
                  <a:pt x="102165" y="102171"/>
                </a:lnTo>
                <a:lnTo>
                  <a:pt x="83965" y="121817"/>
                </a:lnTo>
                <a:lnTo>
                  <a:pt x="67299" y="142819"/>
                </a:lnTo>
                <a:lnTo>
                  <a:pt x="52259" y="165086"/>
                </a:lnTo>
                <a:lnTo>
                  <a:pt x="38932" y="188529"/>
                </a:lnTo>
                <a:lnTo>
                  <a:pt x="27410" y="213058"/>
                </a:lnTo>
                <a:lnTo>
                  <a:pt x="17782" y="238584"/>
                </a:lnTo>
                <a:lnTo>
                  <a:pt x="10136" y="265016"/>
                </a:lnTo>
                <a:lnTo>
                  <a:pt x="4565" y="292266"/>
                </a:lnTo>
                <a:lnTo>
                  <a:pt x="1156" y="320242"/>
                </a:lnTo>
                <a:lnTo>
                  <a:pt x="0" y="348856"/>
                </a:lnTo>
                <a:lnTo>
                  <a:pt x="1156" y="377470"/>
                </a:lnTo>
                <a:lnTo>
                  <a:pt x="4565" y="405448"/>
                </a:lnTo>
                <a:lnTo>
                  <a:pt x="10136" y="432698"/>
                </a:lnTo>
                <a:lnTo>
                  <a:pt x="17782" y="459133"/>
                </a:lnTo>
                <a:lnTo>
                  <a:pt x="27410" y="484661"/>
                </a:lnTo>
                <a:lnTo>
                  <a:pt x="38932" y="509194"/>
                </a:lnTo>
                <a:lnTo>
                  <a:pt x="52259" y="532640"/>
                </a:lnTo>
                <a:lnTo>
                  <a:pt x="67299" y="554911"/>
                </a:lnTo>
                <a:lnTo>
                  <a:pt x="83965" y="575916"/>
                </a:lnTo>
                <a:lnTo>
                  <a:pt x="102165" y="595566"/>
                </a:lnTo>
                <a:lnTo>
                  <a:pt x="121810" y="613771"/>
                </a:lnTo>
                <a:lnTo>
                  <a:pt x="142810" y="630441"/>
                </a:lnTo>
                <a:lnTo>
                  <a:pt x="165077" y="645486"/>
                </a:lnTo>
                <a:lnTo>
                  <a:pt x="188519" y="658816"/>
                </a:lnTo>
                <a:lnTo>
                  <a:pt x="213048" y="670342"/>
                </a:lnTo>
                <a:lnTo>
                  <a:pt x="238573" y="679974"/>
                </a:lnTo>
                <a:lnTo>
                  <a:pt x="265004" y="687622"/>
                </a:lnTo>
                <a:lnTo>
                  <a:pt x="292253" y="693196"/>
                </a:lnTo>
                <a:lnTo>
                  <a:pt x="320229" y="696606"/>
                </a:lnTo>
                <a:lnTo>
                  <a:pt x="348843" y="697763"/>
                </a:lnTo>
                <a:lnTo>
                  <a:pt x="377457" y="696606"/>
                </a:lnTo>
                <a:lnTo>
                  <a:pt x="405433" y="693196"/>
                </a:lnTo>
                <a:lnTo>
                  <a:pt x="432683" y="687622"/>
                </a:lnTo>
                <a:lnTo>
                  <a:pt x="459115" y="679974"/>
                </a:lnTo>
                <a:lnTo>
                  <a:pt x="484641" y="670342"/>
                </a:lnTo>
                <a:lnTo>
                  <a:pt x="509170" y="658816"/>
                </a:lnTo>
                <a:lnTo>
                  <a:pt x="532613" y="645486"/>
                </a:lnTo>
                <a:lnTo>
                  <a:pt x="554880" y="630441"/>
                </a:lnTo>
                <a:lnTo>
                  <a:pt x="575882" y="613771"/>
                </a:lnTo>
                <a:lnTo>
                  <a:pt x="595528" y="595566"/>
                </a:lnTo>
                <a:lnTo>
                  <a:pt x="613729" y="575916"/>
                </a:lnTo>
                <a:lnTo>
                  <a:pt x="630395" y="554911"/>
                </a:lnTo>
                <a:lnTo>
                  <a:pt x="645437" y="532640"/>
                </a:lnTo>
                <a:lnTo>
                  <a:pt x="658764" y="509194"/>
                </a:lnTo>
                <a:lnTo>
                  <a:pt x="670287" y="484661"/>
                </a:lnTo>
                <a:lnTo>
                  <a:pt x="679916" y="459133"/>
                </a:lnTo>
                <a:lnTo>
                  <a:pt x="687562" y="432698"/>
                </a:lnTo>
                <a:lnTo>
                  <a:pt x="693134" y="405448"/>
                </a:lnTo>
                <a:lnTo>
                  <a:pt x="696543" y="377470"/>
                </a:lnTo>
                <a:lnTo>
                  <a:pt x="697699" y="348856"/>
                </a:lnTo>
              </a:path>
            </a:pathLst>
          </a:custGeom>
          <a:ln w="2273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3308" name="TextBox 3307">
            <a:extLst>
              <a:ext uri="{FF2B5EF4-FFF2-40B4-BE49-F238E27FC236}">
                <a16:creationId xmlns:a16="http://schemas.microsoft.com/office/drawing/2014/main" id="{DDA8E3D0-42E8-4998-8D77-AC6BBDDED554}"/>
              </a:ext>
            </a:extLst>
          </p:cNvPr>
          <p:cNvSpPr txBox="1"/>
          <p:nvPr/>
        </p:nvSpPr>
        <p:spPr>
          <a:xfrm>
            <a:off x="231271" y="54005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9" name="TextBox 3308">
            <a:extLst>
              <a:ext uri="{FF2B5EF4-FFF2-40B4-BE49-F238E27FC236}">
                <a16:creationId xmlns:a16="http://schemas.microsoft.com/office/drawing/2014/main" id="{24E32408-5989-41FC-A730-D03D783C1832}"/>
              </a:ext>
            </a:extLst>
          </p:cNvPr>
          <p:cNvSpPr txBox="1"/>
          <p:nvPr/>
        </p:nvSpPr>
        <p:spPr>
          <a:xfrm>
            <a:off x="6057708" y="54005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2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F0D68EE-4140-4C83-8138-E94F2E025D3E}"/>
              </a:ext>
            </a:extLst>
          </p:cNvPr>
          <p:cNvGrpSpPr/>
          <p:nvPr/>
        </p:nvGrpSpPr>
        <p:grpSpPr>
          <a:xfrm>
            <a:off x="138228" y="958850"/>
            <a:ext cx="5181369" cy="5983481"/>
            <a:chOff x="138228" y="958850"/>
            <a:chExt cx="5181369" cy="5983481"/>
          </a:xfrm>
        </p:grpSpPr>
        <p:grpSp>
          <p:nvGrpSpPr>
            <p:cNvPr id="1351" name="Group 1350">
              <a:extLst>
                <a:ext uri="{FF2B5EF4-FFF2-40B4-BE49-F238E27FC236}">
                  <a16:creationId xmlns:a16="http://schemas.microsoft.com/office/drawing/2014/main" id="{D85130D2-C71A-42B8-9DB3-9065EAE7AB07}"/>
                </a:ext>
              </a:extLst>
            </p:cNvPr>
            <p:cNvGrpSpPr/>
            <p:nvPr/>
          </p:nvGrpSpPr>
          <p:grpSpPr>
            <a:xfrm>
              <a:off x="751498" y="1678235"/>
              <a:ext cx="3938929" cy="5264096"/>
              <a:chOff x="1337170" y="895553"/>
              <a:chExt cx="3938929" cy="5264096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3124200" y="3898900"/>
                <a:ext cx="152400" cy="6223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622300">
                    <a:moveTo>
                      <a:pt x="0" y="622300"/>
                    </a:moveTo>
                    <a:lnTo>
                      <a:pt x="152400" y="0"/>
                    </a:lnTo>
                  </a:path>
                </a:pathLst>
              </a:custGeom>
              <a:ln w="19050">
                <a:solidFill>
                  <a:srgbClr val="1A8000"/>
                </a:solidFill>
                <a:prstDash val="dash"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2349500" y="3860800"/>
                <a:ext cx="533400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254000">
                    <a:moveTo>
                      <a:pt x="533400" y="254000"/>
                    </a:moveTo>
                    <a:lnTo>
                      <a:pt x="0" y="0"/>
                    </a:lnTo>
                  </a:path>
                </a:pathLst>
              </a:custGeom>
              <a:ln w="19050">
                <a:solidFill>
                  <a:srgbClr val="1A8000"/>
                </a:solidFill>
                <a:prstDash val="dash"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3644900" y="3632200"/>
                <a:ext cx="533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17500">
                    <a:moveTo>
                      <a:pt x="0" y="0"/>
                    </a:moveTo>
                    <a:lnTo>
                      <a:pt x="533400" y="317500"/>
                    </a:lnTo>
                  </a:path>
                </a:pathLst>
              </a:custGeom>
              <a:ln w="19050">
                <a:solidFill>
                  <a:srgbClr val="1A8000"/>
                </a:solidFill>
                <a:prstDash val="dash"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2882900" y="3911600"/>
                <a:ext cx="12700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3200">
                    <a:moveTo>
                      <a:pt x="0" y="203200"/>
                    </a:moveTo>
                    <a:lnTo>
                      <a:pt x="1270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3009900" y="3898900"/>
                <a:ext cx="266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12700">
                    <a:moveTo>
                      <a:pt x="0" y="12700"/>
                    </a:moveTo>
                    <a:lnTo>
                      <a:pt x="2667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3276600" y="3670300"/>
                <a:ext cx="1270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28600">
                    <a:moveTo>
                      <a:pt x="0" y="228600"/>
                    </a:moveTo>
                    <a:lnTo>
                      <a:pt x="1270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3403600" y="3632200"/>
                <a:ext cx="2413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41300" h="38100">
                    <a:moveTo>
                      <a:pt x="241300" y="0"/>
                    </a:moveTo>
                    <a:lnTo>
                      <a:pt x="0" y="3810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3162300" y="3403600"/>
                <a:ext cx="2413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241300" h="266700">
                    <a:moveTo>
                      <a:pt x="241300" y="2667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2882900" y="3632200"/>
                <a:ext cx="1270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9400">
                    <a:moveTo>
                      <a:pt x="127000" y="2794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2882900" y="3403600"/>
                <a:ext cx="2794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279400" h="228600">
                    <a:moveTo>
                      <a:pt x="279400" y="0"/>
                    </a:moveTo>
                    <a:lnTo>
                      <a:pt x="0" y="22860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2578100" y="3556000"/>
                <a:ext cx="3048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76200">
                    <a:moveTo>
                      <a:pt x="304800" y="762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2514600" y="3263900"/>
                <a:ext cx="63500" cy="2921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292100">
                    <a:moveTo>
                      <a:pt x="63500" y="2921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2260600" y="3175000"/>
                <a:ext cx="254000" cy="88900"/>
              </a:xfrm>
              <a:custGeom>
                <a:avLst/>
                <a:gdLst/>
                <a:ahLst/>
                <a:cxnLst/>
                <a:rect l="l" t="t" r="r" b="b"/>
                <a:pathLst>
                  <a:path w="254000" h="88900">
                    <a:moveTo>
                      <a:pt x="254000" y="889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2209800" y="2895600"/>
                <a:ext cx="508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79400">
                    <a:moveTo>
                      <a:pt x="50800" y="2794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2514600" y="3073400"/>
                <a:ext cx="2032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190500">
                    <a:moveTo>
                      <a:pt x="0" y="190500"/>
                    </a:moveTo>
                    <a:lnTo>
                      <a:pt x="2032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2667000" y="2806700"/>
                <a:ext cx="508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66700">
                    <a:moveTo>
                      <a:pt x="50800" y="2667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2209800" y="2717800"/>
                <a:ext cx="203200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177800">
                    <a:moveTo>
                      <a:pt x="0" y="177800"/>
                    </a:moveTo>
                    <a:lnTo>
                      <a:pt x="2032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2413000" y="2717800"/>
                <a:ext cx="254000" cy="88900"/>
              </a:xfrm>
              <a:custGeom>
                <a:avLst/>
                <a:gdLst/>
                <a:ahLst/>
                <a:cxnLst/>
                <a:rect l="l" t="t" r="r" b="b"/>
                <a:pathLst>
                  <a:path w="254000" h="88900">
                    <a:moveTo>
                      <a:pt x="254000" y="889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2362200" y="2451100"/>
                <a:ext cx="508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66700">
                    <a:moveTo>
                      <a:pt x="50800" y="2667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2362200" y="2247900"/>
                <a:ext cx="20320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203200">
                    <a:moveTo>
                      <a:pt x="0" y="203200"/>
                    </a:moveTo>
                    <a:lnTo>
                      <a:pt x="2032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2451100" y="1968500"/>
                <a:ext cx="1143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114300" h="279400">
                    <a:moveTo>
                      <a:pt x="114300" y="2794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2451100" y="1765300"/>
                <a:ext cx="22860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203200">
                    <a:moveTo>
                      <a:pt x="0" y="203200"/>
                    </a:moveTo>
                    <a:lnTo>
                      <a:pt x="2286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object 35"/>
              <p:cNvSpPr/>
              <p:nvPr/>
            </p:nvSpPr>
            <p:spPr>
              <a:xfrm>
                <a:off x="2679700" y="1765300"/>
                <a:ext cx="266700" cy="8890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88900">
                    <a:moveTo>
                      <a:pt x="0" y="0"/>
                    </a:moveTo>
                    <a:lnTo>
                      <a:pt x="266700" y="8890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2946400" y="1663700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90500" h="190500">
                    <a:moveTo>
                      <a:pt x="0" y="190500"/>
                    </a:moveTo>
                    <a:lnTo>
                      <a:pt x="1905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3302000" y="1193800"/>
                <a:ext cx="292100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92100" h="101600">
                    <a:moveTo>
                      <a:pt x="292100" y="1016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8" name="object 38"/>
              <p:cNvSpPr/>
              <p:nvPr/>
            </p:nvSpPr>
            <p:spPr>
              <a:xfrm>
                <a:off x="3073400" y="1397000"/>
                <a:ext cx="635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266700">
                    <a:moveTo>
                      <a:pt x="63500" y="2667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9" name="object 39"/>
              <p:cNvSpPr/>
              <p:nvPr/>
            </p:nvSpPr>
            <p:spPr>
              <a:xfrm>
                <a:off x="3073400" y="1193800"/>
                <a:ext cx="22860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203200">
                    <a:moveTo>
                      <a:pt x="228600" y="0"/>
                    </a:moveTo>
                    <a:lnTo>
                      <a:pt x="0" y="20320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0" name="object 40"/>
              <p:cNvSpPr/>
              <p:nvPr/>
            </p:nvSpPr>
            <p:spPr>
              <a:xfrm>
                <a:off x="2819400" y="1320800"/>
                <a:ext cx="2540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254000" h="76200">
                    <a:moveTo>
                      <a:pt x="254000" y="762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1" name="object 41"/>
              <p:cNvSpPr/>
              <p:nvPr/>
            </p:nvSpPr>
            <p:spPr>
              <a:xfrm>
                <a:off x="2616200" y="1511300"/>
                <a:ext cx="63500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254000">
                    <a:moveTo>
                      <a:pt x="63500" y="2540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2" name="object 42"/>
              <p:cNvSpPr/>
              <p:nvPr/>
            </p:nvSpPr>
            <p:spPr>
              <a:xfrm>
                <a:off x="2616200" y="1320800"/>
                <a:ext cx="2032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190500">
                    <a:moveTo>
                      <a:pt x="203200" y="0"/>
                    </a:moveTo>
                    <a:lnTo>
                      <a:pt x="0" y="19050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3" name="object 43"/>
              <p:cNvSpPr/>
              <p:nvPr/>
            </p:nvSpPr>
            <p:spPr>
              <a:xfrm>
                <a:off x="3759200" y="5981700"/>
                <a:ext cx="2413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41300" h="12700">
                    <a:moveTo>
                      <a:pt x="241300" y="127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4" name="object 44"/>
              <p:cNvSpPr/>
              <p:nvPr/>
            </p:nvSpPr>
            <p:spPr>
              <a:xfrm>
                <a:off x="2959100" y="4978400"/>
                <a:ext cx="508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66700">
                    <a:moveTo>
                      <a:pt x="50800" y="2667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5" name="object 45"/>
              <p:cNvSpPr/>
              <p:nvPr/>
            </p:nvSpPr>
            <p:spPr>
              <a:xfrm>
                <a:off x="2959100" y="4787900"/>
                <a:ext cx="2159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215900" h="190500">
                    <a:moveTo>
                      <a:pt x="0" y="190500"/>
                    </a:moveTo>
                    <a:lnTo>
                      <a:pt x="21590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6" name="object 46"/>
              <p:cNvSpPr/>
              <p:nvPr/>
            </p:nvSpPr>
            <p:spPr>
              <a:xfrm>
                <a:off x="3124200" y="4521200"/>
                <a:ext cx="508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66700">
                    <a:moveTo>
                      <a:pt x="0" y="0"/>
                    </a:moveTo>
                    <a:lnTo>
                      <a:pt x="50800" y="2667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7" name="object 47"/>
              <p:cNvSpPr/>
              <p:nvPr/>
            </p:nvSpPr>
            <p:spPr>
              <a:xfrm>
                <a:off x="3175000" y="4787900"/>
                <a:ext cx="266700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101600">
                    <a:moveTo>
                      <a:pt x="0" y="0"/>
                    </a:moveTo>
                    <a:lnTo>
                      <a:pt x="266700" y="1016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8" name="object 48"/>
              <p:cNvSpPr/>
              <p:nvPr/>
            </p:nvSpPr>
            <p:spPr>
              <a:xfrm>
                <a:off x="3441700" y="4889500"/>
                <a:ext cx="381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266700">
                    <a:moveTo>
                      <a:pt x="0" y="0"/>
                    </a:moveTo>
                    <a:lnTo>
                      <a:pt x="38100" y="2667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9" name="object 49"/>
              <p:cNvSpPr/>
              <p:nvPr/>
            </p:nvSpPr>
            <p:spPr>
              <a:xfrm>
                <a:off x="3009900" y="5245100"/>
                <a:ext cx="266700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101600">
                    <a:moveTo>
                      <a:pt x="0" y="0"/>
                    </a:moveTo>
                    <a:lnTo>
                      <a:pt x="266700" y="1016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0" name="object 50"/>
              <p:cNvSpPr/>
              <p:nvPr/>
            </p:nvSpPr>
            <p:spPr>
              <a:xfrm>
                <a:off x="3276600" y="5156200"/>
                <a:ext cx="2032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190500">
                    <a:moveTo>
                      <a:pt x="203200" y="0"/>
                    </a:moveTo>
                    <a:lnTo>
                      <a:pt x="0" y="1905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1" name="object 51"/>
              <p:cNvSpPr/>
              <p:nvPr/>
            </p:nvSpPr>
            <p:spPr>
              <a:xfrm>
                <a:off x="3276600" y="5346700"/>
                <a:ext cx="63500" cy="2921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292100">
                    <a:moveTo>
                      <a:pt x="0" y="0"/>
                    </a:moveTo>
                    <a:lnTo>
                      <a:pt x="63500" y="2921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2" name="object 52"/>
              <p:cNvSpPr/>
              <p:nvPr/>
            </p:nvSpPr>
            <p:spPr>
              <a:xfrm>
                <a:off x="3644900" y="5689600"/>
                <a:ext cx="114300" cy="292100"/>
              </a:xfrm>
              <a:custGeom>
                <a:avLst/>
                <a:gdLst/>
                <a:ahLst/>
                <a:cxnLst/>
                <a:rect l="l" t="t" r="r" b="b"/>
                <a:pathLst>
                  <a:path w="114300" h="292100">
                    <a:moveTo>
                      <a:pt x="114300" y="2921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3" name="object 53"/>
              <p:cNvSpPr/>
              <p:nvPr/>
            </p:nvSpPr>
            <p:spPr>
              <a:xfrm>
                <a:off x="3340100" y="5638800"/>
                <a:ext cx="3048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50800">
                    <a:moveTo>
                      <a:pt x="0" y="0"/>
                    </a:moveTo>
                    <a:lnTo>
                      <a:pt x="304800" y="508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4" name="object 54"/>
              <p:cNvSpPr/>
              <p:nvPr/>
            </p:nvSpPr>
            <p:spPr>
              <a:xfrm>
                <a:off x="3644900" y="5473700"/>
                <a:ext cx="19050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190500" h="215900">
                    <a:moveTo>
                      <a:pt x="0" y="215900"/>
                    </a:moveTo>
                    <a:lnTo>
                      <a:pt x="19050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5" name="object 55"/>
              <p:cNvSpPr/>
              <p:nvPr/>
            </p:nvSpPr>
            <p:spPr>
              <a:xfrm>
                <a:off x="1752600" y="3873500"/>
                <a:ext cx="13970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139700" h="203200">
                    <a:moveTo>
                      <a:pt x="139700" y="2032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6" name="object 56"/>
              <p:cNvSpPr/>
              <p:nvPr/>
            </p:nvSpPr>
            <p:spPr>
              <a:xfrm>
                <a:off x="2247900" y="3594100"/>
                <a:ext cx="1016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266700">
                    <a:moveTo>
                      <a:pt x="101600" y="2667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7" name="object 57"/>
              <p:cNvSpPr/>
              <p:nvPr/>
            </p:nvSpPr>
            <p:spPr>
              <a:xfrm>
                <a:off x="1752600" y="3606800"/>
                <a:ext cx="1778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77800" h="266700">
                    <a:moveTo>
                      <a:pt x="0" y="266700"/>
                    </a:moveTo>
                    <a:lnTo>
                      <a:pt x="17780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8" name="object 58"/>
              <p:cNvSpPr/>
              <p:nvPr/>
            </p:nvSpPr>
            <p:spPr>
              <a:xfrm>
                <a:off x="1930400" y="3594100"/>
                <a:ext cx="3175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12700">
                    <a:moveTo>
                      <a:pt x="317500" y="0"/>
                    </a:moveTo>
                    <a:lnTo>
                      <a:pt x="0" y="127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9" name="object 59"/>
              <p:cNvSpPr/>
              <p:nvPr/>
            </p:nvSpPr>
            <p:spPr>
              <a:xfrm>
                <a:off x="1752600" y="3378200"/>
                <a:ext cx="1778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77800" h="228600">
                    <a:moveTo>
                      <a:pt x="177800" y="2286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0" name="object 60"/>
              <p:cNvSpPr/>
              <p:nvPr/>
            </p:nvSpPr>
            <p:spPr>
              <a:xfrm>
                <a:off x="4978400" y="2933700"/>
                <a:ext cx="228600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101600">
                    <a:moveTo>
                      <a:pt x="228600" y="1016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1" name="object 61"/>
              <p:cNvSpPr/>
              <p:nvPr/>
            </p:nvSpPr>
            <p:spPr>
              <a:xfrm>
                <a:off x="4178300" y="3835400"/>
                <a:ext cx="22860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114300">
                    <a:moveTo>
                      <a:pt x="0" y="114300"/>
                    </a:moveTo>
                    <a:lnTo>
                      <a:pt x="22860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2" name="object 62"/>
              <p:cNvSpPr/>
              <p:nvPr/>
            </p:nvSpPr>
            <p:spPr>
              <a:xfrm>
                <a:off x="4406900" y="3835400"/>
                <a:ext cx="19050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190500" h="127000">
                    <a:moveTo>
                      <a:pt x="190500" y="1270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" name="object 63"/>
              <p:cNvSpPr/>
              <p:nvPr/>
            </p:nvSpPr>
            <p:spPr>
              <a:xfrm>
                <a:off x="4406900" y="3517900"/>
                <a:ext cx="127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317500">
                    <a:moveTo>
                      <a:pt x="0" y="317500"/>
                    </a:moveTo>
                    <a:lnTo>
                      <a:pt x="1270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" name="object 64"/>
              <p:cNvSpPr/>
              <p:nvPr/>
            </p:nvSpPr>
            <p:spPr>
              <a:xfrm>
                <a:off x="4419600" y="3403600"/>
                <a:ext cx="29210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292100" h="114300">
                    <a:moveTo>
                      <a:pt x="0" y="114300"/>
                    </a:moveTo>
                    <a:lnTo>
                      <a:pt x="29210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4711700" y="2933700"/>
                <a:ext cx="2667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165100">
                    <a:moveTo>
                      <a:pt x="266700" y="0"/>
                    </a:moveTo>
                    <a:lnTo>
                      <a:pt x="0" y="1651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" name="object 66"/>
              <p:cNvSpPr/>
              <p:nvPr/>
            </p:nvSpPr>
            <p:spPr>
              <a:xfrm>
                <a:off x="4711700" y="3098800"/>
                <a:ext cx="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h="304800">
                    <a:moveTo>
                      <a:pt x="0" y="3048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" name="object 67"/>
              <p:cNvSpPr/>
              <p:nvPr/>
            </p:nvSpPr>
            <p:spPr>
              <a:xfrm>
                <a:off x="4470400" y="2933700"/>
                <a:ext cx="2413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241300" h="165100">
                    <a:moveTo>
                      <a:pt x="241300" y="1651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" name="object 69"/>
              <p:cNvSpPr/>
              <p:nvPr/>
            </p:nvSpPr>
            <p:spPr>
              <a:xfrm>
                <a:off x="2615806" y="1511046"/>
                <a:ext cx="71335" cy="50952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52">
                    <a:moveTo>
                      <a:pt x="0" y="50012"/>
                    </a:moveTo>
                    <a:lnTo>
                      <a:pt x="3517" y="50609"/>
                    </a:lnTo>
                    <a:lnTo>
                      <a:pt x="7086" y="50952"/>
                    </a:lnTo>
                    <a:lnTo>
                      <a:pt x="10668" y="50952"/>
                    </a:lnTo>
                    <a:lnTo>
                      <a:pt x="24652" y="49352"/>
                    </a:lnTo>
                    <a:lnTo>
                      <a:pt x="37574" y="44774"/>
                    </a:lnTo>
                    <a:lnTo>
                      <a:pt x="49035" y="37551"/>
                    </a:lnTo>
                    <a:lnTo>
                      <a:pt x="58634" y="28015"/>
                    </a:lnTo>
                    <a:lnTo>
                      <a:pt x="65974" y="16501"/>
                    </a:lnTo>
                    <a:lnTo>
                      <a:pt x="70656" y="3341"/>
                    </a:lnTo>
                    <a:lnTo>
                      <a:pt x="71335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" name="object 70"/>
              <p:cNvSpPr/>
              <p:nvPr/>
            </p:nvSpPr>
            <p:spPr>
              <a:xfrm>
                <a:off x="2631427" y="1524444"/>
                <a:ext cx="46735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32740">
                    <a:moveTo>
                      <a:pt x="0" y="32740"/>
                    </a:moveTo>
                    <a:lnTo>
                      <a:pt x="13127" y="30017"/>
                    </a:lnTo>
                    <a:lnTo>
                      <a:pt x="25052" y="24426"/>
                    </a:lnTo>
                    <a:lnTo>
                      <a:pt x="35344" y="16274"/>
                    </a:lnTo>
                    <a:lnTo>
                      <a:pt x="43571" y="5868"/>
                    </a:lnTo>
                    <a:lnTo>
                      <a:pt x="467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" name="object 71"/>
              <p:cNvSpPr/>
              <p:nvPr/>
            </p:nvSpPr>
            <p:spPr>
              <a:xfrm>
                <a:off x="2648343" y="1536992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511" y="7746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" name="object 72"/>
              <p:cNvSpPr/>
              <p:nvPr/>
            </p:nvSpPr>
            <p:spPr>
              <a:xfrm>
                <a:off x="2589415" y="1452854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22" y="0"/>
                    </a:moveTo>
                    <a:lnTo>
                      <a:pt x="20485" y="11912"/>
                    </a:lnTo>
                    <a:lnTo>
                      <a:pt x="16319" y="13792"/>
                    </a:lnTo>
                    <a:lnTo>
                      <a:pt x="12496" y="16471"/>
                    </a:lnTo>
                    <a:lnTo>
                      <a:pt x="9271" y="19697"/>
                    </a:lnTo>
                    <a:lnTo>
                      <a:pt x="0" y="10477"/>
                    </a:lnTo>
                    <a:lnTo>
                      <a:pt x="4305" y="6159"/>
                    </a:lnTo>
                    <a:lnTo>
                      <a:pt x="9372" y="2590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" name="object 73"/>
              <p:cNvSpPr/>
              <p:nvPr/>
            </p:nvSpPr>
            <p:spPr>
              <a:xfrm>
                <a:off x="2589415" y="1452854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22" y="0"/>
                    </a:moveTo>
                    <a:lnTo>
                      <a:pt x="9372" y="2590"/>
                    </a:lnTo>
                    <a:lnTo>
                      <a:pt x="4305" y="6159"/>
                    </a:lnTo>
                    <a:lnTo>
                      <a:pt x="0" y="10477"/>
                    </a:lnTo>
                    <a:lnTo>
                      <a:pt x="9271" y="19697"/>
                    </a:lnTo>
                    <a:lnTo>
                      <a:pt x="12496" y="16471"/>
                    </a:lnTo>
                    <a:lnTo>
                      <a:pt x="16319" y="13792"/>
                    </a:lnTo>
                    <a:lnTo>
                      <a:pt x="20485" y="11912"/>
                    </a:lnTo>
                    <a:lnTo>
                      <a:pt x="14922" y="0"/>
                    </a:lnTo>
                    <a:close/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" name="object 74"/>
              <p:cNvSpPr/>
              <p:nvPr/>
            </p:nvSpPr>
            <p:spPr>
              <a:xfrm>
                <a:off x="2594076" y="1458810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35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" name="object 75"/>
              <p:cNvSpPr/>
              <p:nvPr/>
            </p:nvSpPr>
            <p:spPr>
              <a:xfrm>
                <a:off x="2596362" y="1457426"/>
                <a:ext cx="7632" cy="10756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56">
                    <a:moveTo>
                      <a:pt x="7632" y="10718"/>
                    </a:moveTo>
                    <a:lnTo>
                      <a:pt x="3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" name="object 76"/>
              <p:cNvSpPr/>
              <p:nvPr/>
            </p:nvSpPr>
            <p:spPr>
              <a:xfrm>
                <a:off x="2560929" y="1434846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44"/>
                    </a:moveTo>
                    <a:lnTo>
                      <a:pt x="129482" y="51101"/>
                    </a:lnTo>
                    <a:lnTo>
                      <a:pt x="124931" y="37781"/>
                    </a:lnTo>
                    <a:lnTo>
                      <a:pt x="117770" y="25931"/>
                    </a:lnTo>
                    <a:lnTo>
                      <a:pt x="108344" y="15896"/>
                    </a:lnTo>
                    <a:lnTo>
                      <a:pt x="97000" y="8022"/>
                    </a:lnTo>
                    <a:lnTo>
                      <a:pt x="84085" y="2656"/>
                    </a:lnTo>
                    <a:lnTo>
                      <a:pt x="69944" y="145"/>
                    </a:lnTo>
                    <a:lnTo>
                      <a:pt x="65544" y="0"/>
                    </a:lnTo>
                    <a:lnTo>
                      <a:pt x="51118" y="1593"/>
                    </a:lnTo>
                    <a:lnTo>
                      <a:pt x="37806" y="6144"/>
                    </a:lnTo>
                    <a:lnTo>
                      <a:pt x="25956" y="13305"/>
                    </a:lnTo>
                    <a:lnTo>
                      <a:pt x="15916" y="22730"/>
                    </a:lnTo>
                    <a:lnTo>
                      <a:pt x="8036" y="34074"/>
                    </a:lnTo>
                    <a:lnTo>
                      <a:pt x="2663" y="46990"/>
                    </a:lnTo>
                    <a:lnTo>
                      <a:pt x="146" y="61133"/>
                    </a:lnTo>
                    <a:lnTo>
                      <a:pt x="0" y="65544"/>
                    </a:lnTo>
                    <a:lnTo>
                      <a:pt x="1596" y="79967"/>
                    </a:lnTo>
                    <a:lnTo>
                      <a:pt x="6153" y="93277"/>
                    </a:lnTo>
                    <a:lnTo>
                      <a:pt x="13322" y="105126"/>
                    </a:lnTo>
                    <a:lnTo>
                      <a:pt x="22755" y="115164"/>
                    </a:lnTo>
                    <a:lnTo>
                      <a:pt x="34102" y="123044"/>
                    </a:lnTo>
                    <a:lnTo>
                      <a:pt x="47016" y="128415"/>
                    </a:lnTo>
                    <a:lnTo>
                      <a:pt x="61148" y="130931"/>
                    </a:lnTo>
                    <a:lnTo>
                      <a:pt x="65544" y="131076"/>
                    </a:lnTo>
                    <a:lnTo>
                      <a:pt x="79984" y="129479"/>
                    </a:lnTo>
                    <a:lnTo>
                      <a:pt x="93302" y="124922"/>
                    </a:lnTo>
                    <a:lnTo>
                      <a:pt x="105151" y="117752"/>
                    </a:lnTo>
                    <a:lnTo>
                      <a:pt x="115185" y="108319"/>
                    </a:lnTo>
                    <a:lnTo>
                      <a:pt x="123057" y="96971"/>
                    </a:lnTo>
                    <a:lnTo>
                      <a:pt x="128422" y="84058"/>
                    </a:lnTo>
                    <a:lnTo>
                      <a:pt x="130932" y="69929"/>
                    </a:lnTo>
                    <a:lnTo>
                      <a:pt x="131076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" name="object 77"/>
              <p:cNvSpPr/>
              <p:nvPr/>
            </p:nvSpPr>
            <p:spPr>
              <a:xfrm>
                <a:off x="2756154" y="1251343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31"/>
                    </a:moveTo>
                    <a:lnTo>
                      <a:pt x="130918" y="69927"/>
                    </a:lnTo>
                    <a:lnTo>
                      <a:pt x="128407" y="84059"/>
                    </a:lnTo>
                    <a:lnTo>
                      <a:pt x="123041" y="96973"/>
                    </a:lnTo>
                    <a:lnTo>
                      <a:pt x="115169" y="108321"/>
                    </a:lnTo>
                    <a:lnTo>
                      <a:pt x="105135" y="117753"/>
                    </a:lnTo>
                    <a:lnTo>
                      <a:pt x="93286" y="124923"/>
                    </a:lnTo>
                    <a:lnTo>
                      <a:pt x="79970" y="129480"/>
                    </a:lnTo>
                    <a:lnTo>
                      <a:pt x="65531" y="131076"/>
                    </a:lnTo>
                    <a:lnTo>
                      <a:pt x="61130" y="130931"/>
                    </a:lnTo>
                    <a:lnTo>
                      <a:pt x="46986" y="128415"/>
                    </a:lnTo>
                    <a:lnTo>
                      <a:pt x="34070" y="123043"/>
                    </a:lnTo>
                    <a:lnTo>
                      <a:pt x="22727" y="115163"/>
                    </a:lnTo>
                    <a:lnTo>
                      <a:pt x="13302" y="105123"/>
                    </a:lnTo>
                    <a:lnTo>
                      <a:pt x="6142" y="93272"/>
                    </a:lnTo>
                    <a:lnTo>
                      <a:pt x="1593" y="79959"/>
                    </a:lnTo>
                    <a:lnTo>
                      <a:pt x="0" y="65531"/>
                    </a:lnTo>
                    <a:lnTo>
                      <a:pt x="144" y="61141"/>
                    </a:lnTo>
                    <a:lnTo>
                      <a:pt x="2653" y="46999"/>
                    </a:lnTo>
                    <a:lnTo>
                      <a:pt x="8016" y="34082"/>
                    </a:lnTo>
                    <a:lnTo>
                      <a:pt x="15887" y="22736"/>
                    </a:lnTo>
                    <a:lnTo>
                      <a:pt x="25920" y="13309"/>
                    </a:lnTo>
                    <a:lnTo>
                      <a:pt x="37769" y="6146"/>
                    </a:lnTo>
                    <a:lnTo>
                      <a:pt x="51088" y="1594"/>
                    </a:lnTo>
                    <a:lnTo>
                      <a:pt x="65531" y="0"/>
                    </a:lnTo>
                    <a:lnTo>
                      <a:pt x="69922" y="144"/>
                    </a:lnTo>
                    <a:lnTo>
                      <a:pt x="84064" y="2654"/>
                    </a:lnTo>
                    <a:lnTo>
                      <a:pt x="96981" y="8018"/>
                    </a:lnTo>
                    <a:lnTo>
                      <a:pt x="108327" y="15891"/>
                    </a:lnTo>
                    <a:lnTo>
                      <a:pt x="117754" y="25925"/>
                    </a:lnTo>
                    <a:lnTo>
                      <a:pt x="124917" y="37774"/>
                    </a:lnTo>
                    <a:lnTo>
                      <a:pt x="129469" y="51092"/>
                    </a:lnTo>
                    <a:lnTo>
                      <a:pt x="131063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8" name="object 78"/>
              <p:cNvSpPr/>
              <p:nvPr/>
            </p:nvSpPr>
            <p:spPr>
              <a:xfrm>
                <a:off x="2811018" y="1327543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50012"/>
                    </a:moveTo>
                    <a:lnTo>
                      <a:pt x="3517" y="50609"/>
                    </a:lnTo>
                    <a:lnTo>
                      <a:pt x="7086" y="50901"/>
                    </a:lnTo>
                    <a:lnTo>
                      <a:pt x="10668" y="50901"/>
                    </a:lnTo>
                    <a:lnTo>
                      <a:pt x="24655" y="49303"/>
                    </a:lnTo>
                    <a:lnTo>
                      <a:pt x="37574" y="44730"/>
                    </a:lnTo>
                    <a:lnTo>
                      <a:pt x="49029" y="37513"/>
                    </a:lnTo>
                    <a:lnTo>
                      <a:pt x="58626" y="27983"/>
                    </a:lnTo>
                    <a:lnTo>
                      <a:pt x="65967" y="16471"/>
                    </a:lnTo>
                    <a:lnTo>
                      <a:pt x="70659" y="3307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9" name="object 79"/>
              <p:cNvSpPr/>
              <p:nvPr/>
            </p:nvSpPr>
            <p:spPr>
              <a:xfrm>
                <a:off x="2826639" y="1340942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77"/>
                    </a:lnTo>
                    <a:lnTo>
                      <a:pt x="25055" y="24378"/>
                    </a:lnTo>
                    <a:lnTo>
                      <a:pt x="35353" y="16212"/>
                    </a:lnTo>
                    <a:lnTo>
                      <a:pt x="43568" y="5797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0" name="object 80"/>
              <p:cNvSpPr/>
              <p:nvPr/>
            </p:nvSpPr>
            <p:spPr>
              <a:xfrm>
                <a:off x="2843555" y="1353489"/>
                <a:ext cx="14732" cy="10274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274">
                    <a:moveTo>
                      <a:pt x="0" y="10274"/>
                    </a:moveTo>
                    <a:lnTo>
                      <a:pt x="5511" y="7746"/>
                    </a:lnTo>
                    <a:lnTo>
                      <a:pt x="10477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1" name="object 81"/>
              <p:cNvSpPr/>
              <p:nvPr/>
            </p:nvSpPr>
            <p:spPr>
              <a:xfrm>
                <a:off x="2784627" y="1269352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35" y="0"/>
                    </a:moveTo>
                    <a:lnTo>
                      <a:pt x="20434" y="11861"/>
                    </a:lnTo>
                    <a:lnTo>
                      <a:pt x="16319" y="13792"/>
                    </a:lnTo>
                    <a:lnTo>
                      <a:pt x="12496" y="16471"/>
                    </a:lnTo>
                    <a:lnTo>
                      <a:pt x="9270" y="19697"/>
                    </a:lnTo>
                    <a:lnTo>
                      <a:pt x="0" y="10426"/>
                    </a:lnTo>
                    <a:lnTo>
                      <a:pt x="4318" y="6108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2" name="object 82"/>
              <p:cNvSpPr/>
              <p:nvPr/>
            </p:nvSpPr>
            <p:spPr>
              <a:xfrm>
                <a:off x="2784627" y="1269352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8" y="6108"/>
                    </a:lnTo>
                    <a:lnTo>
                      <a:pt x="0" y="10426"/>
                    </a:lnTo>
                    <a:lnTo>
                      <a:pt x="9270" y="19697"/>
                    </a:lnTo>
                    <a:lnTo>
                      <a:pt x="12496" y="16471"/>
                    </a:lnTo>
                    <a:lnTo>
                      <a:pt x="16319" y="13792"/>
                    </a:lnTo>
                    <a:lnTo>
                      <a:pt x="20434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3" name="object 83"/>
              <p:cNvSpPr/>
              <p:nvPr/>
            </p:nvSpPr>
            <p:spPr>
              <a:xfrm>
                <a:off x="2789237" y="1275257"/>
                <a:ext cx="13042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82">
                    <a:moveTo>
                      <a:pt x="13042" y="0"/>
                    </a:moveTo>
                    <a:lnTo>
                      <a:pt x="8229" y="2286"/>
                    </a:lnTo>
                    <a:lnTo>
                      <a:pt x="3771" y="5410"/>
                    </a:lnTo>
                    <a:lnTo>
                      <a:pt x="0" y="9182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4" name="object 84"/>
              <p:cNvSpPr/>
              <p:nvPr/>
            </p:nvSpPr>
            <p:spPr>
              <a:xfrm>
                <a:off x="2791523" y="1273924"/>
                <a:ext cx="7683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0706">
                    <a:moveTo>
                      <a:pt x="7683" y="10706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2756154" y="1251343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31"/>
                    </a:moveTo>
                    <a:lnTo>
                      <a:pt x="129469" y="51092"/>
                    </a:lnTo>
                    <a:lnTo>
                      <a:pt x="124917" y="37774"/>
                    </a:lnTo>
                    <a:lnTo>
                      <a:pt x="117754" y="25925"/>
                    </a:lnTo>
                    <a:lnTo>
                      <a:pt x="108327" y="15891"/>
                    </a:lnTo>
                    <a:lnTo>
                      <a:pt x="96981" y="8018"/>
                    </a:lnTo>
                    <a:lnTo>
                      <a:pt x="84064" y="2654"/>
                    </a:lnTo>
                    <a:lnTo>
                      <a:pt x="69922" y="144"/>
                    </a:lnTo>
                    <a:lnTo>
                      <a:pt x="65531" y="0"/>
                    </a:lnTo>
                    <a:lnTo>
                      <a:pt x="51088" y="1594"/>
                    </a:lnTo>
                    <a:lnTo>
                      <a:pt x="37769" y="6146"/>
                    </a:lnTo>
                    <a:lnTo>
                      <a:pt x="25920" y="13309"/>
                    </a:lnTo>
                    <a:lnTo>
                      <a:pt x="15887" y="22736"/>
                    </a:lnTo>
                    <a:lnTo>
                      <a:pt x="8016" y="34082"/>
                    </a:lnTo>
                    <a:lnTo>
                      <a:pt x="2653" y="46999"/>
                    </a:lnTo>
                    <a:lnTo>
                      <a:pt x="144" y="61141"/>
                    </a:lnTo>
                    <a:lnTo>
                      <a:pt x="0" y="65531"/>
                    </a:lnTo>
                    <a:lnTo>
                      <a:pt x="1593" y="79959"/>
                    </a:lnTo>
                    <a:lnTo>
                      <a:pt x="6142" y="93272"/>
                    </a:lnTo>
                    <a:lnTo>
                      <a:pt x="13302" y="105123"/>
                    </a:lnTo>
                    <a:lnTo>
                      <a:pt x="22727" y="115163"/>
                    </a:lnTo>
                    <a:lnTo>
                      <a:pt x="34070" y="123043"/>
                    </a:lnTo>
                    <a:lnTo>
                      <a:pt x="46986" y="128415"/>
                    </a:lnTo>
                    <a:lnTo>
                      <a:pt x="61130" y="130931"/>
                    </a:lnTo>
                    <a:lnTo>
                      <a:pt x="65531" y="131076"/>
                    </a:lnTo>
                    <a:lnTo>
                      <a:pt x="79970" y="129480"/>
                    </a:lnTo>
                    <a:lnTo>
                      <a:pt x="93286" y="124923"/>
                    </a:lnTo>
                    <a:lnTo>
                      <a:pt x="105135" y="117753"/>
                    </a:lnTo>
                    <a:lnTo>
                      <a:pt x="115169" y="108321"/>
                    </a:lnTo>
                    <a:lnTo>
                      <a:pt x="123041" y="96973"/>
                    </a:lnTo>
                    <a:lnTo>
                      <a:pt x="128407" y="84059"/>
                    </a:lnTo>
                    <a:lnTo>
                      <a:pt x="130918" y="69927"/>
                    </a:lnTo>
                    <a:lnTo>
                      <a:pt x="131063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6" name="object 86"/>
              <p:cNvSpPr/>
              <p:nvPr/>
            </p:nvSpPr>
            <p:spPr>
              <a:xfrm>
                <a:off x="2736697" y="1255166"/>
                <a:ext cx="21234" cy="15481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481">
                    <a:moveTo>
                      <a:pt x="0" y="0"/>
                    </a:moveTo>
                    <a:lnTo>
                      <a:pt x="21234" y="1548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7" name="object 87"/>
              <p:cNvSpPr/>
              <p:nvPr/>
            </p:nvSpPr>
            <p:spPr>
              <a:xfrm>
                <a:off x="2721864" y="1284338"/>
                <a:ext cx="24904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140">
                    <a:moveTo>
                      <a:pt x="0" y="0"/>
                    </a:moveTo>
                    <a:lnTo>
                      <a:pt x="24904" y="814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8" name="object 88"/>
              <p:cNvSpPr/>
              <p:nvPr/>
            </p:nvSpPr>
            <p:spPr>
              <a:xfrm>
                <a:off x="2716809" y="1316875"/>
                <a:ext cx="26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36">
                    <a:moveTo>
                      <a:pt x="0" y="0"/>
                    </a:moveTo>
                    <a:lnTo>
                      <a:pt x="26136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9" name="object 89"/>
              <p:cNvSpPr/>
              <p:nvPr/>
            </p:nvSpPr>
            <p:spPr>
              <a:xfrm>
                <a:off x="2721864" y="1341145"/>
                <a:ext cx="24904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077">
                    <a:moveTo>
                      <a:pt x="0" y="8077"/>
                    </a:moveTo>
                    <a:lnTo>
                      <a:pt x="24904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0" name="object 90"/>
              <p:cNvSpPr/>
              <p:nvPr/>
            </p:nvSpPr>
            <p:spPr>
              <a:xfrm>
                <a:off x="2736697" y="1363065"/>
                <a:ext cx="21234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79">
                    <a:moveTo>
                      <a:pt x="0" y="15379"/>
                    </a:moveTo>
                    <a:lnTo>
                      <a:pt x="21234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1" name="object 91"/>
              <p:cNvSpPr/>
              <p:nvPr/>
            </p:nvSpPr>
            <p:spPr>
              <a:xfrm>
                <a:off x="2759964" y="1380477"/>
                <a:ext cx="15379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34">
                    <a:moveTo>
                      <a:pt x="0" y="21234"/>
                    </a:moveTo>
                    <a:lnTo>
                      <a:pt x="15379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2" name="object 92"/>
              <p:cNvSpPr/>
              <p:nvPr/>
            </p:nvSpPr>
            <p:spPr>
              <a:xfrm>
                <a:off x="2789186" y="1391640"/>
                <a:ext cx="81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904">
                    <a:moveTo>
                      <a:pt x="0" y="24904"/>
                    </a:moveTo>
                    <a:lnTo>
                      <a:pt x="814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3" name="object 93"/>
              <p:cNvSpPr/>
              <p:nvPr/>
            </p:nvSpPr>
            <p:spPr>
              <a:xfrm>
                <a:off x="3020314" y="1331315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30931" y="69933"/>
                    </a:lnTo>
                    <a:lnTo>
                      <a:pt x="128415" y="84077"/>
                    </a:lnTo>
                    <a:lnTo>
                      <a:pt x="123043" y="96993"/>
                    </a:lnTo>
                    <a:lnTo>
                      <a:pt x="115163" y="108336"/>
                    </a:lnTo>
                    <a:lnTo>
                      <a:pt x="105123" y="117761"/>
                    </a:lnTo>
                    <a:lnTo>
                      <a:pt x="93272" y="124921"/>
                    </a:lnTo>
                    <a:lnTo>
                      <a:pt x="79959" y="129470"/>
                    </a:lnTo>
                    <a:lnTo>
                      <a:pt x="65531" y="131064"/>
                    </a:lnTo>
                    <a:lnTo>
                      <a:pt x="61141" y="130919"/>
                    </a:lnTo>
                    <a:lnTo>
                      <a:pt x="46999" y="128410"/>
                    </a:lnTo>
                    <a:lnTo>
                      <a:pt x="34082" y="123047"/>
                    </a:lnTo>
                    <a:lnTo>
                      <a:pt x="22736" y="115176"/>
                    </a:lnTo>
                    <a:lnTo>
                      <a:pt x="13309" y="105143"/>
                    </a:lnTo>
                    <a:lnTo>
                      <a:pt x="6146" y="93294"/>
                    </a:lnTo>
                    <a:lnTo>
                      <a:pt x="1594" y="79975"/>
                    </a:lnTo>
                    <a:lnTo>
                      <a:pt x="0" y="65532"/>
                    </a:lnTo>
                    <a:lnTo>
                      <a:pt x="144" y="61147"/>
                    </a:lnTo>
                    <a:lnTo>
                      <a:pt x="2654" y="47017"/>
                    </a:lnTo>
                    <a:lnTo>
                      <a:pt x="8018" y="34104"/>
                    </a:lnTo>
                    <a:lnTo>
                      <a:pt x="15891" y="22757"/>
                    </a:lnTo>
                    <a:lnTo>
                      <a:pt x="25925" y="13324"/>
                    </a:lnTo>
                    <a:lnTo>
                      <a:pt x="37774" y="6154"/>
                    </a:lnTo>
                    <a:lnTo>
                      <a:pt x="51092" y="1596"/>
                    </a:lnTo>
                    <a:lnTo>
                      <a:pt x="65531" y="0"/>
                    </a:lnTo>
                    <a:lnTo>
                      <a:pt x="69927" y="145"/>
                    </a:lnTo>
                    <a:lnTo>
                      <a:pt x="84059" y="2660"/>
                    </a:lnTo>
                    <a:lnTo>
                      <a:pt x="96973" y="8032"/>
                    </a:lnTo>
                    <a:lnTo>
                      <a:pt x="108321" y="15911"/>
                    </a:lnTo>
                    <a:lnTo>
                      <a:pt x="117753" y="25950"/>
                    </a:lnTo>
                    <a:lnTo>
                      <a:pt x="124923" y="37799"/>
                    </a:lnTo>
                    <a:lnTo>
                      <a:pt x="129480" y="51109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4" name="object 94"/>
              <p:cNvSpPr/>
              <p:nvPr/>
            </p:nvSpPr>
            <p:spPr>
              <a:xfrm>
                <a:off x="3075139" y="1407566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596"/>
                    </a:lnTo>
                    <a:lnTo>
                      <a:pt x="7137" y="50901"/>
                    </a:lnTo>
                    <a:lnTo>
                      <a:pt x="10706" y="50901"/>
                    </a:lnTo>
                    <a:lnTo>
                      <a:pt x="24696" y="49300"/>
                    </a:lnTo>
                    <a:lnTo>
                      <a:pt x="37617" y="44719"/>
                    </a:lnTo>
                    <a:lnTo>
                      <a:pt x="49074" y="37494"/>
                    </a:lnTo>
                    <a:lnTo>
                      <a:pt x="58672" y="27960"/>
                    </a:lnTo>
                    <a:lnTo>
                      <a:pt x="66014" y="16454"/>
                    </a:lnTo>
                    <a:lnTo>
                      <a:pt x="70707" y="3310"/>
                    </a:lnTo>
                    <a:lnTo>
                      <a:pt x="71386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5" name="object 95"/>
              <p:cNvSpPr/>
              <p:nvPr/>
            </p:nvSpPr>
            <p:spPr>
              <a:xfrm>
                <a:off x="3090811" y="1420964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77"/>
                    </a:lnTo>
                    <a:lnTo>
                      <a:pt x="25055" y="24378"/>
                    </a:lnTo>
                    <a:lnTo>
                      <a:pt x="35353" y="16212"/>
                    </a:lnTo>
                    <a:lnTo>
                      <a:pt x="43568" y="5797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6" name="object 96"/>
              <p:cNvSpPr/>
              <p:nvPr/>
            </p:nvSpPr>
            <p:spPr>
              <a:xfrm>
                <a:off x="3107728" y="1433461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61" y="7785"/>
                    </a:lnTo>
                    <a:lnTo>
                      <a:pt x="10464" y="4318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7" name="object 97"/>
              <p:cNvSpPr/>
              <p:nvPr/>
            </p:nvSpPr>
            <p:spPr>
              <a:xfrm>
                <a:off x="3048787" y="1349375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884" y="0"/>
                    </a:moveTo>
                    <a:lnTo>
                      <a:pt x="20446" y="11861"/>
                    </a:lnTo>
                    <a:lnTo>
                      <a:pt x="16281" y="13792"/>
                    </a:lnTo>
                    <a:lnTo>
                      <a:pt x="12509" y="16471"/>
                    </a:lnTo>
                    <a:lnTo>
                      <a:pt x="9232" y="19697"/>
                    </a:lnTo>
                    <a:lnTo>
                      <a:pt x="0" y="10413"/>
                    </a:lnTo>
                    <a:lnTo>
                      <a:pt x="4317" y="6096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8" name="object 98"/>
              <p:cNvSpPr/>
              <p:nvPr/>
            </p:nvSpPr>
            <p:spPr>
              <a:xfrm>
                <a:off x="3048787" y="1349375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7" y="6096"/>
                    </a:lnTo>
                    <a:lnTo>
                      <a:pt x="0" y="10413"/>
                    </a:lnTo>
                    <a:lnTo>
                      <a:pt x="9232" y="19697"/>
                    </a:lnTo>
                    <a:lnTo>
                      <a:pt x="12509" y="16471"/>
                    </a:lnTo>
                    <a:lnTo>
                      <a:pt x="16281" y="13792"/>
                    </a:lnTo>
                    <a:lnTo>
                      <a:pt x="20446" y="11861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9" name="object 99"/>
              <p:cNvSpPr/>
              <p:nvPr/>
            </p:nvSpPr>
            <p:spPr>
              <a:xfrm>
                <a:off x="3053410" y="1355280"/>
                <a:ext cx="13042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82">
                    <a:moveTo>
                      <a:pt x="13042" y="0"/>
                    </a:moveTo>
                    <a:lnTo>
                      <a:pt x="8178" y="2285"/>
                    </a:lnTo>
                    <a:lnTo>
                      <a:pt x="3771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0" name="object 100"/>
              <p:cNvSpPr/>
              <p:nvPr/>
            </p:nvSpPr>
            <p:spPr>
              <a:xfrm>
                <a:off x="3055683" y="1353934"/>
                <a:ext cx="7696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18">
                    <a:moveTo>
                      <a:pt x="7696" y="1066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1" name="object 101"/>
              <p:cNvSpPr/>
              <p:nvPr/>
            </p:nvSpPr>
            <p:spPr>
              <a:xfrm>
                <a:off x="3020314" y="1331315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29480" y="51109"/>
                    </a:lnTo>
                    <a:lnTo>
                      <a:pt x="124923" y="37799"/>
                    </a:lnTo>
                    <a:lnTo>
                      <a:pt x="117753" y="25950"/>
                    </a:lnTo>
                    <a:lnTo>
                      <a:pt x="108321" y="15911"/>
                    </a:lnTo>
                    <a:lnTo>
                      <a:pt x="96973" y="8032"/>
                    </a:lnTo>
                    <a:lnTo>
                      <a:pt x="84059" y="2660"/>
                    </a:lnTo>
                    <a:lnTo>
                      <a:pt x="69927" y="145"/>
                    </a:lnTo>
                    <a:lnTo>
                      <a:pt x="65531" y="0"/>
                    </a:lnTo>
                    <a:lnTo>
                      <a:pt x="51092" y="1596"/>
                    </a:lnTo>
                    <a:lnTo>
                      <a:pt x="37774" y="6154"/>
                    </a:lnTo>
                    <a:lnTo>
                      <a:pt x="25925" y="13324"/>
                    </a:lnTo>
                    <a:lnTo>
                      <a:pt x="15891" y="22757"/>
                    </a:lnTo>
                    <a:lnTo>
                      <a:pt x="8018" y="34104"/>
                    </a:lnTo>
                    <a:lnTo>
                      <a:pt x="2654" y="47017"/>
                    </a:lnTo>
                    <a:lnTo>
                      <a:pt x="144" y="61147"/>
                    </a:lnTo>
                    <a:lnTo>
                      <a:pt x="0" y="65532"/>
                    </a:lnTo>
                    <a:lnTo>
                      <a:pt x="1594" y="79975"/>
                    </a:lnTo>
                    <a:lnTo>
                      <a:pt x="6146" y="93294"/>
                    </a:lnTo>
                    <a:lnTo>
                      <a:pt x="13309" y="105143"/>
                    </a:lnTo>
                    <a:lnTo>
                      <a:pt x="22736" y="115176"/>
                    </a:lnTo>
                    <a:lnTo>
                      <a:pt x="34082" y="123047"/>
                    </a:lnTo>
                    <a:lnTo>
                      <a:pt x="46999" y="128410"/>
                    </a:lnTo>
                    <a:lnTo>
                      <a:pt x="61141" y="130919"/>
                    </a:lnTo>
                    <a:lnTo>
                      <a:pt x="65531" y="131064"/>
                    </a:lnTo>
                    <a:lnTo>
                      <a:pt x="79959" y="129470"/>
                    </a:lnTo>
                    <a:lnTo>
                      <a:pt x="93272" y="124921"/>
                    </a:lnTo>
                    <a:lnTo>
                      <a:pt x="105123" y="117761"/>
                    </a:lnTo>
                    <a:lnTo>
                      <a:pt x="115163" y="108336"/>
                    </a:lnTo>
                    <a:lnTo>
                      <a:pt x="123043" y="96993"/>
                    </a:lnTo>
                    <a:lnTo>
                      <a:pt x="128415" y="84077"/>
                    </a:lnTo>
                    <a:lnTo>
                      <a:pt x="130931" y="69933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2" name="object 102"/>
              <p:cNvSpPr/>
              <p:nvPr/>
            </p:nvSpPr>
            <p:spPr>
              <a:xfrm>
                <a:off x="3244100" y="1121422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30931" y="69917"/>
                    </a:lnTo>
                    <a:lnTo>
                      <a:pt x="128418" y="84050"/>
                    </a:lnTo>
                    <a:lnTo>
                      <a:pt x="123047" y="96964"/>
                    </a:lnTo>
                    <a:lnTo>
                      <a:pt x="115168" y="108311"/>
                    </a:lnTo>
                    <a:lnTo>
                      <a:pt x="105129" y="117743"/>
                    </a:lnTo>
                    <a:lnTo>
                      <a:pt x="93280" y="124911"/>
                    </a:lnTo>
                    <a:lnTo>
                      <a:pt x="79968" y="129467"/>
                    </a:lnTo>
                    <a:lnTo>
                      <a:pt x="65544" y="131064"/>
                    </a:lnTo>
                    <a:lnTo>
                      <a:pt x="61143" y="130918"/>
                    </a:lnTo>
                    <a:lnTo>
                      <a:pt x="46998" y="128404"/>
                    </a:lnTo>
                    <a:lnTo>
                      <a:pt x="34080" y="123034"/>
                    </a:lnTo>
                    <a:lnTo>
                      <a:pt x="22734" y="115156"/>
                    </a:lnTo>
                    <a:lnTo>
                      <a:pt x="13307" y="105119"/>
                    </a:lnTo>
                    <a:lnTo>
                      <a:pt x="6145" y="93270"/>
                    </a:lnTo>
                    <a:lnTo>
                      <a:pt x="1594" y="79958"/>
                    </a:lnTo>
                    <a:lnTo>
                      <a:pt x="0" y="65532"/>
                    </a:lnTo>
                    <a:lnTo>
                      <a:pt x="145" y="61130"/>
                    </a:lnTo>
                    <a:lnTo>
                      <a:pt x="2656" y="46986"/>
                    </a:lnTo>
                    <a:lnTo>
                      <a:pt x="8022" y="34070"/>
                    </a:lnTo>
                    <a:lnTo>
                      <a:pt x="15896" y="22727"/>
                    </a:lnTo>
                    <a:lnTo>
                      <a:pt x="25931" y="13302"/>
                    </a:lnTo>
                    <a:lnTo>
                      <a:pt x="37781" y="6142"/>
                    </a:lnTo>
                    <a:lnTo>
                      <a:pt x="51101" y="1593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3"/>
                    </a:lnTo>
                    <a:lnTo>
                      <a:pt x="96971" y="8016"/>
                    </a:lnTo>
                    <a:lnTo>
                      <a:pt x="108319" y="15887"/>
                    </a:lnTo>
                    <a:lnTo>
                      <a:pt x="117752" y="25920"/>
                    </a:lnTo>
                    <a:lnTo>
                      <a:pt x="124922" y="37769"/>
                    </a:lnTo>
                    <a:lnTo>
                      <a:pt x="129479" y="51088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3" name="object 103"/>
              <p:cNvSpPr/>
              <p:nvPr/>
            </p:nvSpPr>
            <p:spPr>
              <a:xfrm>
                <a:off x="3298926" y="1197622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99"/>
                    </a:moveTo>
                    <a:lnTo>
                      <a:pt x="3517" y="50596"/>
                    </a:lnTo>
                    <a:lnTo>
                      <a:pt x="7086" y="50901"/>
                    </a:lnTo>
                    <a:lnTo>
                      <a:pt x="10718" y="50901"/>
                    </a:lnTo>
                    <a:lnTo>
                      <a:pt x="24688" y="49302"/>
                    </a:lnTo>
                    <a:lnTo>
                      <a:pt x="37602" y="44728"/>
                    </a:lnTo>
                    <a:lnTo>
                      <a:pt x="49060" y="37509"/>
                    </a:lnTo>
                    <a:lnTo>
                      <a:pt x="58664" y="27977"/>
                    </a:lnTo>
                    <a:lnTo>
                      <a:pt x="66013" y="16466"/>
                    </a:lnTo>
                    <a:lnTo>
                      <a:pt x="70709" y="3305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4" name="object 104"/>
              <p:cNvSpPr/>
              <p:nvPr/>
            </p:nvSpPr>
            <p:spPr>
              <a:xfrm>
                <a:off x="3314598" y="1211008"/>
                <a:ext cx="46685" cy="32753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753">
                    <a:moveTo>
                      <a:pt x="0" y="32753"/>
                    </a:moveTo>
                    <a:lnTo>
                      <a:pt x="13113" y="30016"/>
                    </a:lnTo>
                    <a:lnTo>
                      <a:pt x="25040" y="24407"/>
                    </a:lnTo>
                    <a:lnTo>
                      <a:pt x="35335" y="16241"/>
                    </a:lnTo>
                    <a:lnTo>
                      <a:pt x="43550" y="5830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5" name="object 105"/>
              <p:cNvSpPr/>
              <p:nvPr/>
            </p:nvSpPr>
            <p:spPr>
              <a:xfrm>
                <a:off x="3331514" y="1223568"/>
                <a:ext cx="1468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10312">
                    <a:moveTo>
                      <a:pt x="0" y="10312"/>
                    </a:moveTo>
                    <a:lnTo>
                      <a:pt x="5461" y="7734"/>
                    </a:lnTo>
                    <a:lnTo>
                      <a:pt x="10426" y="4267"/>
                    </a:lnTo>
                    <a:lnTo>
                      <a:pt x="1468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6" name="object 106"/>
              <p:cNvSpPr/>
              <p:nvPr/>
            </p:nvSpPr>
            <p:spPr>
              <a:xfrm>
                <a:off x="3272536" y="1139431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22" y="0"/>
                    </a:moveTo>
                    <a:lnTo>
                      <a:pt x="20434" y="11849"/>
                    </a:lnTo>
                    <a:lnTo>
                      <a:pt x="16319" y="13792"/>
                    </a:lnTo>
                    <a:lnTo>
                      <a:pt x="12496" y="16471"/>
                    </a:lnTo>
                    <a:lnTo>
                      <a:pt x="9271" y="19697"/>
                    </a:lnTo>
                    <a:lnTo>
                      <a:pt x="0" y="10414"/>
                    </a:lnTo>
                    <a:lnTo>
                      <a:pt x="4317" y="6096"/>
                    </a:lnTo>
                    <a:lnTo>
                      <a:pt x="9372" y="2578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7" name="object 107"/>
              <p:cNvSpPr/>
              <p:nvPr/>
            </p:nvSpPr>
            <p:spPr>
              <a:xfrm>
                <a:off x="3272536" y="1139431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22" y="0"/>
                    </a:moveTo>
                    <a:lnTo>
                      <a:pt x="9372" y="2578"/>
                    </a:lnTo>
                    <a:lnTo>
                      <a:pt x="4317" y="6096"/>
                    </a:lnTo>
                    <a:lnTo>
                      <a:pt x="0" y="10414"/>
                    </a:lnTo>
                    <a:lnTo>
                      <a:pt x="9271" y="19697"/>
                    </a:lnTo>
                    <a:lnTo>
                      <a:pt x="12496" y="16471"/>
                    </a:lnTo>
                    <a:lnTo>
                      <a:pt x="16319" y="13792"/>
                    </a:lnTo>
                    <a:lnTo>
                      <a:pt x="20434" y="11849"/>
                    </a:lnTo>
                    <a:lnTo>
                      <a:pt x="14922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8" name="object 108"/>
              <p:cNvSpPr/>
              <p:nvPr/>
            </p:nvSpPr>
            <p:spPr>
              <a:xfrm>
                <a:off x="3277196" y="1145387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78" y="2222"/>
                    </a:lnTo>
                    <a:lnTo>
                      <a:pt x="3771" y="5346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9" name="object 109"/>
              <p:cNvSpPr/>
              <p:nvPr/>
            </p:nvSpPr>
            <p:spPr>
              <a:xfrm>
                <a:off x="3279482" y="1143990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718"/>
                    </a:moveTo>
                    <a:lnTo>
                      <a:pt x="3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0" name="object 110"/>
              <p:cNvSpPr/>
              <p:nvPr/>
            </p:nvSpPr>
            <p:spPr>
              <a:xfrm>
                <a:off x="3244100" y="1121422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29479" y="51088"/>
                    </a:lnTo>
                    <a:lnTo>
                      <a:pt x="124922" y="37769"/>
                    </a:lnTo>
                    <a:lnTo>
                      <a:pt x="117752" y="25920"/>
                    </a:lnTo>
                    <a:lnTo>
                      <a:pt x="108319" y="15887"/>
                    </a:lnTo>
                    <a:lnTo>
                      <a:pt x="96971" y="8016"/>
                    </a:lnTo>
                    <a:lnTo>
                      <a:pt x="84058" y="2653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3"/>
                    </a:lnTo>
                    <a:lnTo>
                      <a:pt x="37781" y="6142"/>
                    </a:lnTo>
                    <a:lnTo>
                      <a:pt x="25931" y="13302"/>
                    </a:lnTo>
                    <a:lnTo>
                      <a:pt x="15896" y="22727"/>
                    </a:lnTo>
                    <a:lnTo>
                      <a:pt x="8022" y="34070"/>
                    </a:lnTo>
                    <a:lnTo>
                      <a:pt x="2656" y="46986"/>
                    </a:lnTo>
                    <a:lnTo>
                      <a:pt x="145" y="61130"/>
                    </a:lnTo>
                    <a:lnTo>
                      <a:pt x="0" y="65532"/>
                    </a:lnTo>
                    <a:lnTo>
                      <a:pt x="1594" y="79958"/>
                    </a:lnTo>
                    <a:lnTo>
                      <a:pt x="6145" y="93270"/>
                    </a:lnTo>
                    <a:lnTo>
                      <a:pt x="13307" y="105119"/>
                    </a:lnTo>
                    <a:lnTo>
                      <a:pt x="22734" y="115156"/>
                    </a:lnTo>
                    <a:lnTo>
                      <a:pt x="34080" y="123034"/>
                    </a:lnTo>
                    <a:lnTo>
                      <a:pt x="46998" y="128404"/>
                    </a:lnTo>
                    <a:lnTo>
                      <a:pt x="61143" y="130918"/>
                    </a:lnTo>
                    <a:lnTo>
                      <a:pt x="65544" y="131064"/>
                    </a:lnTo>
                    <a:lnTo>
                      <a:pt x="79968" y="129467"/>
                    </a:lnTo>
                    <a:lnTo>
                      <a:pt x="93280" y="124911"/>
                    </a:lnTo>
                    <a:lnTo>
                      <a:pt x="105129" y="117743"/>
                    </a:lnTo>
                    <a:lnTo>
                      <a:pt x="115168" y="108311"/>
                    </a:lnTo>
                    <a:lnTo>
                      <a:pt x="123047" y="96964"/>
                    </a:lnTo>
                    <a:lnTo>
                      <a:pt x="128418" y="84050"/>
                    </a:lnTo>
                    <a:lnTo>
                      <a:pt x="130931" y="69917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1" name="object 111"/>
              <p:cNvSpPr/>
              <p:nvPr/>
            </p:nvSpPr>
            <p:spPr>
              <a:xfrm>
                <a:off x="3535959" y="1228978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30868" y="69922"/>
                    </a:lnTo>
                    <a:lnTo>
                      <a:pt x="128359" y="84064"/>
                    </a:lnTo>
                    <a:lnTo>
                      <a:pt x="122996" y="96981"/>
                    </a:lnTo>
                    <a:lnTo>
                      <a:pt x="115126" y="108327"/>
                    </a:lnTo>
                    <a:lnTo>
                      <a:pt x="105093" y="117754"/>
                    </a:lnTo>
                    <a:lnTo>
                      <a:pt x="93244" y="124917"/>
                    </a:lnTo>
                    <a:lnTo>
                      <a:pt x="79924" y="129469"/>
                    </a:lnTo>
                    <a:lnTo>
                      <a:pt x="65481" y="131064"/>
                    </a:lnTo>
                    <a:lnTo>
                      <a:pt x="61135" y="130922"/>
                    </a:lnTo>
                    <a:lnTo>
                      <a:pt x="46998" y="128418"/>
                    </a:lnTo>
                    <a:lnTo>
                      <a:pt x="34083" y="123058"/>
                    </a:lnTo>
                    <a:lnTo>
                      <a:pt x="22739" y="115186"/>
                    </a:lnTo>
                    <a:lnTo>
                      <a:pt x="13311" y="105151"/>
                    </a:lnTo>
                    <a:lnTo>
                      <a:pt x="6147" y="93299"/>
                    </a:lnTo>
                    <a:lnTo>
                      <a:pt x="1594" y="79977"/>
                    </a:lnTo>
                    <a:lnTo>
                      <a:pt x="0" y="65532"/>
                    </a:lnTo>
                    <a:lnTo>
                      <a:pt x="141" y="61185"/>
                    </a:lnTo>
                    <a:lnTo>
                      <a:pt x="2643" y="47044"/>
                    </a:lnTo>
                    <a:lnTo>
                      <a:pt x="8001" y="34122"/>
                    </a:lnTo>
                    <a:lnTo>
                      <a:pt x="15868" y="22768"/>
                    </a:lnTo>
                    <a:lnTo>
                      <a:pt x="25896" y="13330"/>
                    </a:lnTo>
                    <a:lnTo>
                      <a:pt x="37739" y="6156"/>
                    </a:lnTo>
                    <a:lnTo>
                      <a:pt x="51050" y="1597"/>
                    </a:lnTo>
                    <a:lnTo>
                      <a:pt x="65481" y="0"/>
                    </a:lnTo>
                    <a:lnTo>
                      <a:pt x="69872" y="144"/>
                    </a:lnTo>
                    <a:lnTo>
                      <a:pt x="84018" y="2657"/>
                    </a:lnTo>
                    <a:lnTo>
                      <a:pt x="96936" y="8026"/>
                    </a:lnTo>
                    <a:lnTo>
                      <a:pt x="108281" y="15904"/>
                    </a:lnTo>
                    <a:lnTo>
                      <a:pt x="117707" y="25941"/>
                    </a:lnTo>
                    <a:lnTo>
                      <a:pt x="124869" y="37791"/>
                    </a:lnTo>
                    <a:lnTo>
                      <a:pt x="129419" y="51103"/>
                    </a:lnTo>
                    <a:lnTo>
                      <a:pt x="13101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2" name="object 112"/>
              <p:cNvSpPr/>
              <p:nvPr/>
            </p:nvSpPr>
            <p:spPr>
              <a:xfrm>
                <a:off x="3590772" y="1305217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61"/>
                    </a:moveTo>
                    <a:lnTo>
                      <a:pt x="3530" y="50558"/>
                    </a:lnTo>
                    <a:lnTo>
                      <a:pt x="7099" y="50901"/>
                    </a:lnTo>
                    <a:lnTo>
                      <a:pt x="10667" y="50901"/>
                    </a:lnTo>
                    <a:lnTo>
                      <a:pt x="24662" y="49300"/>
                    </a:lnTo>
                    <a:lnTo>
                      <a:pt x="37590" y="44720"/>
                    </a:lnTo>
                    <a:lnTo>
                      <a:pt x="49053" y="37495"/>
                    </a:lnTo>
                    <a:lnTo>
                      <a:pt x="58651" y="27961"/>
                    </a:lnTo>
                    <a:lnTo>
                      <a:pt x="65988" y="16451"/>
                    </a:lnTo>
                    <a:lnTo>
                      <a:pt x="70664" y="3301"/>
                    </a:lnTo>
                    <a:lnTo>
                      <a:pt x="71335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3" name="object 113"/>
              <p:cNvSpPr/>
              <p:nvPr/>
            </p:nvSpPr>
            <p:spPr>
              <a:xfrm>
                <a:off x="3606457" y="1318615"/>
                <a:ext cx="46672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72" h="32689">
                    <a:moveTo>
                      <a:pt x="0" y="32689"/>
                    </a:moveTo>
                    <a:lnTo>
                      <a:pt x="13118" y="29961"/>
                    </a:lnTo>
                    <a:lnTo>
                      <a:pt x="25052" y="24360"/>
                    </a:lnTo>
                    <a:lnTo>
                      <a:pt x="35351" y="16199"/>
                    </a:lnTo>
                    <a:lnTo>
                      <a:pt x="43564" y="5788"/>
                    </a:lnTo>
                    <a:lnTo>
                      <a:pt x="4667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4" name="object 114"/>
              <p:cNvSpPr/>
              <p:nvPr/>
            </p:nvSpPr>
            <p:spPr>
              <a:xfrm>
                <a:off x="3623373" y="1331112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48" y="7797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5" name="object 115"/>
              <p:cNvSpPr/>
              <p:nvPr/>
            </p:nvSpPr>
            <p:spPr>
              <a:xfrm>
                <a:off x="3564382" y="1246987"/>
                <a:ext cx="20446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735">
                    <a:moveTo>
                      <a:pt x="14935" y="0"/>
                    </a:moveTo>
                    <a:lnTo>
                      <a:pt x="20446" y="11899"/>
                    </a:lnTo>
                    <a:lnTo>
                      <a:pt x="16319" y="13830"/>
                    </a:lnTo>
                    <a:lnTo>
                      <a:pt x="12509" y="16459"/>
                    </a:lnTo>
                    <a:lnTo>
                      <a:pt x="9283" y="19735"/>
                    </a:lnTo>
                    <a:lnTo>
                      <a:pt x="0" y="10464"/>
                    </a:lnTo>
                    <a:lnTo>
                      <a:pt x="4317" y="614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6" name="object 116"/>
              <p:cNvSpPr/>
              <p:nvPr/>
            </p:nvSpPr>
            <p:spPr>
              <a:xfrm>
                <a:off x="3564382" y="1246987"/>
                <a:ext cx="20446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735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7" y="6146"/>
                    </a:lnTo>
                    <a:lnTo>
                      <a:pt x="0" y="10464"/>
                    </a:lnTo>
                    <a:lnTo>
                      <a:pt x="9283" y="19735"/>
                    </a:lnTo>
                    <a:lnTo>
                      <a:pt x="12509" y="16459"/>
                    </a:lnTo>
                    <a:lnTo>
                      <a:pt x="16319" y="13830"/>
                    </a:lnTo>
                    <a:lnTo>
                      <a:pt x="20446" y="1189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7" name="object 117"/>
              <p:cNvSpPr/>
              <p:nvPr/>
            </p:nvSpPr>
            <p:spPr>
              <a:xfrm>
                <a:off x="3569042" y="1252931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191" y="2285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8" name="object 118"/>
              <p:cNvSpPr/>
              <p:nvPr/>
            </p:nvSpPr>
            <p:spPr>
              <a:xfrm>
                <a:off x="3571328" y="1251546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9" name="object 119"/>
              <p:cNvSpPr/>
              <p:nvPr/>
            </p:nvSpPr>
            <p:spPr>
              <a:xfrm>
                <a:off x="3535959" y="1228978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29419" y="51103"/>
                    </a:lnTo>
                    <a:lnTo>
                      <a:pt x="124869" y="37791"/>
                    </a:lnTo>
                    <a:lnTo>
                      <a:pt x="117707" y="25941"/>
                    </a:lnTo>
                    <a:lnTo>
                      <a:pt x="108281" y="15904"/>
                    </a:lnTo>
                    <a:lnTo>
                      <a:pt x="96936" y="8026"/>
                    </a:lnTo>
                    <a:lnTo>
                      <a:pt x="84018" y="2657"/>
                    </a:lnTo>
                    <a:lnTo>
                      <a:pt x="69872" y="144"/>
                    </a:lnTo>
                    <a:lnTo>
                      <a:pt x="65481" y="0"/>
                    </a:lnTo>
                    <a:lnTo>
                      <a:pt x="51050" y="1597"/>
                    </a:lnTo>
                    <a:lnTo>
                      <a:pt x="37739" y="6156"/>
                    </a:lnTo>
                    <a:lnTo>
                      <a:pt x="25896" y="13330"/>
                    </a:lnTo>
                    <a:lnTo>
                      <a:pt x="15868" y="22768"/>
                    </a:lnTo>
                    <a:lnTo>
                      <a:pt x="8001" y="34122"/>
                    </a:lnTo>
                    <a:lnTo>
                      <a:pt x="2643" y="47044"/>
                    </a:lnTo>
                    <a:lnTo>
                      <a:pt x="141" y="61185"/>
                    </a:lnTo>
                    <a:lnTo>
                      <a:pt x="0" y="65532"/>
                    </a:lnTo>
                    <a:lnTo>
                      <a:pt x="1594" y="79977"/>
                    </a:lnTo>
                    <a:lnTo>
                      <a:pt x="6147" y="93299"/>
                    </a:lnTo>
                    <a:lnTo>
                      <a:pt x="13311" y="105151"/>
                    </a:lnTo>
                    <a:lnTo>
                      <a:pt x="22739" y="115186"/>
                    </a:lnTo>
                    <a:lnTo>
                      <a:pt x="34083" y="123058"/>
                    </a:lnTo>
                    <a:lnTo>
                      <a:pt x="46998" y="128418"/>
                    </a:lnTo>
                    <a:lnTo>
                      <a:pt x="61135" y="130922"/>
                    </a:lnTo>
                    <a:lnTo>
                      <a:pt x="65481" y="131064"/>
                    </a:lnTo>
                    <a:lnTo>
                      <a:pt x="79924" y="129469"/>
                    </a:lnTo>
                    <a:lnTo>
                      <a:pt x="93244" y="124917"/>
                    </a:lnTo>
                    <a:lnTo>
                      <a:pt x="105093" y="117754"/>
                    </a:lnTo>
                    <a:lnTo>
                      <a:pt x="115126" y="108327"/>
                    </a:lnTo>
                    <a:lnTo>
                      <a:pt x="122996" y="96981"/>
                    </a:lnTo>
                    <a:lnTo>
                      <a:pt x="128359" y="84064"/>
                    </a:lnTo>
                    <a:lnTo>
                      <a:pt x="130868" y="69922"/>
                    </a:lnTo>
                    <a:lnTo>
                      <a:pt x="13101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0" name="object 120"/>
              <p:cNvSpPr/>
              <p:nvPr/>
            </p:nvSpPr>
            <p:spPr>
              <a:xfrm>
                <a:off x="3082925" y="1597025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1"/>
                    </a:moveTo>
                    <a:lnTo>
                      <a:pt x="130919" y="69923"/>
                    </a:lnTo>
                    <a:lnTo>
                      <a:pt x="128410" y="84069"/>
                    </a:lnTo>
                    <a:lnTo>
                      <a:pt x="123047" y="96987"/>
                    </a:lnTo>
                    <a:lnTo>
                      <a:pt x="115176" y="108332"/>
                    </a:lnTo>
                    <a:lnTo>
                      <a:pt x="105143" y="117758"/>
                    </a:lnTo>
                    <a:lnTo>
                      <a:pt x="93294" y="124919"/>
                    </a:lnTo>
                    <a:lnTo>
                      <a:pt x="79975" y="129470"/>
                    </a:lnTo>
                    <a:lnTo>
                      <a:pt x="65531" y="131063"/>
                    </a:lnTo>
                    <a:lnTo>
                      <a:pt x="61146" y="130919"/>
                    </a:lnTo>
                    <a:lnTo>
                      <a:pt x="47013" y="128410"/>
                    </a:lnTo>
                    <a:lnTo>
                      <a:pt x="34099" y="123047"/>
                    </a:lnTo>
                    <a:lnTo>
                      <a:pt x="22752" y="115176"/>
                    </a:lnTo>
                    <a:lnTo>
                      <a:pt x="13320" y="105143"/>
                    </a:lnTo>
                    <a:lnTo>
                      <a:pt x="6152" y="93294"/>
                    </a:lnTo>
                    <a:lnTo>
                      <a:pt x="1596" y="79975"/>
                    </a:lnTo>
                    <a:lnTo>
                      <a:pt x="0" y="65531"/>
                    </a:lnTo>
                    <a:lnTo>
                      <a:pt x="144" y="61146"/>
                    </a:lnTo>
                    <a:lnTo>
                      <a:pt x="2657" y="47013"/>
                    </a:lnTo>
                    <a:lnTo>
                      <a:pt x="8026" y="34099"/>
                    </a:lnTo>
                    <a:lnTo>
                      <a:pt x="15904" y="22752"/>
                    </a:lnTo>
                    <a:lnTo>
                      <a:pt x="25941" y="13320"/>
                    </a:lnTo>
                    <a:lnTo>
                      <a:pt x="37791" y="6152"/>
                    </a:lnTo>
                    <a:lnTo>
                      <a:pt x="51103" y="1596"/>
                    </a:lnTo>
                    <a:lnTo>
                      <a:pt x="65531" y="0"/>
                    </a:lnTo>
                    <a:lnTo>
                      <a:pt x="69923" y="144"/>
                    </a:lnTo>
                    <a:lnTo>
                      <a:pt x="84069" y="2657"/>
                    </a:lnTo>
                    <a:lnTo>
                      <a:pt x="96987" y="8026"/>
                    </a:lnTo>
                    <a:lnTo>
                      <a:pt x="108332" y="15904"/>
                    </a:lnTo>
                    <a:lnTo>
                      <a:pt x="117758" y="25941"/>
                    </a:lnTo>
                    <a:lnTo>
                      <a:pt x="124919" y="37791"/>
                    </a:lnTo>
                    <a:lnTo>
                      <a:pt x="129470" y="51103"/>
                    </a:lnTo>
                    <a:lnTo>
                      <a:pt x="131063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1" name="object 121"/>
              <p:cNvSpPr/>
              <p:nvPr/>
            </p:nvSpPr>
            <p:spPr>
              <a:xfrm>
                <a:off x="3137738" y="1673275"/>
                <a:ext cx="71399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99" h="50901">
                    <a:moveTo>
                      <a:pt x="0" y="49961"/>
                    </a:moveTo>
                    <a:lnTo>
                      <a:pt x="3530" y="50545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708" y="49300"/>
                    </a:lnTo>
                    <a:lnTo>
                      <a:pt x="37628" y="44719"/>
                    </a:lnTo>
                    <a:lnTo>
                      <a:pt x="49083" y="37494"/>
                    </a:lnTo>
                    <a:lnTo>
                      <a:pt x="58679" y="27960"/>
                    </a:lnTo>
                    <a:lnTo>
                      <a:pt x="66022" y="16454"/>
                    </a:lnTo>
                    <a:lnTo>
                      <a:pt x="70718" y="3310"/>
                    </a:lnTo>
                    <a:lnTo>
                      <a:pt x="71399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2" name="object 122"/>
              <p:cNvSpPr/>
              <p:nvPr/>
            </p:nvSpPr>
            <p:spPr>
              <a:xfrm>
                <a:off x="3153422" y="1686674"/>
                <a:ext cx="46723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689">
                    <a:moveTo>
                      <a:pt x="0" y="32689"/>
                    </a:moveTo>
                    <a:lnTo>
                      <a:pt x="13110" y="29959"/>
                    </a:lnTo>
                    <a:lnTo>
                      <a:pt x="25041" y="24365"/>
                    </a:lnTo>
                    <a:lnTo>
                      <a:pt x="35346" y="16216"/>
                    </a:lnTo>
                    <a:lnTo>
                      <a:pt x="43580" y="5821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3" name="object 123"/>
              <p:cNvSpPr/>
              <p:nvPr/>
            </p:nvSpPr>
            <p:spPr>
              <a:xfrm>
                <a:off x="3170339" y="1699171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48" y="7734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4" name="object 124"/>
              <p:cNvSpPr/>
              <p:nvPr/>
            </p:nvSpPr>
            <p:spPr>
              <a:xfrm>
                <a:off x="3111398" y="1615033"/>
                <a:ext cx="20447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48">
                    <a:moveTo>
                      <a:pt x="14884" y="0"/>
                    </a:moveTo>
                    <a:lnTo>
                      <a:pt x="20447" y="11899"/>
                    </a:lnTo>
                    <a:lnTo>
                      <a:pt x="16268" y="13843"/>
                    </a:lnTo>
                    <a:lnTo>
                      <a:pt x="12509" y="16471"/>
                    </a:lnTo>
                    <a:lnTo>
                      <a:pt x="9283" y="19748"/>
                    </a:lnTo>
                    <a:lnTo>
                      <a:pt x="0" y="10464"/>
                    </a:lnTo>
                    <a:lnTo>
                      <a:pt x="4318" y="6146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5" name="object 125"/>
              <p:cNvSpPr/>
              <p:nvPr/>
            </p:nvSpPr>
            <p:spPr>
              <a:xfrm>
                <a:off x="3111398" y="1615033"/>
                <a:ext cx="20447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48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18" y="6146"/>
                    </a:lnTo>
                    <a:lnTo>
                      <a:pt x="0" y="10464"/>
                    </a:lnTo>
                    <a:lnTo>
                      <a:pt x="9283" y="19748"/>
                    </a:lnTo>
                    <a:lnTo>
                      <a:pt x="12509" y="16471"/>
                    </a:lnTo>
                    <a:lnTo>
                      <a:pt x="16268" y="13843"/>
                    </a:lnTo>
                    <a:lnTo>
                      <a:pt x="20447" y="1189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6" name="object 126"/>
              <p:cNvSpPr/>
              <p:nvPr/>
            </p:nvSpPr>
            <p:spPr>
              <a:xfrm>
                <a:off x="3116008" y="1620989"/>
                <a:ext cx="13055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18">
                    <a:moveTo>
                      <a:pt x="13055" y="0"/>
                    </a:moveTo>
                    <a:lnTo>
                      <a:pt x="8242" y="2222"/>
                    </a:lnTo>
                    <a:lnTo>
                      <a:pt x="3771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7" name="object 127"/>
              <p:cNvSpPr/>
              <p:nvPr/>
            </p:nvSpPr>
            <p:spPr>
              <a:xfrm>
                <a:off x="3118294" y="1619592"/>
                <a:ext cx="7696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69">
                    <a:moveTo>
                      <a:pt x="7696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8" name="object 128"/>
              <p:cNvSpPr/>
              <p:nvPr/>
            </p:nvSpPr>
            <p:spPr>
              <a:xfrm>
                <a:off x="3082925" y="1597025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1"/>
                    </a:moveTo>
                    <a:lnTo>
                      <a:pt x="129470" y="51103"/>
                    </a:lnTo>
                    <a:lnTo>
                      <a:pt x="124919" y="37791"/>
                    </a:lnTo>
                    <a:lnTo>
                      <a:pt x="117758" y="25941"/>
                    </a:lnTo>
                    <a:lnTo>
                      <a:pt x="108332" y="15904"/>
                    </a:lnTo>
                    <a:lnTo>
                      <a:pt x="96987" y="8026"/>
                    </a:lnTo>
                    <a:lnTo>
                      <a:pt x="84069" y="2657"/>
                    </a:lnTo>
                    <a:lnTo>
                      <a:pt x="69923" y="144"/>
                    </a:lnTo>
                    <a:lnTo>
                      <a:pt x="65531" y="0"/>
                    </a:lnTo>
                    <a:lnTo>
                      <a:pt x="51103" y="1596"/>
                    </a:lnTo>
                    <a:lnTo>
                      <a:pt x="37791" y="6152"/>
                    </a:lnTo>
                    <a:lnTo>
                      <a:pt x="25941" y="13320"/>
                    </a:lnTo>
                    <a:lnTo>
                      <a:pt x="15904" y="22752"/>
                    </a:lnTo>
                    <a:lnTo>
                      <a:pt x="8026" y="34099"/>
                    </a:lnTo>
                    <a:lnTo>
                      <a:pt x="2657" y="47013"/>
                    </a:lnTo>
                    <a:lnTo>
                      <a:pt x="144" y="61146"/>
                    </a:lnTo>
                    <a:lnTo>
                      <a:pt x="0" y="65531"/>
                    </a:lnTo>
                    <a:lnTo>
                      <a:pt x="1596" y="79975"/>
                    </a:lnTo>
                    <a:lnTo>
                      <a:pt x="6152" y="93294"/>
                    </a:lnTo>
                    <a:lnTo>
                      <a:pt x="13320" y="105143"/>
                    </a:lnTo>
                    <a:lnTo>
                      <a:pt x="22752" y="115176"/>
                    </a:lnTo>
                    <a:lnTo>
                      <a:pt x="34099" y="123047"/>
                    </a:lnTo>
                    <a:lnTo>
                      <a:pt x="47013" y="128410"/>
                    </a:lnTo>
                    <a:lnTo>
                      <a:pt x="61146" y="130919"/>
                    </a:lnTo>
                    <a:lnTo>
                      <a:pt x="65531" y="131063"/>
                    </a:lnTo>
                    <a:lnTo>
                      <a:pt x="79975" y="129470"/>
                    </a:lnTo>
                    <a:lnTo>
                      <a:pt x="93294" y="124919"/>
                    </a:lnTo>
                    <a:lnTo>
                      <a:pt x="105143" y="117758"/>
                    </a:lnTo>
                    <a:lnTo>
                      <a:pt x="115176" y="108332"/>
                    </a:lnTo>
                    <a:lnTo>
                      <a:pt x="123047" y="96987"/>
                    </a:lnTo>
                    <a:lnTo>
                      <a:pt x="128410" y="84069"/>
                    </a:lnTo>
                    <a:lnTo>
                      <a:pt x="130919" y="69923"/>
                    </a:lnTo>
                    <a:lnTo>
                      <a:pt x="131063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9" name="object 129"/>
              <p:cNvSpPr/>
              <p:nvPr/>
            </p:nvSpPr>
            <p:spPr>
              <a:xfrm>
                <a:off x="3063621" y="1708797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0" y="15379"/>
                    </a:moveTo>
                    <a:lnTo>
                      <a:pt x="21183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0" name="object 130"/>
              <p:cNvSpPr/>
              <p:nvPr/>
            </p:nvSpPr>
            <p:spPr>
              <a:xfrm>
                <a:off x="3086747" y="1726209"/>
                <a:ext cx="15481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183">
                    <a:moveTo>
                      <a:pt x="0" y="21183"/>
                    </a:moveTo>
                    <a:lnTo>
                      <a:pt x="15481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1" name="object 131"/>
              <p:cNvSpPr/>
              <p:nvPr/>
            </p:nvSpPr>
            <p:spPr>
              <a:xfrm>
                <a:off x="3116059" y="1737372"/>
                <a:ext cx="7988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904">
                    <a:moveTo>
                      <a:pt x="0" y="24904"/>
                    </a:moveTo>
                    <a:lnTo>
                      <a:pt x="7988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2" name="object 132"/>
              <p:cNvSpPr/>
              <p:nvPr/>
            </p:nvSpPr>
            <p:spPr>
              <a:xfrm>
                <a:off x="3148457" y="1741195"/>
                <a:ext cx="0" cy="26288"/>
              </a:xfrm>
              <a:custGeom>
                <a:avLst/>
                <a:gdLst/>
                <a:ahLst/>
                <a:cxnLst/>
                <a:rect l="l" t="t" r="r" b="b"/>
                <a:pathLst>
                  <a:path h="26288">
                    <a:moveTo>
                      <a:pt x="0" y="2628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3" name="object 133"/>
              <p:cNvSpPr/>
              <p:nvPr/>
            </p:nvSpPr>
            <p:spPr>
              <a:xfrm>
                <a:off x="3172714" y="1737372"/>
                <a:ext cx="81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904">
                    <a:moveTo>
                      <a:pt x="8140" y="24904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4" name="object 134"/>
              <p:cNvSpPr/>
              <p:nvPr/>
            </p:nvSpPr>
            <p:spPr>
              <a:xfrm>
                <a:off x="3194697" y="1726209"/>
                <a:ext cx="15379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183">
                    <a:moveTo>
                      <a:pt x="15379" y="21183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5" name="object 135"/>
              <p:cNvSpPr/>
              <p:nvPr/>
            </p:nvSpPr>
            <p:spPr>
              <a:xfrm>
                <a:off x="3212109" y="1708797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21183" y="1537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6" name="object 136"/>
              <p:cNvSpPr/>
              <p:nvPr/>
            </p:nvSpPr>
            <p:spPr>
              <a:xfrm>
                <a:off x="2882252" y="1781568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30930" y="69937"/>
                    </a:lnTo>
                    <a:lnTo>
                      <a:pt x="128417" y="84067"/>
                    </a:lnTo>
                    <a:lnTo>
                      <a:pt x="123050" y="96979"/>
                    </a:lnTo>
                    <a:lnTo>
                      <a:pt x="115177" y="108325"/>
                    </a:lnTo>
                    <a:lnTo>
                      <a:pt x="105142" y="117756"/>
                    </a:lnTo>
                    <a:lnTo>
                      <a:pt x="93292" y="124924"/>
                    </a:lnTo>
                    <a:lnTo>
                      <a:pt x="79973" y="129480"/>
                    </a:lnTo>
                    <a:lnTo>
                      <a:pt x="65531" y="131076"/>
                    </a:lnTo>
                    <a:lnTo>
                      <a:pt x="61137" y="130931"/>
                    </a:lnTo>
                    <a:lnTo>
                      <a:pt x="47009" y="128415"/>
                    </a:lnTo>
                    <a:lnTo>
                      <a:pt x="34098" y="123043"/>
                    </a:lnTo>
                    <a:lnTo>
                      <a:pt x="22753" y="115163"/>
                    </a:lnTo>
                    <a:lnTo>
                      <a:pt x="13321" y="105123"/>
                    </a:lnTo>
                    <a:lnTo>
                      <a:pt x="6153" y="93272"/>
                    </a:lnTo>
                    <a:lnTo>
                      <a:pt x="1596" y="79959"/>
                    </a:lnTo>
                    <a:lnTo>
                      <a:pt x="0" y="65531"/>
                    </a:lnTo>
                    <a:lnTo>
                      <a:pt x="144" y="61141"/>
                    </a:lnTo>
                    <a:lnTo>
                      <a:pt x="2658" y="46999"/>
                    </a:lnTo>
                    <a:lnTo>
                      <a:pt x="8029" y="34082"/>
                    </a:lnTo>
                    <a:lnTo>
                      <a:pt x="15908" y="22736"/>
                    </a:lnTo>
                    <a:lnTo>
                      <a:pt x="25947" y="13309"/>
                    </a:lnTo>
                    <a:lnTo>
                      <a:pt x="37796" y="6146"/>
                    </a:lnTo>
                    <a:lnTo>
                      <a:pt x="51107" y="1594"/>
                    </a:lnTo>
                    <a:lnTo>
                      <a:pt x="65531" y="0"/>
                    </a:lnTo>
                    <a:lnTo>
                      <a:pt x="69933" y="145"/>
                    </a:lnTo>
                    <a:lnTo>
                      <a:pt x="84078" y="2656"/>
                    </a:lnTo>
                    <a:lnTo>
                      <a:pt x="96996" y="8022"/>
                    </a:lnTo>
                    <a:lnTo>
                      <a:pt x="108342" y="15894"/>
                    </a:lnTo>
                    <a:lnTo>
                      <a:pt x="117769" y="25928"/>
                    </a:lnTo>
                    <a:lnTo>
                      <a:pt x="124931" y="37777"/>
                    </a:lnTo>
                    <a:lnTo>
                      <a:pt x="129482" y="51093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7" name="object 137"/>
              <p:cNvSpPr/>
              <p:nvPr/>
            </p:nvSpPr>
            <p:spPr>
              <a:xfrm>
                <a:off x="2937129" y="1857768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50012"/>
                    </a:moveTo>
                    <a:lnTo>
                      <a:pt x="3517" y="50609"/>
                    </a:lnTo>
                    <a:lnTo>
                      <a:pt x="7086" y="50901"/>
                    </a:lnTo>
                    <a:lnTo>
                      <a:pt x="10655" y="50901"/>
                    </a:lnTo>
                    <a:lnTo>
                      <a:pt x="24645" y="49304"/>
                    </a:lnTo>
                    <a:lnTo>
                      <a:pt x="37567" y="44732"/>
                    </a:lnTo>
                    <a:lnTo>
                      <a:pt x="49024" y="37516"/>
                    </a:lnTo>
                    <a:lnTo>
                      <a:pt x="58621" y="27988"/>
                    </a:lnTo>
                    <a:lnTo>
                      <a:pt x="65964" y="16478"/>
                    </a:lnTo>
                    <a:lnTo>
                      <a:pt x="70656" y="3317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8" name="object 138"/>
              <p:cNvSpPr/>
              <p:nvPr/>
            </p:nvSpPr>
            <p:spPr>
              <a:xfrm>
                <a:off x="2952750" y="1871167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80"/>
                    </a:lnTo>
                    <a:lnTo>
                      <a:pt x="25043" y="24388"/>
                    </a:lnTo>
                    <a:lnTo>
                      <a:pt x="35347" y="16233"/>
                    </a:lnTo>
                    <a:lnTo>
                      <a:pt x="43584" y="5831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9" name="object 139"/>
              <p:cNvSpPr/>
              <p:nvPr/>
            </p:nvSpPr>
            <p:spPr>
              <a:xfrm>
                <a:off x="2969666" y="1883714"/>
                <a:ext cx="14731" cy="10274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74">
                    <a:moveTo>
                      <a:pt x="0" y="10274"/>
                    </a:moveTo>
                    <a:lnTo>
                      <a:pt x="5511" y="7746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40" name="object 140"/>
              <p:cNvSpPr/>
              <p:nvPr/>
            </p:nvSpPr>
            <p:spPr>
              <a:xfrm>
                <a:off x="2910725" y="1799577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935" y="0"/>
                    </a:moveTo>
                    <a:lnTo>
                      <a:pt x="20446" y="11861"/>
                    </a:lnTo>
                    <a:lnTo>
                      <a:pt x="16281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26"/>
                    </a:lnTo>
                    <a:lnTo>
                      <a:pt x="4318" y="6108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41" name="object 141"/>
              <p:cNvSpPr/>
              <p:nvPr/>
            </p:nvSpPr>
            <p:spPr>
              <a:xfrm>
                <a:off x="2910725" y="1799577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8" y="6108"/>
                    </a:lnTo>
                    <a:lnTo>
                      <a:pt x="0" y="10426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281" y="13792"/>
                    </a:lnTo>
                    <a:lnTo>
                      <a:pt x="20446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42" name="object 142"/>
              <p:cNvSpPr/>
              <p:nvPr/>
            </p:nvSpPr>
            <p:spPr>
              <a:xfrm>
                <a:off x="2915348" y="1805482"/>
                <a:ext cx="13093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182">
                    <a:moveTo>
                      <a:pt x="13093" y="0"/>
                    </a:moveTo>
                    <a:lnTo>
                      <a:pt x="8229" y="2286"/>
                    </a:lnTo>
                    <a:lnTo>
                      <a:pt x="3809" y="5410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43" name="object 143"/>
              <p:cNvSpPr/>
              <p:nvPr/>
            </p:nvSpPr>
            <p:spPr>
              <a:xfrm>
                <a:off x="2917621" y="1804149"/>
                <a:ext cx="7696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06">
                    <a:moveTo>
                      <a:pt x="7696" y="10706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44" name="object 144"/>
              <p:cNvSpPr/>
              <p:nvPr/>
            </p:nvSpPr>
            <p:spPr>
              <a:xfrm>
                <a:off x="2882252" y="1781568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29482" y="51093"/>
                    </a:lnTo>
                    <a:lnTo>
                      <a:pt x="124931" y="37777"/>
                    </a:lnTo>
                    <a:lnTo>
                      <a:pt x="117769" y="25928"/>
                    </a:lnTo>
                    <a:lnTo>
                      <a:pt x="108342" y="15894"/>
                    </a:lnTo>
                    <a:lnTo>
                      <a:pt x="96996" y="8022"/>
                    </a:lnTo>
                    <a:lnTo>
                      <a:pt x="84078" y="2656"/>
                    </a:lnTo>
                    <a:lnTo>
                      <a:pt x="69933" y="145"/>
                    </a:lnTo>
                    <a:lnTo>
                      <a:pt x="65531" y="0"/>
                    </a:lnTo>
                    <a:lnTo>
                      <a:pt x="51107" y="1594"/>
                    </a:lnTo>
                    <a:lnTo>
                      <a:pt x="37796" y="6146"/>
                    </a:lnTo>
                    <a:lnTo>
                      <a:pt x="25947" y="13309"/>
                    </a:lnTo>
                    <a:lnTo>
                      <a:pt x="15908" y="22736"/>
                    </a:lnTo>
                    <a:lnTo>
                      <a:pt x="8029" y="34082"/>
                    </a:lnTo>
                    <a:lnTo>
                      <a:pt x="2658" y="46999"/>
                    </a:lnTo>
                    <a:lnTo>
                      <a:pt x="144" y="61141"/>
                    </a:lnTo>
                    <a:lnTo>
                      <a:pt x="0" y="65531"/>
                    </a:lnTo>
                    <a:lnTo>
                      <a:pt x="1596" y="79959"/>
                    </a:lnTo>
                    <a:lnTo>
                      <a:pt x="6153" y="93272"/>
                    </a:lnTo>
                    <a:lnTo>
                      <a:pt x="13321" y="105123"/>
                    </a:lnTo>
                    <a:lnTo>
                      <a:pt x="22753" y="115163"/>
                    </a:lnTo>
                    <a:lnTo>
                      <a:pt x="34098" y="123043"/>
                    </a:lnTo>
                    <a:lnTo>
                      <a:pt x="47009" y="128415"/>
                    </a:lnTo>
                    <a:lnTo>
                      <a:pt x="61137" y="130931"/>
                    </a:lnTo>
                    <a:lnTo>
                      <a:pt x="65531" y="131076"/>
                    </a:lnTo>
                    <a:lnTo>
                      <a:pt x="79973" y="129480"/>
                    </a:lnTo>
                    <a:lnTo>
                      <a:pt x="93292" y="124924"/>
                    </a:lnTo>
                    <a:lnTo>
                      <a:pt x="105142" y="117756"/>
                    </a:lnTo>
                    <a:lnTo>
                      <a:pt x="115177" y="108325"/>
                    </a:lnTo>
                    <a:lnTo>
                      <a:pt x="123050" y="96979"/>
                    </a:lnTo>
                    <a:lnTo>
                      <a:pt x="128417" y="84067"/>
                    </a:lnTo>
                    <a:lnTo>
                      <a:pt x="130930" y="69937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45" name="object 145"/>
              <p:cNvSpPr/>
              <p:nvPr/>
            </p:nvSpPr>
            <p:spPr>
              <a:xfrm>
                <a:off x="2886075" y="1910702"/>
                <a:ext cx="15481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234">
                    <a:moveTo>
                      <a:pt x="0" y="21234"/>
                    </a:moveTo>
                    <a:lnTo>
                      <a:pt x="15481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46" name="object 146"/>
              <p:cNvSpPr/>
              <p:nvPr/>
            </p:nvSpPr>
            <p:spPr>
              <a:xfrm>
                <a:off x="2915399" y="1921865"/>
                <a:ext cx="8026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24904">
                    <a:moveTo>
                      <a:pt x="0" y="24904"/>
                    </a:moveTo>
                    <a:lnTo>
                      <a:pt x="8026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47" name="object 147"/>
              <p:cNvSpPr/>
              <p:nvPr/>
            </p:nvSpPr>
            <p:spPr>
              <a:xfrm>
                <a:off x="2947784" y="1925688"/>
                <a:ext cx="0" cy="26289"/>
              </a:xfrm>
              <a:custGeom>
                <a:avLst/>
                <a:gdLst/>
                <a:ahLst/>
                <a:cxnLst/>
                <a:rect l="l" t="t" r="r" b="b"/>
                <a:pathLst>
                  <a:path h="26289">
                    <a:moveTo>
                      <a:pt x="0" y="26288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48" name="object 148"/>
              <p:cNvSpPr/>
              <p:nvPr/>
            </p:nvSpPr>
            <p:spPr>
              <a:xfrm>
                <a:off x="2972054" y="1921865"/>
                <a:ext cx="8127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24904">
                    <a:moveTo>
                      <a:pt x="8127" y="24904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49" name="object 149"/>
              <p:cNvSpPr/>
              <p:nvPr/>
            </p:nvSpPr>
            <p:spPr>
              <a:xfrm>
                <a:off x="2994025" y="1910702"/>
                <a:ext cx="15379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34">
                    <a:moveTo>
                      <a:pt x="15379" y="21234"/>
                    </a:moveTo>
                    <a:lnTo>
                      <a:pt x="0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0" name="object 150"/>
              <p:cNvSpPr/>
              <p:nvPr/>
            </p:nvSpPr>
            <p:spPr>
              <a:xfrm>
                <a:off x="3011436" y="1893290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21183" y="1537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1" name="object 151"/>
              <p:cNvSpPr/>
              <p:nvPr/>
            </p:nvSpPr>
            <p:spPr>
              <a:xfrm>
                <a:off x="3022600" y="1871370"/>
                <a:ext cx="24904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077">
                    <a:moveTo>
                      <a:pt x="24904" y="8077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2" name="object 152"/>
              <p:cNvSpPr/>
              <p:nvPr/>
            </p:nvSpPr>
            <p:spPr>
              <a:xfrm>
                <a:off x="2620022" y="1687804"/>
                <a:ext cx="131064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76">
                    <a:moveTo>
                      <a:pt x="131064" y="65544"/>
                    </a:moveTo>
                    <a:lnTo>
                      <a:pt x="130919" y="69934"/>
                    </a:lnTo>
                    <a:lnTo>
                      <a:pt x="128406" y="84077"/>
                    </a:lnTo>
                    <a:lnTo>
                      <a:pt x="123037" y="96994"/>
                    </a:lnTo>
                    <a:lnTo>
                      <a:pt x="115159" y="108340"/>
                    </a:lnTo>
                    <a:lnTo>
                      <a:pt x="105122" y="117767"/>
                    </a:lnTo>
                    <a:lnTo>
                      <a:pt x="93272" y="124930"/>
                    </a:lnTo>
                    <a:lnTo>
                      <a:pt x="79960" y="129482"/>
                    </a:lnTo>
                    <a:lnTo>
                      <a:pt x="65532" y="131076"/>
                    </a:lnTo>
                    <a:lnTo>
                      <a:pt x="61140" y="130932"/>
                    </a:lnTo>
                    <a:lnTo>
                      <a:pt x="46994" y="128422"/>
                    </a:lnTo>
                    <a:lnTo>
                      <a:pt x="34076" y="123057"/>
                    </a:lnTo>
                    <a:lnTo>
                      <a:pt x="22731" y="115185"/>
                    </a:lnTo>
                    <a:lnTo>
                      <a:pt x="13305" y="105151"/>
                    </a:lnTo>
                    <a:lnTo>
                      <a:pt x="6144" y="93302"/>
                    </a:lnTo>
                    <a:lnTo>
                      <a:pt x="1593" y="79984"/>
                    </a:lnTo>
                    <a:lnTo>
                      <a:pt x="0" y="65544"/>
                    </a:lnTo>
                    <a:lnTo>
                      <a:pt x="145" y="61148"/>
                    </a:lnTo>
                    <a:lnTo>
                      <a:pt x="2655" y="47016"/>
                    </a:lnTo>
                    <a:lnTo>
                      <a:pt x="8019" y="34102"/>
                    </a:lnTo>
                    <a:lnTo>
                      <a:pt x="15890" y="22755"/>
                    </a:lnTo>
                    <a:lnTo>
                      <a:pt x="25923" y="13322"/>
                    </a:lnTo>
                    <a:lnTo>
                      <a:pt x="37771" y="6153"/>
                    </a:lnTo>
                    <a:lnTo>
                      <a:pt x="51089" y="1596"/>
                    </a:lnTo>
                    <a:lnTo>
                      <a:pt x="65532" y="0"/>
                    </a:lnTo>
                    <a:lnTo>
                      <a:pt x="69927" y="145"/>
                    </a:lnTo>
                    <a:lnTo>
                      <a:pt x="84058" y="2660"/>
                    </a:lnTo>
                    <a:lnTo>
                      <a:pt x="96970" y="8032"/>
                    </a:lnTo>
                    <a:lnTo>
                      <a:pt x="108315" y="15913"/>
                    </a:lnTo>
                    <a:lnTo>
                      <a:pt x="117745" y="25952"/>
                    </a:lnTo>
                    <a:lnTo>
                      <a:pt x="124912" y="37803"/>
                    </a:lnTo>
                    <a:lnTo>
                      <a:pt x="129468" y="51117"/>
                    </a:lnTo>
                    <a:lnTo>
                      <a:pt x="131064" y="655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3" name="object 153"/>
              <p:cNvSpPr/>
              <p:nvPr/>
            </p:nvSpPr>
            <p:spPr>
              <a:xfrm>
                <a:off x="2674835" y="1764055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30" y="50609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688" y="49300"/>
                    </a:lnTo>
                    <a:lnTo>
                      <a:pt x="37602" y="44720"/>
                    </a:lnTo>
                    <a:lnTo>
                      <a:pt x="49060" y="37495"/>
                    </a:lnTo>
                    <a:lnTo>
                      <a:pt x="58664" y="27961"/>
                    </a:lnTo>
                    <a:lnTo>
                      <a:pt x="66013" y="16451"/>
                    </a:lnTo>
                    <a:lnTo>
                      <a:pt x="70709" y="3301"/>
                    </a:lnTo>
                    <a:lnTo>
                      <a:pt x="71386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4" name="object 154"/>
              <p:cNvSpPr/>
              <p:nvPr/>
            </p:nvSpPr>
            <p:spPr>
              <a:xfrm>
                <a:off x="2690520" y="1777453"/>
                <a:ext cx="46672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72" h="32689">
                    <a:moveTo>
                      <a:pt x="0" y="32689"/>
                    </a:moveTo>
                    <a:lnTo>
                      <a:pt x="13118" y="29981"/>
                    </a:lnTo>
                    <a:lnTo>
                      <a:pt x="25052" y="24381"/>
                    </a:lnTo>
                    <a:lnTo>
                      <a:pt x="35351" y="16210"/>
                    </a:lnTo>
                    <a:lnTo>
                      <a:pt x="43564" y="5789"/>
                    </a:lnTo>
                    <a:lnTo>
                      <a:pt x="4667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5" name="object 155"/>
              <p:cNvSpPr/>
              <p:nvPr/>
            </p:nvSpPr>
            <p:spPr>
              <a:xfrm>
                <a:off x="2707436" y="1789950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48" y="7797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6" name="object 156"/>
              <p:cNvSpPr/>
              <p:nvPr/>
            </p:nvSpPr>
            <p:spPr>
              <a:xfrm>
                <a:off x="2648445" y="1705864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35" y="0"/>
                    </a:moveTo>
                    <a:lnTo>
                      <a:pt x="20485" y="11861"/>
                    </a:lnTo>
                    <a:lnTo>
                      <a:pt x="16319" y="13792"/>
                    </a:lnTo>
                    <a:lnTo>
                      <a:pt x="12547" y="16471"/>
                    </a:lnTo>
                    <a:lnTo>
                      <a:pt x="9283" y="19697"/>
                    </a:lnTo>
                    <a:lnTo>
                      <a:pt x="0" y="10426"/>
                    </a:lnTo>
                    <a:lnTo>
                      <a:pt x="4368" y="6108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7" name="object 157"/>
              <p:cNvSpPr/>
              <p:nvPr/>
            </p:nvSpPr>
            <p:spPr>
              <a:xfrm>
                <a:off x="2648445" y="1705864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68" y="6108"/>
                    </a:lnTo>
                    <a:lnTo>
                      <a:pt x="0" y="10426"/>
                    </a:lnTo>
                    <a:lnTo>
                      <a:pt x="9283" y="19697"/>
                    </a:lnTo>
                    <a:lnTo>
                      <a:pt x="12547" y="16471"/>
                    </a:lnTo>
                    <a:lnTo>
                      <a:pt x="16319" y="13792"/>
                    </a:lnTo>
                    <a:lnTo>
                      <a:pt x="20485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8" name="object 158"/>
              <p:cNvSpPr/>
              <p:nvPr/>
            </p:nvSpPr>
            <p:spPr>
              <a:xfrm>
                <a:off x="2653106" y="1711769"/>
                <a:ext cx="13055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82">
                    <a:moveTo>
                      <a:pt x="13055" y="0"/>
                    </a:moveTo>
                    <a:lnTo>
                      <a:pt x="8191" y="2286"/>
                    </a:lnTo>
                    <a:lnTo>
                      <a:pt x="3771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59" name="object 159"/>
              <p:cNvSpPr/>
              <p:nvPr/>
            </p:nvSpPr>
            <p:spPr>
              <a:xfrm>
                <a:off x="2655392" y="1710436"/>
                <a:ext cx="7645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06">
                    <a:moveTo>
                      <a:pt x="7645" y="1066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0" name="object 160"/>
              <p:cNvSpPr/>
              <p:nvPr/>
            </p:nvSpPr>
            <p:spPr>
              <a:xfrm>
                <a:off x="2620022" y="1687804"/>
                <a:ext cx="131064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76">
                    <a:moveTo>
                      <a:pt x="131064" y="65544"/>
                    </a:moveTo>
                    <a:lnTo>
                      <a:pt x="129468" y="51117"/>
                    </a:lnTo>
                    <a:lnTo>
                      <a:pt x="124912" y="37803"/>
                    </a:lnTo>
                    <a:lnTo>
                      <a:pt x="117745" y="25952"/>
                    </a:lnTo>
                    <a:lnTo>
                      <a:pt x="108315" y="15913"/>
                    </a:lnTo>
                    <a:lnTo>
                      <a:pt x="96970" y="8032"/>
                    </a:lnTo>
                    <a:lnTo>
                      <a:pt x="84058" y="2660"/>
                    </a:lnTo>
                    <a:lnTo>
                      <a:pt x="69927" y="145"/>
                    </a:lnTo>
                    <a:lnTo>
                      <a:pt x="65532" y="0"/>
                    </a:lnTo>
                    <a:lnTo>
                      <a:pt x="51089" y="1596"/>
                    </a:lnTo>
                    <a:lnTo>
                      <a:pt x="37771" y="6153"/>
                    </a:lnTo>
                    <a:lnTo>
                      <a:pt x="25923" y="13322"/>
                    </a:lnTo>
                    <a:lnTo>
                      <a:pt x="15890" y="22755"/>
                    </a:lnTo>
                    <a:lnTo>
                      <a:pt x="8019" y="34102"/>
                    </a:lnTo>
                    <a:lnTo>
                      <a:pt x="2655" y="47016"/>
                    </a:lnTo>
                    <a:lnTo>
                      <a:pt x="145" y="61148"/>
                    </a:lnTo>
                    <a:lnTo>
                      <a:pt x="0" y="65544"/>
                    </a:lnTo>
                    <a:lnTo>
                      <a:pt x="1593" y="79984"/>
                    </a:lnTo>
                    <a:lnTo>
                      <a:pt x="6144" y="93302"/>
                    </a:lnTo>
                    <a:lnTo>
                      <a:pt x="13305" y="105151"/>
                    </a:lnTo>
                    <a:lnTo>
                      <a:pt x="22731" y="115185"/>
                    </a:lnTo>
                    <a:lnTo>
                      <a:pt x="34076" y="123057"/>
                    </a:lnTo>
                    <a:lnTo>
                      <a:pt x="46994" y="128422"/>
                    </a:lnTo>
                    <a:lnTo>
                      <a:pt x="61140" y="130932"/>
                    </a:lnTo>
                    <a:lnTo>
                      <a:pt x="65532" y="131076"/>
                    </a:lnTo>
                    <a:lnTo>
                      <a:pt x="79960" y="129482"/>
                    </a:lnTo>
                    <a:lnTo>
                      <a:pt x="93272" y="124930"/>
                    </a:lnTo>
                    <a:lnTo>
                      <a:pt x="105122" y="117767"/>
                    </a:lnTo>
                    <a:lnTo>
                      <a:pt x="115159" y="108340"/>
                    </a:lnTo>
                    <a:lnTo>
                      <a:pt x="123037" y="96994"/>
                    </a:lnTo>
                    <a:lnTo>
                      <a:pt x="128406" y="84077"/>
                    </a:lnTo>
                    <a:lnTo>
                      <a:pt x="130919" y="69934"/>
                    </a:lnTo>
                    <a:lnTo>
                      <a:pt x="131064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1" name="object 161"/>
              <p:cNvSpPr/>
              <p:nvPr/>
            </p:nvSpPr>
            <p:spPr>
              <a:xfrm>
                <a:off x="2623934" y="1668411"/>
                <a:ext cx="15379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183">
                    <a:moveTo>
                      <a:pt x="0" y="0"/>
                    </a:moveTo>
                    <a:lnTo>
                      <a:pt x="15379" y="21183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2" name="object 162"/>
              <p:cNvSpPr/>
              <p:nvPr/>
            </p:nvSpPr>
            <p:spPr>
              <a:xfrm>
                <a:off x="2600718" y="1691627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0" y="0"/>
                    </a:moveTo>
                    <a:lnTo>
                      <a:pt x="21183" y="15379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3" name="object 163"/>
              <p:cNvSpPr/>
              <p:nvPr/>
            </p:nvSpPr>
            <p:spPr>
              <a:xfrm>
                <a:off x="2585745" y="1720850"/>
                <a:ext cx="24993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993" h="8140">
                    <a:moveTo>
                      <a:pt x="0" y="0"/>
                    </a:moveTo>
                    <a:lnTo>
                      <a:pt x="24993" y="814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4" name="object 164"/>
              <p:cNvSpPr/>
              <p:nvPr/>
            </p:nvSpPr>
            <p:spPr>
              <a:xfrm>
                <a:off x="2580627" y="1753349"/>
                <a:ext cx="26301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301">
                    <a:moveTo>
                      <a:pt x="0" y="0"/>
                    </a:moveTo>
                    <a:lnTo>
                      <a:pt x="26301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5" name="object 165"/>
              <p:cNvSpPr/>
              <p:nvPr/>
            </p:nvSpPr>
            <p:spPr>
              <a:xfrm>
                <a:off x="2585745" y="1777606"/>
                <a:ext cx="24993" cy="8128"/>
              </a:xfrm>
              <a:custGeom>
                <a:avLst/>
                <a:gdLst/>
                <a:ahLst/>
                <a:cxnLst/>
                <a:rect l="l" t="t" r="r" b="b"/>
                <a:pathLst>
                  <a:path w="24993" h="8128">
                    <a:moveTo>
                      <a:pt x="0" y="8128"/>
                    </a:moveTo>
                    <a:lnTo>
                      <a:pt x="24993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6" name="object 166"/>
              <p:cNvSpPr/>
              <p:nvPr/>
            </p:nvSpPr>
            <p:spPr>
              <a:xfrm>
                <a:off x="2600718" y="1799577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0" y="15379"/>
                    </a:moveTo>
                    <a:lnTo>
                      <a:pt x="21183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object 167"/>
              <p:cNvSpPr/>
              <p:nvPr/>
            </p:nvSpPr>
            <p:spPr>
              <a:xfrm>
                <a:off x="2623934" y="1816989"/>
                <a:ext cx="15379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183">
                    <a:moveTo>
                      <a:pt x="0" y="21183"/>
                    </a:moveTo>
                    <a:lnTo>
                      <a:pt x="15379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8" name="object 168"/>
              <p:cNvSpPr/>
              <p:nvPr/>
            </p:nvSpPr>
            <p:spPr>
              <a:xfrm>
                <a:off x="2653157" y="1828152"/>
                <a:ext cx="81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904">
                    <a:moveTo>
                      <a:pt x="0" y="24904"/>
                    </a:moveTo>
                    <a:lnTo>
                      <a:pt x="814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9" name="object 169"/>
              <p:cNvSpPr/>
              <p:nvPr/>
            </p:nvSpPr>
            <p:spPr>
              <a:xfrm>
                <a:off x="2685554" y="1831975"/>
                <a:ext cx="0" cy="26149"/>
              </a:xfrm>
              <a:custGeom>
                <a:avLst/>
                <a:gdLst/>
                <a:ahLst/>
                <a:cxnLst/>
                <a:rect l="l" t="t" r="r" b="b"/>
                <a:pathLst>
                  <a:path h="26149">
                    <a:moveTo>
                      <a:pt x="0" y="2614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70" name="object 170"/>
              <p:cNvSpPr/>
              <p:nvPr/>
            </p:nvSpPr>
            <p:spPr>
              <a:xfrm>
                <a:off x="2390521" y="1892452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531"/>
                    </a:moveTo>
                    <a:lnTo>
                      <a:pt x="130934" y="69877"/>
                    </a:lnTo>
                    <a:lnTo>
                      <a:pt x="128427" y="84014"/>
                    </a:lnTo>
                    <a:lnTo>
                      <a:pt x="123060" y="96929"/>
                    </a:lnTo>
                    <a:lnTo>
                      <a:pt x="115182" y="108273"/>
                    </a:lnTo>
                    <a:lnTo>
                      <a:pt x="105142" y="117701"/>
                    </a:lnTo>
                    <a:lnTo>
                      <a:pt x="93289" y="124865"/>
                    </a:lnTo>
                    <a:lnTo>
                      <a:pt x="79974" y="129418"/>
                    </a:lnTo>
                    <a:lnTo>
                      <a:pt x="65544" y="131013"/>
                    </a:lnTo>
                    <a:lnTo>
                      <a:pt x="61182" y="130870"/>
                    </a:lnTo>
                    <a:lnTo>
                      <a:pt x="47030" y="128366"/>
                    </a:lnTo>
                    <a:lnTo>
                      <a:pt x="34104" y="123008"/>
                    </a:lnTo>
                    <a:lnTo>
                      <a:pt x="22750" y="115141"/>
                    </a:lnTo>
                    <a:lnTo>
                      <a:pt x="13317" y="105113"/>
                    </a:lnTo>
                    <a:lnTo>
                      <a:pt x="6149" y="93270"/>
                    </a:lnTo>
                    <a:lnTo>
                      <a:pt x="1595" y="79961"/>
                    </a:lnTo>
                    <a:lnTo>
                      <a:pt x="0" y="65531"/>
                    </a:lnTo>
                    <a:lnTo>
                      <a:pt x="145" y="61130"/>
                    </a:lnTo>
                    <a:lnTo>
                      <a:pt x="2656" y="46986"/>
                    </a:lnTo>
                    <a:lnTo>
                      <a:pt x="8022" y="34070"/>
                    </a:lnTo>
                    <a:lnTo>
                      <a:pt x="15896" y="22727"/>
                    </a:lnTo>
                    <a:lnTo>
                      <a:pt x="25931" y="13302"/>
                    </a:lnTo>
                    <a:lnTo>
                      <a:pt x="37781" y="6142"/>
                    </a:lnTo>
                    <a:lnTo>
                      <a:pt x="51101" y="1593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3"/>
                    </a:lnTo>
                    <a:lnTo>
                      <a:pt x="96971" y="8016"/>
                    </a:lnTo>
                    <a:lnTo>
                      <a:pt x="108319" y="15887"/>
                    </a:lnTo>
                    <a:lnTo>
                      <a:pt x="117752" y="25920"/>
                    </a:lnTo>
                    <a:lnTo>
                      <a:pt x="124922" y="37769"/>
                    </a:lnTo>
                    <a:lnTo>
                      <a:pt x="129479" y="51088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71" name="object 171"/>
              <p:cNvSpPr/>
              <p:nvPr/>
            </p:nvSpPr>
            <p:spPr>
              <a:xfrm>
                <a:off x="2445346" y="1968652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137" y="50901"/>
                    </a:lnTo>
                    <a:lnTo>
                      <a:pt x="10718" y="50901"/>
                    </a:lnTo>
                    <a:lnTo>
                      <a:pt x="24688" y="49299"/>
                    </a:lnTo>
                    <a:lnTo>
                      <a:pt x="37602" y="44717"/>
                    </a:lnTo>
                    <a:lnTo>
                      <a:pt x="49060" y="37490"/>
                    </a:lnTo>
                    <a:lnTo>
                      <a:pt x="58664" y="27955"/>
                    </a:lnTo>
                    <a:lnTo>
                      <a:pt x="66013" y="16446"/>
                    </a:lnTo>
                    <a:lnTo>
                      <a:pt x="70709" y="3300"/>
                    </a:lnTo>
                    <a:lnTo>
                      <a:pt x="71386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72" name="object 172"/>
              <p:cNvSpPr/>
              <p:nvPr/>
            </p:nvSpPr>
            <p:spPr>
              <a:xfrm>
                <a:off x="2461018" y="1982038"/>
                <a:ext cx="46736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702">
                    <a:moveTo>
                      <a:pt x="0" y="32702"/>
                    </a:moveTo>
                    <a:lnTo>
                      <a:pt x="13111" y="29993"/>
                    </a:lnTo>
                    <a:lnTo>
                      <a:pt x="25040" y="24402"/>
                    </a:lnTo>
                    <a:lnTo>
                      <a:pt x="35344" y="16245"/>
                    </a:lnTo>
                    <a:lnTo>
                      <a:pt x="43580" y="5840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73" name="object 173"/>
              <p:cNvSpPr/>
              <p:nvPr/>
            </p:nvSpPr>
            <p:spPr>
              <a:xfrm>
                <a:off x="2477935" y="1994547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61" y="7785"/>
                    </a:lnTo>
                    <a:lnTo>
                      <a:pt x="10477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74" name="object 174"/>
              <p:cNvSpPr/>
              <p:nvPr/>
            </p:nvSpPr>
            <p:spPr>
              <a:xfrm>
                <a:off x="2419007" y="1910461"/>
                <a:ext cx="20434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84">
                    <a:moveTo>
                      <a:pt x="14884" y="0"/>
                    </a:moveTo>
                    <a:lnTo>
                      <a:pt x="20434" y="11849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20" y="19684"/>
                    </a:lnTo>
                    <a:lnTo>
                      <a:pt x="0" y="10413"/>
                    </a:lnTo>
                    <a:lnTo>
                      <a:pt x="4305" y="6095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75" name="object 175"/>
              <p:cNvSpPr/>
              <p:nvPr/>
            </p:nvSpPr>
            <p:spPr>
              <a:xfrm>
                <a:off x="2419007" y="1910461"/>
                <a:ext cx="20434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84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05" y="6095"/>
                    </a:lnTo>
                    <a:lnTo>
                      <a:pt x="0" y="10413"/>
                    </a:lnTo>
                    <a:lnTo>
                      <a:pt x="9220" y="19684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76" name="object 176"/>
              <p:cNvSpPr/>
              <p:nvPr/>
            </p:nvSpPr>
            <p:spPr>
              <a:xfrm>
                <a:off x="2423617" y="1916366"/>
                <a:ext cx="13042" cy="9169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69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71" y="5346"/>
                    </a:lnTo>
                    <a:lnTo>
                      <a:pt x="0" y="9169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77" name="object 177"/>
              <p:cNvSpPr/>
              <p:nvPr/>
            </p:nvSpPr>
            <p:spPr>
              <a:xfrm>
                <a:off x="2425903" y="1915020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718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78" name="object 178"/>
              <p:cNvSpPr/>
              <p:nvPr/>
            </p:nvSpPr>
            <p:spPr>
              <a:xfrm>
                <a:off x="2390521" y="1892452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531"/>
                    </a:moveTo>
                    <a:lnTo>
                      <a:pt x="129479" y="51088"/>
                    </a:lnTo>
                    <a:lnTo>
                      <a:pt x="124922" y="37769"/>
                    </a:lnTo>
                    <a:lnTo>
                      <a:pt x="117752" y="25920"/>
                    </a:lnTo>
                    <a:lnTo>
                      <a:pt x="108319" y="15887"/>
                    </a:lnTo>
                    <a:lnTo>
                      <a:pt x="96971" y="8016"/>
                    </a:lnTo>
                    <a:lnTo>
                      <a:pt x="84058" y="2653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3"/>
                    </a:lnTo>
                    <a:lnTo>
                      <a:pt x="37781" y="6142"/>
                    </a:lnTo>
                    <a:lnTo>
                      <a:pt x="25931" y="13302"/>
                    </a:lnTo>
                    <a:lnTo>
                      <a:pt x="15896" y="22727"/>
                    </a:lnTo>
                    <a:lnTo>
                      <a:pt x="8022" y="34070"/>
                    </a:lnTo>
                    <a:lnTo>
                      <a:pt x="2656" y="46986"/>
                    </a:lnTo>
                    <a:lnTo>
                      <a:pt x="145" y="61130"/>
                    </a:lnTo>
                    <a:lnTo>
                      <a:pt x="0" y="65531"/>
                    </a:lnTo>
                    <a:lnTo>
                      <a:pt x="1595" y="79961"/>
                    </a:lnTo>
                    <a:lnTo>
                      <a:pt x="6149" y="93270"/>
                    </a:lnTo>
                    <a:lnTo>
                      <a:pt x="13317" y="105113"/>
                    </a:lnTo>
                    <a:lnTo>
                      <a:pt x="22750" y="115141"/>
                    </a:lnTo>
                    <a:lnTo>
                      <a:pt x="34104" y="123008"/>
                    </a:lnTo>
                    <a:lnTo>
                      <a:pt x="47030" y="128366"/>
                    </a:lnTo>
                    <a:lnTo>
                      <a:pt x="61182" y="130870"/>
                    </a:lnTo>
                    <a:lnTo>
                      <a:pt x="65544" y="131013"/>
                    </a:lnTo>
                    <a:lnTo>
                      <a:pt x="79974" y="129418"/>
                    </a:lnTo>
                    <a:lnTo>
                      <a:pt x="93289" y="124865"/>
                    </a:lnTo>
                    <a:lnTo>
                      <a:pt x="105142" y="117701"/>
                    </a:lnTo>
                    <a:lnTo>
                      <a:pt x="115182" y="108273"/>
                    </a:lnTo>
                    <a:lnTo>
                      <a:pt x="123060" y="96929"/>
                    </a:lnTo>
                    <a:lnTo>
                      <a:pt x="128427" y="84014"/>
                    </a:lnTo>
                    <a:lnTo>
                      <a:pt x="130934" y="69877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79" name="object 179"/>
              <p:cNvSpPr/>
              <p:nvPr/>
            </p:nvSpPr>
            <p:spPr>
              <a:xfrm>
                <a:off x="2502293" y="1873097"/>
                <a:ext cx="15481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234">
                    <a:moveTo>
                      <a:pt x="15481" y="0"/>
                    </a:moveTo>
                    <a:lnTo>
                      <a:pt x="0" y="21234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80" name="object 180"/>
              <p:cNvSpPr/>
              <p:nvPr/>
            </p:nvSpPr>
            <p:spPr>
              <a:xfrm>
                <a:off x="2480424" y="1858124"/>
                <a:ext cx="8026" cy="25044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25044">
                    <a:moveTo>
                      <a:pt x="8026" y="0"/>
                    </a:moveTo>
                    <a:lnTo>
                      <a:pt x="0" y="25044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81" name="object 181"/>
              <p:cNvSpPr/>
              <p:nvPr/>
            </p:nvSpPr>
            <p:spPr>
              <a:xfrm>
                <a:off x="2456065" y="1853056"/>
                <a:ext cx="0" cy="26149"/>
              </a:xfrm>
              <a:custGeom>
                <a:avLst/>
                <a:gdLst/>
                <a:ahLst/>
                <a:cxnLst/>
                <a:rect l="l" t="t" r="r" b="b"/>
                <a:pathLst>
                  <a:path h="26149">
                    <a:moveTo>
                      <a:pt x="0" y="0"/>
                    </a:moveTo>
                    <a:lnTo>
                      <a:pt x="0" y="26149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82" name="object 182"/>
              <p:cNvSpPr/>
              <p:nvPr/>
            </p:nvSpPr>
            <p:spPr>
              <a:xfrm>
                <a:off x="2423668" y="1858124"/>
                <a:ext cx="8127" cy="25044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25044">
                    <a:moveTo>
                      <a:pt x="0" y="0"/>
                    </a:moveTo>
                    <a:lnTo>
                      <a:pt x="8127" y="25044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83" name="object 183"/>
              <p:cNvSpPr/>
              <p:nvPr/>
            </p:nvSpPr>
            <p:spPr>
              <a:xfrm>
                <a:off x="2394445" y="1873097"/>
                <a:ext cx="15379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34">
                    <a:moveTo>
                      <a:pt x="0" y="0"/>
                    </a:moveTo>
                    <a:lnTo>
                      <a:pt x="15379" y="21234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84" name="object 184"/>
              <p:cNvSpPr/>
              <p:nvPr/>
            </p:nvSpPr>
            <p:spPr>
              <a:xfrm>
                <a:off x="2371229" y="1896224"/>
                <a:ext cx="21183" cy="1551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519">
                    <a:moveTo>
                      <a:pt x="0" y="0"/>
                    </a:moveTo>
                    <a:lnTo>
                      <a:pt x="21183" y="15519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85" name="object 185"/>
              <p:cNvSpPr/>
              <p:nvPr/>
            </p:nvSpPr>
            <p:spPr>
              <a:xfrm>
                <a:off x="2510777" y="2171547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30930" y="69943"/>
                    </a:lnTo>
                    <a:lnTo>
                      <a:pt x="128417" y="84085"/>
                    </a:lnTo>
                    <a:lnTo>
                      <a:pt x="123050" y="97002"/>
                    </a:lnTo>
                    <a:lnTo>
                      <a:pt x="115177" y="108346"/>
                    </a:lnTo>
                    <a:lnTo>
                      <a:pt x="105142" y="117771"/>
                    </a:lnTo>
                    <a:lnTo>
                      <a:pt x="93292" y="124932"/>
                    </a:lnTo>
                    <a:lnTo>
                      <a:pt x="79973" y="129482"/>
                    </a:lnTo>
                    <a:lnTo>
                      <a:pt x="65531" y="131076"/>
                    </a:lnTo>
                    <a:lnTo>
                      <a:pt x="61137" y="130931"/>
                    </a:lnTo>
                    <a:lnTo>
                      <a:pt x="47009" y="128419"/>
                    </a:lnTo>
                    <a:lnTo>
                      <a:pt x="34098" y="123054"/>
                    </a:lnTo>
                    <a:lnTo>
                      <a:pt x="22753" y="115180"/>
                    </a:lnTo>
                    <a:lnTo>
                      <a:pt x="13321" y="105145"/>
                    </a:lnTo>
                    <a:lnTo>
                      <a:pt x="6153" y="93294"/>
                    </a:lnTo>
                    <a:lnTo>
                      <a:pt x="1596" y="79974"/>
                    </a:lnTo>
                    <a:lnTo>
                      <a:pt x="0" y="65531"/>
                    </a:lnTo>
                    <a:lnTo>
                      <a:pt x="144" y="61147"/>
                    </a:lnTo>
                    <a:lnTo>
                      <a:pt x="2658" y="47017"/>
                    </a:lnTo>
                    <a:lnTo>
                      <a:pt x="8029" y="34104"/>
                    </a:lnTo>
                    <a:lnTo>
                      <a:pt x="15908" y="22757"/>
                    </a:lnTo>
                    <a:lnTo>
                      <a:pt x="25947" y="13324"/>
                    </a:lnTo>
                    <a:lnTo>
                      <a:pt x="37796" y="6154"/>
                    </a:lnTo>
                    <a:lnTo>
                      <a:pt x="51107" y="1596"/>
                    </a:lnTo>
                    <a:lnTo>
                      <a:pt x="65531" y="0"/>
                    </a:lnTo>
                    <a:lnTo>
                      <a:pt x="69933" y="145"/>
                    </a:lnTo>
                    <a:lnTo>
                      <a:pt x="84078" y="2660"/>
                    </a:lnTo>
                    <a:lnTo>
                      <a:pt x="96996" y="8032"/>
                    </a:lnTo>
                    <a:lnTo>
                      <a:pt x="108342" y="15911"/>
                    </a:lnTo>
                    <a:lnTo>
                      <a:pt x="117769" y="25950"/>
                    </a:lnTo>
                    <a:lnTo>
                      <a:pt x="124931" y="37799"/>
                    </a:lnTo>
                    <a:lnTo>
                      <a:pt x="129482" y="51109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86" name="object 186"/>
              <p:cNvSpPr/>
              <p:nvPr/>
            </p:nvSpPr>
            <p:spPr>
              <a:xfrm>
                <a:off x="2565654" y="2247798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61"/>
                    </a:moveTo>
                    <a:lnTo>
                      <a:pt x="3517" y="50609"/>
                    </a:lnTo>
                    <a:lnTo>
                      <a:pt x="7086" y="50901"/>
                    </a:lnTo>
                    <a:lnTo>
                      <a:pt x="10655" y="50901"/>
                    </a:lnTo>
                    <a:lnTo>
                      <a:pt x="24645" y="49300"/>
                    </a:lnTo>
                    <a:lnTo>
                      <a:pt x="37567" y="44721"/>
                    </a:lnTo>
                    <a:lnTo>
                      <a:pt x="49024" y="37498"/>
                    </a:lnTo>
                    <a:lnTo>
                      <a:pt x="58621" y="27966"/>
                    </a:lnTo>
                    <a:lnTo>
                      <a:pt x="65964" y="16459"/>
                    </a:lnTo>
                    <a:lnTo>
                      <a:pt x="70656" y="3311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87" name="object 187"/>
              <p:cNvSpPr/>
              <p:nvPr/>
            </p:nvSpPr>
            <p:spPr>
              <a:xfrm>
                <a:off x="2581275" y="2261196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59"/>
                    </a:lnTo>
                    <a:lnTo>
                      <a:pt x="25043" y="24367"/>
                    </a:lnTo>
                    <a:lnTo>
                      <a:pt x="35347" y="16221"/>
                    </a:lnTo>
                    <a:lnTo>
                      <a:pt x="43584" y="5829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88" name="object 188"/>
              <p:cNvSpPr/>
              <p:nvPr/>
            </p:nvSpPr>
            <p:spPr>
              <a:xfrm>
                <a:off x="2598191" y="2273693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511" y="7797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89" name="object 189"/>
              <p:cNvSpPr/>
              <p:nvPr/>
            </p:nvSpPr>
            <p:spPr>
              <a:xfrm>
                <a:off x="2539250" y="2189606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935" y="0"/>
                    </a:moveTo>
                    <a:lnTo>
                      <a:pt x="20446" y="11861"/>
                    </a:lnTo>
                    <a:lnTo>
                      <a:pt x="16281" y="13792"/>
                    </a:lnTo>
                    <a:lnTo>
                      <a:pt x="12509" y="16421"/>
                    </a:lnTo>
                    <a:lnTo>
                      <a:pt x="9283" y="19697"/>
                    </a:lnTo>
                    <a:lnTo>
                      <a:pt x="0" y="10414"/>
                    </a:lnTo>
                    <a:lnTo>
                      <a:pt x="4318" y="6108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90" name="object 190"/>
              <p:cNvSpPr/>
              <p:nvPr/>
            </p:nvSpPr>
            <p:spPr>
              <a:xfrm>
                <a:off x="2539250" y="2189606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8" y="6108"/>
                    </a:lnTo>
                    <a:lnTo>
                      <a:pt x="0" y="10414"/>
                    </a:lnTo>
                    <a:lnTo>
                      <a:pt x="9283" y="19697"/>
                    </a:lnTo>
                    <a:lnTo>
                      <a:pt x="12509" y="16421"/>
                    </a:lnTo>
                    <a:lnTo>
                      <a:pt x="16281" y="13792"/>
                    </a:lnTo>
                    <a:lnTo>
                      <a:pt x="20446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91" name="object 191"/>
              <p:cNvSpPr/>
              <p:nvPr/>
            </p:nvSpPr>
            <p:spPr>
              <a:xfrm>
                <a:off x="2543873" y="2195563"/>
                <a:ext cx="13093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131">
                    <a:moveTo>
                      <a:pt x="13093" y="0"/>
                    </a:moveTo>
                    <a:lnTo>
                      <a:pt x="8229" y="2235"/>
                    </a:lnTo>
                    <a:lnTo>
                      <a:pt x="3809" y="5308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92" name="object 192"/>
              <p:cNvSpPr/>
              <p:nvPr/>
            </p:nvSpPr>
            <p:spPr>
              <a:xfrm>
                <a:off x="2546146" y="2194179"/>
                <a:ext cx="7696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06">
                    <a:moveTo>
                      <a:pt x="7696" y="10655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93" name="object 193"/>
              <p:cNvSpPr/>
              <p:nvPr/>
            </p:nvSpPr>
            <p:spPr>
              <a:xfrm>
                <a:off x="2510777" y="2171547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29482" y="51109"/>
                    </a:lnTo>
                    <a:lnTo>
                      <a:pt x="124931" y="37799"/>
                    </a:lnTo>
                    <a:lnTo>
                      <a:pt x="117769" y="25950"/>
                    </a:lnTo>
                    <a:lnTo>
                      <a:pt x="108342" y="15911"/>
                    </a:lnTo>
                    <a:lnTo>
                      <a:pt x="96996" y="8032"/>
                    </a:lnTo>
                    <a:lnTo>
                      <a:pt x="84078" y="2660"/>
                    </a:lnTo>
                    <a:lnTo>
                      <a:pt x="69933" y="145"/>
                    </a:lnTo>
                    <a:lnTo>
                      <a:pt x="65531" y="0"/>
                    </a:lnTo>
                    <a:lnTo>
                      <a:pt x="51107" y="1596"/>
                    </a:lnTo>
                    <a:lnTo>
                      <a:pt x="37796" y="6154"/>
                    </a:lnTo>
                    <a:lnTo>
                      <a:pt x="25947" y="13324"/>
                    </a:lnTo>
                    <a:lnTo>
                      <a:pt x="15908" y="22757"/>
                    </a:lnTo>
                    <a:lnTo>
                      <a:pt x="8029" y="34104"/>
                    </a:lnTo>
                    <a:lnTo>
                      <a:pt x="2658" y="47017"/>
                    </a:lnTo>
                    <a:lnTo>
                      <a:pt x="144" y="61147"/>
                    </a:lnTo>
                    <a:lnTo>
                      <a:pt x="0" y="65531"/>
                    </a:lnTo>
                    <a:lnTo>
                      <a:pt x="1596" y="79974"/>
                    </a:lnTo>
                    <a:lnTo>
                      <a:pt x="6153" y="93294"/>
                    </a:lnTo>
                    <a:lnTo>
                      <a:pt x="13321" y="105145"/>
                    </a:lnTo>
                    <a:lnTo>
                      <a:pt x="22753" y="115180"/>
                    </a:lnTo>
                    <a:lnTo>
                      <a:pt x="34098" y="123054"/>
                    </a:lnTo>
                    <a:lnTo>
                      <a:pt x="47009" y="128419"/>
                    </a:lnTo>
                    <a:lnTo>
                      <a:pt x="61137" y="130931"/>
                    </a:lnTo>
                    <a:lnTo>
                      <a:pt x="65531" y="131076"/>
                    </a:lnTo>
                    <a:lnTo>
                      <a:pt x="79973" y="129482"/>
                    </a:lnTo>
                    <a:lnTo>
                      <a:pt x="93292" y="124932"/>
                    </a:lnTo>
                    <a:lnTo>
                      <a:pt x="105142" y="117771"/>
                    </a:lnTo>
                    <a:lnTo>
                      <a:pt x="115177" y="108346"/>
                    </a:lnTo>
                    <a:lnTo>
                      <a:pt x="123050" y="97002"/>
                    </a:lnTo>
                    <a:lnTo>
                      <a:pt x="128417" y="84085"/>
                    </a:lnTo>
                    <a:lnTo>
                      <a:pt x="130930" y="69943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94" name="object 194"/>
              <p:cNvSpPr/>
              <p:nvPr/>
            </p:nvSpPr>
            <p:spPr>
              <a:xfrm>
                <a:off x="2654947" y="2237079"/>
                <a:ext cx="2628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289">
                    <a:moveTo>
                      <a:pt x="26289" y="0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95" name="object 195"/>
              <p:cNvSpPr/>
              <p:nvPr/>
            </p:nvSpPr>
            <p:spPr>
              <a:xfrm>
                <a:off x="2651125" y="2204593"/>
                <a:ext cx="24904" cy="8127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127">
                    <a:moveTo>
                      <a:pt x="24904" y="0"/>
                    </a:moveTo>
                    <a:lnTo>
                      <a:pt x="0" y="8127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96" name="object 196"/>
              <p:cNvSpPr/>
              <p:nvPr/>
            </p:nvSpPr>
            <p:spPr>
              <a:xfrm>
                <a:off x="2639961" y="2175370"/>
                <a:ext cx="21183" cy="15532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532">
                    <a:moveTo>
                      <a:pt x="21183" y="0"/>
                    </a:moveTo>
                    <a:lnTo>
                      <a:pt x="0" y="15532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97" name="object 197"/>
              <p:cNvSpPr/>
              <p:nvPr/>
            </p:nvSpPr>
            <p:spPr>
              <a:xfrm>
                <a:off x="2600579" y="2311895"/>
                <a:ext cx="8127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24904">
                    <a:moveTo>
                      <a:pt x="8127" y="24904"/>
                    </a:moveTo>
                    <a:lnTo>
                      <a:pt x="0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98" name="object 198"/>
              <p:cNvSpPr/>
              <p:nvPr/>
            </p:nvSpPr>
            <p:spPr>
              <a:xfrm>
                <a:off x="2622550" y="2300731"/>
                <a:ext cx="15379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183">
                    <a:moveTo>
                      <a:pt x="15379" y="21183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99" name="object 199"/>
              <p:cNvSpPr/>
              <p:nvPr/>
            </p:nvSpPr>
            <p:spPr>
              <a:xfrm>
                <a:off x="2639961" y="2283320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21183" y="1537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0" name="object 200"/>
              <p:cNvSpPr/>
              <p:nvPr/>
            </p:nvSpPr>
            <p:spPr>
              <a:xfrm>
                <a:off x="2651125" y="2261349"/>
                <a:ext cx="24904" cy="8128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128">
                    <a:moveTo>
                      <a:pt x="24904" y="8128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2" name="object 202"/>
              <p:cNvSpPr/>
              <p:nvPr/>
            </p:nvSpPr>
            <p:spPr>
              <a:xfrm>
                <a:off x="2357234" y="2449220"/>
                <a:ext cx="71348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48" h="50888">
                    <a:moveTo>
                      <a:pt x="0" y="49949"/>
                    </a:moveTo>
                    <a:lnTo>
                      <a:pt x="3530" y="50596"/>
                    </a:lnTo>
                    <a:lnTo>
                      <a:pt x="7099" y="50888"/>
                    </a:lnTo>
                    <a:lnTo>
                      <a:pt x="10668" y="50888"/>
                    </a:lnTo>
                    <a:lnTo>
                      <a:pt x="24659" y="49291"/>
                    </a:lnTo>
                    <a:lnTo>
                      <a:pt x="37579" y="44718"/>
                    </a:lnTo>
                    <a:lnTo>
                      <a:pt x="49035" y="37503"/>
                    </a:lnTo>
                    <a:lnTo>
                      <a:pt x="58632" y="27975"/>
                    </a:lnTo>
                    <a:lnTo>
                      <a:pt x="65975" y="16466"/>
                    </a:lnTo>
                    <a:lnTo>
                      <a:pt x="70670" y="3307"/>
                    </a:lnTo>
                    <a:lnTo>
                      <a:pt x="7134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3" name="object 203"/>
              <p:cNvSpPr/>
              <p:nvPr/>
            </p:nvSpPr>
            <p:spPr>
              <a:xfrm>
                <a:off x="2372868" y="2462606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85"/>
                    </a:lnTo>
                    <a:lnTo>
                      <a:pt x="25043" y="24394"/>
                    </a:lnTo>
                    <a:lnTo>
                      <a:pt x="35347" y="16235"/>
                    </a:lnTo>
                    <a:lnTo>
                      <a:pt x="43584" y="5831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4" name="object 204"/>
              <p:cNvSpPr/>
              <p:nvPr/>
            </p:nvSpPr>
            <p:spPr>
              <a:xfrm>
                <a:off x="2389784" y="2475166"/>
                <a:ext cx="14731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61">
                    <a:moveTo>
                      <a:pt x="0" y="10261"/>
                    </a:moveTo>
                    <a:lnTo>
                      <a:pt x="5499" y="7734"/>
                    </a:lnTo>
                    <a:lnTo>
                      <a:pt x="10464" y="4254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5" name="object 205"/>
              <p:cNvSpPr/>
              <p:nvPr/>
            </p:nvSpPr>
            <p:spPr>
              <a:xfrm>
                <a:off x="2330843" y="2391029"/>
                <a:ext cx="20446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84">
                    <a:moveTo>
                      <a:pt x="14884" y="0"/>
                    </a:moveTo>
                    <a:lnTo>
                      <a:pt x="20446" y="11849"/>
                    </a:lnTo>
                    <a:lnTo>
                      <a:pt x="16268" y="13779"/>
                    </a:lnTo>
                    <a:lnTo>
                      <a:pt x="12509" y="16459"/>
                    </a:lnTo>
                    <a:lnTo>
                      <a:pt x="9283" y="19685"/>
                    </a:lnTo>
                    <a:lnTo>
                      <a:pt x="0" y="10414"/>
                    </a:lnTo>
                    <a:lnTo>
                      <a:pt x="4318" y="6096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6" name="object 206"/>
              <p:cNvSpPr/>
              <p:nvPr/>
            </p:nvSpPr>
            <p:spPr>
              <a:xfrm>
                <a:off x="2330843" y="2391029"/>
                <a:ext cx="20446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84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8" y="6096"/>
                    </a:lnTo>
                    <a:lnTo>
                      <a:pt x="0" y="10414"/>
                    </a:lnTo>
                    <a:lnTo>
                      <a:pt x="9283" y="19685"/>
                    </a:lnTo>
                    <a:lnTo>
                      <a:pt x="12509" y="16459"/>
                    </a:lnTo>
                    <a:lnTo>
                      <a:pt x="16268" y="13779"/>
                    </a:lnTo>
                    <a:lnTo>
                      <a:pt x="20446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7" name="object 207"/>
              <p:cNvSpPr/>
              <p:nvPr/>
            </p:nvSpPr>
            <p:spPr>
              <a:xfrm>
                <a:off x="2335466" y="2396921"/>
                <a:ext cx="13042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82">
                    <a:moveTo>
                      <a:pt x="13042" y="0"/>
                    </a:moveTo>
                    <a:lnTo>
                      <a:pt x="8229" y="2285"/>
                    </a:lnTo>
                    <a:lnTo>
                      <a:pt x="3809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8" name="object 208"/>
              <p:cNvSpPr/>
              <p:nvPr/>
            </p:nvSpPr>
            <p:spPr>
              <a:xfrm>
                <a:off x="2337790" y="2395588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9" name="object 209"/>
              <p:cNvSpPr/>
              <p:nvPr/>
            </p:nvSpPr>
            <p:spPr>
              <a:xfrm>
                <a:off x="2302370" y="2373020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2"/>
                    </a:moveTo>
                    <a:lnTo>
                      <a:pt x="129470" y="51088"/>
                    </a:lnTo>
                    <a:lnTo>
                      <a:pt x="124919" y="37769"/>
                    </a:lnTo>
                    <a:lnTo>
                      <a:pt x="117758" y="25920"/>
                    </a:lnTo>
                    <a:lnTo>
                      <a:pt x="108332" y="15887"/>
                    </a:lnTo>
                    <a:lnTo>
                      <a:pt x="96987" y="8016"/>
                    </a:lnTo>
                    <a:lnTo>
                      <a:pt x="84069" y="2653"/>
                    </a:lnTo>
                    <a:lnTo>
                      <a:pt x="69923" y="144"/>
                    </a:lnTo>
                    <a:lnTo>
                      <a:pt x="65532" y="0"/>
                    </a:lnTo>
                    <a:lnTo>
                      <a:pt x="51107" y="1593"/>
                    </a:lnTo>
                    <a:lnTo>
                      <a:pt x="37796" y="6144"/>
                    </a:lnTo>
                    <a:lnTo>
                      <a:pt x="25947" y="13305"/>
                    </a:lnTo>
                    <a:lnTo>
                      <a:pt x="15908" y="22731"/>
                    </a:lnTo>
                    <a:lnTo>
                      <a:pt x="8029" y="34076"/>
                    </a:lnTo>
                    <a:lnTo>
                      <a:pt x="2658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6" y="79956"/>
                    </a:lnTo>
                    <a:lnTo>
                      <a:pt x="6154" y="93267"/>
                    </a:lnTo>
                    <a:lnTo>
                      <a:pt x="13324" y="105116"/>
                    </a:lnTo>
                    <a:lnTo>
                      <a:pt x="22757" y="115155"/>
                    </a:lnTo>
                    <a:lnTo>
                      <a:pt x="34104" y="123034"/>
                    </a:lnTo>
                    <a:lnTo>
                      <a:pt x="47017" y="128405"/>
                    </a:lnTo>
                    <a:lnTo>
                      <a:pt x="61147" y="130919"/>
                    </a:lnTo>
                    <a:lnTo>
                      <a:pt x="65532" y="131064"/>
                    </a:lnTo>
                    <a:lnTo>
                      <a:pt x="79975" y="129467"/>
                    </a:lnTo>
                    <a:lnTo>
                      <a:pt x="93294" y="124909"/>
                    </a:lnTo>
                    <a:lnTo>
                      <a:pt x="105143" y="117739"/>
                    </a:lnTo>
                    <a:lnTo>
                      <a:pt x="115176" y="108306"/>
                    </a:lnTo>
                    <a:lnTo>
                      <a:pt x="123047" y="96959"/>
                    </a:lnTo>
                    <a:lnTo>
                      <a:pt x="128410" y="84046"/>
                    </a:lnTo>
                    <a:lnTo>
                      <a:pt x="130919" y="69916"/>
                    </a:lnTo>
                    <a:lnTo>
                      <a:pt x="131064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10" name="object 210"/>
              <p:cNvSpPr/>
              <p:nvPr/>
            </p:nvSpPr>
            <p:spPr>
              <a:xfrm>
                <a:off x="2354859" y="2642095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30868" y="69923"/>
                    </a:lnTo>
                    <a:lnTo>
                      <a:pt x="128359" y="84069"/>
                    </a:lnTo>
                    <a:lnTo>
                      <a:pt x="122996" y="96987"/>
                    </a:lnTo>
                    <a:lnTo>
                      <a:pt x="115126" y="108332"/>
                    </a:lnTo>
                    <a:lnTo>
                      <a:pt x="105093" y="117758"/>
                    </a:lnTo>
                    <a:lnTo>
                      <a:pt x="93244" y="124919"/>
                    </a:lnTo>
                    <a:lnTo>
                      <a:pt x="79924" y="129470"/>
                    </a:lnTo>
                    <a:lnTo>
                      <a:pt x="65481" y="131064"/>
                    </a:lnTo>
                    <a:lnTo>
                      <a:pt x="61135" y="130922"/>
                    </a:lnTo>
                    <a:lnTo>
                      <a:pt x="46998" y="128419"/>
                    </a:lnTo>
                    <a:lnTo>
                      <a:pt x="34083" y="123060"/>
                    </a:lnTo>
                    <a:lnTo>
                      <a:pt x="22739" y="115190"/>
                    </a:lnTo>
                    <a:lnTo>
                      <a:pt x="13311" y="105156"/>
                    </a:lnTo>
                    <a:lnTo>
                      <a:pt x="6147" y="93304"/>
                    </a:lnTo>
                    <a:lnTo>
                      <a:pt x="1594" y="79981"/>
                    </a:lnTo>
                    <a:lnTo>
                      <a:pt x="0" y="65532"/>
                    </a:lnTo>
                    <a:lnTo>
                      <a:pt x="141" y="61187"/>
                    </a:lnTo>
                    <a:lnTo>
                      <a:pt x="2643" y="47049"/>
                    </a:lnTo>
                    <a:lnTo>
                      <a:pt x="8001" y="34128"/>
                    </a:lnTo>
                    <a:lnTo>
                      <a:pt x="15868" y="22773"/>
                    </a:lnTo>
                    <a:lnTo>
                      <a:pt x="25896" y="13333"/>
                    </a:lnTo>
                    <a:lnTo>
                      <a:pt x="37739" y="6159"/>
                    </a:lnTo>
                    <a:lnTo>
                      <a:pt x="51050" y="1597"/>
                    </a:lnTo>
                    <a:lnTo>
                      <a:pt x="65481" y="0"/>
                    </a:lnTo>
                    <a:lnTo>
                      <a:pt x="69872" y="144"/>
                    </a:lnTo>
                    <a:lnTo>
                      <a:pt x="84018" y="2658"/>
                    </a:lnTo>
                    <a:lnTo>
                      <a:pt x="96936" y="8029"/>
                    </a:lnTo>
                    <a:lnTo>
                      <a:pt x="108281" y="15908"/>
                    </a:lnTo>
                    <a:lnTo>
                      <a:pt x="117707" y="25947"/>
                    </a:lnTo>
                    <a:lnTo>
                      <a:pt x="124869" y="37796"/>
                    </a:lnTo>
                    <a:lnTo>
                      <a:pt x="129419" y="51107"/>
                    </a:lnTo>
                    <a:lnTo>
                      <a:pt x="13101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11" name="object 211"/>
              <p:cNvSpPr/>
              <p:nvPr/>
            </p:nvSpPr>
            <p:spPr>
              <a:xfrm>
                <a:off x="2409672" y="2718346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61"/>
                    </a:moveTo>
                    <a:lnTo>
                      <a:pt x="3530" y="50545"/>
                    </a:lnTo>
                    <a:lnTo>
                      <a:pt x="7099" y="50901"/>
                    </a:lnTo>
                    <a:lnTo>
                      <a:pt x="10668" y="50901"/>
                    </a:lnTo>
                    <a:lnTo>
                      <a:pt x="24662" y="49299"/>
                    </a:lnTo>
                    <a:lnTo>
                      <a:pt x="37590" y="44717"/>
                    </a:lnTo>
                    <a:lnTo>
                      <a:pt x="49053" y="37490"/>
                    </a:lnTo>
                    <a:lnTo>
                      <a:pt x="58651" y="27955"/>
                    </a:lnTo>
                    <a:lnTo>
                      <a:pt x="65988" y="16446"/>
                    </a:lnTo>
                    <a:lnTo>
                      <a:pt x="70664" y="330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12" name="object 212"/>
              <p:cNvSpPr/>
              <p:nvPr/>
            </p:nvSpPr>
            <p:spPr>
              <a:xfrm>
                <a:off x="2425357" y="2731744"/>
                <a:ext cx="46672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72" h="32689">
                    <a:moveTo>
                      <a:pt x="0" y="32689"/>
                    </a:moveTo>
                    <a:lnTo>
                      <a:pt x="13118" y="29956"/>
                    </a:lnTo>
                    <a:lnTo>
                      <a:pt x="25052" y="24355"/>
                    </a:lnTo>
                    <a:lnTo>
                      <a:pt x="35351" y="16196"/>
                    </a:lnTo>
                    <a:lnTo>
                      <a:pt x="43564" y="5787"/>
                    </a:lnTo>
                    <a:lnTo>
                      <a:pt x="4667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13" name="object 213"/>
              <p:cNvSpPr/>
              <p:nvPr/>
            </p:nvSpPr>
            <p:spPr>
              <a:xfrm>
                <a:off x="2442273" y="2744241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48" y="7785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14" name="object 214"/>
              <p:cNvSpPr/>
              <p:nvPr/>
            </p:nvSpPr>
            <p:spPr>
              <a:xfrm>
                <a:off x="2383282" y="2660154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935" y="0"/>
                    </a:moveTo>
                    <a:lnTo>
                      <a:pt x="20447" y="11861"/>
                    </a:lnTo>
                    <a:lnTo>
                      <a:pt x="16319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8" y="6095"/>
                    </a:lnTo>
                    <a:lnTo>
                      <a:pt x="9372" y="2527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15" name="object 215"/>
              <p:cNvSpPr/>
              <p:nvPr/>
            </p:nvSpPr>
            <p:spPr>
              <a:xfrm>
                <a:off x="2383282" y="2660154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935" y="0"/>
                    </a:moveTo>
                    <a:lnTo>
                      <a:pt x="9372" y="2527"/>
                    </a:lnTo>
                    <a:lnTo>
                      <a:pt x="4318" y="6095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319" y="13792"/>
                    </a:lnTo>
                    <a:lnTo>
                      <a:pt x="20447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16" name="object 216"/>
              <p:cNvSpPr/>
              <p:nvPr/>
            </p:nvSpPr>
            <p:spPr>
              <a:xfrm>
                <a:off x="2387942" y="2666060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191" y="2273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17" name="object 217"/>
              <p:cNvSpPr/>
              <p:nvPr/>
            </p:nvSpPr>
            <p:spPr>
              <a:xfrm>
                <a:off x="2390228" y="2664714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66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18" name="object 218"/>
              <p:cNvSpPr/>
              <p:nvPr/>
            </p:nvSpPr>
            <p:spPr>
              <a:xfrm>
                <a:off x="2354859" y="2642095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29419" y="51107"/>
                    </a:lnTo>
                    <a:lnTo>
                      <a:pt x="124869" y="37796"/>
                    </a:lnTo>
                    <a:lnTo>
                      <a:pt x="117707" y="25947"/>
                    </a:lnTo>
                    <a:lnTo>
                      <a:pt x="108281" y="15908"/>
                    </a:lnTo>
                    <a:lnTo>
                      <a:pt x="96936" y="8029"/>
                    </a:lnTo>
                    <a:lnTo>
                      <a:pt x="84018" y="2658"/>
                    </a:lnTo>
                    <a:lnTo>
                      <a:pt x="69872" y="144"/>
                    </a:lnTo>
                    <a:lnTo>
                      <a:pt x="65481" y="0"/>
                    </a:lnTo>
                    <a:lnTo>
                      <a:pt x="51050" y="1597"/>
                    </a:lnTo>
                    <a:lnTo>
                      <a:pt x="37739" y="6159"/>
                    </a:lnTo>
                    <a:lnTo>
                      <a:pt x="25896" y="13333"/>
                    </a:lnTo>
                    <a:lnTo>
                      <a:pt x="15868" y="22773"/>
                    </a:lnTo>
                    <a:lnTo>
                      <a:pt x="8001" y="34128"/>
                    </a:lnTo>
                    <a:lnTo>
                      <a:pt x="2643" y="47049"/>
                    </a:lnTo>
                    <a:lnTo>
                      <a:pt x="141" y="61187"/>
                    </a:lnTo>
                    <a:lnTo>
                      <a:pt x="0" y="65532"/>
                    </a:lnTo>
                    <a:lnTo>
                      <a:pt x="1594" y="79981"/>
                    </a:lnTo>
                    <a:lnTo>
                      <a:pt x="6147" y="93304"/>
                    </a:lnTo>
                    <a:lnTo>
                      <a:pt x="13311" y="105156"/>
                    </a:lnTo>
                    <a:lnTo>
                      <a:pt x="22739" y="115190"/>
                    </a:lnTo>
                    <a:lnTo>
                      <a:pt x="34083" y="123060"/>
                    </a:lnTo>
                    <a:lnTo>
                      <a:pt x="46998" y="128419"/>
                    </a:lnTo>
                    <a:lnTo>
                      <a:pt x="61135" y="130922"/>
                    </a:lnTo>
                    <a:lnTo>
                      <a:pt x="65481" y="131064"/>
                    </a:lnTo>
                    <a:lnTo>
                      <a:pt x="79924" y="129470"/>
                    </a:lnTo>
                    <a:lnTo>
                      <a:pt x="93244" y="124919"/>
                    </a:lnTo>
                    <a:lnTo>
                      <a:pt x="105093" y="117758"/>
                    </a:lnTo>
                    <a:lnTo>
                      <a:pt x="115126" y="108332"/>
                    </a:lnTo>
                    <a:lnTo>
                      <a:pt x="122996" y="96987"/>
                    </a:lnTo>
                    <a:lnTo>
                      <a:pt x="128359" y="84069"/>
                    </a:lnTo>
                    <a:lnTo>
                      <a:pt x="130868" y="69923"/>
                    </a:lnTo>
                    <a:lnTo>
                      <a:pt x="13101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19" name="object 219"/>
              <p:cNvSpPr/>
              <p:nvPr/>
            </p:nvSpPr>
            <p:spPr>
              <a:xfrm>
                <a:off x="2498979" y="2707627"/>
                <a:ext cx="262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288">
                    <a:moveTo>
                      <a:pt x="26288" y="0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20" name="object 220"/>
              <p:cNvSpPr/>
              <p:nvPr/>
            </p:nvSpPr>
            <p:spPr>
              <a:xfrm>
                <a:off x="2495156" y="2675229"/>
                <a:ext cx="24904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140">
                    <a:moveTo>
                      <a:pt x="24904" y="0"/>
                    </a:moveTo>
                    <a:lnTo>
                      <a:pt x="0" y="814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21" name="object 221"/>
              <p:cNvSpPr/>
              <p:nvPr/>
            </p:nvSpPr>
            <p:spPr>
              <a:xfrm>
                <a:off x="2483993" y="2646070"/>
                <a:ext cx="21234" cy="15328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28">
                    <a:moveTo>
                      <a:pt x="21234" y="0"/>
                    </a:moveTo>
                    <a:lnTo>
                      <a:pt x="0" y="15328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22" name="object 222"/>
              <p:cNvSpPr/>
              <p:nvPr/>
            </p:nvSpPr>
            <p:spPr>
              <a:xfrm>
                <a:off x="2466581" y="2622804"/>
                <a:ext cx="15379" cy="21221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21">
                    <a:moveTo>
                      <a:pt x="15379" y="0"/>
                    </a:moveTo>
                    <a:lnTo>
                      <a:pt x="0" y="2122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23" name="object 223"/>
              <p:cNvSpPr/>
              <p:nvPr/>
            </p:nvSpPr>
            <p:spPr>
              <a:xfrm>
                <a:off x="2387854" y="2607970"/>
                <a:ext cx="8127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24853">
                    <a:moveTo>
                      <a:pt x="0" y="0"/>
                    </a:moveTo>
                    <a:lnTo>
                      <a:pt x="8127" y="24853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24" name="object 224"/>
              <p:cNvSpPr/>
              <p:nvPr/>
            </p:nvSpPr>
            <p:spPr>
              <a:xfrm>
                <a:off x="2358631" y="2622804"/>
                <a:ext cx="15519" cy="21221"/>
              </a:xfrm>
              <a:custGeom>
                <a:avLst/>
                <a:gdLst/>
                <a:ahLst/>
                <a:cxnLst/>
                <a:rect l="l" t="t" r="r" b="b"/>
                <a:pathLst>
                  <a:path w="15519" h="21221">
                    <a:moveTo>
                      <a:pt x="0" y="0"/>
                    </a:moveTo>
                    <a:lnTo>
                      <a:pt x="15519" y="2122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25" name="object 225"/>
              <p:cNvSpPr/>
              <p:nvPr/>
            </p:nvSpPr>
            <p:spPr>
              <a:xfrm>
                <a:off x="2335415" y="2646070"/>
                <a:ext cx="21183" cy="15328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28">
                    <a:moveTo>
                      <a:pt x="0" y="0"/>
                    </a:moveTo>
                    <a:lnTo>
                      <a:pt x="21183" y="15328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26" name="object 226"/>
              <p:cNvSpPr/>
              <p:nvPr/>
            </p:nvSpPr>
            <p:spPr>
              <a:xfrm>
                <a:off x="2320531" y="2675229"/>
                <a:ext cx="24904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140">
                    <a:moveTo>
                      <a:pt x="0" y="0"/>
                    </a:moveTo>
                    <a:lnTo>
                      <a:pt x="24904" y="814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27" name="object 227"/>
              <p:cNvSpPr/>
              <p:nvPr/>
            </p:nvSpPr>
            <p:spPr>
              <a:xfrm>
                <a:off x="2315464" y="2707627"/>
                <a:ext cx="2614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49">
                    <a:moveTo>
                      <a:pt x="0" y="0"/>
                    </a:moveTo>
                    <a:lnTo>
                      <a:pt x="26149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28" name="object 228"/>
              <p:cNvSpPr/>
              <p:nvPr/>
            </p:nvSpPr>
            <p:spPr>
              <a:xfrm>
                <a:off x="2320531" y="2732036"/>
                <a:ext cx="24904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140">
                    <a:moveTo>
                      <a:pt x="0" y="8140"/>
                    </a:moveTo>
                    <a:lnTo>
                      <a:pt x="24904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29" name="object 229"/>
              <p:cNvSpPr/>
              <p:nvPr/>
            </p:nvSpPr>
            <p:spPr>
              <a:xfrm>
                <a:off x="2335415" y="2754020"/>
                <a:ext cx="21183" cy="15328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28">
                    <a:moveTo>
                      <a:pt x="0" y="15328"/>
                    </a:moveTo>
                    <a:lnTo>
                      <a:pt x="21183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30" name="object 230"/>
              <p:cNvSpPr/>
              <p:nvPr/>
            </p:nvSpPr>
            <p:spPr>
              <a:xfrm>
                <a:off x="2466581" y="2771381"/>
                <a:ext cx="15379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34">
                    <a:moveTo>
                      <a:pt x="15379" y="21234"/>
                    </a:moveTo>
                    <a:lnTo>
                      <a:pt x="0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31" name="object 231"/>
              <p:cNvSpPr/>
              <p:nvPr/>
            </p:nvSpPr>
            <p:spPr>
              <a:xfrm>
                <a:off x="2483993" y="2754020"/>
                <a:ext cx="21234" cy="15328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28">
                    <a:moveTo>
                      <a:pt x="21234" y="15328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32" name="object 232"/>
              <p:cNvSpPr/>
              <p:nvPr/>
            </p:nvSpPr>
            <p:spPr>
              <a:xfrm>
                <a:off x="2495156" y="2732036"/>
                <a:ext cx="24904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140">
                    <a:moveTo>
                      <a:pt x="24904" y="8140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33" name="object 233"/>
              <p:cNvSpPr/>
              <p:nvPr/>
            </p:nvSpPr>
            <p:spPr>
              <a:xfrm>
                <a:off x="2612034" y="2737104"/>
                <a:ext cx="13101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3">
                    <a:moveTo>
                      <a:pt x="131013" y="65532"/>
                    </a:moveTo>
                    <a:lnTo>
                      <a:pt x="130868" y="69922"/>
                    </a:lnTo>
                    <a:lnTo>
                      <a:pt x="128359" y="84064"/>
                    </a:lnTo>
                    <a:lnTo>
                      <a:pt x="122996" y="96981"/>
                    </a:lnTo>
                    <a:lnTo>
                      <a:pt x="115126" y="108327"/>
                    </a:lnTo>
                    <a:lnTo>
                      <a:pt x="105093" y="117754"/>
                    </a:lnTo>
                    <a:lnTo>
                      <a:pt x="93244" y="124917"/>
                    </a:lnTo>
                    <a:lnTo>
                      <a:pt x="79924" y="129469"/>
                    </a:lnTo>
                    <a:lnTo>
                      <a:pt x="65481" y="131064"/>
                    </a:lnTo>
                    <a:lnTo>
                      <a:pt x="61135" y="130922"/>
                    </a:lnTo>
                    <a:lnTo>
                      <a:pt x="46998" y="128418"/>
                    </a:lnTo>
                    <a:lnTo>
                      <a:pt x="34083" y="123058"/>
                    </a:lnTo>
                    <a:lnTo>
                      <a:pt x="22739" y="115186"/>
                    </a:lnTo>
                    <a:lnTo>
                      <a:pt x="13311" y="105151"/>
                    </a:lnTo>
                    <a:lnTo>
                      <a:pt x="6147" y="93299"/>
                    </a:lnTo>
                    <a:lnTo>
                      <a:pt x="1594" y="79977"/>
                    </a:lnTo>
                    <a:lnTo>
                      <a:pt x="0" y="65532"/>
                    </a:lnTo>
                    <a:lnTo>
                      <a:pt x="141" y="61180"/>
                    </a:lnTo>
                    <a:lnTo>
                      <a:pt x="2643" y="47026"/>
                    </a:lnTo>
                    <a:lnTo>
                      <a:pt x="8001" y="34100"/>
                    </a:lnTo>
                    <a:lnTo>
                      <a:pt x="15868" y="22747"/>
                    </a:lnTo>
                    <a:lnTo>
                      <a:pt x="25896" y="13315"/>
                    </a:lnTo>
                    <a:lnTo>
                      <a:pt x="37739" y="6148"/>
                    </a:lnTo>
                    <a:lnTo>
                      <a:pt x="51050" y="1594"/>
                    </a:lnTo>
                    <a:lnTo>
                      <a:pt x="65481" y="0"/>
                    </a:lnTo>
                    <a:lnTo>
                      <a:pt x="69872" y="144"/>
                    </a:lnTo>
                    <a:lnTo>
                      <a:pt x="84018" y="2653"/>
                    </a:lnTo>
                    <a:lnTo>
                      <a:pt x="96936" y="8016"/>
                    </a:lnTo>
                    <a:lnTo>
                      <a:pt x="108281" y="15887"/>
                    </a:lnTo>
                    <a:lnTo>
                      <a:pt x="117707" y="25920"/>
                    </a:lnTo>
                    <a:lnTo>
                      <a:pt x="124869" y="37769"/>
                    </a:lnTo>
                    <a:lnTo>
                      <a:pt x="129419" y="51088"/>
                    </a:lnTo>
                    <a:lnTo>
                      <a:pt x="13101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34" name="object 234"/>
              <p:cNvSpPr/>
              <p:nvPr/>
            </p:nvSpPr>
            <p:spPr>
              <a:xfrm>
                <a:off x="2666847" y="2813342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61"/>
                    </a:moveTo>
                    <a:lnTo>
                      <a:pt x="3530" y="50558"/>
                    </a:lnTo>
                    <a:lnTo>
                      <a:pt x="7099" y="50901"/>
                    </a:lnTo>
                    <a:lnTo>
                      <a:pt x="10668" y="50901"/>
                    </a:lnTo>
                    <a:lnTo>
                      <a:pt x="24662" y="49300"/>
                    </a:lnTo>
                    <a:lnTo>
                      <a:pt x="37590" y="44720"/>
                    </a:lnTo>
                    <a:lnTo>
                      <a:pt x="49053" y="37495"/>
                    </a:lnTo>
                    <a:lnTo>
                      <a:pt x="58651" y="27961"/>
                    </a:lnTo>
                    <a:lnTo>
                      <a:pt x="65988" y="16451"/>
                    </a:lnTo>
                    <a:lnTo>
                      <a:pt x="70664" y="3301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35" name="object 235"/>
              <p:cNvSpPr/>
              <p:nvPr/>
            </p:nvSpPr>
            <p:spPr>
              <a:xfrm>
                <a:off x="2682532" y="2826740"/>
                <a:ext cx="46672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72" h="32689">
                    <a:moveTo>
                      <a:pt x="0" y="32689"/>
                    </a:moveTo>
                    <a:lnTo>
                      <a:pt x="13118" y="29961"/>
                    </a:lnTo>
                    <a:lnTo>
                      <a:pt x="25052" y="24360"/>
                    </a:lnTo>
                    <a:lnTo>
                      <a:pt x="35351" y="16199"/>
                    </a:lnTo>
                    <a:lnTo>
                      <a:pt x="43564" y="5788"/>
                    </a:lnTo>
                    <a:lnTo>
                      <a:pt x="4667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36" name="object 236"/>
              <p:cNvSpPr/>
              <p:nvPr/>
            </p:nvSpPr>
            <p:spPr>
              <a:xfrm>
                <a:off x="2699448" y="2839237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48" y="7797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37" name="object 237"/>
              <p:cNvSpPr/>
              <p:nvPr/>
            </p:nvSpPr>
            <p:spPr>
              <a:xfrm>
                <a:off x="2640457" y="2755112"/>
                <a:ext cx="20447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35">
                    <a:moveTo>
                      <a:pt x="14935" y="0"/>
                    </a:moveTo>
                    <a:lnTo>
                      <a:pt x="20447" y="11899"/>
                    </a:lnTo>
                    <a:lnTo>
                      <a:pt x="16319" y="13830"/>
                    </a:lnTo>
                    <a:lnTo>
                      <a:pt x="12509" y="16459"/>
                    </a:lnTo>
                    <a:lnTo>
                      <a:pt x="9283" y="19735"/>
                    </a:lnTo>
                    <a:lnTo>
                      <a:pt x="0" y="10464"/>
                    </a:lnTo>
                    <a:lnTo>
                      <a:pt x="4318" y="614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38" name="object 238"/>
              <p:cNvSpPr/>
              <p:nvPr/>
            </p:nvSpPr>
            <p:spPr>
              <a:xfrm>
                <a:off x="2640457" y="2755112"/>
                <a:ext cx="20447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35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8" y="6146"/>
                    </a:lnTo>
                    <a:lnTo>
                      <a:pt x="0" y="10464"/>
                    </a:lnTo>
                    <a:lnTo>
                      <a:pt x="9283" y="19735"/>
                    </a:lnTo>
                    <a:lnTo>
                      <a:pt x="12509" y="16459"/>
                    </a:lnTo>
                    <a:lnTo>
                      <a:pt x="16319" y="13830"/>
                    </a:lnTo>
                    <a:lnTo>
                      <a:pt x="20447" y="1189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39" name="object 239"/>
              <p:cNvSpPr/>
              <p:nvPr/>
            </p:nvSpPr>
            <p:spPr>
              <a:xfrm>
                <a:off x="2645117" y="2761056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191" y="2286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40" name="object 240"/>
              <p:cNvSpPr/>
              <p:nvPr/>
            </p:nvSpPr>
            <p:spPr>
              <a:xfrm>
                <a:off x="2647403" y="2759671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41" name="object 241"/>
              <p:cNvSpPr/>
              <p:nvPr/>
            </p:nvSpPr>
            <p:spPr>
              <a:xfrm>
                <a:off x="2612034" y="2737104"/>
                <a:ext cx="13101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3">
                    <a:moveTo>
                      <a:pt x="131013" y="65532"/>
                    </a:moveTo>
                    <a:lnTo>
                      <a:pt x="129419" y="51088"/>
                    </a:lnTo>
                    <a:lnTo>
                      <a:pt x="124869" y="37769"/>
                    </a:lnTo>
                    <a:lnTo>
                      <a:pt x="117707" y="25920"/>
                    </a:lnTo>
                    <a:lnTo>
                      <a:pt x="108281" y="15887"/>
                    </a:lnTo>
                    <a:lnTo>
                      <a:pt x="96936" y="8016"/>
                    </a:lnTo>
                    <a:lnTo>
                      <a:pt x="84018" y="2653"/>
                    </a:lnTo>
                    <a:lnTo>
                      <a:pt x="69872" y="144"/>
                    </a:lnTo>
                    <a:lnTo>
                      <a:pt x="65481" y="0"/>
                    </a:lnTo>
                    <a:lnTo>
                      <a:pt x="51050" y="1594"/>
                    </a:lnTo>
                    <a:lnTo>
                      <a:pt x="37739" y="6148"/>
                    </a:lnTo>
                    <a:lnTo>
                      <a:pt x="25896" y="13315"/>
                    </a:lnTo>
                    <a:lnTo>
                      <a:pt x="15868" y="22747"/>
                    </a:lnTo>
                    <a:lnTo>
                      <a:pt x="8001" y="34100"/>
                    </a:lnTo>
                    <a:lnTo>
                      <a:pt x="2643" y="47026"/>
                    </a:lnTo>
                    <a:lnTo>
                      <a:pt x="141" y="61180"/>
                    </a:lnTo>
                    <a:lnTo>
                      <a:pt x="0" y="65532"/>
                    </a:lnTo>
                    <a:lnTo>
                      <a:pt x="1594" y="79977"/>
                    </a:lnTo>
                    <a:lnTo>
                      <a:pt x="6147" y="93299"/>
                    </a:lnTo>
                    <a:lnTo>
                      <a:pt x="13311" y="105151"/>
                    </a:lnTo>
                    <a:lnTo>
                      <a:pt x="22739" y="115186"/>
                    </a:lnTo>
                    <a:lnTo>
                      <a:pt x="34083" y="123058"/>
                    </a:lnTo>
                    <a:lnTo>
                      <a:pt x="46998" y="128418"/>
                    </a:lnTo>
                    <a:lnTo>
                      <a:pt x="61135" y="130922"/>
                    </a:lnTo>
                    <a:lnTo>
                      <a:pt x="65481" y="131064"/>
                    </a:lnTo>
                    <a:lnTo>
                      <a:pt x="79924" y="129469"/>
                    </a:lnTo>
                    <a:lnTo>
                      <a:pt x="93244" y="124917"/>
                    </a:lnTo>
                    <a:lnTo>
                      <a:pt x="105093" y="117754"/>
                    </a:lnTo>
                    <a:lnTo>
                      <a:pt x="115126" y="108327"/>
                    </a:lnTo>
                    <a:lnTo>
                      <a:pt x="122996" y="96981"/>
                    </a:lnTo>
                    <a:lnTo>
                      <a:pt x="128359" y="84064"/>
                    </a:lnTo>
                    <a:lnTo>
                      <a:pt x="130868" y="69922"/>
                    </a:lnTo>
                    <a:lnTo>
                      <a:pt x="13101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42" name="object 242"/>
              <p:cNvSpPr/>
              <p:nvPr/>
            </p:nvSpPr>
            <p:spPr>
              <a:xfrm>
                <a:off x="2756293" y="2802636"/>
                <a:ext cx="2614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49">
                    <a:moveTo>
                      <a:pt x="26149" y="0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43" name="object 243"/>
              <p:cNvSpPr/>
              <p:nvPr/>
            </p:nvSpPr>
            <p:spPr>
              <a:xfrm>
                <a:off x="2752471" y="2770238"/>
                <a:ext cx="24904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140">
                    <a:moveTo>
                      <a:pt x="24904" y="0"/>
                    </a:moveTo>
                    <a:lnTo>
                      <a:pt x="0" y="814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44" name="object 244"/>
              <p:cNvSpPr/>
              <p:nvPr/>
            </p:nvSpPr>
            <p:spPr>
              <a:xfrm>
                <a:off x="2741320" y="2741015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21183" y="0"/>
                    </a:moveTo>
                    <a:lnTo>
                      <a:pt x="0" y="15379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45" name="object 245"/>
              <p:cNvSpPr/>
              <p:nvPr/>
            </p:nvSpPr>
            <p:spPr>
              <a:xfrm>
                <a:off x="2723896" y="2717800"/>
                <a:ext cx="15379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34">
                    <a:moveTo>
                      <a:pt x="15379" y="0"/>
                    </a:moveTo>
                    <a:lnTo>
                      <a:pt x="0" y="21234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46" name="object 246"/>
              <p:cNvSpPr/>
              <p:nvPr/>
            </p:nvSpPr>
            <p:spPr>
              <a:xfrm>
                <a:off x="2723896" y="2866275"/>
                <a:ext cx="15379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183">
                    <a:moveTo>
                      <a:pt x="15379" y="21183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47" name="object 247"/>
              <p:cNvSpPr/>
              <p:nvPr/>
            </p:nvSpPr>
            <p:spPr>
              <a:xfrm>
                <a:off x="2741320" y="2848864"/>
                <a:ext cx="21183" cy="15481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481">
                    <a:moveTo>
                      <a:pt x="21183" y="15481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48" name="object 248"/>
              <p:cNvSpPr/>
              <p:nvPr/>
            </p:nvSpPr>
            <p:spPr>
              <a:xfrm>
                <a:off x="2752471" y="2827045"/>
                <a:ext cx="24904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7975">
                    <a:moveTo>
                      <a:pt x="24904" y="7975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49" name="object 249"/>
              <p:cNvSpPr/>
              <p:nvPr/>
            </p:nvSpPr>
            <p:spPr>
              <a:xfrm>
                <a:off x="2658364" y="3003550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30931" y="69933"/>
                    </a:lnTo>
                    <a:lnTo>
                      <a:pt x="128415" y="84077"/>
                    </a:lnTo>
                    <a:lnTo>
                      <a:pt x="123043" y="96993"/>
                    </a:lnTo>
                    <a:lnTo>
                      <a:pt x="115163" y="108336"/>
                    </a:lnTo>
                    <a:lnTo>
                      <a:pt x="105123" y="117761"/>
                    </a:lnTo>
                    <a:lnTo>
                      <a:pt x="93272" y="124921"/>
                    </a:lnTo>
                    <a:lnTo>
                      <a:pt x="79959" y="129470"/>
                    </a:lnTo>
                    <a:lnTo>
                      <a:pt x="65531" y="131063"/>
                    </a:lnTo>
                    <a:lnTo>
                      <a:pt x="61141" y="130919"/>
                    </a:lnTo>
                    <a:lnTo>
                      <a:pt x="46999" y="128410"/>
                    </a:lnTo>
                    <a:lnTo>
                      <a:pt x="34082" y="123047"/>
                    </a:lnTo>
                    <a:lnTo>
                      <a:pt x="22736" y="115176"/>
                    </a:lnTo>
                    <a:lnTo>
                      <a:pt x="13309" y="105143"/>
                    </a:lnTo>
                    <a:lnTo>
                      <a:pt x="6146" y="93294"/>
                    </a:lnTo>
                    <a:lnTo>
                      <a:pt x="1594" y="79975"/>
                    </a:lnTo>
                    <a:lnTo>
                      <a:pt x="0" y="65531"/>
                    </a:lnTo>
                    <a:lnTo>
                      <a:pt x="144" y="61146"/>
                    </a:lnTo>
                    <a:lnTo>
                      <a:pt x="2654" y="47013"/>
                    </a:lnTo>
                    <a:lnTo>
                      <a:pt x="8018" y="34099"/>
                    </a:lnTo>
                    <a:lnTo>
                      <a:pt x="15891" y="22752"/>
                    </a:lnTo>
                    <a:lnTo>
                      <a:pt x="25925" y="13320"/>
                    </a:lnTo>
                    <a:lnTo>
                      <a:pt x="37774" y="6152"/>
                    </a:lnTo>
                    <a:lnTo>
                      <a:pt x="51092" y="1596"/>
                    </a:lnTo>
                    <a:lnTo>
                      <a:pt x="65531" y="0"/>
                    </a:lnTo>
                    <a:lnTo>
                      <a:pt x="69927" y="145"/>
                    </a:lnTo>
                    <a:lnTo>
                      <a:pt x="84059" y="2659"/>
                    </a:lnTo>
                    <a:lnTo>
                      <a:pt x="96973" y="8029"/>
                    </a:lnTo>
                    <a:lnTo>
                      <a:pt x="108321" y="15907"/>
                    </a:lnTo>
                    <a:lnTo>
                      <a:pt x="117753" y="25944"/>
                    </a:lnTo>
                    <a:lnTo>
                      <a:pt x="124923" y="37793"/>
                    </a:lnTo>
                    <a:lnTo>
                      <a:pt x="129480" y="51105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50" name="object 250"/>
              <p:cNvSpPr/>
              <p:nvPr/>
            </p:nvSpPr>
            <p:spPr>
              <a:xfrm>
                <a:off x="2713189" y="3079800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545"/>
                    </a:lnTo>
                    <a:lnTo>
                      <a:pt x="7137" y="50901"/>
                    </a:lnTo>
                    <a:lnTo>
                      <a:pt x="10706" y="50901"/>
                    </a:lnTo>
                    <a:lnTo>
                      <a:pt x="24696" y="49300"/>
                    </a:lnTo>
                    <a:lnTo>
                      <a:pt x="37617" y="44719"/>
                    </a:lnTo>
                    <a:lnTo>
                      <a:pt x="49074" y="37494"/>
                    </a:lnTo>
                    <a:lnTo>
                      <a:pt x="58672" y="27960"/>
                    </a:lnTo>
                    <a:lnTo>
                      <a:pt x="66014" y="16454"/>
                    </a:lnTo>
                    <a:lnTo>
                      <a:pt x="70707" y="3310"/>
                    </a:lnTo>
                    <a:lnTo>
                      <a:pt x="71386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51" name="object 251"/>
              <p:cNvSpPr/>
              <p:nvPr/>
            </p:nvSpPr>
            <p:spPr>
              <a:xfrm>
                <a:off x="2728861" y="3093199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56"/>
                    </a:lnTo>
                    <a:lnTo>
                      <a:pt x="25055" y="24357"/>
                    </a:lnTo>
                    <a:lnTo>
                      <a:pt x="35353" y="16201"/>
                    </a:lnTo>
                    <a:lnTo>
                      <a:pt x="43568" y="5796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52" name="object 252"/>
              <p:cNvSpPr/>
              <p:nvPr/>
            </p:nvSpPr>
            <p:spPr>
              <a:xfrm>
                <a:off x="2745778" y="3105696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61" y="7734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53" name="object 253"/>
              <p:cNvSpPr/>
              <p:nvPr/>
            </p:nvSpPr>
            <p:spPr>
              <a:xfrm>
                <a:off x="2686837" y="3021558"/>
                <a:ext cx="20446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748">
                    <a:moveTo>
                      <a:pt x="14884" y="0"/>
                    </a:moveTo>
                    <a:lnTo>
                      <a:pt x="20446" y="11899"/>
                    </a:lnTo>
                    <a:lnTo>
                      <a:pt x="16281" y="13843"/>
                    </a:lnTo>
                    <a:lnTo>
                      <a:pt x="12509" y="16471"/>
                    </a:lnTo>
                    <a:lnTo>
                      <a:pt x="9232" y="19748"/>
                    </a:lnTo>
                    <a:lnTo>
                      <a:pt x="0" y="10464"/>
                    </a:lnTo>
                    <a:lnTo>
                      <a:pt x="4317" y="6146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54" name="object 254"/>
              <p:cNvSpPr/>
              <p:nvPr/>
            </p:nvSpPr>
            <p:spPr>
              <a:xfrm>
                <a:off x="2686837" y="3021558"/>
                <a:ext cx="20446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748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7" y="6146"/>
                    </a:lnTo>
                    <a:lnTo>
                      <a:pt x="0" y="10464"/>
                    </a:lnTo>
                    <a:lnTo>
                      <a:pt x="9232" y="19748"/>
                    </a:lnTo>
                    <a:lnTo>
                      <a:pt x="12509" y="16471"/>
                    </a:lnTo>
                    <a:lnTo>
                      <a:pt x="16281" y="13843"/>
                    </a:lnTo>
                    <a:lnTo>
                      <a:pt x="20446" y="1189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55" name="object 255"/>
              <p:cNvSpPr/>
              <p:nvPr/>
            </p:nvSpPr>
            <p:spPr>
              <a:xfrm>
                <a:off x="2691460" y="3027514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78" y="2222"/>
                    </a:lnTo>
                    <a:lnTo>
                      <a:pt x="3771" y="5359"/>
                    </a:lnTo>
                    <a:lnTo>
                      <a:pt x="0" y="9118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56" name="object 256"/>
              <p:cNvSpPr/>
              <p:nvPr/>
            </p:nvSpPr>
            <p:spPr>
              <a:xfrm>
                <a:off x="2693733" y="3026117"/>
                <a:ext cx="7696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69">
                    <a:moveTo>
                      <a:pt x="7696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57" name="object 257"/>
              <p:cNvSpPr/>
              <p:nvPr/>
            </p:nvSpPr>
            <p:spPr>
              <a:xfrm>
                <a:off x="2658364" y="3003550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29480" y="51105"/>
                    </a:lnTo>
                    <a:lnTo>
                      <a:pt x="124923" y="37793"/>
                    </a:lnTo>
                    <a:lnTo>
                      <a:pt x="117753" y="25944"/>
                    </a:lnTo>
                    <a:lnTo>
                      <a:pt x="108321" y="15907"/>
                    </a:lnTo>
                    <a:lnTo>
                      <a:pt x="96973" y="8029"/>
                    </a:lnTo>
                    <a:lnTo>
                      <a:pt x="84059" y="2659"/>
                    </a:lnTo>
                    <a:lnTo>
                      <a:pt x="69927" y="145"/>
                    </a:lnTo>
                    <a:lnTo>
                      <a:pt x="65531" y="0"/>
                    </a:lnTo>
                    <a:lnTo>
                      <a:pt x="51092" y="1596"/>
                    </a:lnTo>
                    <a:lnTo>
                      <a:pt x="37774" y="6152"/>
                    </a:lnTo>
                    <a:lnTo>
                      <a:pt x="25925" y="13320"/>
                    </a:lnTo>
                    <a:lnTo>
                      <a:pt x="15891" y="22752"/>
                    </a:lnTo>
                    <a:lnTo>
                      <a:pt x="8018" y="34099"/>
                    </a:lnTo>
                    <a:lnTo>
                      <a:pt x="2654" y="47013"/>
                    </a:lnTo>
                    <a:lnTo>
                      <a:pt x="144" y="61146"/>
                    </a:lnTo>
                    <a:lnTo>
                      <a:pt x="0" y="65531"/>
                    </a:lnTo>
                    <a:lnTo>
                      <a:pt x="1594" y="79975"/>
                    </a:lnTo>
                    <a:lnTo>
                      <a:pt x="6146" y="93294"/>
                    </a:lnTo>
                    <a:lnTo>
                      <a:pt x="13309" y="105143"/>
                    </a:lnTo>
                    <a:lnTo>
                      <a:pt x="22736" y="115176"/>
                    </a:lnTo>
                    <a:lnTo>
                      <a:pt x="34082" y="123047"/>
                    </a:lnTo>
                    <a:lnTo>
                      <a:pt x="46999" y="128410"/>
                    </a:lnTo>
                    <a:lnTo>
                      <a:pt x="61141" y="130919"/>
                    </a:lnTo>
                    <a:lnTo>
                      <a:pt x="65531" y="131063"/>
                    </a:lnTo>
                    <a:lnTo>
                      <a:pt x="79959" y="129470"/>
                    </a:lnTo>
                    <a:lnTo>
                      <a:pt x="93272" y="124921"/>
                    </a:lnTo>
                    <a:lnTo>
                      <a:pt x="105123" y="117761"/>
                    </a:lnTo>
                    <a:lnTo>
                      <a:pt x="115163" y="108336"/>
                    </a:lnTo>
                    <a:lnTo>
                      <a:pt x="123043" y="96993"/>
                    </a:lnTo>
                    <a:lnTo>
                      <a:pt x="128415" y="84077"/>
                    </a:lnTo>
                    <a:lnTo>
                      <a:pt x="130931" y="69933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58" name="object 258"/>
              <p:cNvSpPr/>
              <p:nvPr/>
            </p:nvSpPr>
            <p:spPr>
              <a:xfrm>
                <a:off x="2152396" y="2826397"/>
                <a:ext cx="131076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4">
                    <a:moveTo>
                      <a:pt x="131076" y="65532"/>
                    </a:moveTo>
                    <a:lnTo>
                      <a:pt x="130931" y="69917"/>
                    </a:lnTo>
                    <a:lnTo>
                      <a:pt x="128418" y="84050"/>
                    </a:lnTo>
                    <a:lnTo>
                      <a:pt x="123047" y="96964"/>
                    </a:lnTo>
                    <a:lnTo>
                      <a:pt x="115168" y="108311"/>
                    </a:lnTo>
                    <a:lnTo>
                      <a:pt x="105129" y="117743"/>
                    </a:lnTo>
                    <a:lnTo>
                      <a:pt x="93280" y="124911"/>
                    </a:lnTo>
                    <a:lnTo>
                      <a:pt x="79968" y="129467"/>
                    </a:lnTo>
                    <a:lnTo>
                      <a:pt x="65544" y="131064"/>
                    </a:lnTo>
                    <a:lnTo>
                      <a:pt x="61143" y="130918"/>
                    </a:lnTo>
                    <a:lnTo>
                      <a:pt x="46998" y="128404"/>
                    </a:lnTo>
                    <a:lnTo>
                      <a:pt x="34080" y="123034"/>
                    </a:lnTo>
                    <a:lnTo>
                      <a:pt x="22734" y="115156"/>
                    </a:lnTo>
                    <a:lnTo>
                      <a:pt x="13307" y="105119"/>
                    </a:lnTo>
                    <a:lnTo>
                      <a:pt x="6145" y="93270"/>
                    </a:lnTo>
                    <a:lnTo>
                      <a:pt x="1594" y="79958"/>
                    </a:lnTo>
                    <a:lnTo>
                      <a:pt x="0" y="65532"/>
                    </a:lnTo>
                    <a:lnTo>
                      <a:pt x="145" y="61130"/>
                    </a:lnTo>
                    <a:lnTo>
                      <a:pt x="2656" y="46986"/>
                    </a:lnTo>
                    <a:lnTo>
                      <a:pt x="8022" y="34070"/>
                    </a:lnTo>
                    <a:lnTo>
                      <a:pt x="15896" y="22727"/>
                    </a:lnTo>
                    <a:lnTo>
                      <a:pt x="25931" y="13302"/>
                    </a:lnTo>
                    <a:lnTo>
                      <a:pt x="37781" y="6142"/>
                    </a:lnTo>
                    <a:lnTo>
                      <a:pt x="51101" y="1593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3"/>
                    </a:lnTo>
                    <a:lnTo>
                      <a:pt x="96971" y="8016"/>
                    </a:lnTo>
                    <a:lnTo>
                      <a:pt x="108319" y="15887"/>
                    </a:lnTo>
                    <a:lnTo>
                      <a:pt x="117752" y="25920"/>
                    </a:lnTo>
                    <a:lnTo>
                      <a:pt x="124922" y="37769"/>
                    </a:lnTo>
                    <a:lnTo>
                      <a:pt x="129479" y="51088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59" name="object 259"/>
              <p:cNvSpPr/>
              <p:nvPr/>
            </p:nvSpPr>
            <p:spPr>
              <a:xfrm>
                <a:off x="2207221" y="2902597"/>
                <a:ext cx="71386" cy="50939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39">
                    <a:moveTo>
                      <a:pt x="0" y="49999"/>
                    </a:moveTo>
                    <a:lnTo>
                      <a:pt x="3517" y="50596"/>
                    </a:lnTo>
                    <a:lnTo>
                      <a:pt x="7137" y="50939"/>
                    </a:lnTo>
                    <a:lnTo>
                      <a:pt x="10718" y="50939"/>
                    </a:lnTo>
                    <a:lnTo>
                      <a:pt x="24684" y="49339"/>
                    </a:lnTo>
                    <a:lnTo>
                      <a:pt x="37594" y="44760"/>
                    </a:lnTo>
                    <a:lnTo>
                      <a:pt x="49051" y="37537"/>
                    </a:lnTo>
                    <a:lnTo>
                      <a:pt x="58653" y="28002"/>
                    </a:lnTo>
                    <a:lnTo>
                      <a:pt x="66004" y="16489"/>
                    </a:lnTo>
                    <a:lnTo>
                      <a:pt x="70703" y="333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60" name="object 260"/>
              <p:cNvSpPr/>
              <p:nvPr/>
            </p:nvSpPr>
            <p:spPr>
              <a:xfrm>
                <a:off x="2222893" y="2915983"/>
                <a:ext cx="46736" cy="32753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753">
                    <a:moveTo>
                      <a:pt x="0" y="32753"/>
                    </a:moveTo>
                    <a:lnTo>
                      <a:pt x="13105" y="30023"/>
                    </a:lnTo>
                    <a:lnTo>
                      <a:pt x="25029" y="24430"/>
                    </a:lnTo>
                    <a:lnTo>
                      <a:pt x="35329" y="16278"/>
                    </a:lnTo>
                    <a:lnTo>
                      <a:pt x="43566" y="5874"/>
                    </a:lnTo>
                    <a:lnTo>
                      <a:pt x="46736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61" name="object 261"/>
              <p:cNvSpPr/>
              <p:nvPr/>
            </p:nvSpPr>
            <p:spPr>
              <a:xfrm>
                <a:off x="2239810" y="2928543"/>
                <a:ext cx="14731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61">
                    <a:moveTo>
                      <a:pt x="0" y="10261"/>
                    </a:moveTo>
                    <a:lnTo>
                      <a:pt x="5461" y="7734"/>
                    </a:lnTo>
                    <a:lnTo>
                      <a:pt x="10477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62" name="object 262"/>
              <p:cNvSpPr/>
              <p:nvPr/>
            </p:nvSpPr>
            <p:spPr>
              <a:xfrm>
                <a:off x="2180882" y="2844406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20434" y="11849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20" y="19697"/>
                    </a:lnTo>
                    <a:lnTo>
                      <a:pt x="0" y="10413"/>
                    </a:lnTo>
                    <a:lnTo>
                      <a:pt x="4305" y="6096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63" name="object 263"/>
              <p:cNvSpPr/>
              <p:nvPr/>
            </p:nvSpPr>
            <p:spPr>
              <a:xfrm>
                <a:off x="2180882" y="2844406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05" y="6096"/>
                    </a:lnTo>
                    <a:lnTo>
                      <a:pt x="0" y="10413"/>
                    </a:lnTo>
                    <a:lnTo>
                      <a:pt x="9220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64" name="object 264"/>
              <p:cNvSpPr/>
              <p:nvPr/>
            </p:nvSpPr>
            <p:spPr>
              <a:xfrm>
                <a:off x="2185492" y="2850362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78" y="2222"/>
                    </a:lnTo>
                    <a:lnTo>
                      <a:pt x="3771" y="5346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65" name="object 265"/>
              <p:cNvSpPr/>
              <p:nvPr/>
            </p:nvSpPr>
            <p:spPr>
              <a:xfrm>
                <a:off x="2187778" y="2848965"/>
                <a:ext cx="7632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69">
                    <a:moveTo>
                      <a:pt x="7632" y="10718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66" name="object 266"/>
              <p:cNvSpPr/>
              <p:nvPr/>
            </p:nvSpPr>
            <p:spPr>
              <a:xfrm>
                <a:off x="2152396" y="2826397"/>
                <a:ext cx="131076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4">
                    <a:moveTo>
                      <a:pt x="131076" y="65532"/>
                    </a:moveTo>
                    <a:lnTo>
                      <a:pt x="129479" y="51088"/>
                    </a:lnTo>
                    <a:lnTo>
                      <a:pt x="124922" y="37769"/>
                    </a:lnTo>
                    <a:lnTo>
                      <a:pt x="117752" y="25920"/>
                    </a:lnTo>
                    <a:lnTo>
                      <a:pt x="108319" y="15887"/>
                    </a:lnTo>
                    <a:lnTo>
                      <a:pt x="96971" y="8016"/>
                    </a:lnTo>
                    <a:lnTo>
                      <a:pt x="84058" y="2653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3"/>
                    </a:lnTo>
                    <a:lnTo>
                      <a:pt x="37781" y="6142"/>
                    </a:lnTo>
                    <a:lnTo>
                      <a:pt x="25931" y="13302"/>
                    </a:lnTo>
                    <a:lnTo>
                      <a:pt x="15896" y="22727"/>
                    </a:lnTo>
                    <a:lnTo>
                      <a:pt x="8022" y="34070"/>
                    </a:lnTo>
                    <a:lnTo>
                      <a:pt x="2656" y="46986"/>
                    </a:lnTo>
                    <a:lnTo>
                      <a:pt x="145" y="61130"/>
                    </a:lnTo>
                    <a:lnTo>
                      <a:pt x="0" y="65532"/>
                    </a:lnTo>
                    <a:lnTo>
                      <a:pt x="1594" y="79958"/>
                    </a:lnTo>
                    <a:lnTo>
                      <a:pt x="6145" y="93270"/>
                    </a:lnTo>
                    <a:lnTo>
                      <a:pt x="13307" y="105119"/>
                    </a:lnTo>
                    <a:lnTo>
                      <a:pt x="22734" y="115156"/>
                    </a:lnTo>
                    <a:lnTo>
                      <a:pt x="34080" y="123034"/>
                    </a:lnTo>
                    <a:lnTo>
                      <a:pt x="46998" y="128404"/>
                    </a:lnTo>
                    <a:lnTo>
                      <a:pt x="61143" y="130918"/>
                    </a:lnTo>
                    <a:lnTo>
                      <a:pt x="65544" y="131064"/>
                    </a:lnTo>
                    <a:lnTo>
                      <a:pt x="79968" y="129467"/>
                    </a:lnTo>
                    <a:lnTo>
                      <a:pt x="93280" y="124911"/>
                    </a:lnTo>
                    <a:lnTo>
                      <a:pt x="105129" y="117743"/>
                    </a:lnTo>
                    <a:lnTo>
                      <a:pt x="115168" y="108311"/>
                    </a:lnTo>
                    <a:lnTo>
                      <a:pt x="123047" y="96964"/>
                    </a:lnTo>
                    <a:lnTo>
                      <a:pt x="128418" y="84050"/>
                    </a:lnTo>
                    <a:lnTo>
                      <a:pt x="130931" y="69917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67" name="object 267"/>
              <p:cNvSpPr/>
              <p:nvPr/>
            </p:nvSpPr>
            <p:spPr>
              <a:xfrm>
                <a:off x="2296515" y="2891929"/>
                <a:ext cx="262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288">
                    <a:moveTo>
                      <a:pt x="26288" y="0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68" name="object 268"/>
              <p:cNvSpPr/>
              <p:nvPr/>
            </p:nvSpPr>
            <p:spPr>
              <a:xfrm>
                <a:off x="2292743" y="2859379"/>
                <a:ext cx="24853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853" h="8140">
                    <a:moveTo>
                      <a:pt x="24853" y="0"/>
                    </a:moveTo>
                    <a:lnTo>
                      <a:pt x="0" y="814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69" name="object 269"/>
              <p:cNvSpPr/>
              <p:nvPr/>
            </p:nvSpPr>
            <p:spPr>
              <a:xfrm>
                <a:off x="2281529" y="2830220"/>
                <a:ext cx="21234" cy="15328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28">
                    <a:moveTo>
                      <a:pt x="21234" y="0"/>
                    </a:moveTo>
                    <a:lnTo>
                      <a:pt x="0" y="15328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70" name="object 270"/>
              <p:cNvSpPr/>
              <p:nvPr/>
            </p:nvSpPr>
            <p:spPr>
              <a:xfrm>
                <a:off x="2264168" y="2806954"/>
                <a:ext cx="15328" cy="21221"/>
              </a:xfrm>
              <a:custGeom>
                <a:avLst/>
                <a:gdLst/>
                <a:ahLst/>
                <a:cxnLst/>
                <a:rect l="l" t="t" r="r" b="b"/>
                <a:pathLst>
                  <a:path w="15328" h="21221">
                    <a:moveTo>
                      <a:pt x="15328" y="0"/>
                    </a:moveTo>
                    <a:lnTo>
                      <a:pt x="0" y="2122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71" name="object 271"/>
              <p:cNvSpPr/>
              <p:nvPr/>
            </p:nvSpPr>
            <p:spPr>
              <a:xfrm>
                <a:off x="2217940" y="2787002"/>
                <a:ext cx="0" cy="26200"/>
              </a:xfrm>
              <a:custGeom>
                <a:avLst/>
                <a:gdLst/>
                <a:ahLst/>
                <a:cxnLst/>
                <a:rect l="l" t="t" r="r" b="b"/>
                <a:pathLst>
                  <a:path h="26200">
                    <a:moveTo>
                      <a:pt x="0" y="0"/>
                    </a:moveTo>
                    <a:lnTo>
                      <a:pt x="0" y="2620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72" name="object 272"/>
              <p:cNvSpPr/>
              <p:nvPr/>
            </p:nvSpPr>
            <p:spPr>
              <a:xfrm>
                <a:off x="2185390" y="2792120"/>
                <a:ext cx="8140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853">
                    <a:moveTo>
                      <a:pt x="0" y="0"/>
                    </a:moveTo>
                    <a:lnTo>
                      <a:pt x="8140" y="24853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73" name="object 273"/>
              <p:cNvSpPr/>
              <p:nvPr/>
            </p:nvSpPr>
            <p:spPr>
              <a:xfrm>
                <a:off x="2156218" y="2806954"/>
                <a:ext cx="15328" cy="21221"/>
              </a:xfrm>
              <a:custGeom>
                <a:avLst/>
                <a:gdLst/>
                <a:ahLst/>
                <a:cxnLst/>
                <a:rect l="l" t="t" r="r" b="b"/>
                <a:pathLst>
                  <a:path w="15328" h="21221">
                    <a:moveTo>
                      <a:pt x="0" y="0"/>
                    </a:moveTo>
                    <a:lnTo>
                      <a:pt x="15328" y="2122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74" name="object 274"/>
              <p:cNvSpPr/>
              <p:nvPr/>
            </p:nvSpPr>
            <p:spPr>
              <a:xfrm>
                <a:off x="2132952" y="2830220"/>
                <a:ext cx="21234" cy="15328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28">
                    <a:moveTo>
                      <a:pt x="0" y="0"/>
                    </a:moveTo>
                    <a:lnTo>
                      <a:pt x="21234" y="15328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75" name="object 275"/>
              <p:cNvSpPr/>
              <p:nvPr/>
            </p:nvSpPr>
            <p:spPr>
              <a:xfrm>
                <a:off x="2118118" y="2859379"/>
                <a:ext cx="24853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853" h="8140">
                    <a:moveTo>
                      <a:pt x="0" y="0"/>
                    </a:moveTo>
                    <a:lnTo>
                      <a:pt x="24853" y="814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76" name="object 276"/>
              <p:cNvSpPr/>
              <p:nvPr/>
            </p:nvSpPr>
            <p:spPr>
              <a:xfrm>
                <a:off x="2113013" y="2891929"/>
                <a:ext cx="26187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87">
                    <a:moveTo>
                      <a:pt x="0" y="0"/>
                    </a:moveTo>
                    <a:lnTo>
                      <a:pt x="26187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77" name="object 277"/>
              <p:cNvSpPr/>
              <p:nvPr/>
            </p:nvSpPr>
            <p:spPr>
              <a:xfrm>
                <a:off x="2118118" y="2916186"/>
                <a:ext cx="24853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853" h="8140">
                    <a:moveTo>
                      <a:pt x="0" y="8140"/>
                    </a:moveTo>
                    <a:lnTo>
                      <a:pt x="24853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78" name="object 278"/>
              <p:cNvSpPr/>
              <p:nvPr/>
            </p:nvSpPr>
            <p:spPr>
              <a:xfrm>
                <a:off x="2264168" y="2955531"/>
                <a:ext cx="15328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328" h="21234">
                    <a:moveTo>
                      <a:pt x="15328" y="21234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79" name="object 279"/>
              <p:cNvSpPr/>
              <p:nvPr/>
            </p:nvSpPr>
            <p:spPr>
              <a:xfrm>
                <a:off x="2281529" y="2938170"/>
                <a:ext cx="21234" cy="15328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28">
                    <a:moveTo>
                      <a:pt x="21234" y="15328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80" name="object 280"/>
              <p:cNvSpPr/>
              <p:nvPr/>
            </p:nvSpPr>
            <p:spPr>
              <a:xfrm>
                <a:off x="2292743" y="2916186"/>
                <a:ext cx="24853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853" h="8140">
                    <a:moveTo>
                      <a:pt x="24853" y="8140"/>
                    </a:moveTo>
                    <a:lnTo>
                      <a:pt x="0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81" name="object 281"/>
              <p:cNvSpPr/>
              <p:nvPr/>
            </p:nvSpPr>
            <p:spPr>
              <a:xfrm>
                <a:off x="2197595" y="3099295"/>
                <a:ext cx="131064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4">
                    <a:moveTo>
                      <a:pt x="131064" y="65532"/>
                    </a:moveTo>
                    <a:lnTo>
                      <a:pt x="130919" y="69923"/>
                    </a:lnTo>
                    <a:lnTo>
                      <a:pt x="128410" y="84069"/>
                    </a:lnTo>
                    <a:lnTo>
                      <a:pt x="123047" y="96987"/>
                    </a:lnTo>
                    <a:lnTo>
                      <a:pt x="115176" y="108332"/>
                    </a:lnTo>
                    <a:lnTo>
                      <a:pt x="105143" y="117758"/>
                    </a:lnTo>
                    <a:lnTo>
                      <a:pt x="93294" y="124919"/>
                    </a:lnTo>
                    <a:lnTo>
                      <a:pt x="79975" y="129470"/>
                    </a:lnTo>
                    <a:lnTo>
                      <a:pt x="65532" y="131064"/>
                    </a:lnTo>
                    <a:lnTo>
                      <a:pt x="61147" y="130919"/>
                    </a:lnTo>
                    <a:lnTo>
                      <a:pt x="47017" y="128410"/>
                    </a:lnTo>
                    <a:lnTo>
                      <a:pt x="34104" y="123047"/>
                    </a:lnTo>
                    <a:lnTo>
                      <a:pt x="22757" y="115176"/>
                    </a:lnTo>
                    <a:lnTo>
                      <a:pt x="13324" y="105143"/>
                    </a:lnTo>
                    <a:lnTo>
                      <a:pt x="6154" y="93294"/>
                    </a:lnTo>
                    <a:lnTo>
                      <a:pt x="1596" y="79975"/>
                    </a:lnTo>
                    <a:lnTo>
                      <a:pt x="0" y="65532"/>
                    </a:lnTo>
                    <a:lnTo>
                      <a:pt x="144" y="61147"/>
                    </a:lnTo>
                    <a:lnTo>
                      <a:pt x="2658" y="47017"/>
                    </a:lnTo>
                    <a:lnTo>
                      <a:pt x="8029" y="34104"/>
                    </a:lnTo>
                    <a:lnTo>
                      <a:pt x="15908" y="22757"/>
                    </a:lnTo>
                    <a:lnTo>
                      <a:pt x="25947" y="13324"/>
                    </a:lnTo>
                    <a:lnTo>
                      <a:pt x="37796" y="6154"/>
                    </a:lnTo>
                    <a:lnTo>
                      <a:pt x="51107" y="1596"/>
                    </a:lnTo>
                    <a:lnTo>
                      <a:pt x="65532" y="0"/>
                    </a:lnTo>
                    <a:lnTo>
                      <a:pt x="69923" y="144"/>
                    </a:lnTo>
                    <a:lnTo>
                      <a:pt x="84069" y="2658"/>
                    </a:lnTo>
                    <a:lnTo>
                      <a:pt x="96987" y="8029"/>
                    </a:lnTo>
                    <a:lnTo>
                      <a:pt x="108332" y="15908"/>
                    </a:lnTo>
                    <a:lnTo>
                      <a:pt x="117758" y="25947"/>
                    </a:lnTo>
                    <a:lnTo>
                      <a:pt x="124919" y="37796"/>
                    </a:lnTo>
                    <a:lnTo>
                      <a:pt x="129470" y="51107"/>
                    </a:lnTo>
                    <a:lnTo>
                      <a:pt x="131064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82" name="object 282"/>
              <p:cNvSpPr/>
              <p:nvPr/>
            </p:nvSpPr>
            <p:spPr>
              <a:xfrm>
                <a:off x="2252459" y="3175546"/>
                <a:ext cx="71348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48" h="50901">
                    <a:moveTo>
                      <a:pt x="0" y="49961"/>
                    </a:moveTo>
                    <a:lnTo>
                      <a:pt x="3530" y="50545"/>
                    </a:lnTo>
                    <a:lnTo>
                      <a:pt x="7099" y="50901"/>
                    </a:lnTo>
                    <a:lnTo>
                      <a:pt x="10668" y="50901"/>
                    </a:lnTo>
                    <a:lnTo>
                      <a:pt x="24657" y="49300"/>
                    </a:lnTo>
                    <a:lnTo>
                      <a:pt x="37577" y="44719"/>
                    </a:lnTo>
                    <a:lnTo>
                      <a:pt x="49032" y="37494"/>
                    </a:lnTo>
                    <a:lnTo>
                      <a:pt x="58628" y="27960"/>
                    </a:lnTo>
                    <a:lnTo>
                      <a:pt x="65971" y="16454"/>
                    </a:lnTo>
                    <a:lnTo>
                      <a:pt x="70668" y="3310"/>
                    </a:lnTo>
                    <a:lnTo>
                      <a:pt x="7134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83" name="object 283"/>
              <p:cNvSpPr/>
              <p:nvPr/>
            </p:nvSpPr>
            <p:spPr>
              <a:xfrm>
                <a:off x="2268093" y="3188944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59"/>
                    </a:lnTo>
                    <a:lnTo>
                      <a:pt x="25043" y="24367"/>
                    </a:lnTo>
                    <a:lnTo>
                      <a:pt x="35347" y="16221"/>
                    </a:lnTo>
                    <a:lnTo>
                      <a:pt x="43584" y="5829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84" name="object 284"/>
              <p:cNvSpPr/>
              <p:nvPr/>
            </p:nvSpPr>
            <p:spPr>
              <a:xfrm>
                <a:off x="2285009" y="3201441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99" y="7785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85" name="object 285"/>
              <p:cNvSpPr/>
              <p:nvPr/>
            </p:nvSpPr>
            <p:spPr>
              <a:xfrm>
                <a:off x="2226068" y="3117354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884" y="0"/>
                    </a:moveTo>
                    <a:lnTo>
                      <a:pt x="20446" y="11861"/>
                    </a:lnTo>
                    <a:lnTo>
                      <a:pt x="16268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8" y="6095"/>
                    </a:lnTo>
                    <a:lnTo>
                      <a:pt x="9385" y="2527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86" name="object 286"/>
              <p:cNvSpPr/>
              <p:nvPr/>
            </p:nvSpPr>
            <p:spPr>
              <a:xfrm>
                <a:off x="2226068" y="3117354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884" y="0"/>
                    </a:moveTo>
                    <a:lnTo>
                      <a:pt x="9385" y="2527"/>
                    </a:lnTo>
                    <a:lnTo>
                      <a:pt x="4318" y="6095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268" y="13792"/>
                    </a:lnTo>
                    <a:lnTo>
                      <a:pt x="20446" y="11861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87" name="object 287"/>
              <p:cNvSpPr/>
              <p:nvPr/>
            </p:nvSpPr>
            <p:spPr>
              <a:xfrm>
                <a:off x="2230691" y="3123260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229" y="2273"/>
                    </a:lnTo>
                    <a:lnTo>
                      <a:pt x="3809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88" name="object 288"/>
              <p:cNvSpPr/>
              <p:nvPr/>
            </p:nvSpPr>
            <p:spPr>
              <a:xfrm>
                <a:off x="2233015" y="3121914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66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89" name="object 289"/>
              <p:cNvSpPr/>
              <p:nvPr/>
            </p:nvSpPr>
            <p:spPr>
              <a:xfrm>
                <a:off x="2197595" y="3099295"/>
                <a:ext cx="131064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4">
                    <a:moveTo>
                      <a:pt x="131064" y="65532"/>
                    </a:moveTo>
                    <a:lnTo>
                      <a:pt x="129470" y="51107"/>
                    </a:lnTo>
                    <a:lnTo>
                      <a:pt x="124919" y="37796"/>
                    </a:lnTo>
                    <a:lnTo>
                      <a:pt x="117758" y="25947"/>
                    </a:lnTo>
                    <a:lnTo>
                      <a:pt x="108332" y="15908"/>
                    </a:lnTo>
                    <a:lnTo>
                      <a:pt x="96987" y="8029"/>
                    </a:lnTo>
                    <a:lnTo>
                      <a:pt x="84069" y="2658"/>
                    </a:lnTo>
                    <a:lnTo>
                      <a:pt x="69923" y="144"/>
                    </a:lnTo>
                    <a:lnTo>
                      <a:pt x="65532" y="0"/>
                    </a:lnTo>
                    <a:lnTo>
                      <a:pt x="51107" y="1596"/>
                    </a:lnTo>
                    <a:lnTo>
                      <a:pt x="37796" y="6154"/>
                    </a:lnTo>
                    <a:lnTo>
                      <a:pt x="25947" y="13324"/>
                    </a:lnTo>
                    <a:lnTo>
                      <a:pt x="15908" y="22757"/>
                    </a:lnTo>
                    <a:lnTo>
                      <a:pt x="8029" y="34104"/>
                    </a:lnTo>
                    <a:lnTo>
                      <a:pt x="2658" y="47017"/>
                    </a:lnTo>
                    <a:lnTo>
                      <a:pt x="144" y="61147"/>
                    </a:lnTo>
                    <a:lnTo>
                      <a:pt x="0" y="65532"/>
                    </a:lnTo>
                    <a:lnTo>
                      <a:pt x="1596" y="79975"/>
                    </a:lnTo>
                    <a:lnTo>
                      <a:pt x="6154" y="93294"/>
                    </a:lnTo>
                    <a:lnTo>
                      <a:pt x="13324" y="105143"/>
                    </a:lnTo>
                    <a:lnTo>
                      <a:pt x="22757" y="115176"/>
                    </a:lnTo>
                    <a:lnTo>
                      <a:pt x="34104" y="123047"/>
                    </a:lnTo>
                    <a:lnTo>
                      <a:pt x="47017" y="128410"/>
                    </a:lnTo>
                    <a:lnTo>
                      <a:pt x="61147" y="130919"/>
                    </a:lnTo>
                    <a:lnTo>
                      <a:pt x="65532" y="131064"/>
                    </a:lnTo>
                    <a:lnTo>
                      <a:pt x="79975" y="129470"/>
                    </a:lnTo>
                    <a:lnTo>
                      <a:pt x="93294" y="124919"/>
                    </a:lnTo>
                    <a:lnTo>
                      <a:pt x="105143" y="117758"/>
                    </a:lnTo>
                    <a:lnTo>
                      <a:pt x="115176" y="108332"/>
                    </a:lnTo>
                    <a:lnTo>
                      <a:pt x="123047" y="96987"/>
                    </a:lnTo>
                    <a:lnTo>
                      <a:pt x="128410" y="84069"/>
                    </a:lnTo>
                    <a:lnTo>
                      <a:pt x="130919" y="69923"/>
                    </a:lnTo>
                    <a:lnTo>
                      <a:pt x="131064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90" name="object 290"/>
              <p:cNvSpPr/>
              <p:nvPr/>
            </p:nvSpPr>
            <p:spPr>
              <a:xfrm>
                <a:off x="2287536" y="3065018"/>
                <a:ext cx="7988" cy="2500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5006">
                    <a:moveTo>
                      <a:pt x="7988" y="0"/>
                    </a:moveTo>
                    <a:lnTo>
                      <a:pt x="0" y="25006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91" name="object 291"/>
              <p:cNvSpPr/>
              <p:nvPr/>
            </p:nvSpPr>
            <p:spPr>
              <a:xfrm>
                <a:off x="2263127" y="3059950"/>
                <a:ext cx="0" cy="26301"/>
              </a:xfrm>
              <a:custGeom>
                <a:avLst/>
                <a:gdLst/>
                <a:ahLst/>
                <a:cxnLst/>
                <a:rect l="l" t="t" r="r" b="b"/>
                <a:pathLst>
                  <a:path h="26301">
                    <a:moveTo>
                      <a:pt x="0" y="0"/>
                    </a:moveTo>
                    <a:lnTo>
                      <a:pt x="0" y="2630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92" name="object 292"/>
              <p:cNvSpPr/>
              <p:nvPr/>
            </p:nvSpPr>
            <p:spPr>
              <a:xfrm>
                <a:off x="2230729" y="3065018"/>
                <a:ext cx="8140" cy="25006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5006">
                    <a:moveTo>
                      <a:pt x="0" y="0"/>
                    </a:moveTo>
                    <a:lnTo>
                      <a:pt x="8140" y="25006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93" name="object 293"/>
              <p:cNvSpPr/>
              <p:nvPr/>
            </p:nvSpPr>
            <p:spPr>
              <a:xfrm>
                <a:off x="2201570" y="3080004"/>
                <a:ext cx="15328" cy="21221"/>
              </a:xfrm>
              <a:custGeom>
                <a:avLst/>
                <a:gdLst/>
                <a:ahLst/>
                <a:cxnLst/>
                <a:rect l="l" t="t" r="r" b="b"/>
                <a:pathLst>
                  <a:path w="15328" h="21221">
                    <a:moveTo>
                      <a:pt x="0" y="0"/>
                    </a:moveTo>
                    <a:lnTo>
                      <a:pt x="15328" y="2122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94" name="object 294"/>
              <p:cNvSpPr/>
              <p:nvPr/>
            </p:nvSpPr>
            <p:spPr>
              <a:xfrm>
                <a:off x="2178304" y="3103118"/>
                <a:ext cx="21221" cy="15481"/>
              </a:xfrm>
              <a:custGeom>
                <a:avLst/>
                <a:gdLst/>
                <a:ahLst/>
                <a:cxnLst/>
                <a:rect l="l" t="t" r="r" b="b"/>
                <a:pathLst>
                  <a:path w="21221" h="15481">
                    <a:moveTo>
                      <a:pt x="0" y="0"/>
                    </a:moveTo>
                    <a:lnTo>
                      <a:pt x="21221" y="1548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95" name="object 295"/>
              <p:cNvSpPr/>
              <p:nvPr/>
            </p:nvSpPr>
            <p:spPr>
              <a:xfrm>
                <a:off x="2163470" y="3132429"/>
                <a:ext cx="24853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4853" h="8140">
                    <a:moveTo>
                      <a:pt x="0" y="0"/>
                    </a:moveTo>
                    <a:lnTo>
                      <a:pt x="24853" y="814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96" name="object 296"/>
              <p:cNvSpPr/>
              <p:nvPr/>
            </p:nvSpPr>
            <p:spPr>
              <a:xfrm>
                <a:off x="2158250" y="3164827"/>
                <a:ext cx="26301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301">
                    <a:moveTo>
                      <a:pt x="0" y="0"/>
                    </a:moveTo>
                    <a:lnTo>
                      <a:pt x="26301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97" name="object 297"/>
              <p:cNvSpPr/>
              <p:nvPr/>
            </p:nvSpPr>
            <p:spPr>
              <a:xfrm>
                <a:off x="2456954" y="3193656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2"/>
                    </a:moveTo>
                    <a:lnTo>
                      <a:pt x="130919" y="69922"/>
                    </a:lnTo>
                    <a:lnTo>
                      <a:pt x="128406" y="84064"/>
                    </a:lnTo>
                    <a:lnTo>
                      <a:pt x="123037" y="96981"/>
                    </a:lnTo>
                    <a:lnTo>
                      <a:pt x="115159" y="108327"/>
                    </a:lnTo>
                    <a:lnTo>
                      <a:pt x="105122" y="117754"/>
                    </a:lnTo>
                    <a:lnTo>
                      <a:pt x="93272" y="124917"/>
                    </a:lnTo>
                    <a:lnTo>
                      <a:pt x="79960" y="129469"/>
                    </a:lnTo>
                    <a:lnTo>
                      <a:pt x="65531" y="131063"/>
                    </a:lnTo>
                    <a:lnTo>
                      <a:pt x="61141" y="130919"/>
                    </a:lnTo>
                    <a:lnTo>
                      <a:pt x="46999" y="128409"/>
                    </a:lnTo>
                    <a:lnTo>
                      <a:pt x="34082" y="123045"/>
                    </a:lnTo>
                    <a:lnTo>
                      <a:pt x="22736" y="115172"/>
                    </a:lnTo>
                    <a:lnTo>
                      <a:pt x="13309" y="105138"/>
                    </a:lnTo>
                    <a:lnTo>
                      <a:pt x="6146" y="93289"/>
                    </a:lnTo>
                    <a:lnTo>
                      <a:pt x="1594" y="79971"/>
                    </a:lnTo>
                    <a:lnTo>
                      <a:pt x="0" y="65532"/>
                    </a:lnTo>
                    <a:lnTo>
                      <a:pt x="144" y="61146"/>
                    </a:lnTo>
                    <a:lnTo>
                      <a:pt x="2654" y="47013"/>
                    </a:lnTo>
                    <a:lnTo>
                      <a:pt x="8018" y="34099"/>
                    </a:lnTo>
                    <a:lnTo>
                      <a:pt x="15891" y="22752"/>
                    </a:lnTo>
                    <a:lnTo>
                      <a:pt x="25925" y="13320"/>
                    </a:lnTo>
                    <a:lnTo>
                      <a:pt x="37774" y="6152"/>
                    </a:lnTo>
                    <a:lnTo>
                      <a:pt x="51092" y="1596"/>
                    </a:lnTo>
                    <a:lnTo>
                      <a:pt x="65531" y="0"/>
                    </a:lnTo>
                    <a:lnTo>
                      <a:pt x="69917" y="144"/>
                    </a:lnTo>
                    <a:lnTo>
                      <a:pt x="84050" y="2657"/>
                    </a:lnTo>
                    <a:lnTo>
                      <a:pt x="96964" y="8026"/>
                    </a:lnTo>
                    <a:lnTo>
                      <a:pt x="108311" y="15904"/>
                    </a:lnTo>
                    <a:lnTo>
                      <a:pt x="117743" y="25941"/>
                    </a:lnTo>
                    <a:lnTo>
                      <a:pt x="124911" y="37791"/>
                    </a:lnTo>
                    <a:lnTo>
                      <a:pt x="129467" y="51103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98" name="object 298"/>
              <p:cNvSpPr/>
              <p:nvPr/>
            </p:nvSpPr>
            <p:spPr>
              <a:xfrm>
                <a:off x="2511767" y="3269907"/>
                <a:ext cx="71386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888">
                    <a:moveTo>
                      <a:pt x="0" y="49949"/>
                    </a:moveTo>
                    <a:lnTo>
                      <a:pt x="3530" y="50545"/>
                    </a:lnTo>
                    <a:lnTo>
                      <a:pt x="7150" y="50888"/>
                    </a:lnTo>
                    <a:lnTo>
                      <a:pt x="10718" y="50888"/>
                    </a:lnTo>
                    <a:lnTo>
                      <a:pt x="24694" y="49287"/>
                    </a:lnTo>
                    <a:lnTo>
                      <a:pt x="37610" y="44706"/>
                    </a:lnTo>
                    <a:lnTo>
                      <a:pt x="49069" y="37481"/>
                    </a:lnTo>
                    <a:lnTo>
                      <a:pt x="58671" y="27947"/>
                    </a:lnTo>
                    <a:lnTo>
                      <a:pt x="66018" y="16439"/>
                    </a:lnTo>
                    <a:lnTo>
                      <a:pt x="70711" y="329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99" name="object 299"/>
              <p:cNvSpPr/>
              <p:nvPr/>
            </p:nvSpPr>
            <p:spPr>
              <a:xfrm>
                <a:off x="2527452" y="3283292"/>
                <a:ext cx="46685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702">
                    <a:moveTo>
                      <a:pt x="0" y="32702"/>
                    </a:moveTo>
                    <a:lnTo>
                      <a:pt x="13115" y="29988"/>
                    </a:lnTo>
                    <a:lnTo>
                      <a:pt x="25047" y="24387"/>
                    </a:lnTo>
                    <a:lnTo>
                      <a:pt x="35346" y="16219"/>
                    </a:lnTo>
                    <a:lnTo>
                      <a:pt x="43564" y="5804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00" name="object 300"/>
              <p:cNvSpPr/>
              <p:nvPr/>
            </p:nvSpPr>
            <p:spPr>
              <a:xfrm>
                <a:off x="2544368" y="3295802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48" y="7785"/>
                    </a:lnTo>
                    <a:lnTo>
                      <a:pt x="10413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01" name="object 301"/>
              <p:cNvSpPr/>
              <p:nvPr/>
            </p:nvSpPr>
            <p:spPr>
              <a:xfrm>
                <a:off x="2485377" y="3211715"/>
                <a:ext cx="2048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5">
                    <a:moveTo>
                      <a:pt x="14935" y="0"/>
                    </a:moveTo>
                    <a:lnTo>
                      <a:pt x="20485" y="11849"/>
                    </a:lnTo>
                    <a:lnTo>
                      <a:pt x="16319" y="13792"/>
                    </a:lnTo>
                    <a:lnTo>
                      <a:pt x="12560" y="16471"/>
                    </a:lnTo>
                    <a:lnTo>
                      <a:pt x="9283" y="19685"/>
                    </a:lnTo>
                    <a:lnTo>
                      <a:pt x="0" y="10414"/>
                    </a:lnTo>
                    <a:lnTo>
                      <a:pt x="4317" y="6096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02" name="object 302"/>
              <p:cNvSpPr/>
              <p:nvPr/>
            </p:nvSpPr>
            <p:spPr>
              <a:xfrm>
                <a:off x="2485377" y="3211715"/>
                <a:ext cx="2048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5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7" y="6096"/>
                    </a:lnTo>
                    <a:lnTo>
                      <a:pt x="0" y="10414"/>
                    </a:lnTo>
                    <a:lnTo>
                      <a:pt x="9283" y="19685"/>
                    </a:lnTo>
                    <a:lnTo>
                      <a:pt x="12560" y="16471"/>
                    </a:lnTo>
                    <a:lnTo>
                      <a:pt x="16319" y="13792"/>
                    </a:lnTo>
                    <a:lnTo>
                      <a:pt x="20485" y="1184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03" name="object 303"/>
              <p:cNvSpPr/>
              <p:nvPr/>
            </p:nvSpPr>
            <p:spPr>
              <a:xfrm>
                <a:off x="2490038" y="3217608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191" y="2285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04" name="object 304"/>
              <p:cNvSpPr/>
              <p:nvPr/>
            </p:nvSpPr>
            <p:spPr>
              <a:xfrm>
                <a:off x="2492324" y="3216224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05" name="object 305"/>
              <p:cNvSpPr/>
              <p:nvPr/>
            </p:nvSpPr>
            <p:spPr>
              <a:xfrm>
                <a:off x="2456954" y="3193656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2"/>
                    </a:moveTo>
                    <a:lnTo>
                      <a:pt x="129467" y="51103"/>
                    </a:lnTo>
                    <a:lnTo>
                      <a:pt x="124911" y="37791"/>
                    </a:lnTo>
                    <a:lnTo>
                      <a:pt x="117743" y="25941"/>
                    </a:lnTo>
                    <a:lnTo>
                      <a:pt x="108311" y="15904"/>
                    </a:lnTo>
                    <a:lnTo>
                      <a:pt x="96964" y="8026"/>
                    </a:lnTo>
                    <a:lnTo>
                      <a:pt x="84050" y="2657"/>
                    </a:lnTo>
                    <a:lnTo>
                      <a:pt x="69917" y="144"/>
                    </a:lnTo>
                    <a:lnTo>
                      <a:pt x="65531" y="0"/>
                    </a:lnTo>
                    <a:lnTo>
                      <a:pt x="51092" y="1596"/>
                    </a:lnTo>
                    <a:lnTo>
                      <a:pt x="37774" y="6152"/>
                    </a:lnTo>
                    <a:lnTo>
                      <a:pt x="25925" y="13320"/>
                    </a:lnTo>
                    <a:lnTo>
                      <a:pt x="15891" y="22752"/>
                    </a:lnTo>
                    <a:lnTo>
                      <a:pt x="8018" y="34099"/>
                    </a:lnTo>
                    <a:lnTo>
                      <a:pt x="2654" y="47013"/>
                    </a:lnTo>
                    <a:lnTo>
                      <a:pt x="144" y="61146"/>
                    </a:lnTo>
                    <a:lnTo>
                      <a:pt x="0" y="65532"/>
                    </a:lnTo>
                    <a:lnTo>
                      <a:pt x="1594" y="79971"/>
                    </a:lnTo>
                    <a:lnTo>
                      <a:pt x="6146" y="93289"/>
                    </a:lnTo>
                    <a:lnTo>
                      <a:pt x="13309" y="105138"/>
                    </a:lnTo>
                    <a:lnTo>
                      <a:pt x="22736" y="115172"/>
                    </a:lnTo>
                    <a:lnTo>
                      <a:pt x="34082" y="123045"/>
                    </a:lnTo>
                    <a:lnTo>
                      <a:pt x="46999" y="128409"/>
                    </a:lnTo>
                    <a:lnTo>
                      <a:pt x="61141" y="130919"/>
                    </a:lnTo>
                    <a:lnTo>
                      <a:pt x="65531" y="131063"/>
                    </a:lnTo>
                    <a:lnTo>
                      <a:pt x="79960" y="129469"/>
                    </a:lnTo>
                    <a:lnTo>
                      <a:pt x="93272" y="124917"/>
                    </a:lnTo>
                    <a:lnTo>
                      <a:pt x="105122" y="117754"/>
                    </a:lnTo>
                    <a:lnTo>
                      <a:pt x="115159" y="108327"/>
                    </a:lnTo>
                    <a:lnTo>
                      <a:pt x="123037" y="96981"/>
                    </a:lnTo>
                    <a:lnTo>
                      <a:pt x="128406" y="84064"/>
                    </a:lnTo>
                    <a:lnTo>
                      <a:pt x="130919" y="69922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06" name="object 306"/>
              <p:cNvSpPr/>
              <p:nvPr/>
            </p:nvSpPr>
            <p:spPr>
              <a:xfrm>
                <a:off x="2517521" y="3486302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532"/>
                    </a:moveTo>
                    <a:lnTo>
                      <a:pt x="130934" y="69877"/>
                    </a:lnTo>
                    <a:lnTo>
                      <a:pt x="128427" y="84014"/>
                    </a:lnTo>
                    <a:lnTo>
                      <a:pt x="123060" y="96929"/>
                    </a:lnTo>
                    <a:lnTo>
                      <a:pt x="115182" y="108273"/>
                    </a:lnTo>
                    <a:lnTo>
                      <a:pt x="105142" y="117701"/>
                    </a:lnTo>
                    <a:lnTo>
                      <a:pt x="93289" y="124865"/>
                    </a:lnTo>
                    <a:lnTo>
                      <a:pt x="79974" y="129418"/>
                    </a:lnTo>
                    <a:lnTo>
                      <a:pt x="65544" y="131013"/>
                    </a:lnTo>
                    <a:lnTo>
                      <a:pt x="61182" y="130870"/>
                    </a:lnTo>
                    <a:lnTo>
                      <a:pt x="47030" y="128366"/>
                    </a:lnTo>
                    <a:lnTo>
                      <a:pt x="34104" y="123008"/>
                    </a:lnTo>
                    <a:lnTo>
                      <a:pt x="22750" y="115141"/>
                    </a:lnTo>
                    <a:lnTo>
                      <a:pt x="13317" y="105113"/>
                    </a:lnTo>
                    <a:lnTo>
                      <a:pt x="6149" y="93270"/>
                    </a:lnTo>
                    <a:lnTo>
                      <a:pt x="1595" y="79961"/>
                    </a:lnTo>
                    <a:lnTo>
                      <a:pt x="0" y="65532"/>
                    </a:lnTo>
                    <a:lnTo>
                      <a:pt x="145" y="61130"/>
                    </a:lnTo>
                    <a:lnTo>
                      <a:pt x="2656" y="46986"/>
                    </a:lnTo>
                    <a:lnTo>
                      <a:pt x="8022" y="34070"/>
                    </a:lnTo>
                    <a:lnTo>
                      <a:pt x="15896" y="22727"/>
                    </a:lnTo>
                    <a:lnTo>
                      <a:pt x="25931" y="13302"/>
                    </a:lnTo>
                    <a:lnTo>
                      <a:pt x="37781" y="6142"/>
                    </a:lnTo>
                    <a:lnTo>
                      <a:pt x="51101" y="1593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3"/>
                    </a:lnTo>
                    <a:lnTo>
                      <a:pt x="96971" y="8016"/>
                    </a:lnTo>
                    <a:lnTo>
                      <a:pt x="108319" y="15887"/>
                    </a:lnTo>
                    <a:lnTo>
                      <a:pt x="117752" y="25920"/>
                    </a:lnTo>
                    <a:lnTo>
                      <a:pt x="124922" y="37769"/>
                    </a:lnTo>
                    <a:lnTo>
                      <a:pt x="129479" y="51088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07" name="object 307"/>
              <p:cNvSpPr/>
              <p:nvPr/>
            </p:nvSpPr>
            <p:spPr>
              <a:xfrm>
                <a:off x="2572346" y="3562502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137" y="50901"/>
                    </a:lnTo>
                    <a:lnTo>
                      <a:pt x="10718" y="50901"/>
                    </a:lnTo>
                    <a:lnTo>
                      <a:pt x="24688" y="49299"/>
                    </a:lnTo>
                    <a:lnTo>
                      <a:pt x="37602" y="44717"/>
                    </a:lnTo>
                    <a:lnTo>
                      <a:pt x="49060" y="37490"/>
                    </a:lnTo>
                    <a:lnTo>
                      <a:pt x="58664" y="27955"/>
                    </a:lnTo>
                    <a:lnTo>
                      <a:pt x="66013" y="16446"/>
                    </a:lnTo>
                    <a:lnTo>
                      <a:pt x="70709" y="330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08" name="object 308"/>
              <p:cNvSpPr/>
              <p:nvPr/>
            </p:nvSpPr>
            <p:spPr>
              <a:xfrm>
                <a:off x="2588018" y="3575888"/>
                <a:ext cx="46736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702">
                    <a:moveTo>
                      <a:pt x="0" y="32702"/>
                    </a:moveTo>
                    <a:lnTo>
                      <a:pt x="13111" y="29993"/>
                    </a:lnTo>
                    <a:lnTo>
                      <a:pt x="25040" y="24402"/>
                    </a:lnTo>
                    <a:lnTo>
                      <a:pt x="35344" y="16245"/>
                    </a:lnTo>
                    <a:lnTo>
                      <a:pt x="43580" y="5840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09" name="object 309"/>
              <p:cNvSpPr/>
              <p:nvPr/>
            </p:nvSpPr>
            <p:spPr>
              <a:xfrm>
                <a:off x="2604935" y="3588397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61" y="7785"/>
                    </a:lnTo>
                    <a:lnTo>
                      <a:pt x="10477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10" name="object 310"/>
              <p:cNvSpPr/>
              <p:nvPr/>
            </p:nvSpPr>
            <p:spPr>
              <a:xfrm>
                <a:off x="2546007" y="3504311"/>
                <a:ext cx="20434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85">
                    <a:moveTo>
                      <a:pt x="14884" y="0"/>
                    </a:moveTo>
                    <a:lnTo>
                      <a:pt x="20434" y="11849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20" y="19685"/>
                    </a:lnTo>
                    <a:lnTo>
                      <a:pt x="0" y="10413"/>
                    </a:lnTo>
                    <a:lnTo>
                      <a:pt x="4305" y="6096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11" name="object 311"/>
              <p:cNvSpPr/>
              <p:nvPr/>
            </p:nvSpPr>
            <p:spPr>
              <a:xfrm>
                <a:off x="2546007" y="3504311"/>
                <a:ext cx="20434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85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05" y="6096"/>
                    </a:lnTo>
                    <a:lnTo>
                      <a:pt x="0" y="10413"/>
                    </a:lnTo>
                    <a:lnTo>
                      <a:pt x="9220" y="19685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12" name="object 312"/>
              <p:cNvSpPr/>
              <p:nvPr/>
            </p:nvSpPr>
            <p:spPr>
              <a:xfrm>
                <a:off x="2550617" y="3510216"/>
                <a:ext cx="13042" cy="9169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69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71" y="5346"/>
                    </a:lnTo>
                    <a:lnTo>
                      <a:pt x="0" y="9169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13" name="object 313"/>
              <p:cNvSpPr/>
              <p:nvPr/>
            </p:nvSpPr>
            <p:spPr>
              <a:xfrm>
                <a:off x="2552903" y="3508870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718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14" name="object 314"/>
              <p:cNvSpPr/>
              <p:nvPr/>
            </p:nvSpPr>
            <p:spPr>
              <a:xfrm>
                <a:off x="2517521" y="3486302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532"/>
                    </a:moveTo>
                    <a:lnTo>
                      <a:pt x="129479" y="51088"/>
                    </a:lnTo>
                    <a:lnTo>
                      <a:pt x="124922" y="37769"/>
                    </a:lnTo>
                    <a:lnTo>
                      <a:pt x="117752" y="25920"/>
                    </a:lnTo>
                    <a:lnTo>
                      <a:pt x="108319" y="15887"/>
                    </a:lnTo>
                    <a:lnTo>
                      <a:pt x="96971" y="8016"/>
                    </a:lnTo>
                    <a:lnTo>
                      <a:pt x="84058" y="2653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3"/>
                    </a:lnTo>
                    <a:lnTo>
                      <a:pt x="37781" y="6142"/>
                    </a:lnTo>
                    <a:lnTo>
                      <a:pt x="25931" y="13302"/>
                    </a:lnTo>
                    <a:lnTo>
                      <a:pt x="15896" y="22727"/>
                    </a:lnTo>
                    <a:lnTo>
                      <a:pt x="8022" y="34070"/>
                    </a:lnTo>
                    <a:lnTo>
                      <a:pt x="2656" y="46986"/>
                    </a:lnTo>
                    <a:lnTo>
                      <a:pt x="145" y="61130"/>
                    </a:lnTo>
                    <a:lnTo>
                      <a:pt x="0" y="65532"/>
                    </a:lnTo>
                    <a:lnTo>
                      <a:pt x="1595" y="79961"/>
                    </a:lnTo>
                    <a:lnTo>
                      <a:pt x="6149" y="93270"/>
                    </a:lnTo>
                    <a:lnTo>
                      <a:pt x="13317" y="105113"/>
                    </a:lnTo>
                    <a:lnTo>
                      <a:pt x="22750" y="115141"/>
                    </a:lnTo>
                    <a:lnTo>
                      <a:pt x="34104" y="123008"/>
                    </a:lnTo>
                    <a:lnTo>
                      <a:pt x="47030" y="128366"/>
                    </a:lnTo>
                    <a:lnTo>
                      <a:pt x="61182" y="130870"/>
                    </a:lnTo>
                    <a:lnTo>
                      <a:pt x="65544" y="131013"/>
                    </a:lnTo>
                    <a:lnTo>
                      <a:pt x="79974" y="129418"/>
                    </a:lnTo>
                    <a:lnTo>
                      <a:pt x="93289" y="124865"/>
                    </a:lnTo>
                    <a:lnTo>
                      <a:pt x="105142" y="117701"/>
                    </a:lnTo>
                    <a:lnTo>
                      <a:pt x="115182" y="108273"/>
                    </a:lnTo>
                    <a:lnTo>
                      <a:pt x="123060" y="96929"/>
                    </a:lnTo>
                    <a:lnTo>
                      <a:pt x="128427" y="84014"/>
                    </a:lnTo>
                    <a:lnTo>
                      <a:pt x="130934" y="69877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15" name="object 315"/>
              <p:cNvSpPr/>
              <p:nvPr/>
            </p:nvSpPr>
            <p:spPr>
              <a:xfrm>
                <a:off x="2822181" y="3559670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2"/>
                    </a:moveTo>
                    <a:lnTo>
                      <a:pt x="130919" y="69923"/>
                    </a:lnTo>
                    <a:lnTo>
                      <a:pt x="128409" y="84069"/>
                    </a:lnTo>
                    <a:lnTo>
                      <a:pt x="123045" y="96987"/>
                    </a:lnTo>
                    <a:lnTo>
                      <a:pt x="115172" y="108332"/>
                    </a:lnTo>
                    <a:lnTo>
                      <a:pt x="105138" y="117758"/>
                    </a:lnTo>
                    <a:lnTo>
                      <a:pt x="93289" y="124919"/>
                    </a:lnTo>
                    <a:lnTo>
                      <a:pt x="79971" y="129470"/>
                    </a:lnTo>
                    <a:lnTo>
                      <a:pt x="65531" y="131063"/>
                    </a:lnTo>
                    <a:lnTo>
                      <a:pt x="61146" y="130919"/>
                    </a:lnTo>
                    <a:lnTo>
                      <a:pt x="47013" y="128410"/>
                    </a:lnTo>
                    <a:lnTo>
                      <a:pt x="34099" y="123047"/>
                    </a:lnTo>
                    <a:lnTo>
                      <a:pt x="22752" y="115176"/>
                    </a:lnTo>
                    <a:lnTo>
                      <a:pt x="13320" y="105143"/>
                    </a:lnTo>
                    <a:lnTo>
                      <a:pt x="6152" y="93294"/>
                    </a:lnTo>
                    <a:lnTo>
                      <a:pt x="1596" y="79975"/>
                    </a:lnTo>
                    <a:lnTo>
                      <a:pt x="0" y="65532"/>
                    </a:lnTo>
                    <a:lnTo>
                      <a:pt x="144" y="61147"/>
                    </a:lnTo>
                    <a:lnTo>
                      <a:pt x="2657" y="47017"/>
                    </a:lnTo>
                    <a:lnTo>
                      <a:pt x="8026" y="34104"/>
                    </a:lnTo>
                    <a:lnTo>
                      <a:pt x="15904" y="22757"/>
                    </a:lnTo>
                    <a:lnTo>
                      <a:pt x="25941" y="13324"/>
                    </a:lnTo>
                    <a:lnTo>
                      <a:pt x="37791" y="6154"/>
                    </a:lnTo>
                    <a:lnTo>
                      <a:pt x="51103" y="1596"/>
                    </a:lnTo>
                    <a:lnTo>
                      <a:pt x="65531" y="0"/>
                    </a:lnTo>
                    <a:lnTo>
                      <a:pt x="69922" y="144"/>
                    </a:lnTo>
                    <a:lnTo>
                      <a:pt x="84064" y="2658"/>
                    </a:lnTo>
                    <a:lnTo>
                      <a:pt x="96981" y="8029"/>
                    </a:lnTo>
                    <a:lnTo>
                      <a:pt x="108327" y="15908"/>
                    </a:lnTo>
                    <a:lnTo>
                      <a:pt x="117754" y="25947"/>
                    </a:lnTo>
                    <a:lnTo>
                      <a:pt x="124917" y="37796"/>
                    </a:lnTo>
                    <a:lnTo>
                      <a:pt x="129469" y="51107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16" name="object 316"/>
              <p:cNvSpPr/>
              <p:nvPr/>
            </p:nvSpPr>
            <p:spPr>
              <a:xfrm>
                <a:off x="2877045" y="3635921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61"/>
                    </a:moveTo>
                    <a:lnTo>
                      <a:pt x="3517" y="50546"/>
                    </a:lnTo>
                    <a:lnTo>
                      <a:pt x="7099" y="50901"/>
                    </a:lnTo>
                    <a:lnTo>
                      <a:pt x="10668" y="50901"/>
                    </a:lnTo>
                    <a:lnTo>
                      <a:pt x="24655" y="49299"/>
                    </a:lnTo>
                    <a:lnTo>
                      <a:pt x="37574" y="44717"/>
                    </a:lnTo>
                    <a:lnTo>
                      <a:pt x="49029" y="37490"/>
                    </a:lnTo>
                    <a:lnTo>
                      <a:pt x="58626" y="27955"/>
                    </a:lnTo>
                    <a:lnTo>
                      <a:pt x="65967" y="16446"/>
                    </a:lnTo>
                    <a:lnTo>
                      <a:pt x="70659" y="330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17" name="object 317"/>
              <p:cNvSpPr/>
              <p:nvPr/>
            </p:nvSpPr>
            <p:spPr>
              <a:xfrm>
                <a:off x="2892679" y="3649319"/>
                <a:ext cx="46723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689">
                    <a:moveTo>
                      <a:pt x="0" y="32689"/>
                    </a:moveTo>
                    <a:lnTo>
                      <a:pt x="13110" y="29959"/>
                    </a:lnTo>
                    <a:lnTo>
                      <a:pt x="25041" y="24365"/>
                    </a:lnTo>
                    <a:lnTo>
                      <a:pt x="35346" y="16216"/>
                    </a:lnTo>
                    <a:lnTo>
                      <a:pt x="43580" y="5821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18" name="object 318"/>
              <p:cNvSpPr/>
              <p:nvPr/>
            </p:nvSpPr>
            <p:spPr>
              <a:xfrm>
                <a:off x="2909595" y="3661816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99" y="7785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19" name="object 319"/>
              <p:cNvSpPr/>
              <p:nvPr/>
            </p:nvSpPr>
            <p:spPr>
              <a:xfrm>
                <a:off x="2850654" y="3577729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35" y="0"/>
                    </a:moveTo>
                    <a:lnTo>
                      <a:pt x="20434" y="11861"/>
                    </a:lnTo>
                    <a:lnTo>
                      <a:pt x="16319" y="13792"/>
                    </a:lnTo>
                    <a:lnTo>
                      <a:pt x="12496" y="16471"/>
                    </a:lnTo>
                    <a:lnTo>
                      <a:pt x="9270" y="19697"/>
                    </a:lnTo>
                    <a:lnTo>
                      <a:pt x="0" y="10413"/>
                    </a:lnTo>
                    <a:lnTo>
                      <a:pt x="4317" y="6095"/>
                    </a:lnTo>
                    <a:lnTo>
                      <a:pt x="9372" y="2527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20" name="object 320"/>
              <p:cNvSpPr/>
              <p:nvPr/>
            </p:nvSpPr>
            <p:spPr>
              <a:xfrm>
                <a:off x="2850654" y="3577729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35" y="0"/>
                    </a:moveTo>
                    <a:lnTo>
                      <a:pt x="9372" y="2527"/>
                    </a:lnTo>
                    <a:lnTo>
                      <a:pt x="4317" y="6095"/>
                    </a:lnTo>
                    <a:lnTo>
                      <a:pt x="0" y="10413"/>
                    </a:lnTo>
                    <a:lnTo>
                      <a:pt x="9270" y="19697"/>
                    </a:lnTo>
                    <a:lnTo>
                      <a:pt x="12496" y="16471"/>
                    </a:lnTo>
                    <a:lnTo>
                      <a:pt x="16319" y="13792"/>
                    </a:lnTo>
                    <a:lnTo>
                      <a:pt x="20434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21" name="object 321"/>
              <p:cNvSpPr/>
              <p:nvPr/>
            </p:nvSpPr>
            <p:spPr>
              <a:xfrm>
                <a:off x="2855264" y="3583635"/>
                <a:ext cx="13093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131">
                    <a:moveTo>
                      <a:pt x="13093" y="0"/>
                    </a:moveTo>
                    <a:lnTo>
                      <a:pt x="8242" y="2273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22" name="object 322"/>
              <p:cNvSpPr/>
              <p:nvPr/>
            </p:nvSpPr>
            <p:spPr>
              <a:xfrm>
                <a:off x="2857601" y="3582289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66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23" name="object 323"/>
              <p:cNvSpPr/>
              <p:nvPr/>
            </p:nvSpPr>
            <p:spPr>
              <a:xfrm>
                <a:off x="2822181" y="3559670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2"/>
                    </a:moveTo>
                    <a:lnTo>
                      <a:pt x="129469" y="51107"/>
                    </a:lnTo>
                    <a:lnTo>
                      <a:pt x="124917" y="37796"/>
                    </a:lnTo>
                    <a:lnTo>
                      <a:pt x="117754" y="25947"/>
                    </a:lnTo>
                    <a:lnTo>
                      <a:pt x="108327" y="15908"/>
                    </a:lnTo>
                    <a:lnTo>
                      <a:pt x="96981" y="8029"/>
                    </a:lnTo>
                    <a:lnTo>
                      <a:pt x="84064" y="2658"/>
                    </a:lnTo>
                    <a:lnTo>
                      <a:pt x="69922" y="144"/>
                    </a:lnTo>
                    <a:lnTo>
                      <a:pt x="65531" y="0"/>
                    </a:lnTo>
                    <a:lnTo>
                      <a:pt x="51103" y="1596"/>
                    </a:lnTo>
                    <a:lnTo>
                      <a:pt x="37791" y="6154"/>
                    </a:lnTo>
                    <a:lnTo>
                      <a:pt x="25941" y="13324"/>
                    </a:lnTo>
                    <a:lnTo>
                      <a:pt x="15904" y="22757"/>
                    </a:lnTo>
                    <a:lnTo>
                      <a:pt x="8026" y="34104"/>
                    </a:lnTo>
                    <a:lnTo>
                      <a:pt x="2657" y="47017"/>
                    </a:lnTo>
                    <a:lnTo>
                      <a:pt x="144" y="61147"/>
                    </a:lnTo>
                    <a:lnTo>
                      <a:pt x="0" y="65532"/>
                    </a:lnTo>
                    <a:lnTo>
                      <a:pt x="1596" y="79975"/>
                    </a:lnTo>
                    <a:lnTo>
                      <a:pt x="6152" y="93294"/>
                    </a:lnTo>
                    <a:lnTo>
                      <a:pt x="13320" y="105143"/>
                    </a:lnTo>
                    <a:lnTo>
                      <a:pt x="22752" y="115176"/>
                    </a:lnTo>
                    <a:lnTo>
                      <a:pt x="34099" y="123047"/>
                    </a:lnTo>
                    <a:lnTo>
                      <a:pt x="47013" y="128410"/>
                    </a:lnTo>
                    <a:lnTo>
                      <a:pt x="61146" y="130919"/>
                    </a:lnTo>
                    <a:lnTo>
                      <a:pt x="65531" y="131063"/>
                    </a:lnTo>
                    <a:lnTo>
                      <a:pt x="79971" y="129470"/>
                    </a:lnTo>
                    <a:lnTo>
                      <a:pt x="93289" y="124919"/>
                    </a:lnTo>
                    <a:lnTo>
                      <a:pt x="105138" y="117758"/>
                    </a:lnTo>
                    <a:lnTo>
                      <a:pt x="115172" y="108332"/>
                    </a:lnTo>
                    <a:lnTo>
                      <a:pt x="123045" y="96987"/>
                    </a:lnTo>
                    <a:lnTo>
                      <a:pt x="128409" y="84069"/>
                    </a:lnTo>
                    <a:lnTo>
                      <a:pt x="130919" y="69923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25" name="object 325"/>
              <p:cNvSpPr/>
              <p:nvPr/>
            </p:nvSpPr>
            <p:spPr>
              <a:xfrm>
                <a:off x="3163544" y="3402850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50012"/>
                    </a:moveTo>
                    <a:lnTo>
                      <a:pt x="3517" y="50609"/>
                    </a:lnTo>
                    <a:lnTo>
                      <a:pt x="7086" y="50901"/>
                    </a:lnTo>
                    <a:lnTo>
                      <a:pt x="10706" y="50901"/>
                    </a:lnTo>
                    <a:lnTo>
                      <a:pt x="24679" y="49304"/>
                    </a:lnTo>
                    <a:lnTo>
                      <a:pt x="37595" y="44732"/>
                    </a:lnTo>
                    <a:lnTo>
                      <a:pt x="49055" y="37516"/>
                    </a:lnTo>
                    <a:lnTo>
                      <a:pt x="58659" y="27988"/>
                    </a:lnTo>
                    <a:lnTo>
                      <a:pt x="66010" y="16478"/>
                    </a:lnTo>
                    <a:lnTo>
                      <a:pt x="70707" y="3317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26" name="object 326"/>
              <p:cNvSpPr/>
              <p:nvPr/>
            </p:nvSpPr>
            <p:spPr>
              <a:xfrm>
                <a:off x="3179216" y="3416249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82"/>
                    </a:lnTo>
                    <a:lnTo>
                      <a:pt x="25055" y="24383"/>
                    </a:lnTo>
                    <a:lnTo>
                      <a:pt x="35353" y="16215"/>
                    </a:lnTo>
                    <a:lnTo>
                      <a:pt x="43568" y="5798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27" name="object 327"/>
              <p:cNvSpPr/>
              <p:nvPr/>
            </p:nvSpPr>
            <p:spPr>
              <a:xfrm>
                <a:off x="3196132" y="3428746"/>
                <a:ext cx="14732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75">
                    <a:moveTo>
                      <a:pt x="0" y="10375"/>
                    </a:moveTo>
                    <a:lnTo>
                      <a:pt x="5461" y="7797"/>
                    </a:lnTo>
                    <a:lnTo>
                      <a:pt x="10414" y="4267"/>
                    </a:lnTo>
                    <a:lnTo>
                      <a:pt x="14732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28" name="object 328"/>
              <p:cNvSpPr/>
              <p:nvPr/>
            </p:nvSpPr>
            <p:spPr>
              <a:xfrm>
                <a:off x="3137154" y="3344659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22" y="0"/>
                    </a:moveTo>
                    <a:lnTo>
                      <a:pt x="20485" y="11861"/>
                    </a:lnTo>
                    <a:lnTo>
                      <a:pt x="16319" y="13792"/>
                    </a:lnTo>
                    <a:lnTo>
                      <a:pt x="12547" y="16471"/>
                    </a:lnTo>
                    <a:lnTo>
                      <a:pt x="9270" y="19697"/>
                    </a:lnTo>
                    <a:lnTo>
                      <a:pt x="0" y="10426"/>
                    </a:lnTo>
                    <a:lnTo>
                      <a:pt x="4305" y="6108"/>
                    </a:lnTo>
                    <a:lnTo>
                      <a:pt x="9372" y="2578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29" name="object 329"/>
              <p:cNvSpPr/>
              <p:nvPr/>
            </p:nvSpPr>
            <p:spPr>
              <a:xfrm>
                <a:off x="3137154" y="3344659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22" y="0"/>
                    </a:moveTo>
                    <a:lnTo>
                      <a:pt x="9372" y="2578"/>
                    </a:lnTo>
                    <a:lnTo>
                      <a:pt x="4305" y="6108"/>
                    </a:lnTo>
                    <a:lnTo>
                      <a:pt x="0" y="10426"/>
                    </a:lnTo>
                    <a:lnTo>
                      <a:pt x="9270" y="19697"/>
                    </a:lnTo>
                    <a:lnTo>
                      <a:pt x="12547" y="16471"/>
                    </a:lnTo>
                    <a:lnTo>
                      <a:pt x="16319" y="13792"/>
                    </a:lnTo>
                    <a:lnTo>
                      <a:pt x="20485" y="11861"/>
                    </a:lnTo>
                    <a:lnTo>
                      <a:pt x="14922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30" name="object 330"/>
              <p:cNvSpPr/>
              <p:nvPr/>
            </p:nvSpPr>
            <p:spPr>
              <a:xfrm>
                <a:off x="3141814" y="3350615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35"/>
                    </a:lnTo>
                    <a:lnTo>
                      <a:pt x="3771" y="5308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31" name="object 331"/>
              <p:cNvSpPr/>
              <p:nvPr/>
            </p:nvSpPr>
            <p:spPr>
              <a:xfrm>
                <a:off x="3144088" y="3349231"/>
                <a:ext cx="7645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06">
                    <a:moveTo>
                      <a:pt x="7645" y="10706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32" name="object 332"/>
              <p:cNvSpPr/>
              <p:nvPr/>
            </p:nvSpPr>
            <p:spPr>
              <a:xfrm>
                <a:off x="3108718" y="3326650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44"/>
                    </a:moveTo>
                    <a:lnTo>
                      <a:pt x="129480" y="51103"/>
                    </a:lnTo>
                    <a:lnTo>
                      <a:pt x="124924" y="37784"/>
                    </a:lnTo>
                    <a:lnTo>
                      <a:pt x="117756" y="25934"/>
                    </a:lnTo>
                    <a:lnTo>
                      <a:pt x="108325" y="15899"/>
                    </a:lnTo>
                    <a:lnTo>
                      <a:pt x="96979" y="8025"/>
                    </a:lnTo>
                    <a:lnTo>
                      <a:pt x="84067" y="2659"/>
                    </a:lnTo>
                    <a:lnTo>
                      <a:pt x="69937" y="145"/>
                    </a:lnTo>
                    <a:lnTo>
                      <a:pt x="65531" y="0"/>
                    </a:lnTo>
                    <a:lnTo>
                      <a:pt x="51093" y="1594"/>
                    </a:lnTo>
                    <a:lnTo>
                      <a:pt x="37777" y="6145"/>
                    </a:lnTo>
                    <a:lnTo>
                      <a:pt x="25928" y="13307"/>
                    </a:lnTo>
                    <a:lnTo>
                      <a:pt x="15894" y="22734"/>
                    </a:lnTo>
                    <a:lnTo>
                      <a:pt x="8022" y="34080"/>
                    </a:lnTo>
                    <a:lnTo>
                      <a:pt x="2656" y="46998"/>
                    </a:lnTo>
                    <a:lnTo>
                      <a:pt x="145" y="61143"/>
                    </a:lnTo>
                    <a:lnTo>
                      <a:pt x="0" y="65544"/>
                    </a:lnTo>
                    <a:lnTo>
                      <a:pt x="1594" y="79968"/>
                    </a:lnTo>
                    <a:lnTo>
                      <a:pt x="6146" y="93280"/>
                    </a:lnTo>
                    <a:lnTo>
                      <a:pt x="13309" y="105129"/>
                    </a:lnTo>
                    <a:lnTo>
                      <a:pt x="22736" y="115168"/>
                    </a:lnTo>
                    <a:lnTo>
                      <a:pt x="34082" y="123047"/>
                    </a:lnTo>
                    <a:lnTo>
                      <a:pt x="46999" y="128418"/>
                    </a:lnTo>
                    <a:lnTo>
                      <a:pt x="61141" y="130931"/>
                    </a:lnTo>
                    <a:lnTo>
                      <a:pt x="65531" y="131076"/>
                    </a:lnTo>
                    <a:lnTo>
                      <a:pt x="79959" y="129480"/>
                    </a:lnTo>
                    <a:lnTo>
                      <a:pt x="93272" y="124923"/>
                    </a:lnTo>
                    <a:lnTo>
                      <a:pt x="105123" y="117754"/>
                    </a:lnTo>
                    <a:lnTo>
                      <a:pt x="115163" y="108323"/>
                    </a:lnTo>
                    <a:lnTo>
                      <a:pt x="123043" y="96977"/>
                    </a:lnTo>
                    <a:lnTo>
                      <a:pt x="128415" y="84066"/>
                    </a:lnTo>
                    <a:lnTo>
                      <a:pt x="130931" y="69939"/>
                    </a:lnTo>
                    <a:lnTo>
                      <a:pt x="131076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33" name="object 333"/>
              <p:cNvSpPr/>
              <p:nvPr/>
            </p:nvSpPr>
            <p:spPr>
              <a:xfrm>
                <a:off x="3252990" y="3392195"/>
                <a:ext cx="26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36">
                    <a:moveTo>
                      <a:pt x="26136" y="0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34" name="object 334"/>
              <p:cNvSpPr/>
              <p:nvPr/>
            </p:nvSpPr>
            <p:spPr>
              <a:xfrm>
                <a:off x="3249015" y="3359645"/>
                <a:ext cx="25057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5057" h="8140">
                    <a:moveTo>
                      <a:pt x="25057" y="0"/>
                    </a:moveTo>
                    <a:lnTo>
                      <a:pt x="0" y="814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35" name="object 335"/>
              <p:cNvSpPr/>
              <p:nvPr/>
            </p:nvSpPr>
            <p:spPr>
              <a:xfrm>
                <a:off x="3237852" y="3330422"/>
                <a:ext cx="21234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79">
                    <a:moveTo>
                      <a:pt x="21234" y="0"/>
                    </a:moveTo>
                    <a:lnTo>
                      <a:pt x="0" y="15379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36" name="object 336"/>
              <p:cNvSpPr/>
              <p:nvPr/>
            </p:nvSpPr>
            <p:spPr>
              <a:xfrm>
                <a:off x="3220440" y="3307207"/>
                <a:ext cx="15532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532" h="21183">
                    <a:moveTo>
                      <a:pt x="15532" y="0"/>
                    </a:moveTo>
                    <a:lnTo>
                      <a:pt x="0" y="21183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37" name="object 337"/>
              <p:cNvSpPr/>
              <p:nvPr/>
            </p:nvSpPr>
            <p:spPr>
              <a:xfrm>
                <a:off x="3141865" y="3466947"/>
                <a:ext cx="8128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24904">
                    <a:moveTo>
                      <a:pt x="0" y="24904"/>
                    </a:moveTo>
                    <a:lnTo>
                      <a:pt x="8128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38" name="object 338"/>
              <p:cNvSpPr/>
              <p:nvPr/>
            </p:nvSpPr>
            <p:spPr>
              <a:xfrm>
                <a:off x="3174250" y="3470770"/>
                <a:ext cx="0" cy="26288"/>
              </a:xfrm>
              <a:custGeom>
                <a:avLst/>
                <a:gdLst/>
                <a:ahLst/>
                <a:cxnLst/>
                <a:rect l="l" t="t" r="r" b="b"/>
                <a:pathLst>
                  <a:path h="26288">
                    <a:moveTo>
                      <a:pt x="0" y="26288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39" name="object 339"/>
              <p:cNvSpPr/>
              <p:nvPr/>
            </p:nvSpPr>
            <p:spPr>
              <a:xfrm>
                <a:off x="3198609" y="3466947"/>
                <a:ext cx="7988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904">
                    <a:moveTo>
                      <a:pt x="7988" y="24904"/>
                    </a:moveTo>
                    <a:lnTo>
                      <a:pt x="0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40" name="object 340"/>
              <p:cNvSpPr/>
              <p:nvPr/>
            </p:nvSpPr>
            <p:spPr>
              <a:xfrm>
                <a:off x="3220440" y="3455784"/>
                <a:ext cx="15532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532" h="21234">
                    <a:moveTo>
                      <a:pt x="15532" y="21234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41" name="object 341"/>
              <p:cNvSpPr/>
              <p:nvPr/>
            </p:nvSpPr>
            <p:spPr>
              <a:xfrm>
                <a:off x="3237852" y="3438372"/>
                <a:ext cx="21234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79">
                    <a:moveTo>
                      <a:pt x="21234" y="1537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42" name="object 342"/>
              <p:cNvSpPr/>
              <p:nvPr/>
            </p:nvSpPr>
            <p:spPr>
              <a:xfrm>
                <a:off x="3249015" y="3416452"/>
                <a:ext cx="25057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25057" h="8077">
                    <a:moveTo>
                      <a:pt x="25057" y="8077"/>
                    </a:moveTo>
                    <a:lnTo>
                      <a:pt x="0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43" name="object 343"/>
              <p:cNvSpPr/>
              <p:nvPr/>
            </p:nvSpPr>
            <p:spPr>
              <a:xfrm>
                <a:off x="3348736" y="3592804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30919" y="69934"/>
                    </a:lnTo>
                    <a:lnTo>
                      <a:pt x="128406" y="84077"/>
                    </a:lnTo>
                    <a:lnTo>
                      <a:pt x="123037" y="96994"/>
                    </a:lnTo>
                    <a:lnTo>
                      <a:pt x="115159" y="108340"/>
                    </a:lnTo>
                    <a:lnTo>
                      <a:pt x="105122" y="117767"/>
                    </a:lnTo>
                    <a:lnTo>
                      <a:pt x="93272" y="124930"/>
                    </a:lnTo>
                    <a:lnTo>
                      <a:pt x="79960" y="129482"/>
                    </a:lnTo>
                    <a:lnTo>
                      <a:pt x="65531" y="131076"/>
                    </a:lnTo>
                    <a:lnTo>
                      <a:pt x="61140" y="130932"/>
                    </a:lnTo>
                    <a:lnTo>
                      <a:pt x="46994" y="128422"/>
                    </a:lnTo>
                    <a:lnTo>
                      <a:pt x="34076" y="123057"/>
                    </a:lnTo>
                    <a:lnTo>
                      <a:pt x="22731" y="115185"/>
                    </a:lnTo>
                    <a:lnTo>
                      <a:pt x="13305" y="105151"/>
                    </a:lnTo>
                    <a:lnTo>
                      <a:pt x="6144" y="93302"/>
                    </a:lnTo>
                    <a:lnTo>
                      <a:pt x="1593" y="79984"/>
                    </a:lnTo>
                    <a:lnTo>
                      <a:pt x="0" y="65544"/>
                    </a:lnTo>
                    <a:lnTo>
                      <a:pt x="145" y="61148"/>
                    </a:lnTo>
                    <a:lnTo>
                      <a:pt x="2655" y="47016"/>
                    </a:lnTo>
                    <a:lnTo>
                      <a:pt x="8019" y="34102"/>
                    </a:lnTo>
                    <a:lnTo>
                      <a:pt x="15890" y="22755"/>
                    </a:lnTo>
                    <a:lnTo>
                      <a:pt x="25923" y="13322"/>
                    </a:lnTo>
                    <a:lnTo>
                      <a:pt x="37771" y="6153"/>
                    </a:lnTo>
                    <a:lnTo>
                      <a:pt x="51089" y="1596"/>
                    </a:lnTo>
                    <a:lnTo>
                      <a:pt x="65531" y="0"/>
                    </a:lnTo>
                    <a:lnTo>
                      <a:pt x="69927" y="145"/>
                    </a:lnTo>
                    <a:lnTo>
                      <a:pt x="84058" y="2660"/>
                    </a:lnTo>
                    <a:lnTo>
                      <a:pt x="96970" y="8032"/>
                    </a:lnTo>
                    <a:lnTo>
                      <a:pt x="108315" y="15913"/>
                    </a:lnTo>
                    <a:lnTo>
                      <a:pt x="117745" y="25952"/>
                    </a:lnTo>
                    <a:lnTo>
                      <a:pt x="124912" y="37803"/>
                    </a:lnTo>
                    <a:lnTo>
                      <a:pt x="129468" y="51117"/>
                    </a:lnTo>
                    <a:lnTo>
                      <a:pt x="131063" y="655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44" name="object 344"/>
              <p:cNvSpPr/>
              <p:nvPr/>
            </p:nvSpPr>
            <p:spPr>
              <a:xfrm>
                <a:off x="3403549" y="3669055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609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705" y="49300"/>
                    </a:lnTo>
                    <a:lnTo>
                      <a:pt x="37624" y="44720"/>
                    </a:lnTo>
                    <a:lnTo>
                      <a:pt x="49080" y="37495"/>
                    </a:lnTo>
                    <a:lnTo>
                      <a:pt x="58677" y="27961"/>
                    </a:lnTo>
                    <a:lnTo>
                      <a:pt x="66018" y="16451"/>
                    </a:lnTo>
                    <a:lnTo>
                      <a:pt x="70709" y="330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45" name="object 345"/>
              <p:cNvSpPr/>
              <p:nvPr/>
            </p:nvSpPr>
            <p:spPr>
              <a:xfrm>
                <a:off x="3419221" y="3682453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85"/>
                    </a:lnTo>
                    <a:lnTo>
                      <a:pt x="25043" y="24394"/>
                    </a:lnTo>
                    <a:lnTo>
                      <a:pt x="35347" y="16235"/>
                    </a:lnTo>
                    <a:lnTo>
                      <a:pt x="43584" y="5831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46" name="object 346"/>
              <p:cNvSpPr/>
              <p:nvPr/>
            </p:nvSpPr>
            <p:spPr>
              <a:xfrm>
                <a:off x="3436137" y="3694950"/>
                <a:ext cx="14744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10325">
                    <a:moveTo>
                      <a:pt x="0" y="10325"/>
                    </a:moveTo>
                    <a:lnTo>
                      <a:pt x="5461" y="7797"/>
                    </a:lnTo>
                    <a:lnTo>
                      <a:pt x="10477" y="4267"/>
                    </a:lnTo>
                    <a:lnTo>
                      <a:pt x="14744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47" name="object 347"/>
              <p:cNvSpPr/>
              <p:nvPr/>
            </p:nvSpPr>
            <p:spPr>
              <a:xfrm>
                <a:off x="3377209" y="3610864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20434" y="11861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70" y="19697"/>
                    </a:lnTo>
                    <a:lnTo>
                      <a:pt x="0" y="10426"/>
                    </a:lnTo>
                    <a:lnTo>
                      <a:pt x="4317" y="6108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48" name="object 348"/>
              <p:cNvSpPr/>
              <p:nvPr/>
            </p:nvSpPr>
            <p:spPr>
              <a:xfrm>
                <a:off x="3377209" y="3610864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17" y="6108"/>
                    </a:lnTo>
                    <a:lnTo>
                      <a:pt x="0" y="10426"/>
                    </a:lnTo>
                    <a:lnTo>
                      <a:pt x="9270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61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49" name="object 349"/>
              <p:cNvSpPr/>
              <p:nvPr/>
            </p:nvSpPr>
            <p:spPr>
              <a:xfrm>
                <a:off x="3381819" y="3616769"/>
                <a:ext cx="13042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82">
                    <a:moveTo>
                      <a:pt x="13042" y="0"/>
                    </a:moveTo>
                    <a:lnTo>
                      <a:pt x="8242" y="2285"/>
                    </a:lnTo>
                    <a:lnTo>
                      <a:pt x="3822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50" name="object 350"/>
              <p:cNvSpPr/>
              <p:nvPr/>
            </p:nvSpPr>
            <p:spPr>
              <a:xfrm>
                <a:off x="3384105" y="3615436"/>
                <a:ext cx="7683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0706">
                    <a:moveTo>
                      <a:pt x="7683" y="10667"/>
                    </a:moveTo>
                    <a:lnTo>
                      <a:pt x="10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51" name="object 351"/>
              <p:cNvSpPr/>
              <p:nvPr/>
            </p:nvSpPr>
            <p:spPr>
              <a:xfrm>
                <a:off x="3348736" y="3592804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29468" y="51117"/>
                    </a:lnTo>
                    <a:lnTo>
                      <a:pt x="124912" y="37803"/>
                    </a:lnTo>
                    <a:lnTo>
                      <a:pt x="117745" y="25952"/>
                    </a:lnTo>
                    <a:lnTo>
                      <a:pt x="108315" y="15913"/>
                    </a:lnTo>
                    <a:lnTo>
                      <a:pt x="96970" y="8032"/>
                    </a:lnTo>
                    <a:lnTo>
                      <a:pt x="84058" y="2660"/>
                    </a:lnTo>
                    <a:lnTo>
                      <a:pt x="69927" y="145"/>
                    </a:lnTo>
                    <a:lnTo>
                      <a:pt x="65531" y="0"/>
                    </a:lnTo>
                    <a:lnTo>
                      <a:pt x="51089" y="1596"/>
                    </a:lnTo>
                    <a:lnTo>
                      <a:pt x="37771" y="6153"/>
                    </a:lnTo>
                    <a:lnTo>
                      <a:pt x="25923" y="13322"/>
                    </a:lnTo>
                    <a:lnTo>
                      <a:pt x="15890" y="22755"/>
                    </a:lnTo>
                    <a:lnTo>
                      <a:pt x="8019" y="34102"/>
                    </a:lnTo>
                    <a:lnTo>
                      <a:pt x="2655" y="47016"/>
                    </a:lnTo>
                    <a:lnTo>
                      <a:pt x="145" y="61148"/>
                    </a:lnTo>
                    <a:lnTo>
                      <a:pt x="0" y="65544"/>
                    </a:lnTo>
                    <a:lnTo>
                      <a:pt x="1593" y="79984"/>
                    </a:lnTo>
                    <a:lnTo>
                      <a:pt x="6144" y="93302"/>
                    </a:lnTo>
                    <a:lnTo>
                      <a:pt x="13305" y="105151"/>
                    </a:lnTo>
                    <a:lnTo>
                      <a:pt x="22731" y="115185"/>
                    </a:lnTo>
                    <a:lnTo>
                      <a:pt x="34076" y="123057"/>
                    </a:lnTo>
                    <a:lnTo>
                      <a:pt x="46994" y="128422"/>
                    </a:lnTo>
                    <a:lnTo>
                      <a:pt x="61140" y="130932"/>
                    </a:lnTo>
                    <a:lnTo>
                      <a:pt x="65531" y="131076"/>
                    </a:lnTo>
                    <a:lnTo>
                      <a:pt x="79960" y="129482"/>
                    </a:lnTo>
                    <a:lnTo>
                      <a:pt x="93272" y="124930"/>
                    </a:lnTo>
                    <a:lnTo>
                      <a:pt x="105122" y="117767"/>
                    </a:lnTo>
                    <a:lnTo>
                      <a:pt x="115159" y="108340"/>
                    </a:lnTo>
                    <a:lnTo>
                      <a:pt x="123037" y="96994"/>
                    </a:lnTo>
                    <a:lnTo>
                      <a:pt x="128406" y="84077"/>
                    </a:lnTo>
                    <a:lnTo>
                      <a:pt x="130919" y="69934"/>
                    </a:lnTo>
                    <a:lnTo>
                      <a:pt x="131063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52" name="object 352"/>
              <p:cNvSpPr/>
              <p:nvPr/>
            </p:nvSpPr>
            <p:spPr>
              <a:xfrm>
                <a:off x="3492893" y="3658349"/>
                <a:ext cx="26301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301">
                    <a:moveTo>
                      <a:pt x="26301" y="0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53" name="object 353"/>
              <p:cNvSpPr/>
              <p:nvPr/>
            </p:nvSpPr>
            <p:spPr>
              <a:xfrm>
                <a:off x="3489071" y="3626002"/>
                <a:ext cx="24904" cy="7988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7988">
                    <a:moveTo>
                      <a:pt x="24904" y="0"/>
                    </a:moveTo>
                    <a:lnTo>
                      <a:pt x="0" y="7988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54" name="object 354"/>
              <p:cNvSpPr/>
              <p:nvPr/>
            </p:nvSpPr>
            <p:spPr>
              <a:xfrm>
                <a:off x="3477920" y="3596627"/>
                <a:ext cx="21183" cy="15532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532">
                    <a:moveTo>
                      <a:pt x="21183" y="0"/>
                    </a:moveTo>
                    <a:lnTo>
                      <a:pt x="0" y="15532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55" name="object 355"/>
              <p:cNvSpPr/>
              <p:nvPr/>
            </p:nvSpPr>
            <p:spPr>
              <a:xfrm>
                <a:off x="3460496" y="3573513"/>
                <a:ext cx="15379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34">
                    <a:moveTo>
                      <a:pt x="15379" y="0"/>
                    </a:moveTo>
                    <a:lnTo>
                      <a:pt x="0" y="21234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56" name="object 356"/>
              <p:cNvSpPr/>
              <p:nvPr/>
            </p:nvSpPr>
            <p:spPr>
              <a:xfrm>
                <a:off x="3477920" y="3704577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21183" y="1537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57" name="object 357"/>
              <p:cNvSpPr/>
              <p:nvPr/>
            </p:nvSpPr>
            <p:spPr>
              <a:xfrm>
                <a:off x="3489071" y="3682606"/>
                <a:ext cx="24904" cy="8127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127">
                    <a:moveTo>
                      <a:pt x="24904" y="8127"/>
                    </a:moveTo>
                    <a:lnTo>
                      <a:pt x="0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59" name="object 359"/>
              <p:cNvSpPr/>
              <p:nvPr/>
            </p:nvSpPr>
            <p:spPr>
              <a:xfrm>
                <a:off x="3645395" y="3640975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50012"/>
                    </a:moveTo>
                    <a:lnTo>
                      <a:pt x="3517" y="50609"/>
                    </a:lnTo>
                    <a:lnTo>
                      <a:pt x="7099" y="50901"/>
                    </a:lnTo>
                    <a:lnTo>
                      <a:pt x="10668" y="50901"/>
                    </a:lnTo>
                    <a:lnTo>
                      <a:pt x="24655" y="49303"/>
                    </a:lnTo>
                    <a:lnTo>
                      <a:pt x="37574" y="44730"/>
                    </a:lnTo>
                    <a:lnTo>
                      <a:pt x="49029" y="37513"/>
                    </a:lnTo>
                    <a:lnTo>
                      <a:pt x="58626" y="27983"/>
                    </a:lnTo>
                    <a:lnTo>
                      <a:pt x="65967" y="16471"/>
                    </a:lnTo>
                    <a:lnTo>
                      <a:pt x="70659" y="3307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0" name="object 360"/>
              <p:cNvSpPr/>
              <p:nvPr/>
            </p:nvSpPr>
            <p:spPr>
              <a:xfrm>
                <a:off x="3661029" y="3654374"/>
                <a:ext cx="46723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689">
                    <a:moveTo>
                      <a:pt x="0" y="32689"/>
                    </a:moveTo>
                    <a:lnTo>
                      <a:pt x="13110" y="29984"/>
                    </a:lnTo>
                    <a:lnTo>
                      <a:pt x="25041" y="24391"/>
                    </a:lnTo>
                    <a:lnTo>
                      <a:pt x="35346" y="16230"/>
                    </a:lnTo>
                    <a:lnTo>
                      <a:pt x="43580" y="5823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1" name="object 361"/>
              <p:cNvSpPr/>
              <p:nvPr/>
            </p:nvSpPr>
            <p:spPr>
              <a:xfrm>
                <a:off x="3677945" y="3666871"/>
                <a:ext cx="14732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75">
                    <a:moveTo>
                      <a:pt x="0" y="10375"/>
                    </a:moveTo>
                    <a:lnTo>
                      <a:pt x="5499" y="7797"/>
                    </a:lnTo>
                    <a:lnTo>
                      <a:pt x="10464" y="4267"/>
                    </a:lnTo>
                    <a:lnTo>
                      <a:pt x="14732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2" name="object 362"/>
              <p:cNvSpPr/>
              <p:nvPr/>
            </p:nvSpPr>
            <p:spPr>
              <a:xfrm>
                <a:off x="3619004" y="3582784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35" y="0"/>
                    </a:moveTo>
                    <a:lnTo>
                      <a:pt x="20434" y="11861"/>
                    </a:lnTo>
                    <a:lnTo>
                      <a:pt x="16319" y="13792"/>
                    </a:lnTo>
                    <a:lnTo>
                      <a:pt x="12496" y="16471"/>
                    </a:lnTo>
                    <a:lnTo>
                      <a:pt x="9270" y="19697"/>
                    </a:lnTo>
                    <a:lnTo>
                      <a:pt x="0" y="10426"/>
                    </a:lnTo>
                    <a:lnTo>
                      <a:pt x="4317" y="6108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3" name="object 363"/>
              <p:cNvSpPr/>
              <p:nvPr/>
            </p:nvSpPr>
            <p:spPr>
              <a:xfrm>
                <a:off x="3619004" y="3582784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7" y="6108"/>
                    </a:lnTo>
                    <a:lnTo>
                      <a:pt x="0" y="10426"/>
                    </a:lnTo>
                    <a:lnTo>
                      <a:pt x="9270" y="19697"/>
                    </a:lnTo>
                    <a:lnTo>
                      <a:pt x="12496" y="16471"/>
                    </a:lnTo>
                    <a:lnTo>
                      <a:pt x="16319" y="13792"/>
                    </a:lnTo>
                    <a:lnTo>
                      <a:pt x="20434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4" name="object 364"/>
              <p:cNvSpPr/>
              <p:nvPr/>
            </p:nvSpPr>
            <p:spPr>
              <a:xfrm>
                <a:off x="3623614" y="3588740"/>
                <a:ext cx="13093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131">
                    <a:moveTo>
                      <a:pt x="13093" y="0"/>
                    </a:moveTo>
                    <a:lnTo>
                      <a:pt x="8242" y="2235"/>
                    </a:lnTo>
                    <a:lnTo>
                      <a:pt x="3771" y="5308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5" name="object 365"/>
              <p:cNvSpPr/>
              <p:nvPr/>
            </p:nvSpPr>
            <p:spPr>
              <a:xfrm>
                <a:off x="3625951" y="3587356"/>
                <a:ext cx="7632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06">
                    <a:moveTo>
                      <a:pt x="7632" y="10706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6" name="object 366"/>
              <p:cNvSpPr/>
              <p:nvPr/>
            </p:nvSpPr>
            <p:spPr>
              <a:xfrm>
                <a:off x="3590531" y="3564775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29470" y="51101"/>
                    </a:lnTo>
                    <a:lnTo>
                      <a:pt x="124918" y="37781"/>
                    </a:lnTo>
                    <a:lnTo>
                      <a:pt x="117757" y="25931"/>
                    </a:lnTo>
                    <a:lnTo>
                      <a:pt x="108331" y="15896"/>
                    </a:lnTo>
                    <a:lnTo>
                      <a:pt x="96987" y="8022"/>
                    </a:lnTo>
                    <a:lnTo>
                      <a:pt x="84072" y="2656"/>
                    </a:lnTo>
                    <a:lnTo>
                      <a:pt x="69932" y="145"/>
                    </a:lnTo>
                    <a:lnTo>
                      <a:pt x="65532" y="0"/>
                    </a:lnTo>
                    <a:lnTo>
                      <a:pt x="51105" y="1594"/>
                    </a:lnTo>
                    <a:lnTo>
                      <a:pt x="37793" y="6145"/>
                    </a:lnTo>
                    <a:lnTo>
                      <a:pt x="25944" y="13307"/>
                    </a:lnTo>
                    <a:lnTo>
                      <a:pt x="15907" y="22734"/>
                    </a:lnTo>
                    <a:lnTo>
                      <a:pt x="8029" y="34080"/>
                    </a:lnTo>
                    <a:lnTo>
                      <a:pt x="2659" y="46998"/>
                    </a:lnTo>
                    <a:lnTo>
                      <a:pt x="145" y="61143"/>
                    </a:lnTo>
                    <a:lnTo>
                      <a:pt x="0" y="65544"/>
                    </a:lnTo>
                    <a:lnTo>
                      <a:pt x="1596" y="79968"/>
                    </a:lnTo>
                    <a:lnTo>
                      <a:pt x="6152" y="93280"/>
                    </a:lnTo>
                    <a:lnTo>
                      <a:pt x="13320" y="105129"/>
                    </a:lnTo>
                    <a:lnTo>
                      <a:pt x="22752" y="115168"/>
                    </a:lnTo>
                    <a:lnTo>
                      <a:pt x="34099" y="123047"/>
                    </a:lnTo>
                    <a:lnTo>
                      <a:pt x="47013" y="128418"/>
                    </a:lnTo>
                    <a:lnTo>
                      <a:pt x="61146" y="130931"/>
                    </a:lnTo>
                    <a:lnTo>
                      <a:pt x="65532" y="131076"/>
                    </a:lnTo>
                    <a:lnTo>
                      <a:pt x="79971" y="129479"/>
                    </a:lnTo>
                    <a:lnTo>
                      <a:pt x="93289" y="124922"/>
                    </a:lnTo>
                    <a:lnTo>
                      <a:pt x="105138" y="117752"/>
                    </a:lnTo>
                    <a:lnTo>
                      <a:pt x="115172" y="108319"/>
                    </a:lnTo>
                    <a:lnTo>
                      <a:pt x="123045" y="96971"/>
                    </a:lnTo>
                    <a:lnTo>
                      <a:pt x="128409" y="84058"/>
                    </a:lnTo>
                    <a:lnTo>
                      <a:pt x="130919" y="69929"/>
                    </a:lnTo>
                    <a:lnTo>
                      <a:pt x="131063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8" name="object 368"/>
              <p:cNvSpPr/>
              <p:nvPr/>
            </p:nvSpPr>
            <p:spPr>
              <a:xfrm>
                <a:off x="3272231" y="3908171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50012"/>
                    </a:moveTo>
                    <a:lnTo>
                      <a:pt x="3581" y="50609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705" y="49303"/>
                    </a:lnTo>
                    <a:lnTo>
                      <a:pt x="37624" y="44730"/>
                    </a:lnTo>
                    <a:lnTo>
                      <a:pt x="49080" y="37513"/>
                    </a:lnTo>
                    <a:lnTo>
                      <a:pt x="58677" y="27983"/>
                    </a:lnTo>
                    <a:lnTo>
                      <a:pt x="66018" y="16471"/>
                    </a:lnTo>
                    <a:lnTo>
                      <a:pt x="70709" y="3307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9" name="object 369"/>
              <p:cNvSpPr/>
              <p:nvPr/>
            </p:nvSpPr>
            <p:spPr>
              <a:xfrm>
                <a:off x="3287915" y="3921569"/>
                <a:ext cx="46723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740">
                    <a:moveTo>
                      <a:pt x="0" y="32740"/>
                    </a:moveTo>
                    <a:lnTo>
                      <a:pt x="13103" y="30016"/>
                    </a:lnTo>
                    <a:lnTo>
                      <a:pt x="25029" y="24424"/>
                    </a:lnTo>
                    <a:lnTo>
                      <a:pt x="35332" y="16269"/>
                    </a:lnTo>
                    <a:lnTo>
                      <a:pt x="43565" y="5859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70" name="object 370"/>
              <p:cNvSpPr/>
              <p:nvPr/>
            </p:nvSpPr>
            <p:spPr>
              <a:xfrm>
                <a:off x="3304832" y="3934117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48" y="7746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71" name="object 371"/>
              <p:cNvSpPr/>
              <p:nvPr/>
            </p:nvSpPr>
            <p:spPr>
              <a:xfrm>
                <a:off x="3245891" y="3849979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20434" y="11912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71" y="19697"/>
                    </a:lnTo>
                    <a:lnTo>
                      <a:pt x="0" y="10477"/>
                    </a:lnTo>
                    <a:lnTo>
                      <a:pt x="4318" y="6159"/>
                    </a:lnTo>
                    <a:lnTo>
                      <a:pt x="9372" y="2590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72" name="object 372"/>
              <p:cNvSpPr/>
              <p:nvPr/>
            </p:nvSpPr>
            <p:spPr>
              <a:xfrm>
                <a:off x="3245891" y="3849979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9372" y="2590"/>
                    </a:lnTo>
                    <a:lnTo>
                      <a:pt x="4318" y="6159"/>
                    </a:lnTo>
                    <a:lnTo>
                      <a:pt x="0" y="10477"/>
                    </a:lnTo>
                    <a:lnTo>
                      <a:pt x="9271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912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73" name="object 373"/>
              <p:cNvSpPr/>
              <p:nvPr/>
            </p:nvSpPr>
            <p:spPr>
              <a:xfrm>
                <a:off x="3250501" y="3855935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242" y="2235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74" name="object 374"/>
              <p:cNvSpPr/>
              <p:nvPr/>
            </p:nvSpPr>
            <p:spPr>
              <a:xfrm>
                <a:off x="3252838" y="3854551"/>
                <a:ext cx="7632" cy="10756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56">
                    <a:moveTo>
                      <a:pt x="7632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75" name="object 375"/>
              <p:cNvSpPr/>
              <p:nvPr/>
            </p:nvSpPr>
            <p:spPr>
              <a:xfrm>
                <a:off x="3217418" y="3831971"/>
                <a:ext cx="131064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76">
                    <a:moveTo>
                      <a:pt x="131064" y="65544"/>
                    </a:moveTo>
                    <a:lnTo>
                      <a:pt x="129470" y="51101"/>
                    </a:lnTo>
                    <a:lnTo>
                      <a:pt x="124921" y="37781"/>
                    </a:lnTo>
                    <a:lnTo>
                      <a:pt x="117761" y="25931"/>
                    </a:lnTo>
                    <a:lnTo>
                      <a:pt x="108336" y="15896"/>
                    </a:lnTo>
                    <a:lnTo>
                      <a:pt x="96993" y="8022"/>
                    </a:lnTo>
                    <a:lnTo>
                      <a:pt x="84077" y="2656"/>
                    </a:lnTo>
                    <a:lnTo>
                      <a:pt x="69933" y="145"/>
                    </a:lnTo>
                    <a:lnTo>
                      <a:pt x="65531" y="0"/>
                    </a:lnTo>
                    <a:lnTo>
                      <a:pt x="51089" y="1594"/>
                    </a:lnTo>
                    <a:lnTo>
                      <a:pt x="37771" y="6145"/>
                    </a:lnTo>
                    <a:lnTo>
                      <a:pt x="25923" y="13307"/>
                    </a:lnTo>
                    <a:lnTo>
                      <a:pt x="15890" y="22734"/>
                    </a:lnTo>
                    <a:lnTo>
                      <a:pt x="8019" y="34080"/>
                    </a:lnTo>
                    <a:lnTo>
                      <a:pt x="2655" y="46998"/>
                    </a:lnTo>
                    <a:lnTo>
                      <a:pt x="145" y="61143"/>
                    </a:lnTo>
                    <a:lnTo>
                      <a:pt x="0" y="65544"/>
                    </a:lnTo>
                    <a:lnTo>
                      <a:pt x="1593" y="79968"/>
                    </a:lnTo>
                    <a:lnTo>
                      <a:pt x="6144" y="93280"/>
                    </a:lnTo>
                    <a:lnTo>
                      <a:pt x="13305" y="105129"/>
                    </a:lnTo>
                    <a:lnTo>
                      <a:pt x="22731" y="115168"/>
                    </a:lnTo>
                    <a:lnTo>
                      <a:pt x="34076" y="123047"/>
                    </a:lnTo>
                    <a:lnTo>
                      <a:pt x="46994" y="128418"/>
                    </a:lnTo>
                    <a:lnTo>
                      <a:pt x="61140" y="130931"/>
                    </a:lnTo>
                    <a:lnTo>
                      <a:pt x="65531" y="131076"/>
                    </a:lnTo>
                    <a:lnTo>
                      <a:pt x="79975" y="129479"/>
                    </a:lnTo>
                    <a:lnTo>
                      <a:pt x="93294" y="124922"/>
                    </a:lnTo>
                    <a:lnTo>
                      <a:pt x="105143" y="117752"/>
                    </a:lnTo>
                    <a:lnTo>
                      <a:pt x="115176" y="108319"/>
                    </a:lnTo>
                    <a:lnTo>
                      <a:pt x="123047" y="96971"/>
                    </a:lnTo>
                    <a:lnTo>
                      <a:pt x="128410" y="84058"/>
                    </a:lnTo>
                    <a:lnTo>
                      <a:pt x="130919" y="69929"/>
                    </a:lnTo>
                    <a:lnTo>
                      <a:pt x="131064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76" name="object 376"/>
              <p:cNvSpPr/>
              <p:nvPr/>
            </p:nvSpPr>
            <p:spPr>
              <a:xfrm>
                <a:off x="2946793" y="3841356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30931" y="69932"/>
                    </a:lnTo>
                    <a:lnTo>
                      <a:pt x="128415" y="84072"/>
                    </a:lnTo>
                    <a:lnTo>
                      <a:pt x="123043" y="96987"/>
                    </a:lnTo>
                    <a:lnTo>
                      <a:pt x="115163" y="108331"/>
                    </a:lnTo>
                    <a:lnTo>
                      <a:pt x="105123" y="117757"/>
                    </a:lnTo>
                    <a:lnTo>
                      <a:pt x="93272" y="124918"/>
                    </a:lnTo>
                    <a:lnTo>
                      <a:pt x="79959" y="129470"/>
                    </a:lnTo>
                    <a:lnTo>
                      <a:pt x="65531" y="131063"/>
                    </a:lnTo>
                    <a:lnTo>
                      <a:pt x="61141" y="130919"/>
                    </a:lnTo>
                    <a:lnTo>
                      <a:pt x="46999" y="128409"/>
                    </a:lnTo>
                    <a:lnTo>
                      <a:pt x="34082" y="123045"/>
                    </a:lnTo>
                    <a:lnTo>
                      <a:pt x="22736" y="115172"/>
                    </a:lnTo>
                    <a:lnTo>
                      <a:pt x="13309" y="105138"/>
                    </a:lnTo>
                    <a:lnTo>
                      <a:pt x="6146" y="93289"/>
                    </a:lnTo>
                    <a:lnTo>
                      <a:pt x="1594" y="79971"/>
                    </a:lnTo>
                    <a:lnTo>
                      <a:pt x="0" y="65532"/>
                    </a:lnTo>
                    <a:lnTo>
                      <a:pt x="144" y="61146"/>
                    </a:lnTo>
                    <a:lnTo>
                      <a:pt x="2654" y="47013"/>
                    </a:lnTo>
                    <a:lnTo>
                      <a:pt x="8018" y="34099"/>
                    </a:lnTo>
                    <a:lnTo>
                      <a:pt x="15891" y="22752"/>
                    </a:lnTo>
                    <a:lnTo>
                      <a:pt x="25925" y="13320"/>
                    </a:lnTo>
                    <a:lnTo>
                      <a:pt x="37774" y="6152"/>
                    </a:lnTo>
                    <a:lnTo>
                      <a:pt x="51092" y="1596"/>
                    </a:lnTo>
                    <a:lnTo>
                      <a:pt x="65531" y="0"/>
                    </a:lnTo>
                    <a:lnTo>
                      <a:pt x="69927" y="145"/>
                    </a:lnTo>
                    <a:lnTo>
                      <a:pt x="84059" y="2659"/>
                    </a:lnTo>
                    <a:lnTo>
                      <a:pt x="96973" y="8029"/>
                    </a:lnTo>
                    <a:lnTo>
                      <a:pt x="108321" y="15907"/>
                    </a:lnTo>
                    <a:lnTo>
                      <a:pt x="117753" y="25944"/>
                    </a:lnTo>
                    <a:lnTo>
                      <a:pt x="124923" y="37793"/>
                    </a:lnTo>
                    <a:lnTo>
                      <a:pt x="129480" y="51105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77" name="object 377"/>
              <p:cNvSpPr/>
              <p:nvPr/>
            </p:nvSpPr>
            <p:spPr>
              <a:xfrm>
                <a:off x="3001619" y="3917607"/>
                <a:ext cx="71386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888">
                    <a:moveTo>
                      <a:pt x="0" y="49949"/>
                    </a:moveTo>
                    <a:lnTo>
                      <a:pt x="3517" y="50545"/>
                    </a:lnTo>
                    <a:lnTo>
                      <a:pt x="7086" y="50888"/>
                    </a:lnTo>
                    <a:lnTo>
                      <a:pt x="10706" y="50888"/>
                    </a:lnTo>
                    <a:lnTo>
                      <a:pt x="24680" y="49287"/>
                    </a:lnTo>
                    <a:lnTo>
                      <a:pt x="37597" y="44708"/>
                    </a:lnTo>
                    <a:lnTo>
                      <a:pt x="49058" y="37484"/>
                    </a:lnTo>
                    <a:lnTo>
                      <a:pt x="58663" y="27952"/>
                    </a:lnTo>
                    <a:lnTo>
                      <a:pt x="66013" y="16446"/>
                    </a:lnTo>
                    <a:lnTo>
                      <a:pt x="70709" y="3302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78" name="object 378"/>
              <p:cNvSpPr/>
              <p:nvPr/>
            </p:nvSpPr>
            <p:spPr>
              <a:xfrm>
                <a:off x="3017291" y="3930992"/>
                <a:ext cx="46685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702">
                    <a:moveTo>
                      <a:pt x="0" y="32702"/>
                    </a:moveTo>
                    <a:lnTo>
                      <a:pt x="13120" y="29988"/>
                    </a:lnTo>
                    <a:lnTo>
                      <a:pt x="25052" y="24387"/>
                    </a:lnTo>
                    <a:lnTo>
                      <a:pt x="35349" y="16219"/>
                    </a:lnTo>
                    <a:lnTo>
                      <a:pt x="43565" y="5804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79" name="object 379"/>
              <p:cNvSpPr/>
              <p:nvPr/>
            </p:nvSpPr>
            <p:spPr>
              <a:xfrm>
                <a:off x="3034207" y="3943502"/>
                <a:ext cx="14732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12">
                    <a:moveTo>
                      <a:pt x="0" y="10312"/>
                    </a:moveTo>
                    <a:lnTo>
                      <a:pt x="5461" y="7785"/>
                    </a:lnTo>
                    <a:lnTo>
                      <a:pt x="10414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80" name="object 380"/>
              <p:cNvSpPr/>
              <p:nvPr/>
            </p:nvSpPr>
            <p:spPr>
              <a:xfrm>
                <a:off x="2975229" y="3859415"/>
                <a:ext cx="20485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4">
                    <a:moveTo>
                      <a:pt x="14922" y="0"/>
                    </a:moveTo>
                    <a:lnTo>
                      <a:pt x="20485" y="11849"/>
                    </a:lnTo>
                    <a:lnTo>
                      <a:pt x="16319" y="13792"/>
                    </a:lnTo>
                    <a:lnTo>
                      <a:pt x="12547" y="16471"/>
                    </a:lnTo>
                    <a:lnTo>
                      <a:pt x="9270" y="19684"/>
                    </a:lnTo>
                    <a:lnTo>
                      <a:pt x="0" y="10413"/>
                    </a:lnTo>
                    <a:lnTo>
                      <a:pt x="4305" y="6095"/>
                    </a:lnTo>
                    <a:lnTo>
                      <a:pt x="9372" y="2578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81" name="object 381"/>
              <p:cNvSpPr/>
              <p:nvPr/>
            </p:nvSpPr>
            <p:spPr>
              <a:xfrm>
                <a:off x="2975229" y="3859415"/>
                <a:ext cx="20485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4">
                    <a:moveTo>
                      <a:pt x="14922" y="0"/>
                    </a:moveTo>
                    <a:lnTo>
                      <a:pt x="9372" y="2578"/>
                    </a:lnTo>
                    <a:lnTo>
                      <a:pt x="4305" y="6095"/>
                    </a:lnTo>
                    <a:lnTo>
                      <a:pt x="0" y="10413"/>
                    </a:lnTo>
                    <a:lnTo>
                      <a:pt x="9270" y="19684"/>
                    </a:lnTo>
                    <a:lnTo>
                      <a:pt x="12547" y="16471"/>
                    </a:lnTo>
                    <a:lnTo>
                      <a:pt x="16319" y="13792"/>
                    </a:lnTo>
                    <a:lnTo>
                      <a:pt x="20485" y="11849"/>
                    </a:lnTo>
                    <a:lnTo>
                      <a:pt x="14922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82" name="object 382"/>
              <p:cNvSpPr/>
              <p:nvPr/>
            </p:nvSpPr>
            <p:spPr>
              <a:xfrm>
                <a:off x="2979889" y="3865308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86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83" name="object 383"/>
              <p:cNvSpPr/>
              <p:nvPr/>
            </p:nvSpPr>
            <p:spPr>
              <a:xfrm>
                <a:off x="2982163" y="3863924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84" name="object 384"/>
              <p:cNvSpPr/>
              <p:nvPr/>
            </p:nvSpPr>
            <p:spPr>
              <a:xfrm>
                <a:off x="2946793" y="3841356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29480" y="51105"/>
                    </a:lnTo>
                    <a:lnTo>
                      <a:pt x="124923" y="37793"/>
                    </a:lnTo>
                    <a:lnTo>
                      <a:pt x="117753" y="25944"/>
                    </a:lnTo>
                    <a:lnTo>
                      <a:pt x="108321" y="15907"/>
                    </a:lnTo>
                    <a:lnTo>
                      <a:pt x="96973" y="8029"/>
                    </a:lnTo>
                    <a:lnTo>
                      <a:pt x="84059" y="2659"/>
                    </a:lnTo>
                    <a:lnTo>
                      <a:pt x="69927" y="145"/>
                    </a:lnTo>
                    <a:lnTo>
                      <a:pt x="65531" y="0"/>
                    </a:lnTo>
                    <a:lnTo>
                      <a:pt x="51092" y="1596"/>
                    </a:lnTo>
                    <a:lnTo>
                      <a:pt x="37774" y="6152"/>
                    </a:lnTo>
                    <a:lnTo>
                      <a:pt x="25925" y="13320"/>
                    </a:lnTo>
                    <a:lnTo>
                      <a:pt x="15891" y="22752"/>
                    </a:lnTo>
                    <a:lnTo>
                      <a:pt x="8018" y="34099"/>
                    </a:lnTo>
                    <a:lnTo>
                      <a:pt x="2654" y="47013"/>
                    </a:lnTo>
                    <a:lnTo>
                      <a:pt x="144" y="61146"/>
                    </a:lnTo>
                    <a:lnTo>
                      <a:pt x="0" y="65532"/>
                    </a:lnTo>
                    <a:lnTo>
                      <a:pt x="1594" y="79971"/>
                    </a:lnTo>
                    <a:lnTo>
                      <a:pt x="6146" y="93289"/>
                    </a:lnTo>
                    <a:lnTo>
                      <a:pt x="13309" y="105138"/>
                    </a:lnTo>
                    <a:lnTo>
                      <a:pt x="22736" y="115172"/>
                    </a:lnTo>
                    <a:lnTo>
                      <a:pt x="34082" y="123045"/>
                    </a:lnTo>
                    <a:lnTo>
                      <a:pt x="46999" y="128409"/>
                    </a:lnTo>
                    <a:lnTo>
                      <a:pt x="61141" y="130919"/>
                    </a:lnTo>
                    <a:lnTo>
                      <a:pt x="65531" y="131063"/>
                    </a:lnTo>
                    <a:lnTo>
                      <a:pt x="79959" y="129470"/>
                    </a:lnTo>
                    <a:lnTo>
                      <a:pt x="93272" y="124918"/>
                    </a:lnTo>
                    <a:lnTo>
                      <a:pt x="105123" y="117757"/>
                    </a:lnTo>
                    <a:lnTo>
                      <a:pt x="115163" y="108331"/>
                    </a:lnTo>
                    <a:lnTo>
                      <a:pt x="123043" y="96987"/>
                    </a:lnTo>
                    <a:lnTo>
                      <a:pt x="128415" y="84072"/>
                    </a:lnTo>
                    <a:lnTo>
                      <a:pt x="130931" y="69932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85" name="object 385"/>
              <p:cNvSpPr/>
              <p:nvPr/>
            </p:nvSpPr>
            <p:spPr>
              <a:xfrm>
                <a:off x="3091065" y="3906888"/>
                <a:ext cx="26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36">
                    <a:moveTo>
                      <a:pt x="26136" y="0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86" name="object 386"/>
              <p:cNvSpPr/>
              <p:nvPr/>
            </p:nvSpPr>
            <p:spPr>
              <a:xfrm>
                <a:off x="3087090" y="3874389"/>
                <a:ext cx="25057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5057" h="8140">
                    <a:moveTo>
                      <a:pt x="25057" y="0"/>
                    </a:moveTo>
                    <a:lnTo>
                      <a:pt x="0" y="814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87" name="object 387"/>
              <p:cNvSpPr/>
              <p:nvPr/>
            </p:nvSpPr>
            <p:spPr>
              <a:xfrm>
                <a:off x="3075927" y="3845179"/>
                <a:ext cx="21335" cy="15468"/>
              </a:xfrm>
              <a:custGeom>
                <a:avLst/>
                <a:gdLst/>
                <a:ahLst/>
                <a:cxnLst/>
                <a:rect l="l" t="t" r="r" b="b"/>
                <a:pathLst>
                  <a:path w="21335" h="15468">
                    <a:moveTo>
                      <a:pt x="21335" y="0"/>
                    </a:moveTo>
                    <a:lnTo>
                      <a:pt x="0" y="15468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88" name="object 388"/>
              <p:cNvSpPr/>
              <p:nvPr/>
            </p:nvSpPr>
            <p:spPr>
              <a:xfrm>
                <a:off x="3058515" y="3821950"/>
                <a:ext cx="15532" cy="21336"/>
              </a:xfrm>
              <a:custGeom>
                <a:avLst/>
                <a:gdLst/>
                <a:ahLst/>
                <a:cxnLst/>
                <a:rect l="l" t="t" r="r" b="b"/>
                <a:pathLst>
                  <a:path w="15532" h="21336">
                    <a:moveTo>
                      <a:pt x="15532" y="0"/>
                    </a:moveTo>
                    <a:lnTo>
                      <a:pt x="0" y="21336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89" name="object 389"/>
              <p:cNvSpPr/>
              <p:nvPr/>
            </p:nvSpPr>
            <p:spPr>
              <a:xfrm>
                <a:off x="3036684" y="3807079"/>
                <a:ext cx="8140" cy="24993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993">
                    <a:moveTo>
                      <a:pt x="8140" y="0"/>
                    </a:moveTo>
                    <a:lnTo>
                      <a:pt x="0" y="24993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90" name="object 390"/>
              <p:cNvSpPr/>
              <p:nvPr/>
            </p:nvSpPr>
            <p:spPr>
              <a:xfrm>
                <a:off x="3075927" y="3953129"/>
                <a:ext cx="21335" cy="15367"/>
              </a:xfrm>
              <a:custGeom>
                <a:avLst/>
                <a:gdLst/>
                <a:ahLst/>
                <a:cxnLst/>
                <a:rect l="l" t="t" r="r" b="b"/>
                <a:pathLst>
                  <a:path w="21335" h="15367">
                    <a:moveTo>
                      <a:pt x="21335" y="15367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91" name="object 391"/>
              <p:cNvSpPr/>
              <p:nvPr/>
            </p:nvSpPr>
            <p:spPr>
              <a:xfrm>
                <a:off x="3087090" y="3931145"/>
                <a:ext cx="25057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5057" h="8140">
                    <a:moveTo>
                      <a:pt x="25057" y="8140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93" name="object 393"/>
              <p:cNvSpPr/>
              <p:nvPr/>
            </p:nvSpPr>
            <p:spPr>
              <a:xfrm>
                <a:off x="2872486" y="4123334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49"/>
                    </a:moveTo>
                    <a:lnTo>
                      <a:pt x="3467" y="50596"/>
                    </a:lnTo>
                    <a:lnTo>
                      <a:pt x="7086" y="50901"/>
                    </a:lnTo>
                    <a:lnTo>
                      <a:pt x="10668" y="50901"/>
                    </a:lnTo>
                    <a:lnTo>
                      <a:pt x="24637" y="49299"/>
                    </a:lnTo>
                    <a:lnTo>
                      <a:pt x="37551" y="44717"/>
                    </a:lnTo>
                    <a:lnTo>
                      <a:pt x="49010" y="37490"/>
                    </a:lnTo>
                    <a:lnTo>
                      <a:pt x="58613" y="27955"/>
                    </a:lnTo>
                    <a:lnTo>
                      <a:pt x="65963" y="16446"/>
                    </a:lnTo>
                    <a:lnTo>
                      <a:pt x="70658" y="330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94" name="object 394"/>
              <p:cNvSpPr/>
              <p:nvPr/>
            </p:nvSpPr>
            <p:spPr>
              <a:xfrm>
                <a:off x="2888107" y="4136732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80"/>
                    </a:lnTo>
                    <a:lnTo>
                      <a:pt x="25043" y="24388"/>
                    </a:lnTo>
                    <a:lnTo>
                      <a:pt x="35347" y="16233"/>
                    </a:lnTo>
                    <a:lnTo>
                      <a:pt x="43584" y="5831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95" name="object 395"/>
              <p:cNvSpPr/>
              <p:nvPr/>
            </p:nvSpPr>
            <p:spPr>
              <a:xfrm>
                <a:off x="2905023" y="4149280"/>
                <a:ext cx="14731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61">
                    <a:moveTo>
                      <a:pt x="0" y="10261"/>
                    </a:moveTo>
                    <a:lnTo>
                      <a:pt x="5461" y="7734"/>
                    </a:lnTo>
                    <a:lnTo>
                      <a:pt x="10464" y="4216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96" name="object 396"/>
              <p:cNvSpPr/>
              <p:nvPr/>
            </p:nvSpPr>
            <p:spPr>
              <a:xfrm>
                <a:off x="2846095" y="4065142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71" y="0"/>
                    </a:moveTo>
                    <a:lnTo>
                      <a:pt x="20434" y="11849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70" y="19697"/>
                    </a:lnTo>
                    <a:lnTo>
                      <a:pt x="0" y="10414"/>
                    </a:lnTo>
                    <a:lnTo>
                      <a:pt x="4305" y="6096"/>
                    </a:lnTo>
                    <a:lnTo>
                      <a:pt x="9372" y="2578"/>
                    </a:lnTo>
                    <a:lnTo>
                      <a:pt x="1487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97" name="object 397"/>
              <p:cNvSpPr/>
              <p:nvPr/>
            </p:nvSpPr>
            <p:spPr>
              <a:xfrm>
                <a:off x="2846095" y="4065142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71" y="0"/>
                    </a:moveTo>
                    <a:lnTo>
                      <a:pt x="9372" y="2578"/>
                    </a:lnTo>
                    <a:lnTo>
                      <a:pt x="4305" y="6096"/>
                    </a:lnTo>
                    <a:lnTo>
                      <a:pt x="0" y="10414"/>
                    </a:lnTo>
                    <a:lnTo>
                      <a:pt x="9270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49"/>
                    </a:lnTo>
                    <a:lnTo>
                      <a:pt x="14871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98" name="object 398"/>
              <p:cNvSpPr/>
              <p:nvPr/>
            </p:nvSpPr>
            <p:spPr>
              <a:xfrm>
                <a:off x="2850705" y="4071048"/>
                <a:ext cx="13042" cy="9169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69">
                    <a:moveTo>
                      <a:pt x="13042" y="0"/>
                    </a:moveTo>
                    <a:lnTo>
                      <a:pt x="8229" y="2273"/>
                    </a:lnTo>
                    <a:lnTo>
                      <a:pt x="3822" y="5359"/>
                    </a:lnTo>
                    <a:lnTo>
                      <a:pt x="0" y="9169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99" name="object 399"/>
              <p:cNvSpPr/>
              <p:nvPr/>
            </p:nvSpPr>
            <p:spPr>
              <a:xfrm>
                <a:off x="2852991" y="4069702"/>
                <a:ext cx="7683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0718">
                    <a:moveTo>
                      <a:pt x="7683" y="10667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00" name="object 400"/>
              <p:cNvSpPr/>
              <p:nvPr/>
            </p:nvSpPr>
            <p:spPr>
              <a:xfrm>
                <a:off x="2817609" y="4047134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481"/>
                    </a:moveTo>
                    <a:lnTo>
                      <a:pt x="129481" y="51050"/>
                    </a:lnTo>
                    <a:lnTo>
                      <a:pt x="124925" y="37739"/>
                    </a:lnTo>
                    <a:lnTo>
                      <a:pt x="117757" y="25896"/>
                    </a:lnTo>
                    <a:lnTo>
                      <a:pt x="108323" y="15868"/>
                    </a:lnTo>
                    <a:lnTo>
                      <a:pt x="96970" y="8001"/>
                    </a:lnTo>
                    <a:lnTo>
                      <a:pt x="84045" y="2643"/>
                    </a:lnTo>
                    <a:lnTo>
                      <a:pt x="69895" y="141"/>
                    </a:lnTo>
                    <a:lnTo>
                      <a:pt x="65544" y="0"/>
                    </a:lnTo>
                    <a:lnTo>
                      <a:pt x="51111" y="1594"/>
                    </a:lnTo>
                    <a:lnTo>
                      <a:pt x="37794" y="6146"/>
                    </a:lnTo>
                    <a:lnTo>
                      <a:pt x="25940" y="13309"/>
                    </a:lnTo>
                    <a:lnTo>
                      <a:pt x="15899" y="22735"/>
                    </a:lnTo>
                    <a:lnTo>
                      <a:pt x="8019" y="34077"/>
                    </a:lnTo>
                    <a:lnTo>
                      <a:pt x="2651" y="46990"/>
                    </a:lnTo>
                    <a:lnTo>
                      <a:pt x="142" y="61125"/>
                    </a:lnTo>
                    <a:lnTo>
                      <a:pt x="0" y="65481"/>
                    </a:lnTo>
                    <a:lnTo>
                      <a:pt x="1596" y="79923"/>
                    </a:lnTo>
                    <a:lnTo>
                      <a:pt x="6153" y="93241"/>
                    </a:lnTo>
                    <a:lnTo>
                      <a:pt x="13322" y="105089"/>
                    </a:lnTo>
                    <a:lnTo>
                      <a:pt x="22755" y="115122"/>
                    </a:lnTo>
                    <a:lnTo>
                      <a:pt x="34102" y="122993"/>
                    </a:lnTo>
                    <a:lnTo>
                      <a:pt x="47016" y="128357"/>
                    </a:lnTo>
                    <a:lnTo>
                      <a:pt x="61148" y="130868"/>
                    </a:lnTo>
                    <a:lnTo>
                      <a:pt x="65544" y="131013"/>
                    </a:lnTo>
                    <a:lnTo>
                      <a:pt x="79984" y="129419"/>
                    </a:lnTo>
                    <a:lnTo>
                      <a:pt x="93302" y="124869"/>
                    </a:lnTo>
                    <a:lnTo>
                      <a:pt x="105151" y="117707"/>
                    </a:lnTo>
                    <a:lnTo>
                      <a:pt x="115185" y="108281"/>
                    </a:lnTo>
                    <a:lnTo>
                      <a:pt x="123057" y="96936"/>
                    </a:lnTo>
                    <a:lnTo>
                      <a:pt x="128422" y="84018"/>
                    </a:lnTo>
                    <a:lnTo>
                      <a:pt x="130932" y="69872"/>
                    </a:lnTo>
                    <a:lnTo>
                      <a:pt x="131076" y="6548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02" name="object 402"/>
              <p:cNvSpPr/>
              <p:nvPr/>
            </p:nvSpPr>
            <p:spPr>
              <a:xfrm>
                <a:off x="4467821" y="2938310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609"/>
                    </a:lnTo>
                    <a:lnTo>
                      <a:pt x="7137" y="50901"/>
                    </a:lnTo>
                    <a:lnTo>
                      <a:pt x="10718" y="50901"/>
                    </a:lnTo>
                    <a:lnTo>
                      <a:pt x="24688" y="49300"/>
                    </a:lnTo>
                    <a:lnTo>
                      <a:pt x="37602" y="44720"/>
                    </a:lnTo>
                    <a:lnTo>
                      <a:pt x="49060" y="37495"/>
                    </a:lnTo>
                    <a:lnTo>
                      <a:pt x="58664" y="27961"/>
                    </a:lnTo>
                    <a:lnTo>
                      <a:pt x="66013" y="16451"/>
                    </a:lnTo>
                    <a:lnTo>
                      <a:pt x="70709" y="330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03" name="object 403"/>
              <p:cNvSpPr/>
              <p:nvPr/>
            </p:nvSpPr>
            <p:spPr>
              <a:xfrm>
                <a:off x="4483493" y="2951708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65"/>
                    </a:lnTo>
                    <a:lnTo>
                      <a:pt x="25043" y="24373"/>
                    </a:lnTo>
                    <a:lnTo>
                      <a:pt x="35347" y="16224"/>
                    </a:lnTo>
                    <a:lnTo>
                      <a:pt x="43584" y="5829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04" name="object 404"/>
              <p:cNvSpPr/>
              <p:nvPr/>
            </p:nvSpPr>
            <p:spPr>
              <a:xfrm>
                <a:off x="4500410" y="2964205"/>
                <a:ext cx="14732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25">
                    <a:moveTo>
                      <a:pt x="0" y="10325"/>
                    </a:moveTo>
                    <a:lnTo>
                      <a:pt x="5461" y="7797"/>
                    </a:lnTo>
                    <a:lnTo>
                      <a:pt x="10477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05" name="object 405"/>
              <p:cNvSpPr/>
              <p:nvPr/>
            </p:nvSpPr>
            <p:spPr>
              <a:xfrm>
                <a:off x="4441482" y="2880067"/>
                <a:ext cx="20434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48">
                    <a:moveTo>
                      <a:pt x="14884" y="0"/>
                    </a:moveTo>
                    <a:lnTo>
                      <a:pt x="20434" y="11912"/>
                    </a:lnTo>
                    <a:lnTo>
                      <a:pt x="16268" y="13843"/>
                    </a:lnTo>
                    <a:lnTo>
                      <a:pt x="12496" y="16471"/>
                    </a:lnTo>
                    <a:lnTo>
                      <a:pt x="9220" y="19748"/>
                    </a:lnTo>
                    <a:lnTo>
                      <a:pt x="0" y="10477"/>
                    </a:lnTo>
                    <a:lnTo>
                      <a:pt x="4305" y="6159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06" name="object 406"/>
              <p:cNvSpPr/>
              <p:nvPr/>
            </p:nvSpPr>
            <p:spPr>
              <a:xfrm>
                <a:off x="4441482" y="2880067"/>
                <a:ext cx="20434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48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05" y="6159"/>
                    </a:lnTo>
                    <a:lnTo>
                      <a:pt x="0" y="10477"/>
                    </a:lnTo>
                    <a:lnTo>
                      <a:pt x="9220" y="19748"/>
                    </a:lnTo>
                    <a:lnTo>
                      <a:pt x="12496" y="16471"/>
                    </a:lnTo>
                    <a:lnTo>
                      <a:pt x="16268" y="13843"/>
                    </a:lnTo>
                    <a:lnTo>
                      <a:pt x="20434" y="11912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07" name="object 407"/>
              <p:cNvSpPr/>
              <p:nvPr/>
            </p:nvSpPr>
            <p:spPr>
              <a:xfrm>
                <a:off x="4446092" y="2886024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86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08" name="object 408"/>
              <p:cNvSpPr/>
              <p:nvPr/>
            </p:nvSpPr>
            <p:spPr>
              <a:xfrm>
                <a:off x="4448378" y="2884690"/>
                <a:ext cx="7632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06">
                    <a:moveTo>
                      <a:pt x="7632" y="10655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09" name="object 409"/>
              <p:cNvSpPr/>
              <p:nvPr/>
            </p:nvSpPr>
            <p:spPr>
              <a:xfrm>
                <a:off x="4412996" y="2862059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44"/>
                    </a:moveTo>
                    <a:lnTo>
                      <a:pt x="129480" y="51117"/>
                    </a:lnTo>
                    <a:lnTo>
                      <a:pt x="124923" y="37803"/>
                    </a:lnTo>
                    <a:lnTo>
                      <a:pt x="117754" y="25952"/>
                    </a:lnTo>
                    <a:lnTo>
                      <a:pt x="108323" y="15913"/>
                    </a:lnTo>
                    <a:lnTo>
                      <a:pt x="96977" y="8032"/>
                    </a:lnTo>
                    <a:lnTo>
                      <a:pt x="84066" y="2660"/>
                    </a:lnTo>
                    <a:lnTo>
                      <a:pt x="69939" y="145"/>
                    </a:lnTo>
                    <a:lnTo>
                      <a:pt x="65544" y="0"/>
                    </a:lnTo>
                    <a:lnTo>
                      <a:pt x="51103" y="1596"/>
                    </a:lnTo>
                    <a:lnTo>
                      <a:pt x="37784" y="6152"/>
                    </a:lnTo>
                    <a:lnTo>
                      <a:pt x="25934" y="13320"/>
                    </a:lnTo>
                    <a:lnTo>
                      <a:pt x="15899" y="22751"/>
                    </a:lnTo>
                    <a:lnTo>
                      <a:pt x="8025" y="34097"/>
                    </a:lnTo>
                    <a:lnTo>
                      <a:pt x="2659" y="47009"/>
                    </a:lnTo>
                    <a:lnTo>
                      <a:pt x="145" y="61138"/>
                    </a:lnTo>
                    <a:lnTo>
                      <a:pt x="0" y="65544"/>
                    </a:lnTo>
                    <a:lnTo>
                      <a:pt x="1594" y="79983"/>
                    </a:lnTo>
                    <a:lnTo>
                      <a:pt x="6145" y="93299"/>
                    </a:lnTo>
                    <a:lnTo>
                      <a:pt x="13307" y="105148"/>
                    </a:lnTo>
                    <a:lnTo>
                      <a:pt x="22734" y="115181"/>
                    </a:lnTo>
                    <a:lnTo>
                      <a:pt x="34080" y="123054"/>
                    </a:lnTo>
                    <a:lnTo>
                      <a:pt x="46998" y="128419"/>
                    </a:lnTo>
                    <a:lnTo>
                      <a:pt x="61143" y="130931"/>
                    </a:lnTo>
                    <a:lnTo>
                      <a:pt x="65544" y="131076"/>
                    </a:lnTo>
                    <a:lnTo>
                      <a:pt x="79968" y="129482"/>
                    </a:lnTo>
                    <a:lnTo>
                      <a:pt x="93280" y="124930"/>
                    </a:lnTo>
                    <a:lnTo>
                      <a:pt x="105129" y="117767"/>
                    </a:lnTo>
                    <a:lnTo>
                      <a:pt x="115168" y="108340"/>
                    </a:lnTo>
                    <a:lnTo>
                      <a:pt x="123047" y="96994"/>
                    </a:lnTo>
                    <a:lnTo>
                      <a:pt x="128418" y="84077"/>
                    </a:lnTo>
                    <a:lnTo>
                      <a:pt x="130931" y="69934"/>
                    </a:lnTo>
                    <a:lnTo>
                      <a:pt x="131076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10" name="object 410"/>
              <p:cNvSpPr/>
              <p:nvPr/>
            </p:nvSpPr>
            <p:spPr>
              <a:xfrm>
                <a:off x="4654804" y="3027565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30919" y="69916"/>
                    </a:lnTo>
                    <a:lnTo>
                      <a:pt x="128409" y="84046"/>
                    </a:lnTo>
                    <a:lnTo>
                      <a:pt x="123045" y="96959"/>
                    </a:lnTo>
                    <a:lnTo>
                      <a:pt x="115172" y="108306"/>
                    </a:lnTo>
                    <a:lnTo>
                      <a:pt x="105138" y="117739"/>
                    </a:lnTo>
                    <a:lnTo>
                      <a:pt x="93289" y="124909"/>
                    </a:lnTo>
                    <a:lnTo>
                      <a:pt x="79971" y="129467"/>
                    </a:lnTo>
                    <a:lnTo>
                      <a:pt x="65532" y="131064"/>
                    </a:lnTo>
                    <a:lnTo>
                      <a:pt x="61140" y="130919"/>
                    </a:lnTo>
                    <a:lnTo>
                      <a:pt x="46994" y="128405"/>
                    </a:lnTo>
                    <a:lnTo>
                      <a:pt x="34076" y="123034"/>
                    </a:lnTo>
                    <a:lnTo>
                      <a:pt x="22731" y="115155"/>
                    </a:lnTo>
                    <a:lnTo>
                      <a:pt x="13305" y="105116"/>
                    </a:lnTo>
                    <a:lnTo>
                      <a:pt x="6144" y="93267"/>
                    </a:lnTo>
                    <a:lnTo>
                      <a:pt x="1593" y="79956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3" y="46994"/>
                    </a:lnTo>
                    <a:lnTo>
                      <a:pt x="8016" y="34076"/>
                    </a:lnTo>
                    <a:lnTo>
                      <a:pt x="15887" y="22731"/>
                    </a:lnTo>
                    <a:lnTo>
                      <a:pt x="25920" y="13305"/>
                    </a:lnTo>
                    <a:lnTo>
                      <a:pt x="37769" y="6144"/>
                    </a:lnTo>
                    <a:lnTo>
                      <a:pt x="51088" y="1593"/>
                    </a:lnTo>
                    <a:lnTo>
                      <a:pt x="65532" y="0"/>
                    </a:lnTo>
                    <a:lnTo>
                      <a:pt x="69922" y="144"/>
                    </a:lnTo>
                    <a:lnTo>
                      <a:pt x="84064" y="2653"/>
                    </a:lnTo>
                    <a:lnTo>
                      <a:pt x="96981" y="8016"/>
                    </a:lnTo>
                    <a:lnTo>
                      <a:pt x="108327" y="15887"/>
                    </a:lnTo>
                    <a:lnTo>
                      <a:pt x="117754" y="25920"/>
                    </a:lnTo>
                    <a:lnTo>
                      <a:pt x="124917" y="37769"/>
                    </a:lnTo>
                    <a:lnTo>
                      <a:pt x="129469" y="51088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11" name="object 411"/>
              <p:cNvSpPr/>
              <p:nvPr/>
            </p:nvSpPr>
            <p:spPr>
              <a:xfrm>
                <a:off x="4709668" y="3103765"/>
                <a:ext cx="71335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888">
                    <a:moveTo>
                      <a:pt x="0" y="49999"/>
                    </a:moveTo>
                    <a:lnTo>
                      <a:pt x="3517" y="50596"/>
                    </a:lnTo>
                    <a:lnTo>
                      <a:pt x="7086" y="50888"/>
                    </a:lnTo>
                    <a:lnTo>
                      <a:pt x="10668" y="50888"/>
                    </a:lnTo>
                    <a:lnTo>
                      <a:pt x="24656" y="49290"/>
                    </a:lnTo>
                    <a:lnTo>
                      <a:pt x="37576" y="44717"/>
                    </a:lnTo>
                    <a:lnTo>
                      <a:pt x="49033" y="37499"/>
                    </a:lnTo>
                    <a:lnTo>
                      <a:pt x="58629" y="27969"/>
                    </a:lnTo>
                    <a:lnTo>
                      <a:pt x="65971" y="16458"/>
                    </a:lnTo>
                    <a:lnTo>
                      <a:pt x="70661" y="3297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12" name="object 412"/>
              <p:cNvSpPr/>
              <p:nvPr/>
            </p:nvSpPr>
            <p:spPr>
              <a:xfrm>
                <a:off x="4725289" y="3117151"/>
                <a:ext cx="46685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740">
                    <a:moveTo>
                      <a:pt x="0" y="32740"/>
                    </a:moveTo>
                    <a:lnTo>
                      <a:pt x="13115" y="30008"/>
                    </a:lnTo>
                    <a:lnTo>
                      <a:pt x="25043" y="24399"/>
                    </a:lnTo>
                    <a:lnTo>
                      <a:pt x="35338" y="16231"/>
                    </a:lnTo>
                    <a:lnTo>
                      <a:pt x="43554" y="5821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13" name="object 413"/>
              <p:cNvSpPr/>
              <p:nvPr/>
            </p:nvSpPr>
            <p:spPr>
              <a:xfrm>
                <a:off x="4742205" y="3129711"/>
                <a:ext cx="14732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12">
                    <a:moveTo>
                      <a:pt x="0" y="10312"/>
                    </a:moveTo>
                    <a:lnTo>
                      <a:pt x="5511" y="7734"/>
                    </a:lnTo>
                    <a:lnTo>
                      <a:pt x="10477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14" name="object 414"/>
              <p:cNvSpPr/>
              <p:nvPr/>
            </p:nvSpPr>
            <p:spPr>
              <a:xfrm>
                <a:off x="4683277" y="3045574"/>
                <a:ext cx="20434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85">
                    <a:moveTo>
                      <a:pt x="14935" y="0"/>
                    </a:moveTo>
                    <a:lnTo>
                      <a:pt x="20434" y="11849"/>
                    </a:lnTo>
                    <a:lnTo>
                      <a:pt x="16319" y="13792"/>
                    </a:lnTo>
                    <a:lnTo>
                      <a:pt x="12496" y="16459"/>
                    </a:lnTo>
                    <a:lnTo>
                      <a:pt x="9271" y="19685"/>
                    </a:lnTo>
                    <a:lnTo>
                      <a:pt x="0" y="10464"/>
                    </a:lnTo>
                    <a:lnTo>
                      <a:pt x="4317" y="609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15" name="object 415"/>
              <p:cNvSpPr/>
              <p:nvPr/>
            </p:nvSpPr>
            <p:spPr>
              <a:xfrm>
                <a:off x="4683277" y="3045574"/>
                <a:ext cx="20434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85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7" y="6096"/>
                    </a:lnTo>
                    <a:lnTo>
                      <a:pt x="0" y="10464"/>
                    </a:lnTo>
                    <a:lnTo>
                      <a:pt x="9271" y="19685"/>
                    </a:lnTo>
                    <a:lnTo>
                      <a:pt x="12496" y="16459"/>
                    </a:lnTo>
                    <a:lnTo>
                      <a:pt x="16319" y="13792"/>
                    </a:lnTo>
                    <a:lnTo>
                      <a:pt x="20434" y="1184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16" name="object 416"/>
              <p:cNvSpPr/>
              <p:nvPr/>
            </p:nvSpPr>
            <p:spPr>
              <a:xfrm>
                <a:off x="4687887" y="3051517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229" y="2235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17" name="object 417"/>
              <p:cNvSpPr/>
              <p:nvPr/>
            </p:nvSpPr>
            <p:spPr>
              <a:xfrm>
                <a:off x="4690173" y="3050133"/>
                <a:ext cx="7683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0769">
                    <a:moveTo>
                      <a:pt x="7683" y="10718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18" name="object 418"/>
              <p:cNvSpPr/>
              <p:nvPr/>
            </p:nvSpPr>
            <p:spPr>
              <a:xfrm>
                <a:off x="4654804" y="3027565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29469" y="51088"/>
                    </a:lnTo>
                    <a:lnTo>
                      <a:pt x="124917" y="37769"/>
                    </a:lnTo>
                    <a:lnTo>
                      <a:pt x="117754" y="25920"/>
                    </a:lnTo>
                    <a:lnTo>
                      <a:pt x="108327" y="15887"/>
                    </a:lnTo>
                    <a:lnTo>
                      <a:pt x="96981" y="8016"/>
                    </a:lnTo>
                    <a:lnTo>
                      <a:pt x="84064" y="2653"/>
                    </a:lnTo>
                    <a:lnTo>
                      <a:pt x="69922" y="144"/>
                    </a:lnTo>
                    <a:lnTo>
                      <a:pt x="65532" y="0"/>
                    </a:lnTo>
                    <a:lnTo>
                      <a:pt x="51088" y="1593"/>
                    </a:lnTo>
                    <a:lnTo>
                      <a:pt x="37769" y="6144"/>
                    </a:lnTo>
                    <a:lnTo>
                      <a:pt x="25920" y="13305"/>
                    </a:lnTo>
                    <a:lnTo>
                      <a:pt x="15887" y="22731"/>
                    </a:lnTo>
                    <a:lnTo>
                      <a:pt x="8016" y="34076"/>
                    </a:lnTo>
                    <a:lnTo>
                      <a:pt x="2653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3" y="79956"/>
                    </a:lnTo>
                    <a:lnTo>
                      <a:pt x="6144" y="93267"/>
                    </a:lnTo>
                    <a:lnTo>
                      <a:pt x="13305" y="105116"/>
                    </a:lnTo>
                    <a:lnTo>
                      <a:pt x="22731" y="115155"/>
                    </a:lnTo>
                    <a:lnTo>
                      <a:pt x="34076" y="123034"/>
                    </a:lnTo>
                    <a:lnTo>
                      <a:pt x="46994" y="128405"/>
                    </a:lnTo>
                    <a:lnTo>
                      <a:pt x="61140" y="130919"/>
                    </a:lnTo>
                    <a:lnTo>
                      <a:pt x="65532" y="131064"/>
                    </a:lnTo>
                    <a:lnTo>
                      <a:pt x="79971" y="129467"/>
                    </a:lnTo>
                    <a:lnTo>
                      <a:pt x="93289" y="124909"/>
                    </a:lnTo>
                    <a:lnTo>
                      <a:pt x="105138" y="117739"/>
                    </a:lnTo>
                    <a:lnTo>
                      <a:pt x="115172" y="108306"/>
                    </a:lnTo>
                    <a:lnTo>
                      <a:pt x="123045" y="96959"/>
                    </a:lnTo>
                    <a:lnTo>
                      <a:pt x="128409" y="84046"/>
                    </a:lnTo>
                    <a:lnTo>
                      <a:pt x="130919" y="69916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19" name="object 419"/>
              <p:cNvSpPr/>
              <p:nvPr/>
            </p:nvSpPr>
            <p:spPr>
              <a:xfrm>
                <a:off x="4647552" y="3330575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30931" y="69933"/>
                    </a:lnTo>
                    <a:lnTo>
                      <a:pt x="128419" y="84077"/>
                    </a:lnTo>
                    <a:lnTo>
                      <a:pt x="123054" y="96993"/>
                    </a:lnTo>
                    <a:lnTo>
                      <a:pt x="115180" y="108336"/>
                    </a:lnTo>
                    <a:lnTo>
                      <a:pt x="105145" y="117761"/>
                    </a:lnTo>
                    <a:lnTo>
                      <a:pt x="93294" y="124921"/>
                    </a:lnTo>
                    <a:lnTo>
                      <a:pt x="79974" y="129470"/>
                    </a:lnTo>
                    <a:lnTo>
                      <a:pt x="65531" y="131063"/>
                    </a:lnTo>
                    <a:lnTo>
                      <a:pt x="61147" y="130919"/>
                    </a:lnTo>
                    <a:lnTo>
                      <a:pt x="47017" y="128410"/>
                    </a:lnTo>
                    <a:lnTo>
                      <a:pt x="34104" y="123047"/>
                    </a:lnTo>
                    <a:lnTo>
                      <a:pt x="22757" y="115176"/>
                    </a:lnTo>
                    <a:lnTo>
                      <a:pt x="13324" y="105143"/>
                    </a:lnTo>
                    <a:lnTo>
                      <a:pt x="6154" y="93294"/>
                    </a:lnTo>
                    <a:lnTo>
                      <a:pt x="1596" y="79975"/>
                    </a:lnTo>
                    <a:lnTo>
                      <a:pt x="0" y="65532"/>
                    </a:lnTo>
                    <a:lnTo>
                      <a:pt x="144" y="61146"/>
                    </a:lnTo>
                    <a:lnTo>
                      <a:pt x="2658" y="47013"/>
                    </a:lnTo>
                    <a:lnTo>
                      <a:pt x="8029" y="34099"/>
                    </a:lnTo>
                    <a:lnTo>
                      <a:pt x="15908" y="22752"/>
                    </a:lnTo>
                    <a:lnTo>
                      <a:pt x="25947" y="13320"/>
                    </a:lnTo>
                    <a:lnTo>
                      <a:pt x="37796" y="6152"/>
                    </a:lnTo>
                    <a:lnTo>
                      <a:pt x="51107" y="1596"/>
                    </a:lnTo>
                    <a:lnTo>
                      <a:pt x="65531" y="0"/>
                    </a:lnTo>
                    <a:lnTo>
                      <a:pt x="69933" y="145"/>
                    </a:lnTo>
                    <a:lnTo>
                      <a:pt x="84078" y="2659"/>
                    </a:lnTo>
                    <a:lnTo>
                      <a:pt x="96996" y="8029"/>
                    </a:lnTo>
                    <a:lnTo>
                      <a:pt x="108342" y="15907"/>
                    </a:lnTo>
                    <a:lnTo>
                      <a:pt x="117769" y="25944"/>
                    </a:lnTo>
                    <a:lnTo>
                      <a:pt x="124931" y="37793"/>
                    </a:lnTo>
                    <a:lnTo>
                      <a:pt x="129482" y="51105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20" name="object 420"/>
              <p:cNvSpPr/>
              <p:nvPr/>
            </p:nvSpPr>
            <p:spPr>
              <a:xfrm>
                <a:off x="4702429" y="3406825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61"/>
                    </a:moveTo>
                    <a:lnTo>
                      <a:pt x="3517" y="50545"/>
                    </a:lnTo>
                    <a:lnTo>
                      <a:pt x="7086" y="50901"/>
                    </a:lnTo>
                    <a:lnTo>
                      <a:pt x="10655" y="50901"/>
                    </a:lnTo>
                    <a:lnTo>
                      <a:pt x="24645" y="49300"/>
                    </a:lnTo>
                    <a:lnTo>
                      <a:pt x="37567" y="44719"/>
                    </a:lnTo>
                    <a:lnTo>
                      <a:pt x="49024" y="37494"/>
                    </a:lnTo>
                    <a:lnTo>
                      <a:pt x="58621" y="27960"/>
                    </a:lnTo>
                    <a:lnTo>
                      <a:pt x="65964" y="16454"/>
                    </a:lnTo>
                    <a:lnTo>
                      <a:pt x="70656" y="331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21" name="object 421"/>
              <p:cNvSpPr/>
              <p:nvPr/>
            </p:nvSpPr>
            <p:spPr>
              <a:xfrm>
                <a:off x="4718050" y="3420224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59"/>
                    </a:lnTo>
                    <a:lnTo>
                      <a:pt x="25043" y="24367"/>
                    </a:lnTo>
                    <a:lnTo>
                      <a:pt x="35347" y="16221"/>
                    </a:lnTo>
                    <a:lnTo>
                      <a:pt x="43584" y="5829"/>
                    </a:lnTo>
                    <a:lnTo>
                      <a:pt x="46736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22" name="object 422"/>
              <p:cNvSpPr/>
              <p:nvPr/>
            </p:nvSpPr>
            <p:spPr>
              <a:xfrm>
                <a:off x="4734966" y="3432721"/>
                <a:ext cx="14732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12">
                    <a:moveTo>
                      <a:pt x="0" y="10312"/>
                    </a:moveTo>
                    <a:lnTo>
                      <a:pt x="5511" y="7734"/>
                    </a:lnTo>
                    <a:lnTo>
                      <a:pt x="10464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23" name="object 423"/>
              <p:cNvSpPr/>
              <p:nvPr/>
            </p:nvSpPr>
            <p:spPr>
              <a:xfrm>
                <a:off x="4676025" y="3348583"/>
                <a:ext cx="20447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48">
                    <a:moveTo>
                      <a:pt x="14884" y="0"/>
                    </a:moveTo>
                    <a:lnTo>
                      <a:pt x="20447" y="11899"/>
                    </a:lnTo>
                    <a:lnTo>
                      <a:pt x="16281" y="13842"/>
                    </a:lnTo>
                    <a:lnTo>
                      <a:pt x="12509" y="16471"/>
                    </a:lnTo>
                    <a:lnTo>
                      <a:pt x="9283" y="19748"/>
                    </a:lnTo>
                    <a:lnTo>
                      <a:pt x="0" y="10464"/>
                    </a:lnTo>
                    <a:lnTo>
                      <a:pt x="4318" y="6146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24" name="object 424"/>
              <p:cNvSpPr/>
              <p:nvPr/>
            </p:nvSpPr>
            <p:spPr>
              <a:xfrm>
                <a:off x="4676025" y="3348583"/>
                <a:ext cx="20447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48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8" y="6146"/>
                    </a:lnTo>
                    <a:lnTo>
                      <a:pt x="0" y="10464"/>
                    </a:lnTo>
                    <a:lnTo>
                      <a:pt x="9283" y="19748"/>
                    </a:lnTo>
                    <a:lnTo>
                      <a:pt x="12509" y="16471"/>
                    </a:lnTo>
                    <a:lnTo>
                      <a:pt x="16281" y="13842"/>
                    </a:lnTo>
                    <a:lnTo>
                      <a:pt x="20447" y="1189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25" name="object 425"/>
              <p:cNvSpPr/>
              <p:nvPr/>
            </p:nvSpPr>
            <p:spPr>
              <a:xfrm>
                <a:off x="4680648" y="3354539"/>
                <a:ext cx="13093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118">
                    <a:moveTo>
                      <a:pt x="13093" y="0"/>
                    </a:moveTo>
                    <a:lnTo>
                      <a:pt x="8229" y="2222"/>
                    </a:lnTo>
                    <a:lnTo>
                      <a:pt x="3810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26" name="object 426"/>
              <p:cNvSpPr/>
              <p:nvPr/>
            </p:nvSpPr>
            <p:spPr>
              <a:xfrm>
                <a:off x="4682921" y="3353142"/>
                <a:ext cx="7696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69">
                    <a:moveTo>
                      <a:pt x="7696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27" name="object 427"/>
              <p:cNvSpPr/>
              <p:nvPr/>
            </p:nvSpPr>
            <p:spPr>
              <a:xfrm>
                <a:off x="4647552" y="3330575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29482" y="51105"/>
                    </a:lnTo>
                    <a:lnTo>
                      <a:pt x="124931" y="37793"/>
                    </a:lnTo>
                    <a:lnTo>
                      <a:pt x="117769" y="25944"/>
                    </a:lnTo>
                    <a:lnTo>
                      <a:pt x="108342" y="15907"/>
                    </a:lnTo>
                    <a:lnTo>
                      <a:pt x="96996" y="8029"/>
                    </a:lnTo>
                    <a:lnTo>
                      <a:pt x="84078" y="2659"/>
                    </a:lnTo>
                    <a:lnTo>
                      <a:pt x="69933" y="145"/>
                    </a:lnTo>
                    <a:lnTo>
                      <a:pt x="65531" y="0"/>
                    </a:lnTo>
                    <a:lnTo>
                      <a:pt x="51107" y="1596"/>
                    </a:lnTo>
                    <a:lnTo>
                      <a:pt x="37796" y="6152"/>
                    </a:lnTo>
                    <a:lnTo>
                      <a:pt x="25947" y="13320"/>
                    </a:lnTo>
                    <a:lnTo>
                      <a:pt x="15908" y="22752"/>
                    </a:lnTo>
                    <a:lnTo>
                      <a:pt x="8029" y="34099"/>
                    </a:lnTo>
                    <a:lnTo>
                      <a:pt x="2658" y="47013"/>
                    </a:lnTo>
                    <a:lnTo>
                      <a:pt x="144" y="61146"/>
                    </a:lnTo>
                    <a:lnTo>
                      <a:pt x="0" y="65532"/>
                    </a:lnTo>
                    <a:lnTo>
                      <a:pt x="1596" y="79975"/>
                    </a:lnTo>
                    <a:lnTo>
                      <a:pt x="6154" y="93294"/>
                    </a:lnTo>
                    <a:lnTo>
                      <a:pt x="13324" y="105143"/>
                    </a:lnTo>
                    <a:lnTo>
                      <a:pt x="22757" y="115176"/>
                    </a:lnTo>
                    <a:lnTo>
                      <a:pt x="34104" y="123047"/>
                    </a:lnTo>
                    <a:lnTo>
                      <a:pt x="47017" y="128410"/>
                    </a:lnTo>
                    <a:lnTo>
                      <a:pt x="61147" y="130919"/>
                    </a:lnTo>
                    <a:lnTo>
                      <a:pt x="65531" y="131063"/>
                    </a:lnTo>
                    <a:lnTo>
                      <a:pt x="79974" y="129470"/>
                    </a:lnTo>
                    <a:lnTo>
                      <a:pt x="93294" y="124921"/>
                    </a:lnTo>
                    <a:lnTo>
                      <a:pt x="105145" y="117761"/>
                    </a:lnTo>
                    <a:lnTo>
                      <a:pt x="115180" y="108336"/>
                    </a:lnTo>
                    <a:lnTo>
                      <a:pt x="123054" y="96993"/>
                    </a:lnTo>
                    <a:lnTo>
                      <a:pt x="128419" y="84077"/>
                    </a:lnTo>
                    <a:lnTo>
                      <a:pt x="130931" y="69933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28" name="object 428"/>
              <p:cNvSpPr/>
              <p:nvPr/>
            </p:nvSpPr>
            <p:spPr>
              <a:xfrm>
                <a:off x="4356989" y="3447554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30931" y="69927"/>
                    </a:lnTo>
                    <a:lnTo>
                      <a:pt x="128415" y="84058"/>
                    </a:lnTo>
                    <a:lnTo>
                      <a:pt x="123043" y="96970"/>
                    </a:lnTo>
                    <a:lnTo>
                      <a:pt x="115163" y="108315"/>
                    </a:lnTo>
                    <a:lnTo>
                      <a:pt x="105123" y="117745"/>
                    </a:lnTo>
                    <a:lnTo>
                      <a:pt x="93272" y="124912"/>
                    </a:lnTo>
                    <a:lnTo>
                      <a:pt x="79959" y="129468"/>
                    </a:lnTo>
                    <a:lnTo>
                      <a:pt x="65532" y="131063"/>
                    </a:lnTo>
                    <a:lnTo>
                      <a:pt x="61141" y="130919"/>
                    </a:lnTo>
                    <a:lnTo>
                      <a:pt x="46999" y="128406"/>
                    </a:lnTo>
                    <a:lnTo>
                      <a:pt x="34082" y="123037"/>
                    </a:lnTo>
                    <a:lnTo>
                      <a:pt x="22736" y="115159"/>
                    </a:lnTo>
                    <a:lnTo>
                      <a:pt x="13309" y="105122"/>
                    </a:lnTo>
                    <a:lnTo>
                      <a:pt x="6146" y="93272"/>
                    </a:lnTo>
                    <a:lnTo>
                      <a:pt x="1594" y="79960"/>
                    </a:lnTo>
                    <a:lnTo>
                      <a:pt x="0" y="65531"/>
                    </a:lnTo>
                    <a:lnTo>
                      <a:pt x="144" y="61141"/>
                    </a:lnTo>
                    <a:lnTo>
                      <a:pt x="2654" y="46999"/>
                    </a:lnTo>
                    <a:lnTo>
                      <a:pt x="8018" y="34082"/>
                    </a:lnTo>
                    <a:lnTo>
                      <a:pt x="15891" y="22736"/>
                    </a:lnTo>
                    <a:lnTo>
                      <a:pt x="25925" y="13309"/>
                    </a:lnTo>
                    <a:lnTo>
                      <a:pt x="37774" y="6146"/>
                    </a:lnTo>
                    <a:lnTo>
                      <a:pt x="51092" y="1594"/>
                    </a:lnTo>
                    <a:lnTo>
                      <a:pt x="65532" y="0"/>
                    </a:lnTo>
                    <a:lnTo>
                      <a:pt x="69927" y="145"/>
                    </a:lnTo>
                    <a:lnTo>
                      <a:pt x="84059" y="2656"/>
                    </a:lnTo>
                    <a:lnTo>
                      <a:pt x="96973" y="8022"/>
                    </a:lnTo>
                    <a:lnTo>
                      <a:pt x="108321" y="15894"/>
                    </a:lnTo>
                    <a:lnTo>
                      <a:pt x="117753" y="25928"/>
                    </a:lnTo>
                    <a:lnTo>
                      <a:pt x="124923" y="37777"/>
                    </a:lnTo>
                    <a:lnTo>
                      <a:pt x="129480" y="51093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29" name="object 429"/>
              <p:cNvSpPr/>
              <p:nvPr/>
            </p:nvSpPr>
            <p:spPr>
              <a:xfrm>
                <a:off x="4411814" y="3523754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99"/>
                    </a:moveTo>
                    <a:lnTo>
                      <a:pt x="3517" y="50596"/>
                    </a:lnTo>
                    <a:lnTo>
                      <a:pt x="7137" y="50901"/>
                    </a:lnTo>
                    <a:lnTo>
                      <a:pt x="10706" y="50901"/>
                    </a:lnTo>
                    <a:lnTo>
                      <a:pt x="24696" y="49303"/>
                    </a:lnTo>
                    <a:lnTo>
                      <a:pt x="37617" y="44729"/>
                    </a:lnTo>
                    <a:lnTo>
                      <a:pt x="49074" y="37512"/>
                    </a:lnTo>
                    <a:lnTo>
                      <a:pt x="58672" y="27983"/>
                    </a:lnTo>
                    <a:lnTo>
                      <a:pt x="66014" y="16473"/>
                    </a:lnTo>
                    <a:lnTo>
                      <a:pt x="70707" y="3316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30" name="object 430"/>
              <p:cNvSpPr/>
              <p:nvPr/>
            </p:nvSpPr>
            <p:spPr>
              <a:xfrm>
                <a:off x="4427486" y="3537153"/>
                <a:ext cx="46685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740">
                    <a:moveTo>
                      <a:pt x="0" y="32740"/>
                    </a:moveTo>
                    <a:lnTo>
                      <a:pt x="13115" y="30009"/>
                    </a:lnTo>
                    <a:lnTo>
                      <a:pt x="25043" y="24411"/>
                    </a:lnTo>
                    <a:lnTo>
                      <a:pt x="35338" y="16251"/>
                    </a:lnTo>
                    <a:lnTo>
                      <a:pt x="43554" y="5834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31" name="object 431"/>
              <p:cNvSpPr/>
              <p:nvPr/>
            </p:nvSpPr>
            <p:spPr>
              <a:xfrm>
                <a:off x="4444403" y="3549700"/>
                <a:ext cx="14732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261">
                    <a:moveTo>
                      <a:pt x="0" y="10261"/>
                    </a:moveTo>
                    <a:lnTo>
                      <a:pt x="5461" y="7734"/>
                    </a:lnTo>
                    <a:lnTo>
                      <a:pt x="10464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32" name="object 432"/>
              <p:cNvSpPr/>
              <p:nvPr/>
            </p:nvSpPr>
            <p:spPr>
              <a:xfrm>
                <a:off x="4385462" y="3465563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884" y="0"/>
                    </a:moveTo>
                    <a:lnTo>
                      <a:pt x="20447" y="11849"/>
                    </a:lnTo>
                    <a:lnTo>
                      <a:pt x="16281" y="13792"/>
                    </a:lnTo>
                    <a:lnTo>
                      <a:pt x="12509" y="16471"/>
                    </a:lnTo>
                    <a:lnTo>
                      <a:pt x="9232" y="19697"/>
                    </a:lnTo>
                    <a:lnTo>
                      <a:pt x="0" y="10413"/>
                    </a:lnTo>
                    <a:lnTo>
                      <a:pt x="4317" y="6095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33" name="object 433"/>
              <p:cNvSpPr/>
              <p:nvPr/>
            </p:nvSpPr>
            <p:spPr>
              <a:xfrm>
                <a:off x="4385462" y="3465563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7" y="6095"/>
                    </a:lnTo>
                    <a:lnTo>
                      <a:pt x="0" y="10413"/>
                    </a:lnTo>
                    <a:lnTo>
                      <a:pt x="9232" y="19697"/>
                    </a:lnTo>
                    <a:lnTo>
                      <a:pt x="12509" y="16471"/>
                    </a:lnTo>
                    <a:lnTo>
                      <a:pt x="16281" y="13792"/>
                    </a:lnTo>
                    <a:lnTo>
                      <a:pt x="20447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34" name="object 434"/>
              <p:cNvSpPr/>
              <p:nvPr/>
            </p:nvSpPr>
            <p:spPr>
              <a:xfrm>
                <a:off x="4390085" y="3471519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78" y="2222"/>
                    </a:lnTo>
                    <a:lnTo>
                      <a:pt x="3771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35" name="object 435"/>
              <p:cNvSpPr/>
              <p:nvPr/>
            </p:nvSpPr>
            <p:spPr>
              <a:xfrm>
                <a:off x="4392358" y="3470122"/>
                <a:ext cx="7696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69">
                    <a:moveTo>
                      <a:pt x="7696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36" name="object 436"/>
              <p:cNvSpPr/>
              <p:nvPr/>
            </p:nvSpPr>
            <p:spPr>
              <a:xfrm>
                <a:off x="4356989" y="3447554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29480" y="51093"/>
                    </a:lnTo>
                    <a:lnTo>
                      <a:pt x="124923" y="37777"/>
                    </a:lnTo>
                    <a:lnTo>
                      <a:pt x="117753" y="25928"/>
                    </a:lnTo>
                    <a:lnTo>
                      <a:pt x="108321" y="15894"/>
                    </a:lnTo>
                    <a:lnTo>
                      <a:pt x="96973" y="8022"/>
                    </a:lnTo>
                    <a:lnTo>
                      <a:pt x="84059" y="2656"/>
                    </a:lnTo>
                    <a:lnTo>
                      <a:pt x="69927" y="145"/>
                    </a:lnTo>
                    <a:lnTo>
                      <a:pt x="65532" y="0"/>
                    </a:lnTo>
                    <a:lnTo>
                      <a:pt x="51092" y="1594"/>
                    </a:lnTo>
                    <a:lnTo>
                      <a:pt x="37774" y="6146"/>
                    </a:lnTo>
                    <a:lnTo>
                      <a:pt x="25925" y="13309"/>
                    </a:lnTo>
                    <a:lnTo>
                      <a:pt x="15891" y="22736"/>
                    </a:lnTo>
                    <a:lnTo>
                      <a:pt x="8018" y="34082"/>
                    </a:lnTo>
                    <a:lnTo>
                      <a:pt x="2654" y="46999"/>
                    </a:lnTo>
                    <a:lnTo>
                      <a:pt x="144" y="61141"/>
                    </a:lnTo>
                    <a:lnTo>
                      <a:pt x="0" y="65531"/>
                    </a:lnTo>
                    <a:lnTo>
                      <a:pt x="1594" y="79960"/>
                    </a:lnTo>
                    <a:lnTo>
                      <a:pt x="6146" y="93272"/>
                    </a:lnTo>
                    <a:lnTo>
                      <a:pt x="13309" y="105122"/>
                    </a:lnTo>
                    <a:lnTo>
                      <a:pt x="22736" y="115159"/>
                    </a:lnTo>
                    <a:lnTo>
                      <a:pt x="34082" y="123037"/>
                    </a:lnTo>
                    <a:lnTo>
                      <a:pt x="46999" y="128406"/>
                    </a:lnTo>
                    <a:lnTo>
                      <a:pt x="61141" y="130919"/>
                    </a:lnTo>
                    <a:lnTo>
                      <a:pt x="65532" y="131063"/>
                    </a:lnTo>
                    <a:lnTo>
                      <a:pt x="79959" y="129468"/>
                    </a:lnTo>
                    <a:lnTo>
                      <a:pt x="93272" y="124912"/>
                    </a:lnTo>
                    <a:lnTo>
                      <a:pt x="105123" y="117745"/>
                    </a:lnTo>
                    <a:lnTo>
                      <a:pt x="115163" y="108315"/>
                    </a:lnTo>
                    <a:lnTo>
                      <a:pt x="123043" y="96970"/>
                    </a:lnTo>
                    <a:lnTo>
                      <a:pt x="128415" y="84058"/>
                    </a:lnTo>
                    <a:lnTo>
                      <a:pt x="130931" y="69927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37" name="object 437"/>
              <p:cNvSpPr/>
              <p:nvPr/>
            </p:nvSpPr>
            <p:spPr>
              <a:xfrm>
                <a:off x="4360811" y="3428250"/>
                <a:ext cx="15481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183">
                    <a:moveTo>
                      <a:pt x="0" y="0"/>
                    </a:moveTo>
                    <a:lnTo>
                      <a:pt x="15481" y="21183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38" name="object 438"/>
              <p:cNvSpPr/>
              <p:nvPr/>
            </p:nvSpPr>
            <p:spPr>
              <a:xfrm>
                <a:off x="4337697" y="3451479"/>
                <a:ext cx="21183" cy="15367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67">
                    <a:moveTo>
                      <a:pt x="0" y="0"/>
                    </a:moveTo>
                    <a:lnTo>
                      <a:pt x="21183" y="15367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39" name="object 439"/>
              <p:cNvSpPr/>
              <p:nvPr/>
            </p:nvSpPr>
            <p:spPr>
              <a:xfrm>
                <a:off x="4322711" y="3480689"/>
                <a:ext cx="25006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5006" h="8140">
                    <a:moveTo>
                      <a:pt x="0" y="0"/>
                    </a:moveTo>
                    <a:lnTo>
                      <a:pt x="25006" y="814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40" name="object 440"/>
              <p:cNvSpPr/>
              <p:nvPr/>
            </p:nvSpPr>
            <p:spPr>
              <a:xfrm>
                <a:off x="4317606" y="3513086"/>
                <a:ext cx="26187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87">
                    <a:moveTo>
                      <a:pt x="0" y="0"/>
                    </a:moveTo>
                    <a:lnTo>
                      <a:pt x="26187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41" name="object 441"/>
              <p:cNvSpPr/>
              <p:nvPr/>
            </p:nvSpPr>
            <p:spPr>
              <a:xfrm>
                <a:off x="4322711" y="3537445"/>
                <a:ext cx="25006" cy="8039"/>
              </a:xfrm>
              <a:custGeom>
                <a:avLst/>
                <a:gdLst/>
                <a:ahLst/>
                <a:cxnLst/>
                <a:rect l="l" t="t" r="r" b="b"/>
                <a:pathLst>
                  <a:path w="25006" h="8039">
                    <a:moveTo>
                      <a:pt x="0" y="8039"/>
                    </a:moveTo>
                    <a:lnTo>
                      <a:pt x="25006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42" name="object 442"/>
              <p:cNvSpPr/>
              <p:nvPr/>
            </p:nvSpPr>
            <p:spPr>
              <a:xfrm>
                <a:off x="4337697" y="3559327"/>
                <a:ext cx="21183" cy="15468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468">
                    <a:moveTo>
                      <a:pt x="0" y="15468"/>
                    </a:moveTo>
                    <a:lnTo>
                      <a:pt x="21183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43" name="object 443"/>
              <p:cNvSpPr/>
              <p:nvPr/>
            </p:nvSpPr>
            <p:spPr>
              <a:xfrm>
                <a:off x="4360811" y="3576688"/>
                <a:ext cx="15481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234">
                    <a:moveTo>
                      <a:pt x="0" y="21234"/>
                    </a:moveTo>
                    <a:lnTo>
                      <a:pt x="15481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44" name="object 444"/>
              <p:cNvSpPr/>
              <p:nvPr/>
            </p:nvSpPr>
            <p:spPr>
              <a:xfrm>
                <a:off x="4390136" y="3587902"/>
                <a:ext cx="7988" cy="24993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993">
                    <a:moveTo>
                      <a:pt x="0" y="24993"/>
                    </a:moveTo>
                    <a:lnTo>
                      <a:pt x="7988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45" name="object 445"/>
              <p:cNvSpPr/>
              <p:nvPr/>
            </p:nvSpPr>
            <p:spPr>
              <a:xfrm>
                <a:off x="4343400" y="3760190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30919" y="69923"/>
                    </a:lnTo>
                    <a:lnTo>
                      <a:pt x="128410" y="84069"/>
                    </a:lnTo>
                    <a:lnTo>
                      <a:pt x="123047" y="96987"/>
                    </a:lnTo>
                    <a:lnTo>
                      <a:pt x="115176" y="108332"/>
                    </a:lnTo>
                    <a:lnTo>
                      <a:pt x="105143" y="117758"/>
                    </a:lnTo>
                    <a:lnTo>
                      <a:pt x="93294" y="124919"/>
                    </a:lnTo>
                    <a:lnTo>
                      <a:pt x="79975" y="129470"/>
                    </a:lnTo>
                    <a:lnTo>
                      <a:pt x="65532" y="131064"/>
                    </a:lnTo>
                    <a:lnTo>
                      <a:pt x="61146" y="130919"/>
                    </a:lnTo>
                    <a:lnTo>
                      <a:pt x="47013" y="128410"/>
                    </a:lnTo>
                    <a:lnTo>
                      <a:pt x="34099" y="123047"/>
                    </a:lnTo>
                    <a:lnTo>
                      <a:pt x="22752" y="115176"/>
                    </a:lnTo>
                    <a:lnTo>
                      <a:pt x="13320" y="105143"/>
                    </a:lnTo>
                    <a:lnTo>
                      <a:pt x="6152" y="93294"/>
                    </a:lnTo>
                    <a:lnTo>
                      <a:pt x="1596" y="79975"/>
                    </a:lnTo>
                    <a:lnTo>
                      <a:pt x="0" y="65532"/>
                    </a:lnTo>
                    <a:lnTo>
                      <a:pt x="144" y="61147"/>
                    </a:lnTo>
                    <a:lnTo>
                      <a:pt x="2657" y="47017"/>
                    </a:lnTo>
                    <a:lnTo>
                      <a:pt x="8026" y="34104"/>
                    </a:lnTo>
                    <a:lnTo>
                      <a:pt x="15904" y="22757"/>
                    </a:lnTo>
                    <a:lnTo>
                      <a:pt x="25941" y="13324"/>
                    </a:lnTo>
                    <a:lnTo>
                      <a:pt x="37791" y="6154"/>
                    </a:lnTo>
                    <a:lnTo>
                      <a:pt x="51103" y="1596"/>
                    </a:lnTo>
                    <a:lnTo>
                      <a:pt x="65532" y="0"/>
                    </a:lnTo>
                    <a:lnTo>
                      <a:pt x="69923" y="144"/>
                    </a:lnTo>
                    <a:lnTo>
                      <a:pt x="84069" y="2658"/>
                    </a:lnTo>
                    <a:lnTo>
                      <a:pt x="96987" y="8029"/>
                    </a:lnTo>
                    <a:lnTo>
                      <a:pt x="108332" y="15908"/>
                    </a:lnTo>
                    <a:lnTo>
                      <a:pt x="117758" y="25947"/>
                    </a:lnTo>
                    <a:lnTo>
                      <a:pt x="124919" y="37796"/>
                    </a:lnTo>
                    <a:lnTo>
                      <a:pt x="129470" y="51107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46" name="object 446"/>
              <p:cNvSpPr/>
              <p:nvPr/>
            </p:nvSpPr>
            <p:spPr>
              <a:xfrm>
                <a:off x="4398213" y="3836441"/>
                <a:ext cx="71399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99" h="50901">
                    <a:moveTo>
                      <a:pt x="0" y="49961"/>
                    </a:moveTo>
                    <a:lnTo>
                      <a:pt x="3530" y="50596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708" y="49300"/>
                    </a:lnTo>
                    <a:lnTo>
                      <a:pt x="37628" y="44719"/>
                    </a:lnTo>
                    <a:lnTo>
                      <a:pt x="49083" y="37494"/>
                    </a:lnTo>
                    <a:lnTo>
                      <a:pt x="58679" y="27960"/>
                    </a:lnTo>
                    <a:lnTo>
                      <a:pt x="66022" y="16454"/>
                    </a:lnTo>
                    <a:lnTo>
                      <a:pt x="70718" y="3310"/>
                    </a:lnTo>
                    <a:lnTo>
                      <a:pt x="71399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47" name="object 447"/>
              <p:cNvSpPr/>
              <p:nvPr/>
            </p:nvSpPr>
            <p:spPr>
              <a:xfrm>
                <a:off x="4413897" y="3849839"/>
                <a:ext cx="46723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689">
                    <a:moveTo>
                      <a:pt x="0" y="32689"/>
                    </a:moveTo>
                    <a:lnTo>
                      <a:pt x="13110" y="29979"/>
                    </a:lnTo>
                    <a:lnTo>
                      <a:pt x="25041" y="24386"/>
                    </a:lnTo>
                    <a:lnTo>
                      <a:pt x="35346" y="16227"/>
                    </a:lnTo>
                    <a:lnTo>
                      <a:pt x="43580" y="5822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48" name="object 448"/>
              <p:cNvSpPr/>
              <p:nvPr/>
            </p:nvSpPr>
            <p:spPr>
              <a:xfrm>
                <a:off x="4430814" y="3862336"/>
                <a:ext cx="14732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25">
                    <a:moveTo>
                      <a:pt x="0" y="10325"/>
                    </a:moveTo>
                    <a:lnTo>
                      <a:pt x="5448" y="7785"/>
                    </a:lnTo>
                    <a:lnTo>
                      <a:pt x="10464" y="4318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49" name="object 449"/>
              <p:cNvSpPr/>
              <p:nvPr/>
            </p:nvSpPr>
            <p:spPr>
              <a:xfrm>
                <a:off x="4371873" y="3778250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884" y="0"/>
                    </a:moveTo>
                    <a:lnTo>
                      <a:pt x="20446" y="11861"/>
                    </a:lnTo>
                    <a:lnTo>
                      <a:pt x="16268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7" y="6096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50" name="object 450"/>
              <p:cNvSpPr/>
              <p:nvPr/>
            </p:nvSpPr>
            <p:spPr>
              <a:xfrm>
                <a:off x="4371873" y="3778250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17" y="6096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268" y="13792"/>
                    </a:lnTo>
                    <a:lnTo>
                      <a:pt x="20446" y="11861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51" name="object 451"/>
              <p:cNvSpPr/>
              <p:nvPr/>
            </p:nvSpPr>
            <p:spPr>
              <a:xfrm>
                <a:off x="4376483" y="3784155"/>
                <a:ext cx="13055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82">
                    <a:moveTo>
                      <a:pt x="13055" y="0"/>
                    </a:moveTo>
                    <a:lnTo>
                      <a:pt x="8242" y="2286"/>
                    </a:lnTo>
                    <a:lnTo>
                      <a:pt x="3771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52" name="object 452"/>
              <p:cNvSpPr/>
              <p:nvPr/>
            </p:nvSpPr>
            <p:spPr>
              <a:xfrm>
                <a:off x="4378769" y="3782809"/>
                <a:ext cx="7696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18">
                    <a:moveTo>
                      <a:pt x="7696" y="1066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53" name="object 453"/>
              <p:cNvSpPr/>
              <p:nvPr/>
            </p:nvSpPr>
            <p:spPr>
              <a:xfrm>
                <a:off x="4343400" y="3760190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29470" y="51107"/>
                    </a:lnTo>
                    <a:lnTo>
                      <a:pt x="124919" y="37796"/>
                    </a:lnTo>
                    <a:lnTo>
                      <a:pt x="117758" y="25947"/>
                    </a:lnTo>
                    <a:lnTo>
                      <a:pt x="108332" y="15908"/>
                    </a:lnTo>
                    <a:lnTo>
                      <a:pt x="96987" y="8029"/>
                    </a:lnTo>
                    <a:lnTo>
                      <a:pt x="84069" y="2658"/>
                    </a:lnTo>
                    <a:lnTo>
                      <a:pt x="69923" y="144"/>
                    </a:lnTo>
                    <a:lnTo>
                      <a:pt x="65532" y="0"/>
                    </a:lnTo>
                    <a:lnTo>
                      <a:pt x="51103" y="1596"/>
                    </a:lnTo>
                    <a:lnTo>
                      <a:pt x="37791" y="6154"/>
                    </a:lnTo>
                    <a:lnTo>
                      <a:pt x="25941" y="13324"/>
                    </a:lnTo>
                    <a:lnTo>
                      <a:pt x="15904" y="22757"/>
                    </a:lnTo>
                    <a:lnTo>
                      <a:pt x="8026" y="34104"/>
                    </a:lnTo>
                    <a:lnTo>
                      <a:pt x="2657" y="47017"/>
                    </a:lnTo>
                    <a:lnTo>
                      <a:pt x="144" y="61147"/>
                    </a:lnTo>
                    <a:lnTo>
                      <a:pt x="0" y="65532"/>
                    </a:lnTo>
                    <a:lnTo>
                      <a:pt x="1596" y="79975"/>
                    </a:lnTo>
                    <a:lnTo>
                      <a:pt x="6152" y="93294"/>
                    </a:lnTo>
                    <a:lnTo>
                      <a:pt x="13320" y="105143"/>
                    </a:lnTo>
                    <a:lnTo>
                      <a:pt x="22752" y="115176"/>
                    </a:lnTo>
                    <a:lnTo>
                      <a:pt x="34099" y="123047"/>
                    </a:lnTo>
                    <a:lnTo>
                      <a:pt x="47013" y="128410"/>
                    </a:lnTo>
                    <a:lnTo>
                      <a:pt x="61146" y="130919"/>
                    </a:lnTo>
                    <a:lnTo>
                      <a:pt x="65532" y="131064"/>
                    </a:lnTo>
                    <a:lnTo>
                      <a:pt x="79975" y="129470"/>
                    </a:lnTo>
                    <a:lnTo>
                      <a:pt x="93294" y="124919"/>
                    </a:lnTo>
                    <a:lnTo>
                      <a:pt x="105143" y="117758"/>
                    </a:lnTo>
                    <a:lnTo>
                      <a:pt x="115176" y="108332"/>
                    </a:lnTo>
                    <a:lnTo>
                      <a:pt x="123047" y="96987"/>
                    </a:lnTo>
                    <a:lnTo>
                      <a:pt x="128410" y="84069"/>
                    </a:lnTo>
                    <a:lnTo>
                      <a:pt x="130919" y="69923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55" name="object 455"/>
              <p:cNvSpPr/>
              <p:nvPr/>
            </p:nvSpPr>
            <p:spPr>
              <a:xfrm>
                <a:off x="4596612" y="3968254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99"/>
                    </a:moveTo>
                    <a:lnTo>
                      <a:pt x="3517" y="50596"/>
                    </a:lnTo>
                    <a:lnTo>
                      <a:pt x="7086" y="50901"/>
                    </a:lnTo>
                    <a:lnTo>
                      <a:pt x="10706" y="50901"/>
                    </a:lnTo>
                    <a:lnTo>
                      <a:pt x="24678" y="49303"/>
                    </a:lnTo>
                    <a:lnTo>
                      <a:pt x="37592" y="44729"/>
                    </a:lnTo>
                    <a:lnTo>
                      <a:pt x="49050" y="37512"/>
                    </a:lnTo>
                    <a:lnTo>
                      <a:pt x="58654" y="27983"/>
                    </a:lnTo>
                    <a:lnTo>
                      <a:pt x="66005" y="16473"/>
                    </a:lnTo>
                    <a:lnTo>
                      <a:pt x="70706" y="3316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56" name="object 456"/>
              <p:cNvSpPr/>
              <p:nvPr/>
            </p:nvSpPr>
            <p:spPr>
              <a:xfrm>
                <a:off x="4612284" y="3981653"/>
                <a:ext cx="46685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740">
                    <a:moveTo>
                      <a:pt x="0" y="32740"/>
                    </a:moveTo>
                    <a:lnTo>
                      <a:pt x="13115" y="30009"/>
                    </a:lnTo>
                    <a:lnTo>
                      <a:pt x="25043" y="24411"/>
                    </a:lnTo>
                    <a:lnTo>
                      <a:pt x="35338" y="16251"/>
                    </a:lnTo>
                    <a:lnTo>
                      <a:pt x="43554" y="5834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57" name="object 457"/>
              <p:cNvSpPr/>
              <p:nvPr/>
            </p:nvSpPr>
            <p:spPr>
              <a:xfrm>
                <a:off x="4629200" y="3994200"/>
                <a:ext cx="14731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61">
                    <a:moveTo>
                      <a:pt x="0" y="10261"/>
                    </a:moveTo>
                    <a:lnTo>
                      <a:pt x="5461" y="7734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58" name="object 458"/>
              <p:cNvSpPr/>
              <p:nvPr/>
            </p:nvSpPr>
            <p:spPr>
              <a:xfrm>
                <a:off x="4570209" y="3910063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20497" y="11849"/>
                    </a:lnTo>
                    <a:lnTo>
                      <a:pt x="16332" y="13792"/>
                    </a:lnTo>
                    <a:lnTo>
                      <a:pt x="12560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8" y="6095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59" name="object 459"/>
              <p:cNvSpPr/>
              <p:nvPr/>
            </p:nvSpPr>
            <p:spPr>
              <a:xfrm>
                <a:off x="4570209" y="3910063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8" y="6095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60" y="16471"/>
                    </a:lnTo>
                    <a:lnTo>
                      <a:pt x="16332" y="13792"/>
                    </a:lnTo>
                    <a:lnTo>
                      <a:pt x="20497" y="1184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60" name="object 460"/>
              <p:cNvSpPr/>
              <p:nvPr/>
            </p:nvSpPr>
            <p:spPr>
              <a:xfrm>
                <a:off x="4574882" y="3916019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78" y="2222"/>
                    </a:lnTo>
                    <a:lnTo>
                      <a:pt x="3759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61" name="object 461"/>
              <p:cNvSpPr/>
              <p:nvPr/>
            </p:nvSpPr>
            <p:spPr>
              <a:xfrm>
                <a:off x="4577156" y="3914622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62" name="object 462"/>
              <p:cNvSpPr/>
              <p:nvPr/>
            </p:nvSpPr>
            <p:spPr>
              <a:xfrm>
                <a:off x="4541786" y="3892054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1"/>
                    </a:moveTo>
                    <a:lnTo>
                      <a:pt x="129467" y="51092"/>
                    </a:lnTo>
                    <a:lnTo>
                      <a:pt x="124911" y="37774"/>
                    </a:lnTo>
                    <a:lnTo>
                      <a:pt x="117743" y="25925"/>
                    </a:lnTo>
                    <a:lnTo>
                      <a:pt x="108311" y="15891"/>
                    </a:lnTo>
                    <a:lnTo>
                      <a:pt x="96964" y="8018"/>
                    </a:lnTo>
                    <a:lnTo>
                      <a:pt x="84050" y="2654"/>
                    </a:lnTo>
                    <a:lnTo>
                      <a:pt x="69917" y="144"/>
                    </a:lnTo>
                    <a:lnTo>
                      <a:pt x="65532" y="0"/>
                    </a:lnTo>
                    <a:lnTo>
                      <a:pt x="51092" y="1594"/>
                    </a:lnTo>
                    <a:lnTo>
                      <a:pt x="37774" y="6146"/>
                    </a:lnTo>
                    <a:lnTo>
                      <a:pt x="25925" y="13309"/>
                    </a:lnTo>
                    <a:lnTo>
                      <a:pt x="15891" y="22736"/>
                    </a:lnTo>
                    <a:lnTo>
                      <a:pt x="8018" y="34082"/>
                    </a:lnTo>
                    <a:lnTo>
                      <a:pt x="2654" y="46999"/>
                    </a:lnTo>
                    <a:lnTo>
                      <a:pt x="144" y="61141"/>
                    </a:lnTo>
                    <a:lnTo>
                      <a:pt x="0" y="65531"/>
                    </a:lnTo>
                    <a:lnTo>
                      <a:pt x="1594" y="79960"/>
                    </a:lnTo>
                    <a:lnTo>
                      <a:pt x="6146" y="93272"/>
                    </a:lnTo>
                    <a:lnTo>
                      <a:pt x="13309" y="105122"/>
                    </a:lnTo>
                    <a:lnTo>
                      <a:pt x="22736" y="115159"/>
                    </a:lnTo>
                    <a:lnTo>
                      <a:pt x="34082" y="123037"/>
                    </a:lnTo>
                    <a:lnTo>
                      <a:pt x="46999" y="128406"/>
                    </a:lnTo>
                    <a:lnTo>
                      <a:pt x="61141" y="130919"/>
                    </a:lnTo>
                    <a:lnTo>
                      <a:pt x="65532" y="131063"/>
                    </a:lnTo>
                    <a:lnTo>
                      <a:pt x="79960" y="129467"/>
                    </a:lnTo>
                    <a:lnTo>
                      <a:pt x="93272" y="124911"/>
                    </a:lnTo>
                    <a:lnTo>
                      <a:pt x="105122" y="117743"/>
                    </a:lnTo>
                    <a:lnTo>
                      <a:pt x="115159" y="108311"/>
                    </a:lnTo>
                    <a:lnTo>
                      <a:pt x="123037" y="96964"/>
                    </a:lnTo>
                    <a:lnTo>
                      <a:pt x="128406" y="84050"/>
                    </a:lnTo>
                    <a:lnTo>
                      <a:pt x="130919" y="69917"/>
                    </a:lnTo>
                    <a:lnTo>
                      <a:pt x="131063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64" name="object 464"/>
              <p:cNvSpPr/>
              <p:nvPr/>
            </p:nvSpPr>
            <p:spPr>
              <a:xfrm>
                <a:off x="4176610" y="3957840"/>
                <a:ext cx="71386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888">
                    <a:moveTo>
                      <a:pt x="0" y="49999"/>
                    </a:moveTo>
                    <a:lnTo>
                      <a:pt x="3530" y="50596"/>
                    </a:lnTo>
                    <a:lnTo>
                      <a:pt x="7150" y="50888"/>
                    </a:lnTo>
                    <a:lnTo>
                      <a:pt x="10718" y="50888"/>
                    </a:lnTo>
                    <a:lnTo>
                      <a:pt x="24689" y="49290"/>
                    </a:lnTo>
                    <a:lnTo>
                      <a:pt x="37604" y="44717"/>
                    </a:lnTo>
                    <a:lnTo>
                      <a:pt x="49064" y="37499"/>
                    </a:lnTo>
                    <a:lnTo>
                      <a:pt x="58668" y="27969"/>
                    </a:lnTo>
                    <a:lnTo>
                      <a:pt x="66017" y="16458"/>
                    </a:lnTo>
                    <a:lnTo>
                      <a:pt x="70711" y="3297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65" name="object 465"/>
              <p:cNvSpPr/>
              <p:nvPr/>
            </p:nvSpPr>
            <p:spPr>
              <a:xfrm>
                <a:off x="4192295" y="3971226"/>
                <a:ext cx="46672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46672" h="32740">
                    <a:moveTo>
                      <a:pt x="0" y="32740"/>
                    </a:moveTo>
                    <a:lnTo>
                      <a:pt x="13112" y="30007"/>
                    </a:lnTo>
                    <a:lnTo>
                      <a:pt x="25041" y="24397"/>
                    </a:lnTo>
                    <a:lnTo>
                      <a:pt x="35337" y="16226"/>
                    </a:lnTo>
                    <a:lnTo>
                      <a:pt x="43550" y="5813"/>
                    </a:lnTo>
                    <a:lnTo>
                      <a:pt x="4667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66" name="object 466"/>
              <p:cNvSpPr/>
              <p:nvPr/>
            </p:nvSpPr>
            <p:spPr>
              <a:xfrm>
                <a:off x="4209211" y="3983786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48" y="7734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67" name="object 467"/>
              <p:cNvSpPr/>
              <p:nvPr/>
            </p:nvSpPr>
            <p:spPr>
              <a:xfrm>
                <a:off x="4150220" y="3899649"/>
                <a:ext cx="20485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4">
                    <a:moveTo>
                      <a:pt x="14935" y="0"/>
                    </a:moveTo>
                    <a:lnTo>
                      <a:pt x="20485" y="11849"/>
                    </a:lnTo>
                    <a:lnTo>
                      <a:pt x="16319" y="13792"/>
                    </a:lnTo>
                    <a:lnTo>
                      <a:pt x="12547" y="16459"/>
                    </a:lnTo>
                    <a:lnTo>
                      <a:pt x="9283" y="19684"/>
                    </a:lnTo>
                    <a:lnTo>
                      <a:pt x="0" y="10464"/>
                    </a:lnTo>
                    <a:lnTo>
                      <a:pt x="4368" y="6095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68" name="object 468"/>
              <p:cNvSpPr/>
              <p:nvPr/>
            </p:nvSpPr>
            <p:spPr>
              <a:xfrm>
                <a:off x="4150220" y="3899649"/>
                <a:ext cx="20485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4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68" y="6095"/>
                    </a:lnTo>
                    <a:lnTo>
                      <a:pt x="0" y="10464"/>
                    </a:lnTo>
                    <a:lnTo>
                      <a:pt x="9283" y="19684"/>
                    </a:lnTo>
                    <a:lnTo>
                      <a:pt x="12547" y="16459"/>
                    </a:lnTo>
                    <a:lnTo>
                      <a:pt x="16319" y="13792"/>
                    </a:lnTo>
                    <a:lnTo>
                      <a:pt x="20485" y="1184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69" name="object 469"/>
              <p:cNvSpPr/>
              <p:nvPr/>
            </p:nvSpPr>
            <p:spPr>
              <a:xfrm>
                <a:off x="4154881" y="3905592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191" y="2235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70" name="object 470"/>
              <p:cNvSpPr/>
              <p:nvPr/>
            </p:nvSpPr>
            <p:spPr>
              <a:xfrm>
                <a:off x="4157167" y="3904208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71" name="object 471"/>
              <p:cNvSpPr/>
              <p:nvPr/>
            </p:nvSpPr>
            <p:spPr>
              <a:xfrm>
                <a:off x="4121797" y="3881640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1"/>
                    </a:moveTo>
                    <a:lnTo>
                      <a:pt x="129467" y="51088"/>
                    </a:lnTo>
                    <a:lnTo>
                      <a:pt x="124911" y="37769"/>
                    </a:lnTo>
                    <a:lnTo>
                      <a:pt x="117743" y="25920"/>
                    </a:lnTo>
                    <a:lnTo>
                      <a:pt x="108311" y="15887"/>
                    </a:lnTo>
                    <a:lnTo>
                      <a:pt x="96964" y="8016"/>
                    </a:lnTo>
                    <a:lnTo>
                      <a:pt x="84050" y="2653"/>
                    </a:lnTo>
                    <a:lnTo>
                      <a:pt x="69917" y="144"/>
                    </a:lnTo>
                    <a:lnTo>
                      <a:pt x="65532" y="0"/>
                    </a:lnTo>
                    <a:lnTo>
                      <a:pt x="51088" y="1593"/>
                    </a:lnTo>
                    <a:lnTo>
                      <a:pt x="37769" y="6144"/>
                    </a:lnTo>
                    <a:lnTo>
                      <a:pt x="25920" y="13305"/>
                    </a:lnTo>
                    <a:lnTo>
                      <a:pt x="15887" y="22731"/>
                    </a:lnTo>
                    <a:lnTo>
                      <a:pt x="8016" y="34076"/>
                    </a:lnTo>
                    <a:lnTo>
                      <a:pt x="2653" y="46994"/>
                    </a:lnTo>
                    <a:lnTo>
                      <a:pt x="144" y="61140"/>
                    </a:lnTo>
                    <a:lnTo>
                      <a:pt x="0" y="65531"/>
                    </a:lnTo>
                    <a:lnTo>
                      <a:pt x="1593" y="79956"/>
                    </a:lnTo>
                    <a:lnTo>
                      <a:pt x="6144" y="93267"/>
                    </a:lnTo>
                    <a:lnTo>
                      <a:pt x="13305" y="105116"/>
                    </a:lnTo>
                    <a:lnTo>
                      <a:pt x="22731" y="115155"/>
                    </a:lnTo>
                    <a:lnTo>
                      <a:pt x="34076" y="123034"/>
                    </a:lnTo>
                    <a:lnTo>
                      <a:pt x="46994" y="128405"/>
                    </a:lnTo>
                    <a:lnTo>
                      <a:pt x="61140" y="130919"/>
                    </a:lnTo>
                    <a:lnTo>
                      <a:pt x="65532" y="131063"/>
                    </a:lnTo>
                    <a:lnTo>
                      <a:pt x="79960" y="129467"/>
                    </a:lnTo>
                    <a:lnTo>
                      <a:pt x="93272" y="124909"/>
                    </a:lnTo>
                    <a:lnTo>
                      <a:pt x="105122" y="117739"/>
                    </a:lnTo>
                    <a:lnTo>
                      <a:pt x="115159" y="108306"/>
                    </a:lnTo>
                    <a:lnTo>
                      <a:pt x="123037" y="96959"/>
                    </a:lnTo>
                    <a:lnTo>
                      <a:pt x="128406" y="84046"/>
                    </a:lnTo>
                    <a:lnTo>
                      <a:pt x="130919" y="69916"/>
                    </a:lnTo>
                    <a:lnTo>
                      <a:pt x="131063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72" name="object 472"/>
              <p:cNvSpPr/>
              <p:nvPr/>
            </p:nvSpPr>
            <p:spPr>
              <a:xfrm>
                <a:off x="4921643" y="2863100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44"/>
                    </a:moveTo>
                    <a:lnTo>
                      <a:pt x="130931" y="69939"/>
                    </a:lnTo>
                    <a:lnTo>
                      <a:pt x="128415" y="84066"/>
                    </a:lnTo>
                    <a:lnTo>
                      <a:pt x="123043" y="96977"/>
                    </a:lnTo>
                    <a:lnTo>
                      <a:pt x="115163" y="108323"/>
                    </a:lnTo>
                    <a:lnTo>
                      <a:pt x="105123" y="117754"/>
                    </a:lnTo>
                    <a:lnTo>
                      <a:pt x="93272" y="124923"/>
                    </a:lnTo>
                    <a:lnTo>
                      <a:pt x="79959" y="129480"/>
                    </a:lnTo>
                    <a:lnTo>
                      <a:pt x="65531" y="131076"/>
                    </a:lnTo>
                    <a:lnTo>
                      <a:pt x="61141" y="130931"/>
                    </a:lnTo>
                    <a:lnTo>
                      <a:pt x="46999" y="128418"/>
                    </a:lnTo>
                    <a:lnTo>
                      <a:pt x="34082" y="123047"/>
                    </a:lnTo>
                    <a:lnTo>
                      <a:pt x="22736" y="115168"/>
                    </a:lnTo>
                    <a:lnTo>
                      <a:pt x="13309" y="105129"/>
                    </a:lnTo>
                    <a:lnTo>
                      <a:pt x="6146" y="93280"/>
                    </a:lnTo>
                    <a:lnTo>
                      <a:pt x="1594" y="79968"/>
                    </a:lnTo>
                    <a:lnTo>
                      <a:pt x="0" y="65544"/>
                    </a:lnTo>
                    <a:lnTo>
                      <a:pt x="145" y="61143"/>
                    </a:lnTo>
                    <a:lnTo>
                      <a:pt x="2656" y="46998"/>
                    </a:lnTo>
                    <a:lnTo>
                      <a:pt x="8022" y="34080"/>
                    </a:lnTo>
                    <a:lnTo>
                      <a:pt x="15894" y="22734"/>
                    </a:lnTo>
                    <a:lnTo>
                      <a:pt x="25928" y="13307"/>
                    </a:lnTo>
                    <a:lnTo>
                      <a:pt x="37777" y="6145"/>
                    </a:lnTo>
                    <a:lnTo>
                      <a:pt x="51093" y="1594"/>
                    </a:lnTo>
                    <a:lnTo>
                      <a:pt x="65531" y="0"/>
                    </a:lnTo>
                    <a:lnTo>
                      <a:pt x="69937" y="145"/>
                    </a:lnTo>
                    <a:lnTo>
                      <a:pt x="84067" y="2659"/>
                    </a:lnTo>
                    <a:lnTo>
                      <a:pt x="96979" y="8025"/>
                    </a:lnTo>
                    <a:lnTo>
                      <a:pt x="108325" y="15899"/>
                    </a:lnTo>
                    <a:lnTo>
                      <a:pt x="117756" y="25934"/>
                    </a:lnTo>
                    <a:lnTo>
                      <a:pt x="124924" y="37784"/>
                    </a:lnTo>
                    <a:lnTo>
                      <a:pt x="129480" y="51103"/>
                    </a:lnTo>
                    <a:lnTo>
                      <a:pt x="131076" y="655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73" name="object 473"/>
              <p:cNvSpPr/>
              <p:nvPr/>
            </p:nvSpPr>
            <p:spPr>
              <a:xfrm>
                <a:off x="4976469" y="2939300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50012"/>
                    </a:moveTo>
                    <a:lnTo>
                      <a:pt x="3517" y="50609"/>
                    </a:lnTo>
                    <a:lnTo>
                      <a:pt x="7086" y="50901"/>
                    </a:lnTo>
                    <a:lnTo>
                      <a:pt x="10706" y="50901"/>
                    </a:lnTo>
                    <a:lnTo>
                      <a:pt x="24679" y="49304"/>
                    </a:lnTo>
                    <a:lnTo>
                      <a:pt x="37595" y="44732"/>
                    </a:lnTo>
                    <a:lnTo>
                      <a:pt x="49055" y="37516"/>
                    </a:lnTo>
                    <a:lnTo>
                      <a:pt x="58659" y="27988"/>
                    </a:lnTo>
                    <a:lnTo>
                      <a:pt x="66010" y="16478"/>
                    </a:lnTo>
                    <a:lnTo>
                      <a:pt x="70707" y="3317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74" name="object 474"/>
              <p:cNvSpPr/>
              <p:nvPr/>
            </p:nvSpPr>
            <p:spPr>
              <a:xfrm>
                <a:off x="4992141" y="2952699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82"/>
                    </a:lnTo>
                    <a:lnTo>
                      <a:pt x="25055" y="24383"/>
                    </a:lnTo>
                    <a:lnTo>
                      <a:pt x="35353" y="16215"/>
                    </a:lnTo>
                    <a:lnTo>
                      <a:pt x="43568" y="5798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75" name="object 475"/>
              <p:cNvSpPr/>
              <p:nvPr/>
            </p:nvSpPr>
            <p:spPr>
              <a:xfrm>
                <a:off x="5009057" y="2965196"/>
                <a:ext cx="14732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75">
                    <a:moveTo>
                      <a:pt x="0" y="10375"/>
                    </a:moveTo>
                    <a:lnTo>
                      <a:pt x="5461" y="7797"/>
                    </a:lnTo>
                    <a:lnTo>
                      <a:pt x="10413" y="4267"/>
                    </a:lnTo>
                    <a:lnTo>
                      <a:pt x="14732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76" name="object 476"/>
              <p:cNvSpPr/>
              <p:nvPr/>
            </p:nvSpPr>
            <p:spPr>
              <a:xfrm>
                <a:off x="4950079" y="2881109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22" y="0"/>
                    </a:moveTo>
                    <a:lnTo>
                      <a:pt x="20485" y="11861"/>
                    </a:lnTo>
                    <a:lnTo>
                      <a:pt x="16319" y="13792"/>
                    </a:lnTo>
                    <a:lnTo>
                      <a:pt x="12547" y="16471"/>
                    </a:lnTo>
                    <a:lnTo>
                      <a:pt x="9271" y="19697"/>
                    </a:lnTo>
                    <a:lnTo>
                      <a:pt x="0" y="10426"/>
                    </a:lnTo>
                    <a:lnTo>
                      <a:pt x="4305" y="6108"/>
                    </a:lnTo>
                    <a:lnTo>
                      <a:pt x="9372" y="2578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77" name="object 477"/>
              <p:cNvSpPr/>
              <p:nvPr/>
            </p:nvSpPr>
            <p:spPr>
              <a:xfrm>
                <a:off x="4950079" y="2881109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22" y="0"/>
                    </a:moveTo>
                    <a:lnTo>
                      <a:pt x="9372" y="2578"/>
                    </a:lnTo>
                    <a:lnTo>
                      <a:pt x="4305" y="6108"/>
                    </a:lnTo>
                    <a:lnTo>
                      <a:pt x="0" y="10426"/>
                    </a:lnTo>
                    <a:lnTo>
                      <a:pt x="9271" y="19697"/>
                    </a:lnTo>
                    <a:lnTo>
                      <a:pt x="12547" y="16471"/>
                    </a:lnTo>
                    <a:lnTo>
                      <a:pt x="16319" y="13792"/>
                    </a:lnTo>
                    <a:lnTo>
                      <a:pt x="20485" y="11861"/>
                    </a:lnTo>
                    <a:lnTo>
                      <a:pt x="14922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78" name="object 478"/>
              <p:cNvSpPr/>
              <p:nvPr/>
            </p:nvSpPr>
            <p:spPr>
              <a:xfrm>
                <a:off x="4954739" y="2887065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35"/>
                    </a:lnTo>
                    <a:lnTo>
                      <a:pt x="3771" y="5308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79" name="object 479"/>
              <p:cNvSpPr/>
              <p:nvPr/>
            </p:nvSpPr>
            <p:spPr>
              <a:xfrm>
                <a:off x="4957013" y="2885681"/>
                <a:ext cx="7645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06">
                    <a:moveTo>
                      <a:pt x="7645" y="10706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80" name="object 480"/>
              <p:cNvSpPr/>
              <p:nvPr/>
            </p:nvSpPr>
            <p:spPr>
              <a:xfrm>
                <a:off x="4921643" y="2863100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44"/>
                    </a:moveTo>
                    <a:lnTo>
                      <a:pt x="129480" y="51103"/>
                    </a:lnTo>
                    <a:lnTo>
                      <a:pt x="124924" y="37784"/>
                    </a:lnTo>
                    <a:lnTo>
                      <a:pt x="117756" y="25934"/>
                    </a:lnTo>
                    <a:lnTo>
                      <a:pt x="108325" y="15899"/>
                    </a:lnTo>
                    <a:lnTo>
                      <a:pt x="96979" y="8025"/>
                    </a:lnTo>
                    <a:lnTo>
                      <a:pt x="84067" y="2659"/>
                    </a:lnTo>
                    <a:lnTo>
                      <a:pt x="69937" y="145"/>
                    </a:lnTo>
                    <a:lnTo>
                      <a:pt x="65531" y="0"/>
                    </a:lnTo>
                    <a:lnTo>
                      <a:pt x="51093" y="1594"/>
                    </a:lnTo>
                    <a:lnTo>
                      <a:pt x="37777" y="6145"/>
                    </a:lnTo>
                    <a:lnTo>
                      <a:pt x="25928" y="13307"/>
                    </a:lnTo>
                    <a:lnTo>
                      <a:pt x="15894" y="22734"/>
                    </a:lnTo>
                    <a:lnTo>
                      <a:pt x="8022" y="34080"/>
                    </a:lnTo>
                    <a:lnTo>
                      <a:pt x="2656" y="46998"/>
                    </a:lnTo>
                    <a:lnTo>
                      <a:pt x="145" y="61143"/>
                    </a:lnTo>
                    <a:lnTo>
                      <a:pt x="0" y="65544"/>
                    </a:lnTo>
                    <a:lnTo>
                      <a:pt x="1594" y="79968"/>
                    </a:lnTo>
                    <a:lnTo>
                      <a:pt x="6146" y="93280"/>
                    </a:lnTo>
                    <a:lnTo>
                      <a:pt x="13309" y="105129"/>
                    </a:lnTo>
                    <a:lnTo>
                      <a:pt x="22736" y="115168"/>
                    </a:lnTo>
                    <a:lnTo>
                      <a:pt x="34082" y="123047"/>
                    </a:lnTo>
                    <a:lnTo>
                      <a:pt x="46999" y="128418"/>
                    </a:lnTo>
                    <a:lnTo>
                      <a:pt x="61141" y="130931"/>
                    </a:lnTo>
                    <a:lnTo>
                      <a:pt x="65531" y="131076"/>
                    </a:lnTo>
                    <a:lnTo>
                      <a:pt x="79959" y="129480"/>
                    </a:lnTo>
                    <a:lnTo>
                      <a:pt x="93272" y="124923"/>
                    </a:lnTo>
                    <a:lnTo>
                      <a:pt x="105123" y="117754"/>
                    </a:lnTo>
                    <a:lnTo>
                      <a:pt x="115163" y="108323"/>
                    </a:lnTo>
                    <a:lnTo>
                      <a:pt x="123043" y="96977"/>
                    </a:lnTo>
                    <a:lnTo>
                      <a:pt x="128415" y="84066"/>
                    </a:lnTo>
                    <a:lnTo>
                      <a:pt x="130931" y="69939"/>
                    </a:lnTo>
                    <a:lnTo>
                      <a:pt x="131076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82" name="object 482"/>
              <p:cNvSpPr/>
              <p:nvPr/>
            </p:nvSpPr>
            <p:spPr>
              <a:xfrm>
                <a:off x="5199862" y="3042196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545"/>
                    </a:lnTo>
                    <a:lnTo>
                      <a:pt x="7086" y="50901"/>
                    </a:lnTo>
                    <a:lnTo>
                      <a:pt x="10706" y="50901"/>
                    </a:lnTo>
                    <a:lnTo>
                      <a:pt x="24678" y="49300"/>
                    </a:lnTo>
                    <a:lnTo>
                      <a:pt x="37592" y="44719"/>
                    </a:lnTo>
                    <a:lnTo>
                      <a:pt x="49050" y="37494"/>
                    </a:lnTo>
                    <a:lnTo>
                      <a:pt x="58654" y="27960"/>
                    </a:lnTo>
                    <a:lnTo>
                      <a:pt x="66005" y="16454"/>
                    </a:lnTo>
                    <a:lnTo>
                      <a:pt x="70706" y="331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84" name="object 484"/>
              <p:cNvSpPr/>
              <p:nvPr/>
            </p:nvSpPr>
            <p:spPr>
              <a:xfrm>
                <a:off x="5232450" y="3068091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61" y="7785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85" name="object 485"/>
              <p:cNvSpPr/>
              <p:nvPr/>
            </p:nvSpPr>
            <p:spPr>
              <a:xfrm>
                <a:off x="5173459" y="2984004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20497" y="11861"/>
                    </a:lnTo>
                    <a:lnTo>
                      <a:pt x="16332" y="13792"/>
                    </a:lnTo>
                    <a:lnTo>
                      <a:pt x="12560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8" y="6095"/>
                    </a:lnTo>
                    <a:lnTo>
                      <a:pt x="9385" y="2527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86" name="object 486"/>
              <p:cNvSpPr/>
              <p:nvPr/>
            </p:nvSpPr>
            <p:spPr>
              <a:xfrm>
                <a:off x="5173459" y="2984004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9385" y="2527"/>
                    </a:lnTo>
                    <a:lnTo>
                      <a:pt x="4318" y="6095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60" y="16471"/>
                    </a:lnTo>
                    <a:lnTo>
                      <a:pt x="16332" y="13792"/>
                    </a:lnTo>
                    <a:lnTo>
                      <a:pt x="20497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87" name="object 487"/>
              <p:cNvSpPr/>
              <p:nvPr/>
            </p:nvSpPr>
            <p:spPr>
              <a:xfrm>
                <a:off x="5178132" y="2989910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59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88" name="object 488"/>
              <p:cNvSpPr/>
              <p:nvPr/>
            </p:nvSpPr>
            <p:spPr>
              <a:xfrm>
                <a:off x="5180406" y="2988564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66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89" name="object 489"/>
              <p:cNvSpPr/>
              <p:nvPr/>
            </p:nvSpPr>
            <p:spPr>
              <a:xfrm>
                <a:off x="5145036" y="2965945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29467" y="51107"/>
                    </a:lnTo>
                    <a:lnTo>
                      <a:pt x="124911" y="37796"/>
                    </a:lnTo>
                    <a:lnTo>
                      <a:pt x="117743" y="25947"/>
                    </a:lnTo>
                    <a:lnTo>
                      <a:pt x="108311" y="15908"/>
                    </a:lnTo>
                    <a:lnTo>
                      <a:pt x="96964" y="8029"/>
                    </a:lnTo>
                    <a:lnTo>
                      <a:pt x="84050" y="2658"/>
                    </a:lnTo>
                    <a:lnTo>
                      <a:pt x="69917" y="144"/>
                    </a:lnTo>
                    <a:lnTo>
                      <a:pt x="65532" y="0"/>
                    </a:lnTo>
                    <a:lnTo>
                      <a:pt x="51092" y="1596"/>
                    </a:lnTo>
                    <a:lnTo>
                      <a:pt x="37774" y="6154"/>
                    </a:lnTo>
                    <a:lnTo>
                      <a:pt x="25925" y="13324"/>
                    </a:lnTo>
                    <a:lnTo>
                      <a:pt x="15891" y="22757"/>
                    </a:lnTo>
                    <a:lnTo>
                      <a:pt x="8018" y="34104"/>
                    </a:lnTo>
                    <a:lnTo>
                      <a:pt x="2654" y="47017"/>
                    </a:lnTo>
                    <a:lnTo>
                      <a:pt x="144" y="61147"/>
                    </a:lnTo>
                    <a:lnTo>
                      <a:pt x="0" y="65532"/>
                    </a:lnTo>
                    <a:lnTo>
                      <a:pt x="1594" y="79975"/>
                    </a:lnTo>
                    <a:lnTo>
                      <a:pt x="6146" y="93294"/>
                    </a:lnTo>
                    <a:lnTo>
                      <a:pt x="13309" y="105143"/>
                    </a:lnTo>
                    <a:lnTo>
                      <a:pt x="22736" y="115176"/>
                    </a:lnTo>
                    <a:lnTo>
                      <a:pt x="34082" y="123047"/>
                    </a:lnTo>
                    <a:lnTo>
                      <a:pt x="46999" y="128410"/>
                    </a:lnTo>
                    <a:lnTo>
                      <a:pt x="61141" y="130919"/>
                    </a:lnTo>
                    <a:lnTo>
                      <a:pt x="65532" y="131064"/>
                    </a:lnTo>
                    <a:lnTo>
                      <a:pt x="79960" y="129470"/>
                    </a:lnTo>
                    <a:lnTo>
                      <a:pt x="93272" y="124919"/>
                    </a:lnTo>
                    <a:lnTo>
                      <a:pt x="105122" y="117758"/>
                    </a:lnTo>
                    <a:lnTo>
                      <a:pt x="115159" y="108332"/>
                    </a:lnTo>
                    <a:lnTo>
                      <a:pt x="123037" y="96987"/>
                    </a:lnTo>
                    <a:lnTo>
                      <a:pt x="128406" y="84069"/>
                    </a:lnTo>
                    <a:lnTo>
                      <a:pt x="130919" y="69923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91" name="object 491"/>
              <p:cNvSpPr/>
              <p:nvPr/>
            </p:nvSpPr>
            <p:spPr>
              <a:xfrm>
                <a:off x="3834104" y="5481739"/>
                <a:ext cx="71348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48" h="50901">
                    <a:moveTo>
                      <a:pt x="0" y="49949"/>
                    </a:moveTo>
                    <a:lnTo>
                      <a:pt x="3530" y="50596"/>
                    </a:lnTo>
                    <a:lnTo>
                      <a:pt x="7099" y="50901"/>
                    </a:lnTo>
                    <a:lnTo>
                      <a:pt x="10667" y="50901"/>
                    </a:lnTo>
                    <a:lnTo>
                      <a:pt x="24660" y="49300"/>
                    </a:lnTo>
                    <a:lnTo>
                      <a:pt x="37587" y="44719"/>
                    </a:lnTo>
                    <a:lnTo>
                      <a:pt x="49050" y="37494"/>
                    </a:lnTo>
                    <a:lnTo>
                      <a:pt x="58651" y="27960"/>
                    </a:lnTo>
                    <a:lnTo>
                      <a:pt x="65991" y="16454"/>
                    </a:lnTo>
                    <a:lnTo>
                      <a:pt x="70673" y="3310"/>
                    </a:lnTo>
                    <a:lnTo>
                      <a:pt x="7134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92" name="object 492"/>
              <p:cNvSpPr/>
              <p:nvPr/>
            </p:nvSpPr>
            <p:spPr>
              <a:xfrm>
                <a:off x="3849789" y="5495137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16" y="29956"/>
                    </a:lnTo>
                    <a:lnTo>
                      <a:pt x="25049" y="24357"/>
                    </a:lnTo>
                    <a:lnTo>
                      <a:pt x="35350" y="16201"/>
                    </a:lnTo>
                    <a:lnTo>
                      <a:pt x="43568" y="5796"/>
                    </a:lnTo>
                    <a:lnTo>
                      <a:pt x="46685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93" name="object 493"/>
              <p:cNvSpPr/>
              <p:nvPr/>
            </p:nvSpPr>
            <p:spPr>
              <a:xfrm>
                <a:off x="3866705" y="5507634"/>
                <a:ext cx="1468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10312">
                    <a:moveTo>
                      <a:pt x="0" y="10312"/>
                    </a:moveTo>
                    <a:lnTo>
                      <a:pt x="5461" y="7785"/>
                    </a:lnTo>
                    <a:lnTo>
                      <a:pt x="10414" y="4267"/>
                    </a:lnTo>
                    <a:lnTo>
                      <a:pt x="1468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94" name="object 494"/>
              <p:cNvSpPr/>
              <p:nvPr/>
            </p:nvSpPr>
            <p:spPr>
              <a:xfrm>
                <a:off x="3807714" y="5423547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20497" y="11849"/>
                    </a:lnTo>
                    <a:lnTo>
                      <a:pt x="16319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8" y="6096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95" name="object 495"/>
              <p:cNvSpPr/>
              <p:nvPr/>
            </p:nvSpPr>
            <p:spPr>
              <a:xfrm>
                <a:off x="3807714" y="5423547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8" y="6096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319" y="13792"/>
                    </a:lnTo>
                    <a:lnTo>
                      <a:pt x="20497" y="1184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96" name="object 496"/>
              <p:cNvSpPr/>
              <p:nvPr/>
            </p:nvSpPr>
            <p:spPr>
              <a:xfrm>
                <a:off x="3812387" y="5429453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59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97" name="object 497"/>
              <p:cNvSpPr/>
              <p:nvPr/>
            </p:nvSpPr>
            <p:spPr>
              <a:xfrm>
                <a:off x="3814660" y="5428107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667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98" name="object 498"/>
              <p:cNvSpPr/>
              <p:nvPr/>
            </p:nvSpPr>
            <p:spPr>
              <a:xfrm>
                <a:off x="3779240" y="5405488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1"/>
                    </a:moveTo>
                    <a:lnTo>
                      <a:pt x="129470" y="51103"/>
                    </a:lnTo>
                    <a:lnTo>
                      <a:pt x="124919" y="37791"/>
                    </a:lnTo>
                    <a:lnTo>
                      <a:pt x="117758" y="25941"/>
                    </a:lnTo>
                    <a:lnTo>
                      <a:pt x="108332" y="15904"/>
                    </a:lnTo>
                    <a:lnTo>
                      <a:pt x="96987" y="8026"/>
                    </a:lnTo>
                    <a:lnTo>
                      <a:pt x="84069" y="2657"/>
                    </a:lnTo>
                    <a:lnTo>
                      <a:pt x="69923" y="144"/>
                    </a:lnTo>
                    <a:lnTo>
                      <a:pt x="65532" y="0"/>
                    </a:lnTo>
                    <a:lnTo>
                      <a:pt x="51107" y="1596"/>
                    </a:lnTo>
                    <a:lnTo>
                      <a:pt x="37796" y="6152"/>
                    </a:lnTo>
                    <a:lnTo>
                      <a:pt x="25947" y="13320"/>
                    </a:lnTo>
                    <a:lnTo>
                      <a:pt x="15908" y="22752"/>
                    </a:lnTo>
                    <a:lnTo>
                      <a:pt x="8029" y="34099"/>
                    </a:lnTo>
                    <a:lnTo>
                      <a:pt x="2658" y="47013"/>
                    </a:lnTo>
                    <a:lnTo>
                      <a:pt x="144" y="61146"/>
                    </a:lnTo>
                    <a:lnTo>
                      <a:pt x="0" y="65531"/>
                    </a:lnTo>
                    <a:lnTo>
                      <a:pt x="1596" y="79975"/>
                    </a:lnTo>
                    <a:lnTo>
                      <a:pt x="6154" y="93294"/>
                    </a:lnTo>
                    <a:lnTo>
                      <a:pt x="13324" y="105143"/>
                    </a:lnTo>
                    <a:lnTo>
                      <a:pt x="22757" y="115176"/>
                    </a:lnTo>
                    <a:lnTo>
                      <a:pt x="34104" y="123047"/>
                    </a:lnTo>
                    <a:lnTo>
                      <a:pt x="47017" y="128410"/>
                    </a:lnTo>
                    <a:lnTo>
                      <a:pt x="61147" y="130919"/>
                    </a:lnTo>
                    <a:lnTo>
                      <a:pt x="65532" y="131063"/>
                    </a:lnTo>
                    <a:lnTo>
                      <a:pt x="79975" y="129470"/>
                    </a:lnTo>
                    <a:lnTo>
                      <a:pt x="93294" y="124919"/>
                    </a:lnTo>
                    <a:lnTo>
                      <a:pt x="105143" y="117758"/>
                    </a:lnTo>
                    <a:lnTo>
                      <a:pt x="115176" y="108332"/>
                    </a:lnTo>
                    <a:lnTo>
                      <a:pt x="123047" y="96987"/>
                    </a:lnTo>
                    <a:lnTo>
                      <a:pt x="128410" y="84069"/>
                    </a:lnTo>
                    <a:lnTo>
                      <a:pt x="130919" y="69923"/>
                    </a:lnTo>
                    <a:lnTo>
                      <a:pt x="131064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99" name="object 499"/>
              <p:cNvSpPr/>
              <p:nvPr/>
            </p:nvSpPr>
            <p:spPr>
              <a:xfrm>
                <a:off x="3580511" y="5621388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1"/>
                    </a:moveTo>
                    <a:lnTo>
                      <a:pt x="130919" y="69923"/>
                    </a:lnTo>
                    <a:lnTo>
                      <a:pt x="128406" y="84069"/>
                    </a:lnTo>
                    <a:lnTo>
                      <a:pt x="123037" y="96987"/>
                    </a:lnTo>
                    <a:lnTo>
                      <a:pt x="115159" y="108332"/>
                    </a:lnTo>
                    <a:lnTo>
                      <a:pt x="105122" y="117758"/>
                    </a:lnTo>
                    <a:lnTo>
                      <a:pt x="93272" y="124919"/>
                    </a:lnTo>
                    <a:lnTo>
                      <a:pt x="79960" y="129470"/>
                    </a:lnTo>
                    <a:lnTo>
                      <a:pt x="65531" y="131063"/>
                    </a:lnTo>
                    <a:lnTo>
                      <a:pt x="61140" y="130919"/>
                    </a:lnTo>
                    <a:lnTo>
                      <a:pt x="46994" y="128410"/>
                    </a:lnTo>
                    <a:lnTo>
                      <a:pt x="34076" y="123047"/>
                    </a:lnTo>
                    <a:lnTo>
                      <a:pt x="22731" y="115176"/>
                    </a:lnTo>
                    <a:lnTo>
                      <a:pt x="13305" y="105143"/>
                    </a:lnTo>
                    <a:lnTo>
                      <a:pt x="6144" y="93294"/>
                    </a:lnTo>
                    <a:lnTo>
                      <a:pt x="1593" y="79975"/>
                    </a:lnTo>
                    <a:lnTo>
                      <a:pt x="0" y="65531"/>
                    </a:lnTo>
                    <a:lnTo>
                      <a:pt x="144" y="61146"/>
                    </a:lnTo>
                    <a:lnTo>
                      <a:pt x="2653" y="47013"/>
                    </a:lnTo>
                    <a:lnTo>
                      <a:pt x="8016" y="34099"/>
                    </a:lnTo>
                    <a:lnTo>
                      <a:pt x="15887" y="22752"/>
                    </a:lnTo>
                    <a:lnTo>
                      <a:pt x="25920" y="13320"/>
                    </a:lnTo>
                    <a:lnTo>
                      <a:pt x="37769" y="6152"/>
                    </a:lnTo>
                    <a:lnTo>
                      <a:pt x="51088" y="1596"/>
                    </a:lnTo>
                    <a:lnTo>
                      <a:pt x="65531" y="0"/>
                    </a:lnTo>
                    <a:lnTo>
                      <a:pt x="69917" y="144"/>
                    </a:lnTo>
                    <a:lnTo>
                      <a:pt x="84050" y="2657"/>
                    </a:lnTo>
                    <a:lnTo>
                      <a:pt x="96964" y="8026"/>
                    </a:lnTo>
                    <a:lnTo>
                      <a:pt x="108311" y="15904"/>
                    </a:lnTo>
                    <a:lnTo>
                      <a:pt x="117743" y="25941"/>
                    </a:lnTo>
                    <a:lnTo>
                      <a:pt x="124911" y="37791"/>
                    </a:lnTo>
                    <a:lnTo>
                      <a:pt x="129467" y="51103"/>
                    </a:lnTo>
                    <a:lnTo>
                      <a:pt x="131063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00" name="object 500"/>
              <p:cNvSpPr/>
              <p:nvPr/>
            </p:nvSpPr>
            <p:spPr>
              <a:xfrm>
                <a:off x="3635324" y="5697639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705" y="49299"/>
                    </a:lnTo>
                    <a:lnTo>
                      <a:pt x="37624" y="44717"/>
                    </a:lnTo>
                    <a:lnTo>
                      <a:pt x="49080" y="37490"/>
                    </a:lnTo>
                    <a:lnTo>
                      <a:pt x="58677" y="27955"/>
                    </a:lnTo>
                    <a:lnTo>
                      <a:pt x="66018" y="16446"/>
                    </a:lnTo>
                    <a:lnTo>
                      <a:pt x="70709" y="330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01" name="object 501"/>
              <p:cNvSpPr/>
              <p:nvPr/>
            </p:nvSpPr>
            <p:spPr>
              <a:xfrm>
                <a:off x="3650996" y="5711037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59"/>
                    </a:lnTo>
                    <a:lnTo>
                      <a:pt x="25043" y="24367"/>
                    </a:lnTo>
                    <a:lnTo>
                      <a:pt x="35347" y="16221"/>
                    </a:lnTo>
                    <a:lnTo>
                      <a:pt x="43584" y="5829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02" name="object 502"/>
              <p:cNvSpPr/>
              <p:nvPr/>
            </p:nvSpPr>
            <p:spPr>
              <a:xfrm>
                <a:off x="3667912" y="5723534"/>
                <a:ext cx="14744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10312">
                    <a:moveTo>
                      <a:pt x="0" y="10312"/>
                    </a:moveTo>
                    <a:lnTo>
                      <a:pt x="5461" y="7785"/>
                    </a:lnTo>
                    <a:lnTo>
                      <a:pt x="10477" y="4267"/>
                    </a:lnTo>
                    <a:lnTo>
                      <a:pt x="14744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03" name="object 503"/>
              <p:cNvSpPr/>
              <p:nvPr/>
            </p:nvSpPr>
            <p:spPr>
              <a:xfrm>
                <a:off x="3608984" y="5639447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20434" y="11849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70" y="19697"/>
                    </a:lnTo>
                    <a:lnTo>
                      <a:pt x="0" y="10413"/>
                    </a:lnTo>
                    <a:lnTo>
                      <a:pt x="4317" y="6096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04" name="object 504"/>
              <p:cNvSpPr/>
              <p:nvPr/>
            </p:nvSpPr>
            <p:spPr>
              <a:xfrm>
                <a:off x="3608984" y="5639447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17" y="6096"/>
                    </a:lnTo>
                    <a:lnTo>
                      <a:pt x="0" y="10413"/>
                    </a:lnTo>
                    <a:lnTo>
                      <a:pt x="9270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05" name="object 505"/>
              <p:cNvSpPr/>
              <p:nvPr/>
            </p:nvSpPr>
            <p:spPr>
              <a:xfrm>
                <a:off x="3613594" y="5645353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242" y="2273"/>
                    </a:lnTo>
                    <a:lnTo>
                      <a:pt x="3822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06" name="object 506"/>
              <p:cNvSpPr/>
              <p:nvPr/>
            </p:nvSpPr>
            <p:spPr>
              <a:xfrm>
                <a:off x="3615880" y="5644007"/>
                <a:ext cx="7683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0718">
                    <a:moveTo>
                      <a:pt x="7683" y="10667"/>
                    </a:moveTo>
                    <a:lnTo>
                      <a:pt x="10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07" name="object 507"/>
              <p:cNvSpPr/>
              <p:nvPr/>
            </p:nvSpPr>
            <p:spPr>
              <a:xfrm>
                <a:off x="3580511" y="5621388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1"/>
                    </a:moveTo>
                    <a:lnTo>
                      <a:pt x="129467" y="51103"/>
                    </a:lnTo>
                    <a:lnTo>
                      <a:pt x="124911" y="37791"/>
                    </a:lnTo>
                    <a:lnTo>
                      <a:pt x="117743" y="25941"/>
                    </a:lnTo>
                    <a:lnTo>
                      <a:pt x="108311" y="15904"/>
                    </a:lnTo>
                    <a:lnTo>
                      <a:pt x="96964" y="8026"/>
                    </a:lnTo>
                    <a:lnTo>
                      <a:pt x="84050" y="2657"/>
                    </a:lnTo>
                    <a:lnTo>
                      <a:pt x="69917" y="144"/>
                    </a:lnTo>
                    <a:lnTo>
                      <a:pt x="65531" y="0"/>
                    </a:lnTo>
                    <a:lnTo>
                      <a:pt x="51088" y="1596"/>
                    </a:lnTo>
                    <a:lnTo>
                      <a:pt x="37769" y="6152"/>
                    </a:lnTo>
                    <a:lnTo>
                      <a:pt x="25920" y="13320"/>
                    </a:lnTo>
                    <a:lnTo>
                      <a:pt x="15887" y="22752"/>
                    </a:lnTo>
                    <a:lnTo>
                      <a:pt x="8016" y="34099"/>
                    </a:lnTo>
                    <a:lnTo>
                      <a:pt x="2653" y="47013"/>
                    </a:lnTo>
                    <a:lnTo>
                      <a:pt x="144" y="61146"/>
                    </a:lnTo>
                    <a:lnTo>
                      <a:pt x="0" y="65531"/>
                    </a:lnTo>
                    <a:lnTo>
                      <a:pt x="1593" y="79975"/>
                    </a:lnTo>
                    <a:lnTo>
                      <a:pt x="6144" y="93294"/>
                    </a:lnTo>
                    <a:lnTo>
                      <a:pt x="13305" y="105143"/>
                    </a:lnTo>
                    <a:lnTo>
                      <a:pt x="22731" y="115176"/>
                    </a:lnTo>
                    <a:lnTo>
                      <a:pt x="34076" y="123047"/>
                    </a:lnTo>
                    <a:lnTo>
                      <a:pt x="46994" y="128410"/>
                    </a:lnTo>
                    <a:lnTo>
                      <a:pt x="61140" y="130919"/>
                    </a:lnTo>
                    <a:lnTo>
                      <a:pt x="65531" y="131063"/>
                    </a:lnTo>
                    <a:lnTo>
                      <a:pt x="79960" y="129470"/>
                    </a:lnTo>
                    <a:lnTo>
                      <a:pt x="93272" y="124919"/>
                    </a:lnTo>
                    <a:lnTo>
                      <a:pt x="105122" y="117758"/>
                    </a:lnTo>
                    <a:lnTo>
                      <a:pt x="115159" y="108332"/>
                    </a:lnTo>
                    <a:lnTo>
                      <a:pt x="123037" y="96987"/>
                    </a:lnTo>
                    <a:lnTo>
                      <a:pt x="128406" y="84069"/>
                    </a:lnTo>
                    <a:lnTo>
                      <a:pt x="130919" y="69923"/>
                    </a:lnTo>
                    <a:lnTo>
                      <a:pt x="131063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08" name="object 508"/>
              <p:cNvSpPr/>
              <p:nvPr/>
            </p:nvSpPr>
            <p:spPr>
              <a:xfrm>
                <a:off x="3275850" y="5566029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30931" y="69922"/>
                    </a:lnTo>
                    <a:lnTo>
                      <a:pt x="128418" y="84064"/>
                    </a:lnTo>
                    <a:lnTo>
                      <a:pt x="123047" y="96981"/>
                    </a:lnTo>
                    <a:lnTo>
                      <a:pt x="115168" y="108327"/>
                    </a:lnTo>
                    <a:lnTo>
                      <a:pt x="105129" y="117754"/>
                    </a:lnTo>
                    <a:lnTo>
                      <a:pt x="93280" y="124917"/>
                    </a:lnTo>
                    <a:lnTo>
                      <a:pt x="79968" y="129469"/>
                    </a:lnTo>
                    <a:lnTo>
                      <a:pt x="65544" y="131063"/>
                    </a:lnTo>
                    <a:lnTo>
                      <a:pt x="61143" y="130918"/>
                    </a:lnTo>
                    <a:lnTo>
                      <a:pt x="46998" y="128407"/>
                    </a:lnTo>
                    <a:lnTo>
                      <a:pt x="34080" y="123041"/>
                    </a:lnTo>
                    <a:lnTo>
                      <a:pt x="22734" y="115169"/>
                    </a:lnTo>
                    <a:lnTo>
                      <a:pt x="13307" y="105135"/>
                    </a:lnTo>
                    <a:lnTo>
                      <a:pt x="6145" y="93286"/>
                    </a:lnTo>
                    <a:lnTo>
                      <a:pt x="1594" y="79970"/>
                    </a:lnTo>
                    <a:lnTo>
                      <a:pt x="0" y="65532"/>
                    </a:lnTo>
                    <a:lnTo>
                      <a:pt x="145" y="61130"/>
                    </a:lnTo>
                    <a:lnTo>
                      <a:pt x="2656" y="46986"/>
                    </a:lnTo>
                    <a:lnTo>
                      <a:pt x="8022" y="34070"/>
                    </a:lnTo>
                    <a:lnTo>
                      <a:pt x="15896" y="22727"/>
                    </a:lnTo>
                    <a:lnTo>
                      <a:pt x="25931" y="13302"/>
                    </a:lnTo>
                    <a:lnTo>
                      <a:pt x="37781" y="6142"/>
                    </a:lnTo>
                    <a:lnTo>
                      <a:pt x="51101" y="1593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3"/>
                    </a:lnTo>
                    <a:lnTo>
                      <a:pt x="96971" y="8016"/>
                    </a:lnTo>
                    <a:lnTo>
                      <a:pt x="108319" y="15887"/>
                    </a:lnTo>
                    <a:lnTo>
                      <a:pt x="117752" y="25920"/>
                    </a:lnTo>
                    <a:lnTo>
                      <a:pt x="124922" y="37769"/>
                    </a:lnTo>
                    <a:lnTo>
                      <a:pt x="129479" y="51088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09" name="object 509"/>
              <p:cNvSpPr/>
              <p:nvPr/>
            </p:nvSpPr>
            <p:spPr>
              <a:xfrm>
                <a:off x="3330676" y="5642267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558"/>
                    </a:lnTo>
                    <a:lnTo>
                      <a:pt x="7086" y="50901"/>
                    </a:lnTo>
                    <a:lnTo>
                      <a:pt x="10718" y="50901"/>
                    </a:lnTo>
                    <a:lnTo>
                      <a:pt x="24688" y="49300"/>
                    </a:lnTo>
                    <a:lnTo>
                      <a:pt x="37602" y="44720"/>
                    </a:lnTo>
                    <a:lnTo>
                      <a:pt x="49060" y="37495"/>
                    </a:lnTo>
                    <a:lnTo>
                      <a:pt x="58664" y="27961"/>
                    </a:lnTo>
                    <a:lnTo>
                      <a:pt x="66013" y="16451"/>
                    </a:lnTo>
                    <a:lnTo>
                      <a:pt x="70709" y="330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10" name="object 510"/>
              <p:cNvSpPr/>
              <p:nvPr/>
            </p:nvSpPr>
            <p:spPr>
              <a:xfrm>
                <a:off x="3346348" y="5655665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61"/>
                    </a:lnTo>
                    <a:lnTo>
                      <a:pt x="25055" y="24363"/>
                    </a:lnTo>
                    <a:lnTo>
                      <a:pt x="35353" y="16204"/>
                    </a:lnTo>
                    <a:lnTo>
                      <a:pt x="43568" y="5796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11" name="object 511"/>
              <p:cNvSpPr/>
              <p:nvPr/>
            </p:nvSpPr>
            <p:spPr>
              <a:xfrm>
                <a:off x="3363264" y="5668162"/>
                <a:ext cx="1468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10325">
                    <a:moveTo>
                      <a:pt x="0" y="10325"/>
                    </a:moveTo>
                    <a:lnTo>
                      <a:pt x="5461" y="7797"/>
                    </a:lnTo>
                    <a:lnTo>
                      <a:pt x="10426" y="4267"/>
                    </a:lnTo>
                    <a:lnTo>
                      <a:pt x="1468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12" name="object 512"/>
              <p:cNvSpPr/>
              <p:nvPr/>
            </p:nvSpPr>
            <p:spPr>
              <a:xfrm>
                <a:off x="3304286" y="5584037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22" y="0"/>
                    </a:moveTo>
                    <a:lnTo>
                      <a:pt x="20434" y="11899"/>
                    </a:lnTo>
                    <a:lnTo>
                      <a:pt x="16319" y="13830"/>
                    </a:lnTo>
                    <a:lnTo>
                      <a:pt x="12496" y="16459"/>
                    </a:lnTo>
                    <a:lnTo>
                      <a:pt x="9271" y="19735"/>
                    </a:lnTo>
                    <a:lnTo>
                      <a:pt x="0" y="10464"/>
                    </a:lnTo>
                    <a:lnTo>
                      <a:pt x="4317" y="6146"/>
                    </a:lnTo>
                    <a:lnTo>
                      <a:pt x="9372" y="2578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13" name="object 513"/>
              <p:cNvSpPr/>
              <p:nvPr/>
            </p:nvSpPr>
            <p:spPr>
              <a:xfrm>
                <a:off x="3304286" y="5584037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22" y="0"/>
                    </a:moveTo>
                    <a:lnTo>
                      <a:pt x="9372" y="2578"/>
                    </a:lnTo>
                    <a:lnTo>
                      <a:pt x="4317" y="6146"/>
                    </a:lnTo>
                    <a:lnTo>
                      <a:pt x="0" y="10464"/>
                    </a:lnTo>
                    <a:lnTo>
                      <a:pt x="9271" y="19735"/>
                    </a:lnTo>
                    <a:lnTo>
                      <a:pt x="12496" y="16459"/>
                    </a:lnTo>
                    <a:lnTo>
                      <a:pt x="16319" y="13830"/>
                    </a:lnTo>
                    <a:lnTo>
                      <a:pt x="20434" y="11899"/>
                    </a:lnTo>
                    <a:lnTo>
                      <a:pt x="14922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14" name="object 514"/>
              <p:cNvSpPr/>
              <p:nvPr/>
            </p:nvSpPr>
            <p:spPr>
              <a:xfrm>
                <a:off x="3308946" y="5589981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86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15" name="object 515"/>
              <p:cNvSpPr/>
              <p:nvPr/>
            </p:nvSpPr>
            <p:spPr>
              <a:xfrm>
                <a:off x="3311232" y="5588596"/>
                <a:ext cx="7632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69">
                    <a:moveTo>
                      <a:pt x="7632" y="10718"/>
                    </a:moveTo>
                    <a:lnTo>
                      <a:pt x="3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16" name="object 516"/>
              <p:cNvSpPr/>
              <p:nvPr/>
            </p:nvSpPr>
            <p:spPr>
              <a:xfrm>
                <a:off x="3275850" y="5566029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29479" y="51088"/>
                    </a:lnTo>
                    <a:lnTo>
                      <a:pt x="124922" y="37769"/>
                    </a:lnTo>
                    <a:lnTo>
                      <a:pt x="117752" y="25920"/>
                    </a:lnTo>
                    <a:lnTo>
                      <a:pt x="108319" y="15887"/>
                    </a:lnTo>
                    <a:lnTo>
                      <a:pt x="96971" y="8016"/>
                    </a:lnTo>
                    <a:lnTo>
                      <a:pt x="84058" y="2653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3"/>
                    </a:lnTo>
                    <a:lnTo>
                      <a:pt x="37781" y="6142"/>
                    </a:lnTo>
                    <a:lnTo>
                      <a:pt x="25931" y="13302"/>
                    </a:lnTo>
                    <a:lnTo>
                      <a:pt x="15896" y="22727"/>
                    </a:lnTo>
                    <a:lnTo>
                      <a:pt x="8022" y="34070"/>
                    </a:lnTo>
                    <a:lnTo>
                      <a:pt x="2656" y="46986"/>
                    </a:lnTo>
                    <a:lnTo>
                      <a:pt x="145" y="61130"/>
                    </a:lnTo>
                    <a:lnTo>
                      <a:pt x="0" y="65532"/>
                    </a:lnTo>
                    <a:lnTo>
                      <a:pt x="1594" y="79970"/>
                    </a:lnTo>
                    <a:lnTo>
                      <a:pt x="6145" y="93286"/>
                    </a:lnTo>
                    <a:lnTo>
                      <a:pt x="13307" y="105135"/>
                    </a:lnTo>
                    <a:lnTo>
                      <a:pt x="22734" y="115169"/>
                    </a:lnTo>
                    <a:lnTo>
                      <a:pt x="34080" y="123041"/>
                    </a:lnTo>
                    <a:lnTo>
                      <a:pt x="46998" y="128407"/>
                    </a:lnTo>
                    <a:lnTo>
                      <a:pt x="61143" y="130918"/>
                    </a:lnTo>
                    <a:lnTo>
                      <a:pt x="65544" y="131063"/>
                    </a:lnTo>
                    <a:lnTo>
                      <a:pt x="79968" y="129469"/>
                    </a:lnTo>
                    <a:lnTo>
                      <a:pt x="93280" y="124917"/>
                    </a:lnTo>
                    <a:lnTo>
                      <a:pt x="105129" y="117754"/>
                    </a:lnTo>
                    <a:lnTo>
                      <a:pt x="115168" y="108327"/>
                    </a:lnTo>
                    <a:lnTo>
                      <a:pt x="123047" y="96981"/>
                    </a:lnTo>
                    <a:lnTo>
                      <a:pt x="128418" y="84064"/>
                    </a:lnTo>
                    <a:lnTo>
                      <a:pt x="130931" y="69922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17" name="object 517"/>
              <p:cNvSpPr/>
              <p:nvPr/>
            </p:nvSpPr>
            <p:spPr>
              <a:xfrm>
                <a:off x="3217570" y="5268963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1"/>
                    </a:moveTo>
                    <a:lnTo>
                      <a:pt x="130919" y="69923"/>
                    </a:lnTo>
                    <a:lnTo>
                      <a:pt x="128405" y="84069"/>
                    </a:lnTo>
                    <a:lnTo>
                      <a:pt x="123034" y="96987"/>
                    </a:lnTo>
                    <a:lnTo>
                      <a:pt x="115155" y="108332"/>
                    </a:lnTo>
                    <a:lnTo>
                      <a:pt x="105116" y="117758"/>
                    </a:lnTo>
                    <a:lnTo>
                      <a:pt x="93267" y="124919"/>
                    </a:lnTo>
                    <a:lnTo>
                      <a:pt x="79956" y="129470"/>
                    </a:lnTo>
                    <a:lnTo>
                      <a:pt x="65531" y="131063"/>
                    </a:lnTo>
                    <a:lnTo>
                      <a:pt x="61140" y="130919"/>
                    </a:lnTo>
                    <a:lnTo>
                      <a:pt x="46994" y="128410"/>
                    </a:lnTo>
                    <a:lnTo>
                      <a:pt x="34076" y="123047"/>
                    </a:lnTo>
                    <a:lnTo>
                      <a:pt x="22731" y="115176"/>
                    </a:lnTo>
                    <a:lnTo>
                      <a:pt x="13305" y="105143"/>
                    </a:lnTo>
                    <a:lnTo>
                      <a:pt x="6144" y="93294"/>
                    </a:lnTo>
                    <a:lnTo>
                      <a:pt x="1593" y="79975"/>
                    </a:lnTo>
                    <a:lnTo>
                      <a:pt x="0" y="65531"/>
                    </a:lnTo>
                    <a:lnTo>
                      <a:pt x="144" y="61146"/>
                    </a:lnTo>
                    <a:lnTo>
                      <a:pt x="2653" y="47013"/>
                    </a:lnTo>
                    <a:lnTo>
                      <a:pt x="8016" y="34099"/>
                    </a:lnTo>
                    <a:lnTo>
                      <a:pt x="15887" y="22752"/>
                    </a:lnTo>
                    <a:lnTo>
                      <a:pt x="25920" y="13320"/>
                    </a:lnTo>
                    <a:lnTo>
                      <a:pt x="37769" y="6152"/>
                    </a:lnTo>
                    <a:lnTo>
                      <a:pt x="51088" y="1596"/>
                    </a:lnTo>
                    <a:lnTo>
                      <a:pt x="65531" y="0"/>
                    </a:lnTo>
                    <a:lnTo>
                      <a:pt x="69916" y="144"/>
                    </a:lnTo>
                    <a:lnTo>
                      <a:pt x="84046" y="2657"/>
                    </a:lnTo>
                    <a:lnTo>
                      <a:pt x="96959" y="8026"/>
                    </a:lnTo>
                    <a:lnTo>
                      <a:pt x="108306" y="15904"/>
                    </a:lnTo>
                    <a:lnTo>
                      <a:pt x="117739" y="25941"/>
                    </a:lnTo>
                    <a:lnTo>
                      <a:pt x="124909" y="37791"/>
                    </a:lnTo>
                    <a:lnTo>
                      <a:pt x="129467" y="51103"/>
                    </a:lnTo>
                    <a:lnTo>
                      <a:pt x="131064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18" name="object 518"/>
              <p:cNvSpPr/>
              <p:nvPr/>
            </p:nvSpPr>
            <p:spPr>
              <a:xfrm>
                <a:off x="3272383" y="5345214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099" y="50901"/>
                    </a:lnTo>
                    <a:lnTo>
                      <a:pt x="10718" y="50901"/>
                    </a:lnTo>
                    <a:lnTo>
                      <a:pt x="24695" y="49298"/>
                    </a:lnTo>
                    <a:lnTo>
                      <a:pt x="37612" y="44711"/>
                    </a:lnTo>
                    <a:lnTo>
                      <a:pt x="49070" y="37478"/>
                    </a:lnTo>
                    <a:lnTo>
                      <a:pt x="58667" y="27934"/>
                    </a:lnTo>
                    <a:lnTo>
                      <a:pt x="66002" y="16416"/>
                    </a:lnTo>
                    <a:lnTo>
                      <a:pt x="70673" y="3259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19" name="object 519"/>
              <p:cNvSpPr/>
              <p:nvPr/>
            </p:nvSpPr>
            <p:spPr>
              <a:xfrm>
                <a:off x="3288055" y="5358612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56"/>
                    </a:lnTo>
                    <a:lnTo>
                      <a:pt x="25055" y="24357"/>
                    </a:lnTo>
                    <a:lnTo>
                      <a:pt x="35353" y="16201"/>
                    </a:lnTo>
                    <a:lnTo>
                      <a:pt x="43568" y="5796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20" name="object 520"/>
              <p:cNvSpPr/>
              <p:nvPr/>
            </p:nvSpPr>
            <p:spPr>
              <a:xfrm>
                <a:off x="3304971" y="5371109"/>
                <a:ext cx="14744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10312">
                    <a:moveTo>
                      <a:pt x="0" y="10312"/>
                    </a:moveTo>
                    <a:lnTo>
                      <a:pt x="5461" y="7785"/>
                    </a:lnTo>
                    <a:lnTo>
                      <a:pt x="10477" y="4267"/>
                    </a:lnTo>
                    <a:lnTo>
                      <a:pt x="14744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21" name="object 521"/>
              <p:cNvSpPr/>
              <p:nvPr/>
            </p:nvSpPr>
            <p:spPr>
              <a:xfrm>
                <a:off x="3245993" y="5287022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35" y="0"/>
                    </a:moveTo>
                    <a:lnTo>
                      <a:pt x="20485" y="11849"/>
                    </a:lnTo>
                    <a:lnTo>
                      <a:pt x="16319" y="13792"/>
                    </a:lnTo>
                    <a:lnTo>
                      <a:pt x="12496" y="16471"/>
                    </a:lnTo>
                    <a:lnTo>
                      <a:pt x="9270" y="19697"/>
                    </a:lnTo>
                    <a:lnTo>
                      <a:pt x="0" y="10413"/>
                    </a:lnTo>
                    <a:lnTo>
                      <a:pt x="4318" y="609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22" name="object 522"/>
              <p:cNvSpPr/>
              <p:nvPr/>
            </p:nvSpPr>
            <p:spPr>
              <a:xfrm>
                <a:off x="3245993" y="5287022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8" y="6096"/>
                    </a:lnTo>
                    <a:lnTo>
                      <a:pt x="0" y="10413"/>
                    </a:lnTo>
                    <a:lnTo>
                      <a:pt x="9270" y="19697"/>
                    </a:lnTo>
                    <a:lnTo>
                      <a:pt x="12496" y="16471"/>
                    </a:lnTo>
                    <a:lnTo>
                      <a:pt x="16319" y="13792"/>
                    </a:lnTo>
                    <a:lnTo>
                      <a:pt x="20485" y="1184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23" name="object 523"/>
              <p:cNvSpPr/>
              <p:nvPr/>
            </p:nvSpPr>
            <p:spPr>
              <a:xfrm>
                <a:off x="3250653" y="5292928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91" y="2273"/>
                    </a:lnTo>
                    <a:lnTo>
                      <a:pt x="3771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24" name="object 524"/>
              <p:cNvSpPr/>
              <p:nvPr/>
            </p:nvSpPr>
            <p:spPr>
              <a:xfrm>
                <a:off x="3252939" y="5291582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667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25" name="object 525"/>
              <p:cNvSpPr/>
              <p:nvPr/>
            </p:nvSpPr>
            <p:spPr>
              <a:xfrm>
                <a:off x="3217570" y="5268963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1"/>
                    </a:moveTo>
                    <a:lnTo>
                      <a:pt x="129467" y="51103"/>
                    </a:lnTo>
                    <a:lnTo>
                      <a:pt x="124909" y="37791"/>
                    </a:lnTo>
                    <a:lnTo>
                      <a:pt x="117739" y="25941"/>
                    </a:lnTo>
                    <a:lnTo>
                      <a:pt x="108306" y="15904"/>
                    </a:lnTo>
                    <a:lnTo>
                      <a:pt x="96959" y="8026"/>
                    </a:lnTo>
                    <a:lnTo>
                      <a:pt x="84046" y="2657"/>
                    </a:lnTo>
                    <a:lnTo>
                      <a:pt x="69916" y="144"/>
                    </a:lnTo>
                    <a:lnTo>
                      <a:pt x="65531" y="0"/>
                    </a:lnTo>
                    <a:lnTo>
                      <a:pt x="51088" y="1596"/>
                    </a:lnTo>
                    <a:lnTo>
                      <a:pt x="37769" y="6152"/>
                    </a:lnTo>
                    <a:lnTo>
                      <a:pt x="25920" y="13320"/>
                    </a:lnTo>
                    <a:lnTo>
                      <a:pt x="15887" y="22752"/>
                    </a:lnTo>
                    <a:lnTo>
                      <a:pt x="8016" y="34099"/>
                    </a:lnTo>
                    <a:lnTo>
                      <a:pt x="2653" y="47013"/>
                    </a:lnTo>
                    <a:lnTo>
                      <a:pt x="144" y="61146"/>
                    </a:lnTo>
                    <a:lnTo>
                      <a:pt x="0" y="65531"/>
                    </a:lnTo>
                    <a:lnTo>
                      <a:pt x="1593" y="79975"/>
                    </a:lnTo>
                    <a:lnTo>
                      <a:pt x="6144" y="93294"/>
                    </a:lnTo>
                    <a:lnTo>
                      <a:pt x="13305" y="105143"/>
                    </a:lnTo>
                    <a:lnTo>
                      <a:pt x="22731" y="115176"/>
                    </a:lnTo>
                    <a:lnTo>
                      <a:pt x="34076" y="123047"/>
                    </a:lnTo>
                    <a:lnTo>
                      <a:pt x="46994" y="128410"/>
                    </a:lnTo>
                    <a:lnTo>
                      <a:pt x="61140" y="130919"/>
                    </a:lnTo>
                    <a:lnTo>
                      <a:pt x="65531" y="131063"/>
                    </a:lnTo>
                    <a:lnTo>
                      <a:pt x="79956" y="129470"/>
                    </a:lnTo>
                    <a:lnTo>
                      <a:pt x="93267" y="124919"/>
                    </a:lnTo>
                    <a:lnTo>
                      <a:pt x="105116" y="117758"/>
                    </a:lnTo>
                    <a:lnTo>
                      <a:pt x="115155" y="108332"/>
                    </a:lnTo>
                    <a:lnTo>
                      <a:pt x="123034" y="96987"/>
                    </a:lnTo>
                    <a:lnTo>
                      <a:pt x="128405" y="84069"/>
                    </a:lnTo>
                    <a:lnTo>
                      <a:pt x="130919" y="69923"/>
                    </a:lnTo>
                    <a:lnTo>
                      <a:pt x="131064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26" name="object 526"/>
              <p:cNvSpPr/>
              <p:nvPr/>
            </p:nvSpPr>
            <p:spPr>
              <a:xfrm>
                <a:off x="3424440" y="5088534"/>
                <a:ext cx="131063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13">
                    <a:moveTo>
                      <a:pt x="131063" y="65481"/>
                    </a:moveTo>
                    <a:lnTo>
                      <a:pt x="130919" y="69872"/>
                    </a:lnTo>
                    <a:lnTo>
                      <a:pt x="128405" y="84018"/>
                    </a:lnTo>
                    <a:lnTo>
                      <a:pt x="123034" y="96936"/>
                    </a:lnTo>
                    <a:lnTo>
                      <a:pt x="115155" y="108281"/>
                    </a:lnTo>
                    <a:lnTo>
                      <a:pt x="105116" y="117707"/>
                    </a:lnTo>
                    <a:lnTo>
                      <a:pt x="93267" y="124869"/>
                    </a:lnTo>
                    <a:lnTo>
                      <a:pt x="79956" y="129419"/>
                    </a:lnTo>
                    <a:lnTo>
                      <a:pt x="65531" y="131013"/>
                    </a:lnTo>
                    <a:lnTo>
                      <a:pt x="61140" y="130868"/>
                    </a:lnTo>
                    <a:lnTo>
                      <a:pt x="46994" y="128359"/>
                    </a:lnTo>
                    <a:lnTo>
                      <a:pt x="34076" y="122996"/>
                    </a:lnTo>
                    <a:lnTo>
                      <a:pt x="22731" y="115126"/>
                    </a:lnTo>
                    <a:lnTo>
                      <a:pt x="13305" y="105093"/>
                    </a:lnTo>
                    <a:lnTo>
                      <a:pt x="6144" y="93244"/>
                    </a:lnTo>
                    <a:lnTo>
                      <a:pt x="1593" y="79924"/>
                    </a:lnTo>
                    <a:lnTo>
                      <a:pt x="0" y="65481"/>
                    </a:lnTo>
                    <a:lnTo>
                      <a:pt x="141" y="61135"/>
                    </a:lnTo>
                    <a:lnTo>
                      <a:pt x="2644" y="46998"/>
                    </a:lnTo>
                    <a:lnTo>
                      <a:pt x="8003" y="34083"/>
                    </a:lnTo>
                    <a:lnTo>
                      <a:pt x="15873" y="22739"/>
                    </a:lnTo>
                    <a:lnTo>
                      <a:pt x="25907" y="13311"/>
                    </a:lnTo>
                    <a:lnTo>
                      <a:pt x="37759" y="6147"/>
                    </a:lnTo>
                    <a:lnTo>
                      <a:pt x="51082" y="1594"/>
                    </a:lnTo>
                    <a:lnTo>
                      <a:pt x="65531" y="0"/>
                    </a:lnTo>
                    <a:lnTo>
                      <a:pt x="69876" y="141"/>
                    </a:lnTo>
                    <a:lnTo>
                      <a:pt x="84014" y="2643"/>
                    </a:lnTo>
                    <a:lnTo>
                      <a:pt x="96935" y="8001"/>
                    </a:lnTo>
                    <a:lnTo>
                      <a:pt x="108290" y="15868"/>
                    </a:lnTo>
                    <a:lnTo>
                      <a:pt x="117730" y="25896"/>
                    </a:lnTo>
                    <a:lnTo>
                      <a:pt x="124904" y="37739"/>
                    </a:lnTo>
                    <a:lnTo>
                      <a:pt x="129466" y="51050"/>
                    </a:lnTo>
                    <a:lnTo>
                      <a:pt x="131063" y="6548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27" name="object 527"/>
              <p:cNvSpPr/>
              <p:nvPr/>
            </p:nvSpPr>
            <p:spPr>
              <a:xfrm>
                <a:off x="3479253" y="5164734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688" y="49299"/>
                    </a:lnTo>
                    <a:lnTo>
                      <a:pt x="37602" y="44717"/>
                    </a:lnTo>
                    <a:lnTo>
                      <a:pt x="49060" y="37490"/>
                    </a:lnTo>
                    <a:lnTo>
                      <a:pt x="58664" y="27955"/>
                    </a:lnTo>
                    <a:lnTo>
                      <a:pt x="66013" y="16446"/>
                    </a:lnTo>
                    <a:lnTo>
                      <a:pt x="70709" y="330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28" name="object 528"/>
              <p:cNvSpPr/>
              <p:nvPr/>
            </p:nvSpPr>
            <p:spPr>
              <a:xfrm>
                <a:off x="3494925" y="5178132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77"/>
                    </a:lnTo>
                    <a:lnTo>
                      <a:pt x="25055" y="24378"/>
                    </a:lnTo>
                    <a:lnTo>
                      <a:pt x="35353" y="16212"/>
                    </a:lnTo>
                    <a:lnTo>
                      <a:pt x="43568" y="5797"/>
                    </a:lnTo>
                    <a:lnTo>
                      <a:pt x="46685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29" name="object 529"/>
              <p:cNvSpPr/>
              <p:nvPr/>
            </p:nvSpPr>
            <p:spPr>
              <a:xfrm>
                <a:off x="3511842" y="5190680"/>
                <a:ext cx="14744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10261">
                    <a:moveTo>
                      <a:pt x="0" y="10261"/>
                    </a:moveTo>
                    <a:lnTo>
                      <a:pt x="5460" y="7734"/>
                    </a:lnTo>
                    <a:lnTo>
                      <a:pt x="10477" y="4216"/>
                    </a:lnTo>
                    <a:lnTo>
                      <a:pt x="14744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30" name="object 530"/>
              <p:cNvSpPr/>
              <p:nvPr/>
            </p:nvSpPr>
            <p:spPr>
              <a:xfrm>
                <a:off x="3452914" y="5106543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20434" y="11849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20" y="19697"/>
                    </a:lnTo>
                    <a:lnTo>
                      <a:pt x="0" y="10414"/>
                    </a:lnTo>
                    <a:lnTo>
                      <a:pt x="4318" y="6096"/>
                    </a:lnTo>
                    <a:lnTo>
                      <a:pt x="9321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31" name="object 531"/>
              <p:cNvSpPr/>
              <p:nvPr/>
            </p:nvSpPr>
            <p:spPr>
              <a:xfrm>
                <a:off x="3452914" y="5106543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9321" y="2578"/>
                    </a:lnTo>
                    <a:lnTo>
                      <a:pt x="4318" y="6096"/>
                    </a:lnTo>
                    <a:lnTo>
                      <a:pt x="0" y="10414"/>
                    </a:lnTo>
                    <a:lnTo>
                      <a:pt x="9220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32" name="object 532"/>
              <p:cNvSpPr/>
              <p:nvPr/>
            </p:nvSpPr>
            <p:spPr>
              <a:xfrm>
                <a:off x="3457524" y="5112448"/>
                <a:ext cx="13042" cy="9169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69">
                    <a:moveTo>
                      <a:pt x="13042" y="0"/>
                    </a:moveTo>
                    <a:lnTo>
                      <a:pt x="8191" y="2273"/>
                    </a:lnTo>
                    <a:lnTo>
                      <a:pt x="3771" y="5359"/>
                    </a:lnTo>
                    <a:lnTo>
                      <a:pt x="0" y="9169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33" name="object 533"/>
              <p:cNvSpPr/>
              <p:nvPr/>
            </p:nvSpPr>
            <p:spPr>
              <a:xfrm>
                <a:off x="3459810" y="5111102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667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34" name="object 534"/>
              <p:cNvSpPr/>
              <p:nvPr/>
            </p:nvSpPr>
            <p:spPr>
              <a:xfrm>
                <a:off x="3424440" y="5088534"/>
                <a:ext cx="131063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13">
                    <a:moveTo>
                      <a:pt x="131063" y="65481"/>
                    </a:moveTo>
                    <a:lnTo>
                      <a:pt x="129466" y="51050"/>
                    </a:lnTo>
                    <a:lnTo>
                      <a:pt x="124904" y="37739"/>
                    </a:lnTo>
                    <a:lnTo>
                      <a:pt x="117730" y="25896"/>
                    </a:lnTo>
                    <a:lnTo>
                      <a:pt x="108290" y="15868"/>
                    </a:lnTo>
                    <a:lnTo>
                      <a:pt x="96935" y="8001"/>
                    </a:lnTo>
                    <a:lnTo>
                      <a:pt x="84014" y="2643"/>
                    </a:lnTo>
                    <a:lnTo>
                      <a:pt x="69876" y="141"/>
                    </a:lnTo>
                    <a:lnTo>
                      <a:pt x="65531" y="0"/>
                    </a:lnTo>
                    <a:lnTo>
                      <a:pt x="51082" y="1594"/>
                    </a:lnTo>
                    <a:lnTo>
                      <a:pt x="37759" y="6147"/>
                    </a:lnTo>
                    <a:lnTo>
                      <a:pt x="25907" y="13311"/>
                    </a:lnTo>
                    <a:lnTo>
                      <a:pt x="15873" y="22739"/>
                    </a:lnTo>
                    <a:lnTo>
                      <a:pt x="8003" y="34083"/>
                    </a:lnTo>
                    <a:lnTo>
                      <a:pt x="2644" y="46998"/>
                    </a:lnTo>
                    <a:lnTo>
                      <a:pt x="141" y="61135"/>
                    </a:lnTo>
                    <a:lnTo>
                      <a:pt x="0" y="65481"/>
                    </a:lnTo>
                    <a:lnTo>
                      <a:pt x="1593" y="79924"/>
                    </a:lnTo>
                    <a:lnTo>
                      <a:pt x="6144" y="93244"/>
                    </a:lnTo>
                    <a:lnTo>
                      <a:pt x="13305" y="105093"/>
                    </a:lnTo>
                    <a:lnTo>
                      <a:pt x="22731" y="115126"/>
                    </a:lnTo>
                    <a:lnTo>
                      <a:pt x="34076" y="122996"/>
                    </a:lnTo>
                    <a:lnTo>
                      <a:pt x="46994" y="128359"/>
                    </a:lnTo>
                    <a:lnTo>
                      <a:pt x="61140" y="130868"/>
                    </a:lnTo>
                    <a:lnTo>
                      <a:pt x="65531" y="131013"/>
                    </a:lnTo>
                    <a:lnTo>
                      <a:pt x="79956" y="129419"/>
                    </a:lnTo>
                    <a:lnTo>
                      <a:pt x="93267" y="124869"/>
                    </a:lnTo>
                    <a:lnTo>
                      <a:pt x="105116" y="117707"/>
                    </a:lnTo>
                    <a:lnTo>
                      <a:pt x="115155" y="108281"/>
                    </a:lnTo>
                    <a:lnTo>
                      <a:pt x="123034" y="96936"/>
                    </a:lnTo>
                    <a:lnTo>
                      <a:pt x="128405" y="84018"/>
                    </a:lnTo>
                    <a:lnTo>
                      <a:pt x="130919" y="69872"/>
                    </a:lnTo>
                    <a:lnTo>
                      <a:pt x="131063" y="6548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35" name="object 535"/>
              <p:cNvSpPr/>
              <p:nvPr/>
            </p:nvSpPr>
            <p:spPr>
              <a:xfrm>
                <a:off x="3387877" y="4814595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30871" y="69876"/>
                    </a:lnTo>
                    <a:lnTo>
                      <a:pt x="128369" y="84014"/>
                    </a:lnTo>
                    <a:lnTo>
                      <a:pt x="123011" y="96935"/>
                    </a:lnTo>
                    <a:lnTo>
                      <a:pt x="115144" y="108290"/>
                    </a:lnTo>
                    <a:lnTo>
                      <a:pt x="105116" y="117730"/>
                    </a:lnTo>
                    <a:lnTo>
                      <a:pt x="93273" y="124904"/>
                    </a:lnTo>
                    <a:lnTo>
                      <a:pt x="79962" y="129466"/>
                    </a:lnTo>
                    <a:lnTo>
                      <a:pt x="65532" y="131064"/>
                    </a:lnTo>
                    <a:lnTo>
                      <a:pt x="61140" y="130919"/>
                    </a:lnTo>
                    <a:lnTo>
                      <a:pt x="46994" y="128405"/>
                    </a:lnTo>
                    <a:lnTo>
                      <a:pt x="34076" y="123034"/>
                    </a:lnTo>
                    <a:lnTo>
                      <a:pt x="22731" y="115155"/>
                    </a:lnTo>
                    <a:lnTo>
                      <a:pt x="13305" y="105116"/>
                    </a:lnTo>
                    <a:lnTo>
                      <a:pt x="6144" y="93267"/>
                    </a:lnTo>
                    <a:lnTo>
                      <a:pt x="1593" y="79956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3" y="46994"/>
                    </a:lnTo>
                    <a:lnTo>
                      <a:pt x="8016" y="34076"/>
                    </a:lnTo>
                    <a:lnTo>
                      <a:pt x="15887" y="22731"/>
                    </a:lnTo>
                    <a:lnTo>
                      <a:pt x="25920" y="13305"/>
                    </a:lnTo>
                    <a:lnTo>
                      <a:pt x="37769" y="6144"/>
                    </a:lnTo>
                    <a:lnTo>
                      <a:pt x="51088" y="1593"/>
                    </a:lnTo>
                    <a:lnTo>
                      <a:pt x="65532" y="0"/>
                    </a:lnTo>
                    <a:lnTo>
                      <a:pt x="69877" y="141"/>
                    </a:lnTo>
                    <a:lnTo>
                      <a:pt x="84014" y="2644"/>
                    </a:lnTo>
                    <a:lnTo>
                      <a:pt x="96929" y="8003"/>
                    </a:lnTo>
                    <a:lnTo>
                      <a:pt x="108273" y="15873"/>
                    </a:lnTo>
                    <a:lnTo>
                      <a:pt x="117701" y="25907"/>
                    </a:lnTo>
                    <a:lnTo>
                      <a:pt x="124865" y="37759"/>
                    </a:lnTo>
                    <a:lnTo>
                      <a:pt x="129418" y="51082"/>
                    </a:lnTo>
                    <a:lnTo>
                      <a:pt x="13101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36" name="object 536"/>
              <p:cNvSpPr/>
              <p:nvPr/>
            </p:nvSpPr>
            <p:spPr>
              <a:xfrm>
                <a:off x="3442690" y="4890795"/>
                <a:ext cx="71335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888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099" y="50888"/>
                    </a:lnTo>
                    <a:lnTo>
                      <a:pt x="10718" y="50888"/>
                    </a:lnTo>
                    <a:lnTo>
                      <a:pt x="24696" y="49289"/>
                    </a:lnTo>
                    <a:lnTo>
                      <a:pt x="37615" y="44711"/>
                    </a:lnTo>
                    <a:lnTo>
                      <a:pt x="49074" y="37487"/>
                    </a:lnTo>
                    <a:lnTo>
                      <a:pt x="58671" y="27949"/>
                    </a:lnTo>
                    <a:lnTo>
                      <a:pt x="66005" y="16428"/>
                    </a:lnTo>
                    <a:lnTo>
                      <a:pt x="70675" y="3256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37" name="object 537"/>
              <p:cNvSpPr/>
              <p:nvPr/>
            </p:nvSpPr>
            <p:spPr>
              <a:xfrm>
                <a:off x="3458362" y="4904181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82"/>
                    </a:lnTo>
                    <a:lnTo>
                      <a:pt x="25055" y="24383"/>
                    </a:lnTo>
                    <a:lnTo>
                      <a:pt x="35353" y="16215"/>
                    </a:lnTo>
                    <a:lnTo>
                      <a:pt x="43568" y="5798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38" name="object 538"/>
              <p:cNvSpPr/>
              <p:nvPr/>
            </p:nvSpPr>
            <p:spPr>
              <a:xfrm>
                <a:off x="3475291" y="4916741"/>
                <a:ext cx="14681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10261">
                    <a:moveTo>
                      <a:pt x="0" y="10261"/>
                    </a:moveTo>
                    <a:lnTo>
                      <a:pt x="5448" y="7734"/>
                    </a:lnTo>
                    <a:lnTo>
                      <a:pt x="10413" y="4254"/>
                    </a:lnTo>
                    <a:lnTo>
                      <a:pt x="1468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39" name="object 539"/>
              <p:cNvSpPr/>
              <p:nvPr/>
            </p:nvSpPr>
            <p:spPr>
              <a:xfrm>
                <a:off x="3416300" y="4832604"/>
                <a:ext cx="2048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5">
                    <a:moveTo>
                      <a:pt x="14935" y="0"/>
                    </a:moveTo>
                    <a:lnTo>
                      <a:pt x="20485" y="11849"/>
                    </a:lnTo>
                    <a:lnTo>
                      <a:pt x="16319" y="13779"/>
                    </a:lnTo>
                    <a:lnTo>
                      <a:pt x="12496" y="16459"/>
                    </a:lnTo>
                    <a:lnTo>
                      <a:pt x="9271" y="19685"/>
                    </a:lnTo>
                    <a:lnTo>
                      <a:pt x="0" y="10413"/>
                    </a:lnTo>
                    <a:lnTo>
                      <a:pt x="4317" y="609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40" name="object 540"/>
              <p:cNvSpPr/>
              <p:nvPr/>
            </p:nvSpPr>
            <p:spPr>
              <a:xfrm>
                <a:off x="3416300" y="4832604"/>
                <a:ext cx="2048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5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7" y="6096"/>
                    </a:lnTo>
                    <a:lnTo>
                      <a:pt x="0" y="10413"/>
                    </a:lnTo>
                    <a:lnTo>
                      <a:pt x="9271" y="19685"/>
                    </a:lnTo>
                    <a:lnTo>
                      <a:pt x="12496" y="16459"/>
                    </a:lnTo>
                    <a:lnTo>
                      <a:pt x="16319" y="13779"/>
                    </a:lnTo>
                    <a:lnTo>
                      <a:pt x="20485" y="1184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41" name="object 541"/>
              <p:cNvSpPr/>
              <p:nvPr/>
            </p:nvSpPr>
            <p:spPr>
              <a:xfrm>
                <a:off x="3420960" y="4838496"/>
                <a:ext cx="13055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82">
                    <a:moveTo>
                      <a:pt x="13055" y="0"/>
                    </a:moveTo>
                    <a:lnTo>
                      <a:pt x="8191" y="2286"/>
                    </a:lnTo>
                    <a:lnTo>
                      <a:pt x="3771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42" name="object 542"/>
              <p:cNvSpPr/>
              <p:nvPr/>
            </p:nvSpPr>
            <p:spPr>
              <a:xfrm>
                <a:off x="3423246" y="4837163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43" name="object 543"/>
              <p:cNvSpPr/>
              <p:nvPr/>
            </p:nvSpPr>
            <p:spPr>
              <a:xfrm>
                <a:off x="3387877" y="4814595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29418" y="51082"/>
                    </a:lnTo>
                    <a:lnTo>
                      <a:pt x="124865" y="37759"/>
                    </a:lnTo>
                    <a:lnTo>
                      <a:pt x="117701" y="25907"/>
                    </a:lnTo>
                    <a:lnTo>
                      <a:pt x="108273" y="15873"/>
                    </a:lnTo>
                    <a:lnTo>
                      <a:pt x="96929" y="8003"/>
                    </a:lnTo>
                    <a:lnTo>
                      <a:pt x="84014" y="2644"/>
                    </a:lnTo>
                    <a:lnTo>
                      <a:pt x="69877" y="141"/>
                    </a:lnTo>
                    <a:lnTo>
                      <a:pt x="65532" y="0"/>
                    </a:lnTo>
                    <a:lnTo>
                      <a:pt x="51088" y="1593"/>
                    </a:lnTo>
                    <a:lnTo>
                      <a:pt x="37769" y="6144"/>
                    </a:lnTo>
                    <a:lnTo>
                      <a:pt x="25920" y="13305"/>
                    </a:lnTo>
                    <a:lnTo>
                      <a:pt x="15887" y="22731"/>
                    </a:lnTo>
                    <a:lnTo>
                      <a:pt x="8016" y="34076"/>
                    </a:lnTo>
                    <a:lnTo>
                      <a:pt x="2653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3" y="79956"/>
                    </a:lnTo>
                    <a:lnTo>
                      <a:pt x="6144" y="93267"/>
                    </a:lnTo>
                    <a:lnTo>
                      <a:pt x="13305" y="105116"/>
                    </a:lnTo>
                    <a:lnTo>
                      <a:pt x="22731" y="115155"/>
                    </a:lnTo>
                    <a:lnTo>
                      <a:pt x="34076" y="123034"/>
                    </a:lnTo>
                    <a:lnTo>
                      <a:pt x="46994" y="128405"/>
                    </a:lnTo>
                    <a:lnTo>
                      <a:pt x="61140" y="130919"/>
                    </a:lnTo>
                    <a:lnTo>
                      <a:pt x="65532" y="131064"/>
                    </a:lnTo>
                    <a:lnTo>
                      <a:pt x="79962" y="129466"/>
                    </a:lnTo>
                    <a:lnTo>
                      <a:pt x="93273" y="124904"/>
                    </a:lnTo>
                    <a:lnTo>
                      <a:pt x="105116" y="117730"/>
                    </a:lnTo>
                    <a:lnTo>
                      <a:pt x="115144" y="108290"/>
                    </a:lnTo>
                    <a:lnTo>
                      <a:pt x="123011" y="96935"/>
                    </a:lnTo>
                    <a:lnTo>
                      <a:pt x="128369" y="84014"/>
                    </a:lnTo>
                    <a:lnTo>
                      <a:pt x="130871" y="69876"/>
                    </a:lnTo>
                    <a:lnTo>
                      <a:pt x="13101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44" name="object 544"/>
              <p:cNvSpPr/>
              <p:nvPr/>
            </p:nvSpPr>
            <p:spPr>
              <a:xfrm>
                <a:off x="3117202" y="4719040"/>
                <a:ext cx="131076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4">
                    <a:moveTo>
                      <a:pt x="131076" y="65532"/>
                    </a:moveTo>
                    <a:lnTo>
                      <a:pt x="130931" y="69933"/>
                    </a:lnTo>
                    <a:lnTo>
                      <a:pt x="128419" y="84077"/>
                    </a:lnTo>
                    <a:lnTo>
                      <a:pt x="123054" y="96993"/>
                    </a:lnTo>
                    <a:lnTo>
                      <a:pt x="115180" y="108336"/>
                    </a:lnTo>
                    <a:lnTo>
                      <a:pt x="105145" y="117761"/>
                    </a:lnTo>
                    <a:lnTo>
                      <a:pt x="93294" y="124921"/>
                    </a:lnTo>
                    <a:lnTo>
                      <a:pt x="79974" y="129470"/>
                    </a:lnTo>
                    <a:lnTo>
                      <a:pt x="65531" y="131064"/>
                    </a:lnTo>
                    <a:lnTo>
                      <a:pt x="61147" y="130919"/>
                    </a:lnTo>
                    <a:lnTo>
                      <a:pt x="47017" y="128410"/>
                    </a:lnTo>
                    <a:lnTo>
                      <a:pt x="34104" y="123047"/>
                    </a:lnTo>
                    <a:lnTo>
                      <a:pt x="22757" y="115176"/>
                    </a:lnTo>
                    <a:lnTo>
                      <a:pt x="13324" y="105143"/>
                    </a:lnTo>
                    <a:lnTo>
                      <a:pt x="6154" y="93294"/>
                    </a:lnTo>
                    <a:lnTo>
                      <a:pt x="1596" y="79975"/>
                    </a:lnTo>
                    <a:lnTo>
                      <a:pt x="0" y="65532"/>
                    </a:lnTo>
                    <a:lnTo>
                      <a:pt x="144" y="61147"/>
                    </a:lnTo>
                    <a:lnTo>
                      <a:pt x="2658" y="47017"/>
                    </a:lnTo>
                    <a:lnTo>
                      <a:pt x="8029" y="34104"/>
                    </a:lnTo>
                    <a:lnTo>
                      <a:pt x="15908" y="22757"/>
                    </a:lnTo>
                    <a:lnTo>
                      <a:pt x="25947" y="13324"/>
                    </a:lnTo>
                    <a:lnTo>
                      <a:pt x="37796" y="6154"/>
                    </a:lnTo>
                    <a:lnTo>
                      <a:pt x="51107" y="1596"/>
                    </a:lnTo>
                    <a:lnTo>
                      <a:pt x="65531" y="0"/>
                    </a:lnTo>
                    <a:lnTo>
                      <a:pt x="69933" y="145"/>
                    </a:lnTo>
                    <a:lnTo>
                      <a:pt x="84078" y="2660"/>
                    </a:lnTo>
                    <a:lnTo>
                      <a:pt x="96996" y="8032"/>
                    </a:lnTo>
                    <a:lnTo>
                      <a:pt x="108342" y="15911"/>
                    </a:lnTo>
                    <a:lnTo>
                      <a:pt x="117769" y="25950"/>
                    </a:lnTo>
                    <a:lnTo>
                      <a:pt x="124931" y="37799"/>
                    </a:lnTo>
                    <a:lnTo>
                      <a:pt x="129482" y="51109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45" name="object 545"/>
              <p:cNvSpPr/>
              <p:nvPr/>
            </p:nvSpPr>
            <p:spPr>
              <a:xfrm>
                <a:off x="3172079" y="4795291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61"/>
                    </a:moveTo>
                    <a:lnTo>
                      <a:pt x="3517" y="50596"/>
                    </a:lnTo>
                    <a:lnTo>
                      <a:pt x="7086" y="50901"/>
                    </a:lnTo>
                    <a:lnTo>
                      <a:pt x="10655" y="50901"/>
                    </a:lnTo>
                    <a:lnTo>
                      <a:pt x="24645" y="49300"/>
                    </a:lnTo>
                    <a:lnTo>
                      <a:pt x="37567" y="44719"/>
                    </a:lnTo>
                    <a:lnTo>
                      <a:pt x="49024" y="37494"/>
                    </a:lnTo>
                    <a:lnTo>
                      <a:pt x="58621" y="27960"/>
                    </a:lnTo>
                    <a:lnTo>
                      <a:pt x="65964" y="16454"/>
                    </a:lnTo>
                    <a:lnTo>
                      <a:pt x="70656" y="331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46" name="object 546"/>
              <p:cNvSpPr/>
              <p:nvPr/>
            </p:nvSpPr>
            <p:spPr>
              <a:xfrm>
                <a:off x="3187700" y="4808689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80"/>
                    </a:lnTo>
                    <a:lnTo>
                      <a:pt x="25043" y="24388"/>
                    </a:lnTo>
                    <a:lnTo>
                      <a:pt x="35347" y="16233"/>
                    </a:lnTo>
                    <a:lnTo>
                      <a:pt x="43584" y="5831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47" name="object 547"/>
              <p:cNvSpPr/>
              <p:nvPr/>
            </p:nvSpPr>
            <p:spPr>
              <a:xfrm>
                <a:off x="3204616" y="4821186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511" y="7785"/>
                    </a:lnTo>
                    <a:lnTo>
                      <a:pt x="10464" y="4318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48" name="object 548"/>
              <p:cNvSpPr/>
              <p:nvPr/>
            </p:nvSpPr>
            <p:spPr>
              <a:xfrm>
                <a:off x="3145675" y="4737100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935" y="0"/>
                    </a:moveTo>
                    <a:lnTo>
                      <a:pt x="20446" y="11861"/>
                    </a:lnTo>
                    <a:lnTo>
                      <a:pt x="16281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8" y="6096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49" name="object 549"/>
              <p:cNvSpPr/>
              <p:nvPr/>
            </p:nvSpPr>
            <p:spPr>
              <a:xfrm>
                <a:off x="3145675" y="4737100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8" y="6096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281" y="13792"/>
                    </a:lnTo>
                    <a:lnTo>
                      <a:pt x="20446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50" name="object 550"/>
              <p:cNvSpPr/>
              <p:nvPr/>
            </p:nvSpPr>
            <p:spPr>
              <a:xfrm>
                <a:off x="3150298" y="4743005"/>
                <a:ext cx="13093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182">
                    <a:moveTo>
                      <a:pt x="13093" y="0"/>
                    </a:moveTo>
                    <a:lnTo>
                      <a:pt x="8229" y="2286"/>
                    </a:lnTo>
                    <a:lnTo>
                      <a:pt x="3809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51" name="object 551"/>
              <p:cNvSpPr/>
              <p:nvPr/>
            </p:nvSpPr>
            <p:spPr>
              <a:xfrm>
                <a:off x="3152571" y="4741659"/>
                <a:ext cx="7696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18">
                    <a:moveTo>
                      <a:pt x="7696" y="1066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52" name="object 552"/>
              <p:cNvSpPr/>
              <p:nvPr/>
            </p:nvSpPr>
            <p:spPr>
              <a:xfrm>
                <a:off x="3117202" y="4719040"/>
                <a:ext cx="131076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4">
                    <a:moveTo>
                      <a:pt x="131076" y="65532"/>
                    </a:moveTo>
                    <a:lnTo>
                      <a:pt x="129482" y="51109"/>
                    </a:lnTo>
                    <a:lnTo>
                      <a:pt x="124931" y="37799"/>
                    </a:lnTo>
                    <a:lnTo>
                      <a:pt x="117769" y="25950"/>
                    </a:lnTo>
                    <a:lnTo>
                      <a:pt x="108342" y="15911"/>
                    </a:lnTo>
                    <a:lnTo>
                      <a:pt x="96996" y="8032"/>
                    </a:lnTo>
                    <a:lnTo>
                      <a:pt x="84078" y="2660"/>
                    </a:lnTo>
                    <a:lnTo>
                      <a:pt x="69933" y="145"/>
                    </a:lnTo>
                    <a:lnTo>
                      <a:pt x="65531" y="0"/>
                    </a:lnTo>
                    <a:lnTo>
                      <a:pt x="51107" y="1596"/>
                    </a:lnTo>
                    <a:lnTo>
                      <a:pt x="37796" y="6154"/>
                    </a:lnTo>
                    <a:lnTo>
                      <a:pt x="25947" y="13324"/>
                    </a:lnTo>
                    <a:lnTo>
                      <a:pt x="15908" y="22757"/>
                    </a:lnTo>
                    <a:lnTo>
                      <a:pt x="8029" y="34104"/>
                    </a:lnTo>
                    <a:lnTo>
                      <a:pt x="2658" y="47017"/>
                    </a:lnTo>
                    <a:lnTo>
                      <a:pt x="144" y="61147"/>
                    </a:lnTo>
                    <a:lnTo>
                      <a:pt x="0" y="65532"/>
                    </a:lnTo>
                    <a:lnTo>
                      <a:pt x="1596" y="79975"/>
                    </a:lnTo>
                    <a:lnTo>
                      <a:pt x="6154" y="93294"/>
                    </a:lnTo>
                    <a:lnTo>
                      <a:pt x="13324" y="105143"/>
                    </a:lnTo>
                    <a:lnTo>
                      <a:pt x="22757" y="115176"/>
                    </a:lnTo>
                    <a:lnTo>
                      <a:pt x="34104" y="123047"/>
                    </a:lnTo>
                    <a:lnTo>
                      <a:pt x="47017" y="128410"/>
                    </a:lnTo>
                    <a:lnTo>
                      <a:pt x="61147" y="130919"/>
                    </a:lnTo>
                    <a:lnTo>
                      <a:pt x="65531" y="131064"/>
                    </a:lnTo>
                    <a:lnTo>
                      <a:pt x="79974" y="129470"/>
                    </a:lnTo>
                    <a:lnTo>
                      <a:pt x="93294" y="124921"/>
                    </a:lnTo>
                    <a:lnTo>
                      <a:pt x="105145" y="117761"/>
                    </a:lnTo>
                    <a:lnTo>
                      <a:pt x="115180" y="108336"/>
                    </a:lnTo>
                    <a:lnTo>
                      <a:pt x="123054" y="96993"/>
                    </a:lnTo>
                    <a:lnTo>
                      <a:pt x="128419" y="84077"/>
                    </a:lnTo>
                    <a:lnTo>
                      <a:pt x="130931" y="69933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54" name="object 554"/>
              <p:cNvSpPr/>
              <p:nvPr/>
            </p:nvSpPr>
            <p:spPr>
              <a:xfrm>
                <a:off x="3121520" y="4528743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49"/>
                    </a:moveTo>
                    <a:lnTo>
                      <a:pt x="3517" y="50546"/>
                    </a:lnTo>
                    <a:lnTo>
                      <a:pt x="7099" y="50901"/>
                    </a:lnTo>
                    <a:lnTo>
                      <a:pt x="10668" y="50901"/>
                    </a:lnTo>
                    <a:lnTo>
                      <a:pt x="24655" y="49299"/>
                    </a:lnTo>
                    <a:lnTo>
                      <a:pt x="37574" y="44717"/>
                    </a:lnTo>
                    <a:lnTo>
                      <a:pt x="49029" y="37490"/>
                    </a:lnTo>
                    <a:lnTo>
                      <a:pt x="58626" y="27955"/>
                    </a:lnTo>
                    <a:lnTo>
                      <a:pt x="65967" y="16446"/>
                    </a:lnTo>
                    <a:lnTo>
                      <a:pt x="70659" y="330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55" name="object 555"/>
              <p:cNvSpPr/>
              <p:nvPr/>
            </p:nvSpPr>
            <p:spPr>
              <a:xfrm>
                <a:off x="3137154" y="4542129"/>
                <a:ext cx="46723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702">
                    <a:moveTo>
                      <a:pt x="0" y="32702"/>
                    </a:moveTo>
                    <a:lnTo>
                      <a:pt x="13108" y="29972"/>
                    </a:lnTo>
                    <a:lnTo>
                      <a:pt x="25038" y="24378"/>
                    </a:lnTo>
                    <a:lnTo>
                      <a:pt x="35342" y="16229"/>
                    </a:lnTo>
                    <a:lnTo>
                      <a:pt x="43576" y="5830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56" name="object 556"/>
              <p:cNvSpPr/>
              <p:nvPr/>
            </p:nvSpPr>
            <p:spPr>
              <a:xfrm>
                <a:off x="3154070" y="4554639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99" y="7734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57" name="object 557"/>
              <p:cNvSpPr/>
              <p:nvPr/>
            </p:nvSpPr>
            <p:spPr>
              <a:xfrm>
                <a:off x="3095129" y="4470501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35" y="0"/>
                    </a:moveTo>
                    <a:lnTo>
                      <a:pt x="20434" y="11899"/>
                    </a:lnTo>
                    <a:lnTo>
                      <a:pt x="16319" y="13843"/>
                    </a:lnTo>
                    <a:lnTo>
                      <a:pt x="12496" y="16471"/>
                    </a:lnTo>
                    <a:lnTo>
                      <a:pt x="9270" y="19735"/>
                    </a:lnTo>
                    <a:lnTo>
                      <a:pt x="0" y="10464"/>
                    </a:lnTo>
                    <a:lnTo>
                      <a:pt x="4317" y="614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58" name="object 558"/>
              <p:cNvSpPr/>
              <p:nvPr/>
            </p:nvSpPr>
            <p:spPr>
              <a:xfrm>
                <a:off x="3095129" y="4470501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7" y="6146"/>
                    </a:lnTo>
                    <a:lnTo>
                      <a:pt x="0" y="10464"/>
                    </a:lnTo>
                    <a:lnTo>
                      <a:pt x="9270" y="19735"/>
                    </a:lnTo>
                    <a:lnTo>
                      <a:pt x="12496" y="16471"/>
                    </a:lnTo>
                    <a:lnTo>
                      <a:pt x="16319" y="13843"/>
                    </a:lnTo>
                    <a:lnTo>
                      <a:pt x="20434" y="1189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59" name="object 559"/>
              <p:cNvSpPr/>
              <p:nvPr/>
            </p:nvSpPr>
            <p:spPr>
              <a:xfrm>
                <a:off x="3099739" y="4476457"/>
                <a:ext cx="13093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118">
                    <a:moveTo>
                      <a:pt x="13093" y="0"/>
                    </a:moveTo>
                    <a:lnTo>
                      <a:pt x="8242" y="2222"/>
                    </a:lnTo>
                    <a:lnTo>
                      <a:pt x="3771" y="5346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60" name="object 560"/>
              <p:cNvSpPr/>
              <p:nvPr/>
            </p:nvSpPr>
            <p:spPr>
              <a:xfrm>
                <a:off x="3102076" y="4475060"/>
                <a:ext cx="7632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69">
                    <a:moveTo>
                      <a:pt x="7632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61" name="object 561"/>
              <p:cNvSpPr/>
              <p:nvPr/>
            </p:nvSpPr>
            <p:spPr>
              <a:xfrm>
                <a:off x="3066656" y="4452493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29469" y="51088"/>
                    </a:lnTo>
                    <a:lnTo>
                      <a:pt x="124917" y="37769"/>
                    </a:lnTo>
                    <a:lnTo>
                      <a:pt x="117754" y="25920"/>
                    </a:lnTo>
                    <a:lnTo>
                      <a:pt x="108327" y="15887"/>
                    </a:lnTo>
                    <a:lnTo>
                      <a:pt x="96981" y="8016"/>
                    </a:lnTo>
                    <a:lnTo>
                      <a:pt x="84064" y="2653"/>
                    </a:lnTo>
                    <a:lnTo>
                      <a:pt x="69922" y="144"/>
                    </a:lnTo>
                    <a:lnTo>
                      <a:pt x="65531" y="0"/>
                    </a:lnTo>
                    <a:lnTo>
                      <a:pt x="51103" y="1593"/>
                    </a:lnTo>
                    <a:lnTo>
                      <a:pt x="37791" y="6144"/>
                    </a:lnTo>
                    <a:lnTo>
                      <a:pt x="25941" y="13305"/>
                    </a:lnTo>
                    <a:lnTo>
                      <a:pt x="15904" y="22731"/>
                    </a:lnTo>
                    <a:lnTo>
                      <a:pt x="8026" y="34076"/>
                    </a:lnTo>
                    <a:lnTo>
                      <a:pt x="2657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6" y="79975"/>
                    </a:lnTo>
                    <a:lnTo>
                      <a:pt x="6152" y="93294"/>
                    </a:lnTo>
                    <a:lnTo>
                      <a:pt x="13320" y="105143"/>
                    </a:lnTo>
                    <a:lnTo>
                      <a:pt x="22752" y="115176"/>
                    </a:lnTo>
                    <a:lnTo>
                      <a:pt x="34099" y="123047"/>
                    </a:lnTo>
                    <a:lnTo>
                      <a:pt x="47013" y="128410"/>
                    </a:lnTo>
                    <a:lnTo>
                      <a:pt x="61146" y="130919"/>
                    </a:lnTo>
                    <a:lnTo>
                      <a:pt x="65531" y="131064"/>
                    </a:lnTo>
                    <a:lnTo>
                      <a:pt x="79971" y="129470"/>
                    </a:lnTo>
                    <a:lnTo>
                      <a:pt x="93289" y="124919"/>
                    </a:lnTo>
                    <a:lnTo>
                      <a:pt x="105138" y="117758"/>
                    </a:lnTo>
                    <a:lnTo>
                      <a:pt x="115172" y="108332"/>
                    </a:lnTo>
                    <a:lnTo>
                      <a:pt x="123045" y="96987"/>
                    </a:lnTo>
                    <a:lnTo>
                      <a:pt x="128409" y="84069"/>
                    </a:lnTo>
                    <a:lnTo>
                      <a:pt x="130919" y="69923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62" name="object 562"/>
              <p:cNvSpPr/>
              <p:nvPr/>
            </p:nvSpPr>
            <p:spPr>
              <a:xfrm>
                <a:off x="2902445" y="4905629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2"/>
                    </a:moveTo>
                    <a:lnTo>
                      <a:pt x="130919" y="69922"/>
                    </a:lnTo>
                    <a:lnTo>
                      <a:pt x="128410" y="84064"/>
                    </a:lnTo>
                    <a:lnTo>
                      <a:pt x="123047" y="96981"/>
                    </a:lnTo>
                    <a:lnTo>
                      <a:pt x="115176" y="108327"/>
                    </a:lnTo>
                    <a:lnTo>
                      <a:pt x="105143" y="117754"/>
                    </a:lnTo>
                    <a:lnTo>
                      <a:pt x="93294" y="124917"/>
                    </a:lnTo>
                    <a:lnTo>
                      <a:pt x="79975" y="129469"/>
                    </a:lnTo>
                    <a:lnTo>
                      <a:pt x="65532" y="131063"/>
                    </a:lnTo>
                    <a:lnTo>
                      <a:pt x="61147" y="130919"/>
                    </a:lnTo>
                    <a:lnTo>
                      <a:pt x="47017" y="128409"/>
                    </a:lnTo>
                    <a:lnTo>
                      <a:pt x="34104" y="123045"/>
                    </a:lnTo>
                    <a:lnTo>
                      <a:pt x="22757" y="115172"/>
                    </a:lnTo>
                    <a:lnTo>
                      <a:pt x="13324" y="105138"/>
                    </a:lnTo>
                    <a:lnTo>
                      <a:pt x="6154" y="93289"/>
                    </a:lnTo>
                    <a:lnTo>
                      <a:pt x="1596" y="79971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8" y="46994"/>
                    </a:lnTo>
                    <a:lnTo>
                      <a:pt x="8029" y="34076"/>
                    </a:lnTo>
                    <a:lnTo>
                      <a:pt x="15908" y="22731"/>
                    </a:lnTo>
                    <a:lnTo>
                      <a:pt x="25947" y="13305"/>
                    </a:lnTo>
                    <a:lnTo>
                      <a:pt x="37796" y="6144"/>
                    </a:lnTo>
                    <a:lnTo>
                      <a:pt x="51107" y="1593"/>
                    </a:lnTo>
                    <a:lnTo>
                      <a:pt x="65532" y="0"/>
                    </a:lnTo>
                    <a:lnTo>
                      <a:pt x="69923" y="144"/>
                    </a:lnTo>
                    <a:lnTo>
                      <a:pt x="84069" y="2653"/>
                    </a:lnTo>
                    <a:lnTo>
                      <a:pt x="96987" y="8016"/>
                    </a:lnTo>
                    <a:lnTo>
                      <a:pt x="108332" y="15887"/>
                    </a:lnTo>
                    <a:lnTo>
                      <a:pt x="117758" y="25920"/>
                    </a:lnTo>
                    <a:lnTo>
                      <a:pt x="124919" y="37769"/>
                    </a:lnTo>
                    <a:lnTo>
                      <a:pt x="129470" y="51088"/>
                    </a:lnTo>
                    <a:lnTo>
                      <a:pt x="131064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63" name="object 563"/>
              <p:cNvSpPr/>
              <p:nvPr/>
            </p:nvSpPr>
            <p:spPr>
              <a:xfrm>
                <a:off x="2957309" y="4981867"/>
                <a:ext cx="71348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48" h="50901">
                    <a:moveTo>
                      <a:pt x="0" y="49961"/>
                    </a:moveTo>
                    <a:lnTo>
                      <a:pt x="3530" y="50558"/>
                    </a:lnTo>
                    <a:lnTo>
                      <a:pt x="7099" y="50901"/>
                    </a:lnTo>
                    <a:lnTo>
                      <a:pt x="10668" y="50901"/>
                    </a:lnTo>
                    <a:lnTo>
                      <a:pt x="24657" y="49300"/>
                    </a:lnTo>
                    <a:lnTo>
                      <a:pt x="37577" y="44721"/>
                    </a:lnTo>
                    <a:lnTo>
                      <a:pt x="49032" y="37498"/>
                    </a:lnTo>
                    <a:lnTo>
                      <a:pt x="58628" y="27966"/>
                    </a:lnTo>
                    <a:lnTo>
                      <a:pt x="65971" y="16459"/>
                    </a:lnTo>
                    <a:lnTo>
                      <a:pt x="70668" y="3311"/>
                    </a:lnTo>
                    <a:lnTo>
                      <a:pt x="7134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64" name="object 564"/>
              <p:cNvSpPr/>
              <p:nvPr/>
            </p:nvSpPr>
            <p:spPr>
              <a:xfrm>
                <a:off x="2972943" y="4995265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65"/>
                    </a:lnTo>
                    <a:lnTo>
                      <a:pt x="25043" y="24373"/>
                    </a:lnTo>
                    <a:lnTo>
                      <a:pt x="35347" y="16224"/>
                    </a:lnTo>
                    <a:lnTo>
                      <a:pt x="43584" y="5829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65" name="object 565"/>
              <p:cNvSpPr/>
              <p:nvPr/>
            </p:nvSpPr>
            <p:spPr>
              <a:xfrm>
                <a:off x="2989859" y="5007762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99" y="7797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66" name="object 566"/>
              <p:cNvSpPr/>
              <p:nvPr/>
            </p:nvSpPr>
            <p:spPr>
              <a:xfrm>
                <a:off x="2930918" y="4923637"/>
                <a:ext cx="20446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735">
                    <a:moveTo>
                      <a:pt x="14884" y="0"/>
                    </a:moveTo>
                    <a:lnTo>
                      <a:pt x="20446" y="11899"/>
                    </a:lnTo>
                    <a:lnTo>
                      <a:pt x="16268" y="13830"/>
                    </a:lnTo>
                    <a:lnTo>
                      <a:pt x="12509" y="16459"/>
                    </a:lnTo>
                    <a:lnTo>
                      <a:pt x="9283" y="19735"/>
                    </a:lnTo>
                    <a:lnTo>
                      <a:pt x="0" y="10464"/>
                    </a:lnTo>
                    <a:lnTo>
                      <a:pt x="4318" y="6146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67" name="object 567"/>
              <p:cNvSpPr/>
              <p:nvPr/>
            </p:nvSpPr>
            <p:spPr>
              <a:xfrm>
                <a:off x="2930918" y="4923637"/>
                <a:ext cx="20446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735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8" y="6146"/>
                    </a:lnTo>
                    <a:lnTo>
                      <a:pt x="0" y="10464"/>
                    </a:lnTo>
                    <a:lnTo>
                      <a:pt x="9283" y="19735"/>
                    </a:lnTo>
                    <a:lnTo>
                      <a:pt x="12509" y="16459"/>
                    </a:lnTo>
                    <a:lnTo>
                      <a:pt x="16268" y="13830"/>
                    </a:lnTo>
                    <a:lnTo>
                      <a:pt x="20446" y="1189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68" name="object 568"/>
              <p:cNvSpPr/>
              <p:nvPr/>
            </p:nvSpPr>
            <p:spPr>
              <a:xfrm>
                <a:off x="2935541" y="4929581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229" y="2286"/>
                    </a:lnTo>
                    <a:lnTo>
                      <a:pt x="3809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69" name="object 569"/>
              <p:cNvSpPr/>
              <p:nvPr/>
            </p:nvSpPr>
            <p:spPr>
              <a:xfrm>
                <a:off x="2937865" y="4928196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70" name="object 570"/>
              <p:cNvSpPr/>
              <p:nvPr/>
            </p:nvSpPr>
            <p:spPr>
              <a:xfrm>
                <a:off x="2902445" y="4905629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2"/>
                    </a:moveTo>
                    <a:lnTo>
                      <a:pt x="129470" y="51088"/>
                    </a:lnTo>
                    <a:lnTo>
                      <a:pt x="124919" y="37769"/>
                    </a:lnTo>
                    <a:lnTo>
                      <a:pt x="117758" y="25920"/>
                    </a:lnTo>
                    <a:lnTo>
                      <a:pt x="108332" y="15887"/>
                    </a:lnTo>
                    <a:lnTo>
                      <a:pt x="96987" y="8016"/>
                    </a:lnTo>
                    <a:lnTo>
                      <a:pt x="84069" y="2653"/>
                    </a:lnTo>
                    <a:lnTo>
                      <a:pt x="69923" y="144"/>
                    </a:lnTo>
                    <a:lnTo>
                      <a:pt x="65532" y="0"/>
                    </a:lnTo>
                    <a:lnTo>
                      <a:pt x="51107" y="1593"/>
                    </a:lnTo>
                    <a:lnTo>
                      <a:pt x="37796" y="6144"/>
                    </a:lnTo>
                    <a:lnTo>
                      <a:pt x="25947" y="13305"/>
                    </a:lnTo>
                    <a:lnTo>
                      <a:pt x="15908" y="22731"/>
                    </a:lnTo>
                    <a:lnTo>
                      <a:pt x="8029" y="34076"/>
                    </a:lnTo>
                    <a:lnTo>
                      <a:pt x="2658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6" y="79971"/>
                    </a:lnTo>
                    <a:lnTo>
                      <a:pt x="6154" y="93289"/>
                    </a:lnTo>
                    <a:lnTo>
                      <a:pt x="13324" y="105138"/>
                    </a:lnTo>
                    <a:lnTo>
                      <a:pt x="22757" y="115172"/>
                    </a:lnTo>
                    <a:lnTo>
                      <a:pt x="34104" y="123045"/>
                    </a:lnTo>
                    <a:lnTo>
                      <a:pt x="47017" y="128409"/>
                    </a:lnTo>
                    <a:lnTo>
                      <a:pt x="61147" y="130919"/>
                    </a:lnTo>
                    <a:lnTo>
                      <a:pt x="65532" y="131063"/>
                    </a:lnTo>
                    <a:lnTo>
                      <a:pt x="79975" y="129469"/>
                    </a:lnTo>
                    <a:lnTo>
                      <a:pt x="93294" y="124917"/>
                    </a:lnTo>
                    <a:lnTo>
                      <a:pt x="105143" y="117754"/>
                    </a:lnTo>
                    <a:lnTo>
                      <a:pt x="115176" y="108327"/>
                    </a:lnTo>
                    <a:lnTo>
                      <a:pt x="123047" y="96981"/>
                    </a:lnTo>
                    <a:lnTo>
                      <a:pt x="128410" y="84064"/>
                    </a:lnTo>
                    <a:lnTo>
                      <a:pt x="130919" y="69922"/>
                    </a:lnTo>
                    <a:lnTo>
                      <a:pt x="131064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71" name="object 571"/>
              <p:cNvSpPr/>
              <p:nvPr/>
            </p:nvSpPr>
            <p:spPr>
              <a:xfrm>
                <a:off x="2948038" y="5176393"/>
                <a:ext cx="131064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4">
                    <a:moveTo>
                      <a:pt x="131064" y="65532"/>
                    </a:moveTo>
                    <a:lnTo>
                      <a:pt x="130919" y="69923"/>
                    </a:lnTo>
                    <a:lnTo>
                      <a:pt x="128410" y="84069"/>
                    </a:lnTo>
                    <a:lnTo>
                      <a:pt x="123047" y="96987"/>
                    </a:lnTo>
                    <a:lnTo>
                      <a:pt x="115176" y="108332"/>
                    </a:lnTo>
                    <a:lnTo>
                      <a:pt x="105143" y="117758"/>
                    </a:lnTo>
                    <a:lnTo>
                      <a:pt x="93294" y="124919"/>
                    </a:lnTo>
                    <a:lnTo>
                      <a:pt x="79975" y="129470"/>
                    </a:lnTo>
                    <a:lnTo>
                      <a:pt x="65531" y="131064"/>
                    </a:lnTo>
                    <a:lnTo>
                      <a:pt x="61146" y="130919"/>
                    </a:lnTo>
                    <a:lnTo>
                      <a:pt x="47013" y="128410"/>
                    </a:lnTo>
                    <a:lnTo>
                      <a:pt x="34099" y="123047"/>
                    </a:lnTo>
                    <a:lnTo>
                      <a:pt x="22752" y="115176"/>
                    </a:lnTo>
                    <a:lnTo>
                      <a:pt x="13320" y="105143"/>
                    </a:lnTo>
                    <a:lnTo>
                      <a:pt x="6152" y="93294"/>
                    </a:lnTo>
                    <a:lnTo>
                      <a:pt x="1596" y="79975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7" y="46994"/>
                    </a:lnTo>
                    <a:lnTo>
                      <a:pt x="8026" y="34076"/>
                    </a:lnTo>
                    <a:lnTo>
                      <a:pt x="15904" y="22731"/>
                    </a:lnTo>
                    <a:lnTo>
                      <a:pt x="25941" y="13305"/>
                    </a:lnTo>
                    <a:lnTo>
                      <a:pt x="37791" y="6144"/>
                    </a:lnTo>
                    <a:lnTo>
                      <a:pt x="51103" y="1593"/>
                    </a:lnTo>
                    <a:lnTo>
                      <a:pt x="65531" y="0"/>
                    </a:lnTo>
                    <a:lnTo>
                      <a:pt x="69923" y="144"/>
                    </a:lnTo>
                    <a:lnTo>
                      <a:pt x="84069" y="2653"/>
                    </a:lnTo>
                    <a:lnTo>
                      <a:pt x="96987" y="8016"/>
                    </a:lnTo>
                    <a:lnTo>
                      <a:pt x="108332" y="15887"/>
                    </a:lnTo>
                    <a:lnTo>
                      <a:pt x="117758" y="25920"/>
                    </a:lnTo>
                    <a:lnTo>
                      <a:pt x="124919" y="37769"/>
                    </a:lnTo>
                    <a:lnTo>
                      <a:pt x="129470" y="51088"/>
                    </a:lnTo>
                    <a:lnTo>
                      <a:pt x="131064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72" name="object 572"/>
              <p:cNvSpPr/>
              <p:nvPr/>
            </p:nvSpPr>
            <p:spPr>
              <a:xfrm>
                <a:off x="3002902" y="5252643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49"/>
                    </a:moveTo>
                    <a:lnTo>
                      <a:pt x="3530" y="50546"/>
                    </a:lnTo>
                    <a:lnTo>
                      <a:pt x="7099" y="50901"/>
                    </a:lnTo>
                    <a:lnTo>
                      <a:pt x="10667" y="50901"/>
                    </a:lnTo>
                    <a:lnTo>
                      <a:pt x="24659" y="49299"/>
                    </a:lnTo>
                    <a:lnTo>
                      <a:pt x="37579" y="44717"/>
                    </a:lnTo>
                    <a:lnTo>
                      <a:pt x="49034" y="37490"/>
                    </a:lnTo>
                    <a:lnTo>
                      <a:pt x="58629" y="27955"/>
                    </a:lnTo>
                    <a:lnTo>
                      <a:pt x="65969" y="16446"/>
                    </a:lnTo>
                    <a:lnTo>
                      <a:pt x="70659" y="330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73" name="object 573"/>
              <p:cNvSpPr/>
              <p:nvPr/>
            </p:nvSpPr>
            <p:spPr>
              <a:xfrm>
                <a:off x="3018536" y="5266029"/>
                <a:ext cx="46723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702">
                    <a:moveTo>
                      <a:pt x="0" y="32702"/>
                    </a:moveTo>
                    <a:lnTo>
                      <a:pt x="13108" y="29972"/>
                    </a:lnTo>
                    <a:lnTo>
                      <a:pt x="25038" y="24378"/>
                    </a:lnTo>
                    <a:lnTo>
                      <a:pt x="35342" y="16229"/>
                    </a:lnTo>
                    <a:lnTo>
                      <a:pt x="43576" y="5830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74" name="object 574"/>
              <p:cNvSpPr/>
              <p:nvPr/>
            </p:nvSpPr>
            <p:spPr>
              <a:xfrm>
                <a:off x="3035452" y="5278539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48" y="7734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75" name="object 575"/>
              <p:cNvSpPr/>
              <p:nvPr/>
            </p:nvSpPr>
            <p:spPr>
              <a:xfrm>
                <a:off x="2976511" y="5194401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35" y="0"/>
                    </a:moveTo>
                    <a:lnTo>
                      <a:pt x="20434" y="11899"/>
                    </a:lnTo>
                    <a:lnTo>
                      <a:pt x="16268" y="13843"/>
                    </a:lnTo>
                    <a:lnTo>
                      <a:pt x="12496" y="16471"/>
                    </a:lnTo>
                    <a:lnTo>
                      <a:pt x="9283" y="19735"/>
                    </a:lnTo>
                    <a:lnTo>
                      <a:pt x="0" y="10464"/>
                    </a:lnTo>
                    <a:lnTo>
                      <a:pt x="4318" y="614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76" name="object 576"/>
              <p:cNvSpPr/>
              <p:nvPr/>
            </p:nvSpPr>
            <p:spPr>
              <a:xfrm>
                <a:off x="2976511" y="5194401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8" y="6146"/>
                    </a:lnTo>
                    <a:lnTo>
                      <a:pt x="0" y="10464"/>
                    </a:lnTo>
                    <a:lnTo>
                      <a:pt x="9283" y="19735"/>
                    </a:lnTo>
                    <a:lnTo>
                      <a:pt x="12496" y="16471"/>
                    </a:lnTo>
                    <a:lnTo>
                      <a:pt x="16268" y="13843"/>
                    </a:lnTo>
                    <a:lnTo>
                      <a:pt x="20434" y="1189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77" name="object 577"/>
              <p:cNvSpPr/>
              <p:nvPr/>
            </p:nvSpPr>
            <p:spPr>
              <a:xfrm>
                <a:off x="2981121" y="5200357"/>
                <a:ext cx="13106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9118">
                    <a:moveTo>
                      <a:pt x="13106" y="0"/>
                    </a:moveTo>
                    <a:lnTo>
                      <a:pt x="8242" y="2222"/>
                    </a:lnTo>
                    <a:lnTo>
                      <a:pt x="3822" y="5346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78" name="object 578"/>
              <p:cNvSpPr/>
              <p:nvPr/>
            </p:nvSpPr>
            <p:spPr>
              <a:xfrm>
                <a:off x="2983407" y="5198960"/>
                <a:ext cx="7696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69">
                    <a:moveTo>
                      <a:pt x="7696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79" name="object 579"/>
              <p:cNvSpPr/>
              <p:nvPr/>
            </p:nvSpPr>
            <p:spPr>
              <a:xfrm>
                <a:off x="2948038" y="5176393"/>
                <a:ext cx="131064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4">
                    <a:moveTo>
                      <a:pt x="131064" y="65532"/>
                    </a:moveTo>
                    <a:lnTo>
                      <a:pt x="129470" y="51088"/>
                    </a:lnTo>
                    <a:lnTo>
                      <a:pt x="124919" y="37769"/>
                    </a:lnTo>
                    <a:lnTo>
                      <a:pt x="117758" y="25920"/>
                    </a:lnTo>
                    <a:lnTo>
                      <a:pt x="108332" y="15887"/>
                    </a:lnTo>
                    <a:lnTo>
                      <a:pt x="96987" y="8016"/>
                    </a:lnTo>
                    <a:lnTo>
                      <a:pt x="84069" y="2653"/>
                    </a:lnTo>
                    <a:lnTo>
                      <a:pt x="69923" y="144"/>
                    </a:lnTo>
                    <a:lnTo>
                      <a:pt x="65531" y="0"/>
                    </a:lnTo>
                    <a:lnTo>
                      <a:pt x="51103" y="1593"/>
                    </a:lnTo>
                    <a:lnTo>
                      <a:pt x="37791" y="6144"/>
                    </a:lnTo>
                    <a:lnTo>
                      <a:pt x="25941" y="13305"/>
                    </a:lnTo>
                    <a:lnTo>
                      <a:pt x="15904" y="22731"/>
                    </a:lnTo>
                    <a:lnTo>
                      <a:pt x="8026" y="34076"/>
                    </a:lnTo>
                    <a:lnTo>
                      <a:pt x="2657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6" y="79975"/>
                    </a:lnTo>
                    <a:lnTo>
                      <a:pt x="6152" y="93294"/>
                    </a:lnTo>
                    <a:lnTo>
                      <a:pt x="13320" y="105143"/>
                    </a:lnTo>
                    <a:lnTo>
                      <a:pt x="22752" y="115176"/>
                    </a:lnTo>
                    <a:lnTo>
                      <a:pt x="34099" y="123047"/>
                    </a:lnTo>
                    <a:lnTo>
                      <a:pt x="47013" y="128410"/>
                    </a:lnTo>
                    <a:lnTo>
                      <a:pt x="61146" y="130919"/>
                    </a:lnTo>
                    <a:lnTo>
                      <a:pt x="65531" y="131064"/>
                    </a:lnTo>
                    <a:lnTo>
                      <a:pt x="79975" y="129470"/>
                    </a:lnTo>
                    <a:lnTo>
                      <a:pt x="93294" y="124919"/>
                    </a:lnTo>
                    <a:lnTo>
                      <a:pt x="105143" y="117758"/>
                    </a:lnTo>
                    <a:lnTo>
                      <a:pt x="115176" y="108332"/>
                    </a:lnTo>
                    <a:lnTo>
                      <a:pt x="123047" y="96987"/>
                    </a:lnTo>
                    <a:lnTo>
                      <a:pt x="128410" y="84069"/>
                    </a:lnTo>
                    <a:lnTo>
                      <a:pt x="130919" y="69923"/>
                    </a:lnTo>
                    <a:lnTo>
                      <a:pt x="131064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80" name="object 580"/>
              <p:cNvSpPr/>
              <p:nvPr/>
            </p:nvSpPr>
            <p:spPr>
              <a:xfrm>
                <a:off x="3696195" y="5907290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1"/>
                    </a:moveTo>
                    <a:lnTo>
                      <a:pt x="130919" y="69916"/>
                    </a:lnTo>
                    <a:lnTo>
                      <a:pt x="128410" y="84046"/>
                    </a:lnTo>
                    <a:lnTo>
                      <a:pt x="123047" y="96959"/>
                    </a:lnTo>
                    <a:lnTo>
                      <a:pt x="115176" y="108306"/>
                    </a:lnTo>
                    <a:lnTo>
                      <a:pt x="105143" y="117739"/>
                    </a:lnTo>
                    <a:lnTo>
                      <a:pt x="93294" y="124909"/>
                    </a:lnTo>
                    <a:lnTo>
                      <a:pt x="79975" y="129467"/>
                    </a:lnTo>
                    <a:lnTo>
                      <a:pt x="65532" y="131063"/>
                    </a:lnTo>
                    <a:lnTo>
                      <a:pt x="61147" y="130919"/>
                    </a:lnTo>
                    <a:lnTo>
                      <a:pt x="47017" y="128405"/>
                    </a:lnTo>
                    <a:lnTo>
                      <a:pt x="34104" y="123034"/>
                    </a:lnTo>
                    <a:lnTo>
                      <a:pt x="22757" y="115155"/>
                    </a:lnTo>
                    <a:lnTo>
                      <a:pt x="13324" y="105116"/>
                    </a:lnTo>
                    <a:lnTo>
                      <a:pt x="6154" y="93267"/>
                    </a:lnTo>
                    <a:lnTo>
                      <a:pt x="1596" y="79956"/>
                    </a:lnTo>
                    <a:lnTo>
                      <a:pt x="0" y="65531"/>
                    </a:lnTo>
                    <a:lnTo>
                      <a:pt x="144" y="61140"/>
                    </a:lnTo>
                    <a:lnTo>
                      <a:pt x="2658" y="46994"/>
                    </a:lnTo>
                    <a:lnTo>
                      <a:pt x="8029" y="34076"/>
                    </a:lnTo>
                    <a:lnTo>
                      <a:pt x="15908" y="22731"/>
                    </a:lnTo>
                    <a:lnTo>
                      <a:pt x="25947" y="13305"/>
                    </a:lnTo>
                    <a:lnTo>
                      <a:pt x="37796" y="6144"/>
                    </a:lnTo>
                    <a:lnTo>
                      <a:pt x="51107" y="1593"/>
                    </a:lnTo>
                    <a:lnTo>
                      <a:pt x="65532" y="0"/>
                    </a:lnTo>
                    <a:lnTo>
                      <a:pt x="69923" y="144"/>
                    </a:lnTo>
                    <a:lnTo>
                      <a:pt x="84069" y="2653"/>
                    </a:lnTo>
                    <a:lnTo>
                      <a:pt x="96987" y="8016"/>
                    </a:lnTo>
                    <a:lnTo>
                      <a:pt x="108332" y="15887"/>
                    </a:lnTo>
                    <a:lnTo>
                      <a:pt x="117758" y="25920"/>
                    </a:lnTo>
                    <a:lnTo>
                      <a:pt x="124919" y="37769"/>
                    </a:lnTo>
                    <a:lnTo>
                      <a:pt x="129470" y="51088"/>
                    </a:lnTo>
                    <a:lnTo>
                      <a:pt x="131063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81" name="object 581"/>
              <p:cNvSpPr/>
              <p:nvPr/>
            </p:nvSpPr>
            <p:spPr>
              <a:xfrm>
                <a:off x="3751059" y="5983490"/>
                <a:ext cx="71348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48" h="50888">
                    <a:moveTo>
                      <a:pt x="0" y="49999"/>
                    </a:moveTo>
                    <a:lnTo>
                      <a:pt x="3530" y="50596"/>
                    </a:lnTo>
                    <a:lnTo>
                      <a:pt x="7099" y="50888"/>
                    </a:lnTo>
                    <a:lnTo>
                      <a:pt x="10668" y="50888"/>
                    </a:lnTo>
                    <a:lnTo>
                      <a:pt x="24659" y="49291"/>
                    </a:lnTo>
                    <a:lnTo>
                      <a:pt x="37579" y="44718"/>
                    </a:lnTo>
                    <a:lnTo>
                      <a:pt x="49035" y="37503"/>
                    </a:lnTo>
                    <a:lnTo>
                      <a:pt x="58632" y="27975"/>
                    </a:lnTo>
                    <a:lnTo>
                      <a:pt x="65975" y="16466"/>
                    </a:lnTo>
                    <a:lnTo>
                      <a:pt x="70670" y="3307"/>
                    </a:lnTo>
                    <a:lnTo>
                      <a:pt x="7134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82" name="object 582"/>
              <p:cNvSpPr/>
              <p:nvPr/>
            </p:nvSpPr>
            <p:spPr>
              <a:xfrm>
                <a:off x="3766692" y="5996876"/>
                <a:ext cx="46736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740">
                    <a:moveTo>
                      <a:pt x="0" y="32740"/>
                    </a:moveTo>
                    <a:lnTo>
                      <a:pt x="13106" y="30011"/>
                    </a:lnTo>
                    <a:lnTo>
                      <a:pt x="25031" y="24409"/>
                    </a:lnTo>
                    <a:lnTo>
                      <a:pt x="35333" y="16252"/>
                    </a:lnTo>
                    <a:lnTo>
                      <a:pt x="43569" y="5854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83" name="object 583"/>
              <p:cNvSpPr/>
              <p:nvPr/>
            </p:nvSpPr>
            <p:spPr>
              <a:xfrm>
                <a:off x="3783609" y="6009436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99" y="7734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84" name="object 584"/>
              <p:cNvSpPr/>
              <p:nvPr/>
            </p:nvSpPr>
            <p:spPr>
              <a:xfrm>
                <a:off x="3724668" y="5925299"/>
                <a:ext cx="20447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84">
                    <a:moveTo>
                      <a:pt x="14884" y="0"/>
                    </a:moveTo>
                    <a:lnTo>
                      <a:pt x="20447" y="11849"/>
                    </a:lnTo>
                    <a:lnTo>
                      <a:pt x="16268" y="13792"/>
                    </a:lnTo>
                    <a:lnTo>
                      <a:pt x="12509" y="16459"/>
                    </a:lnTo>
                    <a:lnTo>
                      <a:pt x="9283" y="19684"/>
                    </a:lnTo>
                    <a:lnTo>
                      <a:pt x="0" y="10464"/>
                    </a:lnTo>
                    <a:lnTo>
                      <a:pt x="4317" y="6095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85" name="object 585"/>
              <p:cNvSpPr/>
              <p:nvPr/>
            </p:nvSpPr>
            <p:spPr>
              <a:xfrm>
                <a:off x="3724668" y="5925299"/>
                <a:ext cx="20447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84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7" y="6095"/>
                    </a:lnTo>
                    <a:lnTo>
                      <a:pt x="0" y="10464"/>
                    </a:lnTo>
                    <a:lnTo>
                      <a:pt x="9283" y="19684"/>
                    </a:lnTo>
                    <a:lnTo>
                      <a:pt x="12509" y="16459"/>
                    </a:lnTo>
                    <a:lnTo>
                      <a:pt x="16268" y="13792"/>
                    </a:lnTo>
                    <a:lnTo>
                      <a:pt x="20447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86" name="object 586"/>
              <p:cNvSpPr/>
              <p:nvPr/>
            </p:nvSpPr>
            <p:spPr>
              <a:xfrm>
                <a:off x="3729291" y="5931242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229" y="2235"/>
                    </a:lnTo>
                    <a:lnTo>
                      <a:pt x="3810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87" name="object 587"/>
              <p:cNvSpPr/>
              <p:nvPr/>
            </p:nvSpPr>
            <p:spPr>
              <a:xfrm>
                <a:off x="3731615" y="5929858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88" name="object 588"/>
              <p:cNvSpPr/>
              <p:nvPr/>
            </p:nvSpPr>
            <p:spPr>
              <a:xfrm>
                <a:off x="3696195" y="5907290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1"/>
                    </a:moveTo>
                    <a:lnTo>
                      <a:pt x="129470" y="51088"/>
                    </a:lnTo>
                    <a:lnTo>
                      <a:pt x="124919" y="37769"/>
                    </a:lnTo>
                    <a:lnTo>
                      <a:pt x="117758" y="25920"/>
                    </a:lnTo>
                    <a:lnTo>
                      <a:pt x="108332" y="15887"/>
                    </a:lnTo>
                    <a:lnTo>
                      <a:pt x="96987" y="8016"/>
                    </a:lnTo>
                    <a:lnTo>
                      <a:pt x="84069" y="2653"/>
                    </a:lnTo>
                    <a:lnTo>
                      <a:pt x="69923" y="144"/>
                    </a:lnTo>
                    <a:lnTo>
                      <a:pt x="65532" y="0"/>
                    </a:lnTo>
                    <a:lnTo>
                      <a:pt x="51107" y="1593"/>
                    </a:lnTo>
                    <a:lnTo>
                      <a:pt x="37796" y="6144"/>
                    </a:lnTo>
                    <a:lnTo>
                      <a:pt x="25947" y="13305"/>
                    </a:lnTo>
                    <a:lnTo>
                      <a:pt x="15908" y="22731"/>
                    </a:lnTo>
                    <a:lnTo>
                      <a:pt x="8029" y="34076"/>
                    </a:lnTo>
                    <a:lnTo>
                      <a:pt x="2658" y="46994"/>
                    </a:lnTo>
                    <a:lnTo>
                      <a:pt x="144" y="61140"/>
                    </a:lnTo>
                    <a:lnTo>
                      <a:pt x="0" y="65531"/>
                    </a:lnTo>
                    <a:lnTo>
                      <a:pt x="1596" y="79956"/>
                    </a:lnTo>
                    <a:lnTo>
                      <a:pt x="6154" y="93267"/>
                    </a:lnTo>
                    <a:lnTo>
                      <a:pt x="13324" y="105116"/>
                    </a:lnTo>
                    <a:lnTo>
                      <a:pt x="22757" y="115155"/>
                    </a:lnTo>
                    <a:lnTo>
                      <a:pt x="34104" y="123034"/>
                    </a:lnTo>
                    <a:lnTo>
                      <a:pt x="47017" y="128405"/>
                    </a:lnTo>
                    <a:lnTo>
                      <a:pt x="61147" y="130919"/>
                    </a:lnTo>
                    <a:lnTo>
                      <a:pt x="65532" y="131063"/>
                    </a:lnTo>
                    <a:lnTo>
                      <a:pt x="79975" y="129467"/>
                    </a:lnTo>
                    <a:lnTo>
                      <a:pt x="93294" y="124909"/>
                    </a:lnTo>
                    <a:lnTo>
                      <a:pt x="105143" y="117739"/>
                    </a:lnTo>
                    <a:lnTo>
                      <a:pt x="115176" y="108306"/>
                    </a:lnTo>
                    <a:lnTo>
                      <a:pt x="123047" y="96959"/>
                    </a:lnTo>
                    <a:lnTo>
                      <a:pt x="128410" y="84046"/>
                    </a:lnTo>
                    <a:lnTo>
                      <a:pt x="130919" y="69916"/>
                    </a:lnTo>
                    <a:lnTo>
                      <a:pt x="131063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90" name="object 590"/>
              <p:cNvSpPr/>
              <p:nvPr/>
            </p:nvSpPr>
            <p:spPr>
              <a:xfrm>
                <a:off x="4001096" y="5996978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609"/>
                    </a:lnTo>
                    <a:lnTo>
                      <a:pt x="7137" y="50901"/>
                    </a:lnTo>
                    <a:lnTo>
                      <a:pt x="10718" y="50901"/>
                    </a:lnTo>
                    <a:lnTo>
                      <a:pt x="24688" y="49300"/>
                    </a:lnTo>
                    <a:lnTo>
                      <a:pt x="37602" y="44720"/>
                    </a:lnTo>
                    <a:lnTo>
                      <a:pt x="49060" y="37495"/>
                    </a:lnTo>
                    <a:lnTo>
                      <a:pt x="58664" y="27961"/>
                    </a:lnTo>
                    <a:lnTo>
                      <a:pt x="66013" y="16451"/>
                    </a:lnTo>
                    <a:lnTo>
                      <a:pt x="70709" y="330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91" name="object 591"/>
              <p:cNvSpPr/>
              <p:nvPr/>
            </p:nvSpPr>
            <p:spPr>
              <a:xfrm>
                <a:off x="4016768" y="6010376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59"/>
                    </a:lnTo>
                    <a:lnTo>
                      <a:pt x="25043" y="24367"/>
                    </a:lnTo>
                    <a:lnTo>
                      <a:pt x="35347" y="16221"/>
                    </a:lnTo>
                    <a:lnTo>
                      <a:pt x="43584" y="5829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92" name="object 592"/>
              <p:cNvSpPr/>
              <p:nvPr/>
            </p:nvSpPr>
            <p:spPr>
              <a:xfrm>
                <a:off x="4033685" y="6022873"/>
                <a:ext cx="14732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25">
                    <a:moveTo>
                      <a:pt x="0" y="10325"/>
                    </a:moveTo>
                    <a:lnTo>
                      <a:pt x="5461" y="7785"/>
                    </a:lnTo>
                    <a:lnTo>
                      <a:pt x="10477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93" name="object 593"/>
              <p:cNvSpPr/>
              <p:nvPr/>
            </p:nvSpPr>
            <p:spPr>
              <a:xfrm>
                <a:off x="3974757" y="5938735"/>
                <a:ext cx="20434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48">
                    <a:moveTo>
                      <a:pt x="14884" y="0"/>
                    </a:moveTo>
                    <a:lnTo>
                      <a:pt x="20434" y="11912"/>
                    </a:lnTo>
                    <a:lnTo>
                      <a:pt x="16268" y="13842"/>
                    </a:lnTo>
                    <a:lnTo>
                      <a:pt x="12496" y="16471"/>
                    </a:lnTo>
                    <a:lnTo>
                      <a:pt x="9220" y="19748"/>
                    </a:lnTo>
                    <a:lnTo>
                      <a:pt x="0" y="10464"/>
                    </a:lnTo>
                    <a:lnTo>
                      <a:pt x="4305" y="6159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94" name="object 594"/>
              <p:cNvSpPr/>
              <p:nvPr/>
            </p:nvSpPr>
            <p:spPr>
              <a:xfrm>
                <a:off x="3974757" y="5938735"/>
                <a:ext cx="20434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48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05" y="6159"/>
                    </a:lnTo>
                    <a:lnTo>
                      <a:pt x="0" y="10464"/>
                    </a:lnTo>
                    <a:lnTo>
                      <a:pt x="9220" y="19748"/>
                    </a:lnTo>
                    <a:lnTo>
                      <a:pt x="12496" y="16471"/>
                    </a:lnTo>
                    <a:lnTo>
                      <a:pt x="16268" y="13842"/>
                    </a:lnTo>
                    <a:lnTo>
                      <a:pt x="20434" y="11912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95" name="object 595"/>
              <p:cNvSpPr/>
              <p:nvPr/>
            </p:nvSpPr>
            <p:spPr>
              <a:xfrm>
                <a:off x="3979367" y="5944692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86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96" name="object 596"/>
              <p:cNvSpPr/>
              <p:nvPr/>
            </p:nvSpPr>
            <p:spPr>
              <a:xfrm>
                <a:off x="3981653" y="5943346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667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97" name="object 597"/>
              <p:cNvSpPr/>
              <p:nvPr/>
            </p:nvSpPr>
            <p:spPr>
              <a:xfrm>
                <a:off x="3946271" y="5920727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29479" y="51107"/>
                    </a:lnTo>
                    <a:lnTo>
                      <a:pt x="124922" y="37796"/>
                    </a:lnTo>
                    <a:lnTo>
                      <a:pt x="117752" y="25947"/>
                    </a:lnTo>
                    <a:lnTo>
                      <a:pt x="108319" y="15908"/>
                    </a:lnTo>
                    <a:lnTo>
                      <a:pt x="96971" y="8029"/>
                    </a:lnTo>
                    <a:lnTo>
                      <a:pt x="84058" y="2658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6"/>
                    </a:lnTo>
                    <a:lnTo>
                      <a:pt x="37781" y="6153"/>
                    </a:lnTo>
                    <a:lnTo>
                      <a:pt x="25931" y="13321"/>
                    </a:lnTo>
                    <a:lnTo>
                      <a:pt x="15896" y="22753"/>
                    </a:lnTo>
                    <a:lnTo>
                      <a:pt x="8022" y="34098"/>
                    </a:lnTo>
                    <a:lnTo>
                      <a:pt x="2656" y="47009"/>
                    </a:lnTo>
                    <a:lnTo>
                      <a:pt x="145" y="61137"/>
                    </a:lnTo>
                    <a:lnTo>
                      <a:pt x="0" y="65531"/>
                    </a:lnTo>
                    <a:lnTo>
                      <a:pt x="1593" y="79973"/>
                    </a:lnTo>
                    <a:lnTo>
                      <a:pt x="6144" y="93292"/>
                    </a:lnTo>
                    <a:lnTo>
                      <a:pt x="13305" y="105142"/>
                    </a:lnTo>
                    <a:lnTo>
                      <a:pt x="22730" y="115177"/>
                    </a:lnTo>
                    <a:lnTo>
                      <a:pt x="34074" y="123050"/>
                    </a:lnTo>
                    <a:lnTo>
                      <a:pt x="46990" y="128417"/>
                    </a:lnTo>
                    <a:lnTo>
                      <a:pt x="61133" y="130930"/>
                    </a:lnTo>
                    <a:lnTo>
                      <a:pt x="65544" y="131076"/>
                    </a:lnTo>
                    <a:lnTo>
                      <a:pt x="79967" y="129482"/>
                    </a:lnTo>
                    <a:lnTo>
                      <a:pt x="93277" y="124931"/>
                    </a:lnTo>
                    <a:lnTo>
                      <a:pt x="105126" y="117769"/>
                    </a:lnTo>
                    <a:lnTo>
                      <a:pt x="115164" y="108342"/>
                    </a:lnTo>
                    <a:lnTo>
                      <a:pt x="123044" y="96996"/>
                    </a:lnTo>
                    <a:lnTo>
                      <a:pt x="128415" y="84078"/>
                    </a:lnTo>
                    <a:lnTo>
                      <a:pt x="130931" y="69933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99" name="object 599"/>
              <p:cNvSpPr/>
              <p:nvPr/>
            </p:nvSpPr>
            <p:spPr>
              <a:xfrm>
                <a:off x="1992757" y="2514346"/>
                <a:ext cx="994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99415">
                    <a:moveTo>
                      <a:pt x="99415" y="0"/>
                    </a:moveTo>
                    <a:lnTo>
                      <a:pt x="0" y="0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00" name="object 600"/>
              <p:cNvSpPr/>
              <p:nvPr/>
            </p:nvSpPr>
            <p:spPr>
              <a:xfrm>
                <a:off x="1987804" y="2446286"/>
                <a:ext cx="97180" cy="20535"/>
              </a:xfrm>
              <a:custGeom>
                <a:avLst/>
                <a:gdLst/>
                <a:ahLst/>
                <a:cxnLst/>
                <a:rect l="l" t="t" r="r" b="b"/>
                <a:pathLst>
                  <a:path w="97180" h="20535">
                    <a:moveTo>
                      <a:pt x="97180" y="0"/>
                    </a:moveTo>
                    <a:lnTo>
                      <a:pt x="0" y="20535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01" name="object 601"/>
              <p:cNvSpPr/>
              <p:nvPr/>
            </p:nvSpPr>
            <p:spPr>
              <a:xfrm>
                <a:off x="1973059" y="2380996"/>
                <a:ext cx="90843" cy="40538"/>
              </a:xfrm>
              <a:custGeom>
                <a:avLst/>
                <a:gdLst/>
                <a:ahLst/>
                <a:cxnLst/>
                <a:rect l="l" t="t" r="r" b="b"/>
                <a:pathLst>
                  <a:path w="90843" h="40538">
                    <a:moveTo>
                      <a:pt x="90843" y="0"/>
                    </a:moveTo>
                    <a:lnTo>
                      <a:pt x="0" y="40538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02" name="object 602"/>
              <p:cNvSpPr/>
              <p:nvPr/>
            </p:nvSpPr>
            <p:spPr>
              <a:xfrm>
                <a:off x="1949195" y="2321674"/>
                <a:ext cx="80378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80378" h="58432">
                    <a:moveTo>
                      <a:pt x="80378" y="0"/>
                    </a:moveTo>
                    <a:lnTo>
                      <a:pt x="0" y="58432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03" name="object 603"/>
              <p:cNvSpPr/>
              <p:nvPr/>
            </p:nvSpPr>
            <p:spPr>
              <a:xfrm>
                <a:off x="1917204" y="2270772"/>
                <a:ext cx="66522" cy="73914"/>
              </a:xfrm>
              <a:custGeom>
                <a:avLst/>
                <a:gdLst/>
                <a:ahLst/>
                <a:cxnLst/>
                <a:rect l="l" t="t" r="r" b="b"/>
                <a:pathLst>
                  <a:path w="66522" h="73914">
                    <a:moveTo>
                      <a:pt x="66522" y="0"/>
                    </a:moveTo>
                    <a:lnTo>
                      <a:pt x="0" y="73914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04" name="object 604"/>
              <p:cNvSpPr/>
              <p:nvPr/>
            </p:nvSpPr>
            <p:spPr>
              <a:xfrm>
                <a:off x="1878609" y="2230488"/>
                <a:ext cx="49606" cy="85966"/>
              </a:xfrm>
              <a:custGeom>
                <a:avLst/>
                <a:gdLst/>
                <a:ahLst/>
                <a:cxnLst/>
                <a:rect l="l" t="t" r="r" b="b"/>
                <a:pathLst>
                  <a:path w="49606" h="85966">
                    <a:moveTo>
                      <a:pt x="49606" y="0"/>
                    </a:moveTo>
                    <a:lnTo>
                      <a:pt x="0" y="85966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05" name="object 605"/>
              <p:cNvSpPr/>
              <p:nvPr/>
            </p:nvSpPr>
            <p:spPr>
              <a:xfrm>
                <a:off x="1834895" y="2202561"/>
                <a:ext cx="30708" cy="94500"/>
              </a:xfrm>
              <a:custGeom>
                <a:avLst/>
                <a:gdLst/>
                <a:ahLst/>
                <a:cxnLst/>
                <a:rect l="l" t="t" r="r" b="b"/>
                <a:pathLst>
                  <a:path w="30708" h="94500">
                    <a:moveTo>
                      <a:pt x="30708" y="0"/>
                    </a:moveTo>
                    <a:lnTo>
                      <a:pt x="0" y="94500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06" name="object 606"/>
              <p:cNvSpPr/>
              <p:nvPr/>
            </p:nvSpPr>
            <p:spPr>
              <a:xfrm>
                <a:off x="1788172" y="2188324"/>
                <a:ext cx="10414" cy="98818"/>
              </a:xfrm>
              <a:custGeom>
                <a:avLst/>
                <a:gdLst/>
                <a:ahLst/>
                <a:cxnLst/>
                <a:rect l="l" t="t" r="r" b="b"/>
                <a:pathLst>
                  <a:path w="10414" h="98818">
                    <a:moveTo>
                      <a:pt x="10414" y="0"/>
                    </a:moveTo>
                    <a:lnTo>
                      <a:pt x="0" y="98818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07" name="object 607"/>
              <p:cNvSpPr/>
              <p:nvPr/>
            </p:nvSpPr>
            <p:spPr>
              <a:xfrm>
                <a:off x="1729981" y="2188324"/>
                <a:ext cx="10413" cy="98818"/>
              </a:xfrm>
              <a:custGeom>
                <a:avLst/>
                <a:gdLst/>
                <a:ahLst/>
                <a:cxnLst/>
                <a:rect l="l" t="t" r="r" b="b"/>
                <a:pathLst>
                  <a:path w="10413" h="98818">
                    <a:moveTo>
                      <a:pt x="0" y="0"/>
                    </a:moveTo>
                    <a:lnTo>
                      <a:pt x="10413" y="98818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08" name="object 608"/>
              <p:cNvSpPr/>
              <p:nvPr/>
            </p:nvSpPr>
            <p:spPr>
              <a:xfrm>
                <a:off x="1663052" y="2731643"/>
                <a:ext cx="30606" cy="94602"/>
              </a:xfrm>
              <a:custGeom>
                <a:avLst/>
                <a:gdLst/>
                <a:ahLst/>
                <a:cxnLst/>
                <a:rect l="l" t="t" r="r" b="b"/>
                <a:pathLst>
                  <a:path w="30606" h="94602">
                    <a:moveTo>
                      <a:pt x="0" y="94602"/>
                    </a:moveTo>
                    <a:lnTo>
                      <a:pt x="30606" y="0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09" name="object 609"/>
              <p:cNvSpPr/>
              <p:nvPr/>
            </p:nvSpPr>
            <p:spPr>
              <a:xfrm>
                <a:off x="1729981" y="2741663"/>
                <a:ext cx="10413" cy="98818"/>
              </a:xfrm>
              <a:custGeom>
                <a:avLst/>
                <a:gdLst/>
                <a:ahLst/>
                <a:cxnLst/>
                <a:rect l="l" t="t" r="r" b="b"/>
                <a:pathLst>
                  <a:path w="10413" h="98818">
                    <a:moveTo>
                      <a:pt x="0" y="98818"/>
                    </a:moveTo>
                    <a:lnTo>
                      <a:pt x="10413" y="0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10" name="object 610"/>
              <p:cNvSpPr/>
              <p:nvPr/>
            </p:nvSpPr>
            <p:spPr>
              <a:xfrm>
                <a:off x="1788172" y="2741663"/>
                <a:ext cx="10414" cy="98818"/>
              </a:xfrm>
              <a:custGeom>
                <a:avLst/>
                <a:gdLst/>
                <a:ahLst/>
                <a:cxnLst/>
                <a:rect l="l" t="t" r="r" b="b"/>
                <a:pathLst>
                  <a:path w="10414" h="98818">
                    <a:moveTo>
                      <a:pt x="10414" y="98818"/>
                    </a:moveTo>
                    <a:lnTo>
                      <a:pt x="0" y="0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11" name="object 611"/>
              <p:cNvSpPr/>
              <p:nvPr/>
            </p:nvSpPr>
            <p:spPr>
              <a:xfrm>
                <a:off x="1834895" y="2731643"/>
                <a:ext cx="30708" cy="94602"/>
              </a:xfrm>
              <a:custGeom>
                <a:avLst/>
                <a:gdLst/>
                <a:ahLst/>
                <a:cxnLst/>
                <a:rect l="l" t="t" r="r" b="b"/>
                <a:pathLst>
                  <a:path w="30708" h="94602">
                    <a:moveTo>
                      <a:pt x="30708" y="94602"/>
                    </a:moveTo>
                    <a:lnTo>
                      <a:pt x="0" y="0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12" name="object 612"/>
              <p:cNvSpPr/>
              <p:nvPr/>
            </p:nvSpPr>
            <p:spPr>
              <a:xfrm>
                <a:off x="1878609" y="2712199"/>
                <a:ext cx="49606" cy="86118"/>
              </a:xfrm>
              <a:custGeom>
                <a:avLst/>
                <a:gdLst/>
                <a:ahLst/>
                <a:cxnLst/>
                <a:rect l="l" t="t" r="r" b="b"/>
                <a:pathLst>
                  <a:path w="49606" h="86118">
                    <a:moveTo>
                      <a:pt x="49606" y="86118"/>
                    </a:moveTo>
                    <a:lnTo>
                      <a:pt x="0" y="0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13" name="object 613"/>
              <p:cNvSpPr/>
              <p:nvPr/>
            </p:nvSpPr>
            <p:spPr>
              <a:xfrm>
                <a:off x="1917204" y="2684170"/>
                <a:ext cx="66522" cy="73913"/>
              </a:xfrm>
              <a:custGeom>
                <a:avLst/>
                <a:gdLst/>
                <a:ahLst/>
                <a:cxnLst/>
                <a:rect l="l" t="t" r="r" b="b"/>
                <a:pathLst>
                  <a:path w="66522" h="73913">
                    <a:moveTo>
                      <a:pt x="66522" y="73914"/>
                    </a:moveTo>
                    <a:lnTo>
                      <a:pt x="0" y="0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14" name="object 614"/>
              <p:cNvSpPr/>
              <p:nvPr/>
            </p:nvSpPr>
            <p:spPr>
              <a:xfrm>
                <a:off x="1949195" y="2648699"/>
                <a:ext cx="80378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80378" h="58432">
                    <a:moveTo>
                      <a:pt x="80378" y="58432"/>
                    </a:moveTo>
                    <a:lnTo>
                      <a:pt x="0" y="0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15" name="object 615"/>
              <p:cNvSpPr/>
              <p:nvPr/>
            </p:nvSpPr>
            <p:spPr>
              <a:xfrm>
                <a:off x="1973059" y="2607322"/>
                <a:ext cx="90843" cy="40373"/>
              </a:xfrm>
              <a:custGeom>
                <a:avLst/>
                <a:gdLst/>
                <a:ahLst/>
                <a:cxnLst/>
                <a:rect l="l" t="t" r="r" b="b"/>
                <a:pathLst>
                  <a:path w="90843" h="40373">
                    <a:moveTo>
                      <a:pt x="90843" y="40373"/>
                    </a:moveTo>
                    <a:lnTo>
                      <a:pt x="0" y="0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16" name="object 616"/>
              <p:cNvSpPr/>
              <p:nvPr/>
            </p:nvSpPr>
            <p:spPr>
              <a:xfrm>
                <a:off x="1987804" y="2561831"/>
                <a:ext cx="97180" cy="20739"/>
              </a:xfrm>
              <a:custGeom>
                <a:avLst/>
                <a:gdLst/>
                <a:ahLst/>
                <a:cxnLst/>
                <a:rect l="l" t="t" r="r" b="b"/>
                <a:pathLst>
                  <a:path w="97180" h="20739">
                    <a:moveTo>
                      <a:pt x="97180" y="20739"/>
                    </a:moveTo>
                    <a:lnTo>
                      <a:pt x="0" y="0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17" name="object 617"/>
              <p:cNvSpPr/>
              <p:nvPr/>
            </p:nvSpPr>
            <p:spPr>
              <a:xfrm>
                <a:off x="1693659" y="2285847"/>
                <a:ext cx="299097" cy="456958"/>
              </a:xfrm>
              <a:custGeom>
                <a:avLst/>
                <a:gdLst/>
                <a:ahLst/>
                <a:cxnLst/>
                <a:rect l="l" t="t" r="r" b="b"/>
                <a:pathLst>
                  <a:path w="299097" h="456958">
                    <a:moveTo>
                      <a:pt x="0" y="445795"/>
                    </a:moveTo>
                    <a:lnTo>
                      <a:pt x="24652" y="452293"/>
                    </a:lnTo>
                    <a:lnTo>
                      <a:pt x="49843" y="456012"/>
                    </a:lnTo>
                    <a:lnTo>
                      <a:pt x="70650" y="456958"/>
                    </a:lnTo>
                    <a:lnTo>
                      <a:pt x="89383" y="456201"/>
                    </a:lnTo>
                    <a:lnTo>
                      <a:pt x="107700" y="453968"/>
                    </a:lnTo>
                    <a:lnTo>
                      <a:pt x="125542" y="450318"/>
                    </a:lnTo>
                    <a:lnTo>
                      <a:pt x="142849" y="445310"/>
                    </a:lnTo>
                    <a:lnTo>
                      <a:pt x="159564" y="439003"/>
                    </a:lnTo>
                    <a:lnTo>
                      <a:pt x="175626" y="431455"/>
                    </a:lnTo>
                    <a:lnTo>
                      <a:pt x="190978" y="422726"/>
                    </a:lnTo>
                    <a:lnTo>
                      <a:pt x="205560" y="412875"/>
                    </a:lnTo>
                    <a:lnTo>
                      <a:pt x="219313" y="401959"/>
                    </a:lnTo>
                    <a:lnTo>
                      <a:pt x="232179" y="390039"/>
                    </a:lnTo>
                    <a:lnTo>
                      <a:pt x="244099" y="377172"/>
                    </a:lnTo>
                    <a:lnTo>
                      <a:pt x="255015" y="363418"/>
                    </a:lnTo>
                    <a:lnTo>
                      <a:pt x="264866" y="348835"/>
                    </a:lnTo>
                    <a:lnTo>
                      <a:pt x="273595" y="333483"/>
                    </a:lnTo>
                    <a:lnTo>
                      <a:pt x="281142" y="317419"/>
                    </a:lnTo>
                    <a:lnTo>
                      <a:pt x="287449" y="300704"/>
                    </a:lnTo>
                    <a:lnTo>
                      <a:pt x="292457" y="283395"/>
                    </a:lnTo>
                    <a:lnTo>
                      <a:pt x="296107" y="265552"/>
                    </a:lnTo>
                    <a:lnTo>
                      <a:pt x="298340" y="247233"/>
                    </a:lnTo>
                    <a:lnTo>
                      <a:pt x="299097" y="228498"/>
                    </a:lnTo>
                    <a:lnTo>
                      <a:pt x="298340" y="209764"/>
                    </a:lnTo>
                    <a:lnTo>
                      <a:pt x="296107" y="191446"/>
                    </a:lnTo>
                    <a:lnTo>
                      <a:pt x="292457" y="173602"/>
                    </a:lnTo>
                    <a:lnTo>
                      <a:pt x="287449" y="156293"/>
                    </a:lnTo>
                    <a:lnTo>
                      <a:pt x="281142" y="139576"/>
                    </a:lnTo>
                    <a:lnTo>
                      <a:pt x="273595" y="123510"/>
                    </a:lnTo>
                    <a:lnTo>
                      <a:pt x="264866" y="108156"/>
                    </a:lnTo>
                    <a:lnTo>
                      <a:pt x="255015" y="93570"/>
                    </a:lnTo>
                    <a:lnTo>
                      <a:pt x="244099" y="79813"/>
                    </a:lnTo>
                    <a:lnTo>
                      <a:pt x="232179" y="66943"/>
                    </a:lnTo>
                    <a:lnTo>
                      <a:pt x="219313" y="55019"/>
                    </a:lnTo>
                    <a:lnTo>
                      <a:pt x="205560" y="44100"/>
                    </a:lnTo>
                    <a:lnTo>
                      <a:pt x="190978" y="34245"/>
                    </a:lnTo>
                    <a:lnTo>
                      <a:pt x="175626" y="25513"/>
                    </a:lnTo>
                    <a:lnTo>
                      <a:pt x="159564" y="17963"/>
                    </a:lnTo>
                    <a:lnTo>
                      <a:pt x="142849" y="11653"/>
                    </a:lnTo>
                    <a:lnTo>
                      <a:pt x="125542" y="6643"/>
                    </a:lnTo>
                    <a:lnTo>
                      <a:pt x="107700" y="2991"/>
                    </a:lnTo>
                    <a:lnTo>
                      <a:pt x="89383" y="757"/>
                    </a:lnTo>
                    <a:lnTo>
                      <a:pt x="70650" y="0"/>
                    </a:lnTo>
                    <a:lnTo>
                      <a:pt x="62661" y="0"/>
                    </a:lnTo>
                    <a:lnTo>
                      <a:pt x="54673" y="444"/>
                    </a:lnTo>
                    <a:lnTo>
                      <a:pt x="46735" y="1295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18" name="object 618"/>
              <p:cNvSpPr/>
              <p:nvPr/>
            </p:nvSpPr>
            <p:spPr>
              <a:xfrm>
                <a:off x="1992757" y="2514346"/>
                <a:ext cx="91427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27">
                    <a:moveTo>
                      <a:pt x="91427" y="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19" name="object 619"/>
              <p:cNvSpPr/>
              <p:nvPr/>
            </p:nvSpPr>
            <p:spPr>
              <a:xfrm>
                <a:off x="1987804" y="2447925"/>
                <a:ext cx="89395" cy="18897"/>
              </a:xfrm>
              <a:custGeom>
                <a:avLst/>
                <a:gdLst/>
                <a:ahLst/>
                <a:cxnLst/>
                <a:rect l="l" t="t" r="r" b="b"/>
                <a:pathLst>
                  <a:path w="89395" h="18897">
                    <a:moveTo>
                      <a:pt x="89395" y="0"/>
                    </a:moveTo>
                    <a:lnTo>
                      <a:pt x="0" y="1889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20" name="object 620"/>
              <p:cNvSpPr/>
              <p:nvPr/>
            </p:nvSpPr>
            <p:spPr>
              <a:xfrm>
                <a:off x="1973059" y="2384272"/>
                <a:ext cx="83451" cy="37261"/>
              </a:xfrm>
              <a:custGeom>
                <a:avLst/>
                <a:gdLst/>
                <a:ahLst/>
                <a:cxnLst/>
                <a:rect l="l" t="t" r="r" b="b"/>
                <a:pathLst>
                  <a:path w="83451" h="37261">
                    <a:moveTo>
                      <a:pt x="83451" y="0"/>
                    </a:moveTo>
                    <a:lnTo>
                      <a:pt x="0" y="37261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21" name="object 621"/>
              <p:cNvSpPr/>
              <p:nvPr/>
            </p:nvSpPr>
            <p:spPr>
              <a:xfrm>
                <a:off x="1949195" y="2326386"/>
                <a:ext cx="73926" cy="53720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20">
                    <a:moveTo>
                      <a:pt x="73926" y="0"/>
                    </a:moveTo>
                    <a:lnTo>
                      <a:pt x="0" y="5372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22" name="object 622"/>
              <p:cNvSpPr/>
              <p:nvPr/>
            </p:nvSpPr>
            <p:spPr>
              <a:xfrm>
                <a:off x="1917204" y="2276729"/>
                <a:ext cx="61074" cy="67957"/>
              </a:xfrm>
              <a:custGeom>
                <a:avLst/>
                <a:gdLst/>
                <a:ahLst/>
                <a:cxnLst/>
                <a:rect l="l" t="t" r="r" b="b"/>
                <a:pathLst>
                  <a:path w="61074" h="67957">
                    <a:moveTo>
                      <a:pt x="61074" y="0"/>
                    </a:moveTo>
                    <a:lnTo>
                      <a:pt x="0" y="6795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23" name="object 623"/>
              <p:cNvSpPr/>
              <p:nvPr/>
            </p:nvSpPr>
            <p:spPr>
              <a:xfrm>
                <a:off x="1878609" y="2237384"/>
                <a:ext cx="45694" cy="79070"/>
              </a:xfrm>
              <a:custGeom>
                <a:avLst/>
                <a:gdLst/>
                <a:ahLst/>
                <a:cxnLst/>
                <a:rect l="l" t="t" r="r" b="b"/>
                <a:pathLst>
                  <a:path w="45694" h="79070">
                    <a:moveTo>
                      <a:pt x="45694" y="0"/>
                    </a:moveTo>
                    <a:lnTo>
                      <a:pt x="0" y="7907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24" name="object 624"/>
              <p:cNvSpPr/>
              <p:nvPr/>
            </p:nvSpPr>
            <p:spPr>
              <a:xfrm>
                <a:off x="1834895" y="2210193"/>
                <a:ext cx="2833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28333" h="86868">
                    <a:moveTo>
                      <a:pt x="28333" y="0"/>
                    </a:moveTo>
                    <a:lnTo>
                      <a:pt x="0" y="86868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25" name="object 625"/>
              <p:cNvSpPr/>
              <p:nvPr/>
            </p:nvSpPr>
            <p:spPr>
              <a:xfrm>
                <a:off x="1788172" y="2196350"/>
                <a:ext cx="9626" cy="90792"/>
              </a:xfrm>
              <a:custGeom>
                <a:avLst/>
                <a:gdLst/>
                <a:ahLst/>
                <a:cxnLst/>
                <a:rect l="l" t="t" r="r" b="b"/>
                <a:pathLst>
                  <a:path w="9626" h="90792">
                    <a:moveTo>
                      <a:pt x="9626" y="0"/>
                    </a:moveTo>
                    <a:lnTo>
                      <a:pt x="0" y="90792"/>
                    </a:lnTo>
                  </a:path>
                </a:pathLst>
              </a:custGeom>
              <a:ln w="1396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26" name="object 626"/>
              <p:cNvSpPr/>
              <p:nvPr/>
            </p:nvSpPr>
            <p:spPr>
              <a:xfrm>
                <a:off x="1730870" y="2196350"/>
                <a:ext cx="9525" cy="9079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792">
                    <a:moveTo>
                      <a:pt x="0" y="0"/>
                    </a:moveTo>
                    <a:lnTo>
                      <a:pt x="9525" y="90792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27" name="object 627"/>
              <p:cNvSpPr/>
              <p:nvPr/>
            </p:nvSpPr>
            <p:spPr>
              <a:xfrm>
                <a:off x="1665490" y="2731643"/>
                <a:ext cx="28168" cy="87007"/>
              </a:xfrm>
              <a:custGeom>
                <a:avLst/>
                <a:gdLst/>
                <a:ahLst/>
                <a:cxnLst/>
                <a:rect l="l" t="t" r="r" b="b"/>
                <a:pathLst>
                  <a:path w="28168" h="87007">
                    <a:moveTo>
                      <a:pt x="0" y="87007"/>
                    </a:moveTo>
                    <a:lnTo>
                      <a:pt x="28168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28" name="object 628"/>
              <p:cNvSpPr/>
              <p:nvPr/>
            </p:nvSpPr>
            <p:spPr>
              <a:xfrm>
                <a:off x="1730870" y="2741663"/>
                <a:ext cx="9525" cy="9083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830">
                    <a:moveTo>
                      <a:pt x="0" y="90830"/>
                    </a:moveTo>
                    <a:lnTo>
                      <a:pt x="9525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29" name="object 629"/>
              <p:cNvSpPr/>
              <p:nvPr/>
            </p:nvSpPr>
            <p:spPr>
              <a:xfrm>
                <a:off x="1788172" y="2741663"/>
                <a:ext cx="9626" cy="90830"/>
              </a:xfrm>
              <a:custGeom>
                <a:avLst/>
                <a:gdLst/>
                <a:ahLst/>
                <a:cxnLst/>
                <a:rect l="l" t="t" r="r" b="b"/>
                <a:pathLst>
                  <a:path w="9626" h="90830">
                    <a:moveTo>
                      <a:pt x="9626" y="9083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0" name="object 630"/>
              <p:cNvSpPr/>
              <p:nvPr/>
            </p:nvSpPr>
            <p:spPr>
              <a:xfrm>
                <a:off x="1834895" y="2731643"/>
                <a:ext cx="28333" cy="87007"/>
              </a:xfrm>
              <a:custGeom>
                <a:avLst/>
                <a:gdLst/>
                <a:ahLst/>
                <a:cxnLst/>
                <a:rect l="l" t="t" r="r" b="b"/>
                <a:pathLst>
                  <a:path w="28333" h="87007">
                    <a:moveTo>
                      <a:pt x="28333" y="87007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1" name="object 631"/>
              <p:cNvSpPr/>
              <p:nvPr/>
            </p:nvSpPr>
            <p:spPr>
              <a:xfrm>
                <a:off x="1878609" y="2712199"/>
                <a:ext cx="45694" cy="79273"/>
              </a:xfrm>
              <a:custGeom>
                <a:avLst/>
                <a:gdLst/>
                <a:ahLst/>
                <a:cxnLst/>
                <a:rect l="l" t="t" r="r" b="b"/>
                <a:pathLst>
                  <a:path w="45694" h="79273">
                    <a:moveTo>
                      <a:pt x="45694" y="79273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2" name="object 632"/>
              <p:cNvSpPr/>
              <p:nvPr/>
            </p:nvSpPr>
            <p:spPr>
              <a:xfrm>
                <a:off x="1917204" y="2684170"/>
                <a:ext cx="61074" cy="67906"/>
              </a:xfrm>
              <a:custGeom>
                <a:avLst/>
                <a:gdLst/>
                <a:ahLst/>
                <a:cxnLst/>
                <a:rect l="l" t="t" r="r" b="b"/>
                <a:pathLst>
                  <a:path w="61074" h="67906">
                    <a:moveTo>
                      <a:pt x="61074" y="67906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3" name="object 633"/>
              <p:cNvSpPr/>
              <p:nvPr/>
            </p:nvSpPr>
            <p:spPr>
              <a:xfrm>
                <a:off x="1949195" y="2648699"/>
                <a:ext cx="73926" cy="53720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20">
                    <a:moveTo>
                      <a:pt x="73926" y="53721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4" name="object 634"/>
              <p:cNvSpPr/>
              <p:nvPr/>
            </p:nvSpPr>
            <p:spPr>
              <a:xfrm>
                <a:off x="1973059" y="2607322"/>
                <a:ext cx="83451" cy="37198"/>
              </a:xfrm>
              <a:custGeom>
                <a:avLst/>
                <a:gdLst/>
                <a:ahLst/>
                <a:cxnLst/>
                <a:rect l="l" t="t" r="r" b="b"/>
                <a:pathLst>
                  <a:path w="83451" h="37198">
                    <a:moveTo>
                      <a:pt x="83451" y="37198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5" name="object 635"/>
              <p:cNvSpPr/>
              <p:nvPr/>
            </p:nvSpPr>
            <p:spPr>
              <a:xfrm>
                <a:off x="1987804" y="2561831"/>
                <a:ext cx="8939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9395" h="19050">
                    <a:moveTo>
                      <a:pt x="89395" y="1905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6" name="object 636"/>
              <p:cNvSpPr/>
              <p:nvPr/>
            </p:nvSpPr>
            <p:spPr>
              <a:xfrm>
                <a:off x="1693659" y="2285847"/>
                <a:ext cx="299097" cy="456958"/>
              </a:xfrm>
              <a:custGeom>
                <a:avLst/>
                <a:gdLst/>
                <a:ahLst/>
                <a:cxnLst/>
                <a:rect l="l" t="t" r="r" b="b"/>
                <a:pathLst>
                  <a:path w="299097" h="456958">
                    <a:moveTo>
                      <a:pt x="0" y="445795"/>
                    </a:moveTo>
                    <a:lnTo>
                      <a:pt x="24652" y="452293"/>
                    </a:lnTo>
                    <a:lnTo>
                      <a:pt x="49843" y="456012"/>
                    </a:lnTo>
                    <a:lnTo>
                      <a:pt x="70650" y="456958"/>
                    </a:lnTo>
                    <a:lnTo>
                      <a:pt x="89383" y="456201"/>
                    </a:lnTo>
                    <a:lnTo>
                      <a:pt x="107700" y="453968"/>
                    </a:lnTo>
                    <a:lnTo>
                      <a:pt x="125542" y="450318"/>
                    </a:lnTo>
                    <a:lnTo>
                      <a:pt x="142849" y="445310"/>
                    </a:lnTo>
                    <a:lnTo>
                      <a:pt x="159564" y="439003"/>
                    </a:lnTo>
                    <a:lnTo>
                      <a:pt x="175626" y="431455"/>
                    </a:lnTo>
                    <a:lnTo>
                      <a:pt x="190978" y="422726"/>
                    </a:lnTo>
                    <a:lnTo>
                      <a:pt x="205560" y="412875"/>
                    </a:lnTo>
                    <a:lnTo>
                      <a:pt x="219313" y="401959"/>
                    </a:lnTo>
                    <a:lnTo>
                      <a:pt x="232179" y="390039"/>
                    </a:lnTo>
                    <a:lnTo>
                      <a:pt x="244099" y="377172"/>
                    </a:lnTo>
                    <a:lnTo>
                      <a:pt x="255015" y="363418"/>
                    </a:lnTo>
                    <a:lnTo>
                      <a:pt x="264866" y="348835"/>
                    </a:lnTo>
                    <a:lnTo>
                      <a:pt x="273595" y="333483"/>
                    </a:lnTo>
                    <a:lnTo>
                      <a:pt x="281142" y="317419"/>
                    </a:lnTo>
                    <a:lnTo>
                      <a:pt x="287449" y="300704"/>
                    </a:lnTo>
                    <a:lnTo>
                      <a:pt x="292457" y="283395"/>
                    </a:lnTo>
                    <a:lnTo>
                      <a:pt x="296107" y="265552"/>
                    </a:lnTo>
                    <a:lnTo>
                      <a:pt x="298340" y="247233"/>
                    </a:lnTo>
                    <a:lnTo>
                      <a:pt x="299097" y="228498"/>
                    </a:lnTo>
                    <a:lnTo>
                      <a:pt x="298340" y="209764"/>
                    </a:lnTo>
                    <a:lnTo>
                      <a:pt x="296107" y="191446"/>
                    </a:lnTo>
                    <a:lnTo>
                      <a:pt x="292457" y="173602"/>
                    </a:lnTo>
                    <a:lnTo>
                      <a:pt x="287449" y="156293"/>
                    </a:lnTo>
                    <a:lnTo>
                      <a:pt x="281142" y="139576"/>
                    </a:lnTo>
                    <a:lnTo>
                      <a:pt x="273595" y="123510"/>
                    </a:lnTo>
                    <a:lnTo>
                      <a:pt x="264866" y="108156"/>
                    </a:lnTo>
                    <a:lnTo>
                      <a:pt x="255015" y="93570"/>
                    </a:lnTo>
                    <a:lnTo>
                      <a:pt x="244099" y="79813"/>
                    </a:lnTo>
                    <a:lnTo>
                      <a:pt x="232179" y="66943"/>
                    </a:lnTo>
                    <a:lnTo>
                      <a:pt x="219313" y="55019"/>
                    </a:lnTo>
                    <a:lnTo>
                      <a:pt x="205560" y="44100"/>
                    </a:lnTo>
                    <a:lnTo>
                      <a:pt x="190978" y="34245"/>
                    </a:lnTo>
                    <a:lnTo>
                      <a:pt x="175626" y="25513"/>
                    </a:lnTo>
                    <a:lnTo>
                      <a:pt x="159564" y="17963"/>
                    </a:lnTo>
                    <a:lnTo>
                      <a:pt x="142849" y="11653"/>
                    </a:lnTo>
                    <a:lnTo>
                      <a:pt x="125542" y="6643"/>
                    </a:lnTo>
                    <a:lnTo>
                      <a:pt x="107700" y="2991"/>
                    </a:lnTo>
                    <a:lnTo>
                      <a:pt x="89383" y="757"/>
                    </a:lnTo>
                    <a:lnTo>
                      <a:pt x="70650" y="0"/>
                    </a:lnTo>
                    <a:lnTo>
                      <a:pt x="62661" y="0"/>
                    </a:lnTo>
                    <a:lnTo>
                      <a:pt x="54673" y="444"/>
                    </a:lnTo>
                    <a:lnTo>
                      <a:pt x="46735" y="1295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7" name="object 637"/>
              <p:cNvSpPr/>
              <p:nvPr/>
            </p:nvSpPr>
            <p:spPr>
              <a:xfrm>
                <a:off x="1337170" y="2087270"/>
                <a:ext cx="854227" cy="854163"/>
              </a:xfrm>
              <a:custGeom>
                <a:avLst/>
                <a:gdLst/>
                <a:ahLst/>
                <a:cxnLst/>
                <a:rect l="l" t="t" r="r" b="b"/>
                <a:pathLst>
                  <a:path w="854227" h="854163">
                    <a:moveTo>
                      <a:pt x="854227" y="427075"/>
                    </a:moveTo>
                    <a:lnTo>
                      <a:pt x="852811" y="392045"/>
                    </a:lnTo>
                    <a:lnTo>
                      <a:pt x="848636" y="357796"/>
                    </a:lnTo>
                    <a:lnTo>
                      <a:pt x="841813" y="324437"/>
                    </a:lnTo>
                    <a:lnTo>
                      <a:pt x="832450" y="292078"/>
                    </a:lnTo>
                    <a:lnTo>
                      <a:pt x="820659" y="260829"/>
                    </a:lnTo>
                    <a:lnTo>
                      <a:pt x="806549" y="230799"/>
                    </a:lnTo>
                    <a:lnTo>
                      <a:pt x="790231" y="202100"/>
                    </a:lnTo>
                    <a:lnTo>
                      <a:pt x="771813" y="174840"/>
                    </a:lnTo>
                    <a:lnTo>
                      <a:pt x="751407" y="149130"/>
                    </a:lnTo>
                    <a:lnTo>
                      <a:pt x="729122" y="125079"/>
                    </a:lnTo>
                    <a:lnTo>
                      <a:pt x="705069" y="102797"/>
                    </a:lnTo>
                    <a:lnTo>
                      <a:pt x="679356" y="82394"/>
                    </a:lnTo>
                    <a:lnTo>
                      <a:pt x="652095" y="63980"/>
                    </a:lnTo>
                    <a:lnTo>
                      <a:pt x="623395" y="47665"/>
                    </a:lnTo>
                    <a:lnTo>
                      <a:pt x="593366" y="33558"/>
                    </a:lnTo>
                    <a:lnTo>
                      <a:pt x="562118" y="21770"/>
                    </a:lnTo>
                    <a:lnTo>
                      <a:pt x="529761" y="12410"/>
                    </a:lnTo>
                    <a:lnTo>
                      <a:pt x="496406" y="5589"/>
                    </a:lnTo>
                    <a:lnTo>
                      <a:pt x="462162" y="1415"/>
                    </a:lnTo>
                    <a:lnTo>
                      <a:pt x="427139" y="0"/>
                    </a:lnTo>
                    <a:lnTo>
                      <a:pt x="392108" y="1415"/>
                    </a:lnTo>
                    <a:lnTo>
                      <a:pt x="357857" y="5589"/>
                    </a:lnTo>
                    <a:lnTo>
                      <a:pt x="324496" y="12410"/>
                    </a:lnTo>
                    <a:lnTo>
                      <a:pt x="292134" y="21770"/>
                    </a:lnTo>
                    <a:lnTo>
                      <a:pt x="260882" y="33558"/>
                    </a:lnTo>
                    <a:lnTo>
                      <a:pt x="230849" y="47665"/>
                    </a:lnTo>
                    <a:lnTo>
                      <a:pt x="202146" y="63980"/>
                    </a:lnTo>
                    <a:lnTo>
                      <a:pt x="174881" y="82394"/>
                    </a:lnTo>
                    <a:lnTo>
                      <a:pt x="149166" y="102797"/>
                    </a:lnTo>
                    <a:lnTo>
                      <a:pt x="125110" y="125079"/>
                    </a:lnTo>
                    <a:lnTo>
                      <a:pt x="102824" y="149130"/>
                    </a:lnTo>
                    <a:lnTo>
                      <a:pt x="82416" y="174840"/>
                    </a:lnTo>
                    <a:lnTo>
                      <a:pt x="63998" y="202100"/>
                    </a:lnTo>
                    <a:lnTo>
                      <a:pt x="47678" y="230799"/>
                    </a:lnTo>
                    <a:lnTo>
                      <a:pt x="33568" y="260829"/>
                    </a:lnTo>
                    <a:lnTo>
                      <a:pt x="21777" y="292078"/>
                    </a:lnTo>
                    <a:lnTo>
                      <a:pt x="12414" y="324437"/>
                    </a:lnTo>
                    <a:lnTo>
                      <a:pt x="5590" y="357796"/>
                    </a:lnTo>
                    <a:lnTo>
                      <a:pt x="1416" y="392045"/>
                    </a:lnTo>
                    <a:lnTo>
                      <a:pt x="0" y="427075"/>
                    </a:lnTo>
                    <a:lnTo>
                      <a:pt x="1416" y="462107"/>
                    </a:lnTo>
                    <a:lnTo>
                      <a:pt x="5590" y="496358"/>
                    </a:lnTo>
                    <a:lnTo>
                      <a:pt x="12414" y="529719"/>
                    </a:lnTo>
                    <a:lnTo>
                      <a:pt x="21777" y="562079"/>
                    </a:lnTo>
                    <a:lnTo>
                      <a:pt x="33568" y="593329"/>
                    </a:lnTo>
                    <a:lnTo>
                      <a:pt x="47678" y="623359"/>
                    </a:lnTo>
                    <a:lnTo>
                      <a:pt x="63998" y="652059"/>
                    </a:lnTo>
                    <a:lnTo>
                      <a:pt x="82416" y="679320"/>
                    </a:lnTo>
                    <a:lnTo>
                      <a:pt x="102824" y="705031"/>
                    </a:lnTo>
                    <a:lnTo>
                      <a:pt x="125110" y="729083"/>
                    </a:lnTo>
                    <a:lnTo>
                      <a:pt x="149166" y="751365"/>
                    </a:lnTo>
                    <a:lnTo>
                      <a:pt x="174881" y="771768"/>
                    </a:lnTo>
                    <a:lnTo>
                      <a:pt x="202146" y="790182"/>
                    </a:lnTo>
                    <a:lnTo>
                      <a:pt x="230849" y="806498"/>
                    </a:lnTo>
                    <a:lnTo>
                      <a:pt x="260882" y="820605"/>
                    </a:lnTo>
                    <a:lnTo>
                      <a:pt x="292134" y="832393"/>
                    </a:lnTo>
                    <a:lnTo>
                      <a:pt x="324496" y="841753"/>
                    </a:lnTo>
                    <a:lnTo>
                      <a:pt x="357857" y="848574"/>
                    </a:lnTo>
                    <a:lnTo>
                      <a:pt x="392108" y="852748"/>
                    </a:lnTo>
                    <a:lnTo>
                      <a:pt x="427139" y="854163"/>
                    </a:lnTo>
                    <a:lnTo>
                      <a:pt x="462162" y="852748"/>
                    </a:lnTo>
                    <a:lnTo>
                      <a:pt x="496406" y="848574"/>
                    </a:lnTo>
                    <a:lnTo>
                      <a:pt x="529761" y="841753"/>
                    </a:lnTo>
                    <a:lnTo>
                      <a:pt x="562118" y="832393"/>
                    </a:lnTo>
                    <a:lnTo>
                      <a:pt x="593366" y="820605"/>
                    </a:lnTo>
                    <a:lnTo>
                      <a:pt x="623395" y="806498"/>
                    </a:lnTo>
                    <a:lnTo>
                      <a:pt x="652095" y="790182"/>
                    </a:lnTo>
                    <a:lnTo>
                      <a:pt x="679356" y="771768"/>
                    </a:lnTo>
                    <a:lnTo>
                      <a:pt x="705069" y="751365"/>
                    </a:lnTo>
                    <a:lnTo>
                      <a:pt x="729122" y="729083"/>
                    </a:lnTo>
                    <a:lnTo>
                      <a:pt x="751407" y="705031"/>
                    </a:lnTo>
                    <a:lnTo>
                      <a:pt x="771813" y="679320"/>
                    </a:lnTo>
                    <a:lnTo>
                      <a:pt x="790231" y="652059"/>
                    </a:lnTo>
                    <a:lnTo>
                      <a:pt x="806549" y="623359"/>
                    </a:lnTo>
                    <a:lnTo>
                      <a:pt x="820659" y="593329"/>
                    </a:lnTo>
                    <a:lnTo>
                      <a:pt x="832450" y="562079"/>
                    </a:lnTo>
                    <a:lnTo>
                      <a:pt x="841813" y="529719"/>
                    </a:lnTo>
                    <a:lnTo>
                      <a:pt x="848636" y="496358"/>
                    </a:lnTo>
                    <a:lnTo>
                      <a:pt x="852811" y="462107"/>
                    </a:lnTo>
                    <a:lnTo>
                      <a:pt x="854227" y="427075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8" name="object 638"/>
              <p:cNvSpPr/>
              <p:nvPr/>
            </p:nvSpPr>
            <p:spPr>
              <a:xfrm>
                <a:off x="3858374" y="2498877"/>
                <a:ext cx="9525" cy="9093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931">
                    <a:moveTo>
                      <a:pt x="0" y="0"/>
                    </a:moveTo>
                    <a:lnTo>
                      <a:pt x="9525" y="90931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39" name="object 639"/>
              <p:cNvSpPr/>
              <p:nvPr/>
            </p:nvSpPr>
            <p:spPr>
              <a:xfrm>
                <a:off x="3792982" y="2512809"/>
                <a:ext cx="2833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28333" h="86868">
                    <a:moveTo>
                      <a:pt x="0" y="0"/>
                    </a:moveTo>
                    <a:lnTo>
                      <a:pt x="28333" y="8686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0" name="object 640"/>
              <p:cNvSpPr/>
              <p:nvPr/>
            </p:nvSpPr>
            <p:spPr>
              <a:xfrm>
                <a:off x="3731920" y="2540000"/>
                <a:ext cx="45681" cy="79120"/>
              </a:xfrm>
              <a:custGeom>
                <a:avLst/>
                <a:gdLst/>
                <a:ahLst/>
                <a:cxnLst/>
                <a:rect l="l" t="t" r="r" b="b"/>
                <a:pathLst>
                  <a:path w="45681" h="79120">
                    <a:moveTo>
                      <a:pt x="0" y="0"/>
                    </a:moveTo>
                    <a:lnTo>
                      <a:pt x="45681" y="7912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1" name="object 641"/>
              <p:cNvSpPr/>
              <p:nvPr/>
            </p:nvSpPr>
            <p:spPr>
              <a:xfrm>
                <a:off x="3677792" y="2579243"/>
                <a:ext cx="61214" cy="67957"/>
              </a:xfrm>
              <a:custGeom>
                <a:avLst/>
                <a:gdLst/>
                <a:ahLst/>
                <a:cxnLst/>
                <a:rect l="l" t="t" r="r" b="b"/>
                <a:pathLst>
                  <a:path w="61214" h="67957">
                    <a:moveTo>
                      <a:pt x="0" y="0"/>
                    </a:moveTo>
                    <a:lnTo>
                      <a:pt x="61214" y="6795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2" name="object 642"/>
              <p:cNvSpPr/>
              <p:nvPr/>
            </p:nvSpPr>
            <p:spPr>
              <a:xfrm>
                <a:off x="3633089" y="2628900"/>
                <a:ext cx="73926" cy="53720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20">
                    <a:moveTo>
                      <a:pt x="0" y="0"/>
                    </a:moveTo>
                    <a:lnTo>
                      <a:pt x="73926" y="5372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3" name="object 643"/>
              <p:cNvSpPr/>
              <p:nvPr/>
            </p:nvSpPr>
            <p:spPr>
              <a:xfrm>
                <a:off x="3599700" y="2686799"/>
                <a:ext cx="83451" cy="37198"/>
              </a:xfrm>
              <a:custGeom>
                <a:avLst/>
                <a:gdLst/>
                <a:ahLst/>
                <a:cxnLst/>
                <a:rect l="l" t="t" r="r" b="b"/>
                <a:pathLst>
                  <a:path w="83451" h="37198">
                    <a:moveTo>
                      <a:pt x="0" y="0"/>
                    </a:moveTo>
                    <a:lnTo>
                      <a:pt x="83451" y="37198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4" name="object 644"/>
              <p:cNvSpPr/>
              <p:nvPr/>
            </p:nvSpPr>
            <p:spPr>
              <a:xfrm>
                <a:off x="3578974" y="2750439"/>
                <a:ext cx="89446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9446" h="19050">
                    <a:moveTo>
                      <a:pt x="0" y="0"/>
                    </a:moveTo>
                    <a:lnTo>
                      <a:pt x="89446" y="1905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5" name="object 645"/>
              <p:cNvSpPr/>
              <p:nvPr/>
            </p:nvSpPr>
            <p:spPr>
              <a:xfrm>
                <a:off x="3572027" y="2816974"/>
                <a:ext cx="91427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27">
                    <a:moveTo>
                      <a:pt x="0" y="0"/>
                    </a:moveTo>
                    <a:lnTo>
                      <a:pt x="91427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6" name="object 646"/>
              <p:cNvSpPr/>
              <p:nvPr/>
            </p:nvSpPr>
            <p:spPr>
              <a:xfrm>
                <a:off x="3578974" y="2864497"/>
                <a:ext cx="89446" cy="18897"/>
              </a:xfrm>
              <a:custGeom>
                <a:avLst/>
                <a:gdLst/>
                <a:ahLst/>
                <a:cxnLst/>
                <a:rect l="l" t="t" r="r" b="b"/>
                <a:pathLst>
                  <a:path w="89446" h="18897">
                    <a:moveTo>
                      <a:pt x="0" y="18897"/>
                    </a:moveTo>
                    <a:lnTo>
                      <a:pt x="89446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7" name="object 647"/>
              <p:cNvSpPr/>
              <p:nvPr/>
            </p:nvSpPr>
            <p:spPr>
              <a:xfrm>
                <a:off x="3599700" y="2909938"/>
                <a:ext cx="83451" cy="37109"/>
              </a:xfrm>
              <a:custGeom>
                <a:avLst/>
                <a:gdLst/>
                <a:ahLst/>
                <a:cxnLst/>
                <a:rect l="l" t="t" r="r" b="b"/>
                <a:pathLst>
                  <a:path w="83451" h="37109">
                    <a:moveTo>
                      <a:pt x="0" y="37109"/>
                    </a:moveTo>
                    <a:lnTo>
                      <a:pt x="83451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8" name="object 648"/>
              <p:cNvSpPr/>
              <p:nvPr/>
            </p:nvSpPr>
            <p:spPr>
              <a:xfrm>
                <a:off x="3633089" y="2951213"/>
                <a:ext cx="73926" cy="53721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21">
                    <a:moveTo>
                      <a:pt x="0" y="53720"/>
                    </a:moveTo>
                    <a:lnTo>
                      <a:pt x="73926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49" name="object 649"/>
              <p:cNvSpPr/>
              <p:nvPr/>
            </p:nvSpPr>
            <p:spPr>
              <a:xfrm>
                <a:off x="3677792" y="2986786"/>
                <a:ext cx="61214" cy="67957"/>
              </a:xfrm>
              <a:custGeom>
                <a:avLst/>
                <a:gdLst/>
                <a:ahLst/>
                <a:cxnLst/>
                <a:rect l="l" t="t" r="r" b="b"/>
                <a:pathLst>
                  <a:path w="61214" h="67957">
                    <a:moveTo>
                      <a:pt x="0" y="67957"/>
                    </a:moveTo>
                    <a:lnTo>
                      <a:pt x="61214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0" name="object 650"/>
              <p:cNvSpPr/>
              <p:nvPr/>
            </p:nvSpPr>
            <p:spPr>
              <a:xfrm>
                <a:off x="3731920" y="3014865"/>
                <a:ext cx="45681" cy="79121"/>
              </a:xfrm>
              <a:custGeom>
                <a:avLst/>
                <a:gdLst/>
                <a:ahLst/>
                <a:cxnLst/>
                <a:rect l="l" t="t" r="r" b="b"/>
                <a:pathLst>
                  <a:path w="45681" h="79121">
                    <a:moveTo>
                      <a:pt x="0" y="79121"/>
                    </a:moveTo>
                    <a:lnTo>
                      <a:pt x="45681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1" name="object 651"/>
              <p:cNvSpPr/>
              <p:nvPr/>
            </p:nvSpPr>
            <p:spPr>
              <a:xfrm>
                <a:off x="3663454" y="2589758"/>
                <a:ext cx="204584" cy="425107"/>
              </a:xfrm>
              <a:custGeom>
                <a:avLst/>
                <a:gdLst/>
                <a:ahLst/>
                <a:cxnLst/>
                <a:rect l="l" t="t" r="r" b="b"/>
                <a:pathLst>
                  <a:path w="204584" h="425107">
                    <a:moveTo>
                      <a:pt x="204584" y="0"/>
                    </a:moveTo>
                    <a:lnTo>
                      <a:pt x="187359" y="2473"/>
                    </a:lnTo>
                    <a:lnTo>
                      <a:pt x="170599" y="6183"/>
                    </a:lnTo>
                    <a:lnTo>
                      <a:pt x="154349" y="11079"/>
                    </a:lnTo>
                    <a:lnTo>
                      <a:pt x="138655" y="17111"/>
                    </a:lnTo>
                    <a:lnTo>
                      <a:pt x="123561" y="24229"/>
                    </a:lnTo>
                    <a:lnTo>
                      <a:pt x="109114" y="32383"/>
                    </a:lnTo>
                    <a:lnTo>
                      <a:pt x="95357" y="41523"/>
                    </a:lnTo>
                    <a:lnTo>
                      <a:pt x="82337" y="51598"/>
                    </a:lnTo>
                    <a:lnTo>
                      <a:pt x="70098" y="62559"/>
                    </a:lnTo>
                    <a:lnTo>
                      <a:pt x="58686" y="74355"/>
                    </a:lnTo>
                    <a:lnTo>
                      <a:pt x="48147" y="86936"/>
                    </a:lnTo>
                    <a:lnTo>
                      <a:pt x="38524" y="100252"/>
                    </a:lnTo>
                    <a:lnTo>
                      <a:pt x="29864" y="114252"/>
                    </a:lnTo>
                    <a:lnTo>
                      <a:pt x="22213" y="128887"/>
                    </a:lnTo>
                    <a:lnTo>
                      <a:pt x="15614" y="144107"/>
                    </a:lnTo>
                    <a:lnTo>
                      <a:pt x="10113" y="159861"/>
                    </a:lnTo>
                    <a:lnTo>
                      <a:pt x="5756" y="176098"/>
                    </a:lnTo>
                    <a:lnTo>
                      <a:pt x="2588" y="192770"/>
                    </a:lnTo>
                    <a:lnTo>
                      <a:pt x="654" y="209826"/>
                    </a:lnTo>
                    <a:lnTo>
                      <a:pt x="0" y="227215"/>
                    </a:lnTo>
                    <a:lnTo>
                      <a:pt x="400" y="240768"/>
                    </a:lnTo>
                    <a:lnTo>
                      <a:pt x="3557" y="267409"/>
                    </a:lnTo>
                    <a:lnTo>
                      <a:pt x="9740" y="293238"/>
                    </a:lnTo>
                    <a:lnTo>
                      <a:pt x="18813" y="318020"/>
                    </a:lnTo>
                    <a:lnTo>
                      <a:pt x="30641" y="341522"/>
                    </a:lnTo>
                    <a:lnTo>
                      <a:pt x="45088" y="363510"/>
                    </a:lnTo>
                    <a:lnTo>
                      <a:pt x="62017" y="383750"/>
                    </a:lnTo>
                    <a:lnTo>
                      <a:pt x="81293" y="402009"/>
                    </a:lnTo>
                    <a:lnTo>
                      <a:pt x="102781" y="418053"/>
                    </a:lnTo>
                    <a:lnTo>
                      <a:pt x="114198" y="425107"/>
                    </a:lnTo>
                  </a:path>
                </a:pathLst>
              </a:custGeom>
              <a:ln w="1396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3" name="object 653"/>
              <p:cNvSpPr/>
              <p:nvPr/>
            </p:nvSpPr>
            <p:spPr>
              <a:xfrm>
                <a:off x="1744814" y="3383165"/>
                <a:ext cx="71386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888">
                    <a:moveTo>
                      <a:pt x="0" y="49999"/>
                    </a:moveTo>
                    <a:lnTo>
                      <a:pt x="3517" y="50596"/>
                    </a:lnTo>
                    <a:lnTo>
                      <a:pt x="7137" y="50888"/>
                    </a:lnTo>
                    <a:lnTo>
                      <a:pt x="10706" y="50888"/>
                    </a:lnTo>
                    <a:lnTo>
                      <a:pt x="24698" y="49291"/>
                    </a:lnTo>
                    <a:lnTo>
                      <a:pt x="37620" y="44718"/>
                    </a:lnTo>
                    <a:lnTo>
                      <a:pt x="49078" y="37503"/>
                    </a:lnTo>
                    <a:lnTo>
                      <a:pt x="58675" y="27975"/>
                    </a:lnTo>
                    <a:lnTo>
                      <a:pt x="66018" y="16466"/>
                    </a:lnTo>
                    <a:lnTo>
                      <a:pt x="70709" y="3307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4" name="object 654"/>
              <p:cNvSpPr/>
              <p:nvPr/>
            </p:nvSpPr>
            <p:spPr>
              <a:xfrm>
                <a:off x="1760486" y="3396551"/>
                <a:ext cx="46685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740">
                    <a:moveTo>
                      <a:pt x="0" y="32740"/>
                    </a:moveTo>
                    <a:lnTo>
                      <a:pt x="13115" y="30008"/>
                    </a:lnTo>
                    <a:lnTo>
                      <a:pt x="25043" y="24399"/>
                    </a:lnTo>
                    <a:lnTo>
                      <a:pt x="35338" y="16231"/>
                    </a:lnTo>
                    <a:lnTo>
                      <a:pt x="43554" y="5821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5" name="object 655"/>
              <p:cNvSpPr/>
              <p:nvPr/>
            </p:nvSpPr>
            <p:spPr>
              <a:xfrm>
                <a:off x="1777403" y="3409111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61" y="7734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6" name="object 656"/>
              <p:cNvSpPr/>
              <p:nvPr/>
            </p:nvSpPr>
            <p:spPr>
              <a:xfrm>
                <a:off x="1718462" y="3324974"/>
                <a:ext cx="20446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84">
                    <a:moveTo>
                      <a:pt x="14884" y="0"/>
                    </a:moveTo>
                    <a:lnTo>
                      <a:pt x="20446" y="11849"/>
                    </a:lnTo>
                    <a:lnTo>
                      <a:pt x="16281" y="13792"/>
                    </a:lnTo>
                    <a:lnTo>
                      <a:pt x="12509" y="16459"/>
                    </a:lnTo>
                    <a:lnTo>
                      <a:pt x="9232" y="19684"/>
                    </a:lnTo>
                    <a:lnTo>
                      <a:pt x="0" y="10464"/>
                    </a:lnTo>
                    <a:lnTo>
                      <a:pt x="4317" y="6095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7" name="object 657"/>
              <p:cNvSpPr/>
              <p:nvPr/>
            </p:nvSpPr>
            <p:spPr>
              <a:xfrm>
                <a:off x="1718462" y="3324974"/>
                <a:ext cx="20446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84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7" y="6095"/>
                    </a:lnTo>
                    <a:lnTo>
                      <a:pt x="0" y="10464"/>
                    </a:lnTo>
                    <a:lnTo>
                      <a:pt x="9232" y="19684"/>
                    </a:lnTo>
                    <a:lnTo>
                      <a:pt x="12509" y="16459"/>
                    </a:lnTo>
                    <a:lnTo>
                      <a:pt x="16281" y="13792"/>
                    </a:lnTo>
                    <a:lnTo>
                      <a:pt x="20446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8" name="object 658"/>
              <p:cNvSpPr/>
              <p:nvPr/>
            </p:nvSpPr>
            <p:spPr>
              <a:xfrm>
                <a:off x="1723085" y="3330917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35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9" name="object 659"/>
              <p:cNvSpPr/>
              <p:nvPr/>
            </p:nvSpPr>
            <p:spPr>
              <a:xfrm>
                <a:off x="1725358" y="3329533"/>
                <a:ext cx="7696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69">
                    <a:moveTo>
                      <a:pt x="7696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0" name="object 660"/>
              <p:cNvSpPr/>
              <p:nvPr/>
            </p:nvSpPr>
            <p:spPr>
              <a:xfrm>
                <a:off x="1689989" y="3306965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29480" y="51089"/>
                    </a:lnTo>
                    <a:lnTo>
                      <a:pt x="124923" y="37771"/>
                    </a:lnTo>
                    <a:lnTo>
                      <a:pt x="117753" y="25923"/>
                    </a:lnTo>
                    <a:lnTo>
                      <a:pt x="108321" y="15890"/>
                    </a:lnTo>
                    <a:lnTo>
                      <a:pt x="96973" y="8019"/>
                    </a:lnTo>
                    <a:lnTo>
                      <a:pt x="84059" y="2655"/>
                    </a:lnTo>
                    <a:lnTo>
                      <a:pt x="69927" y="145"/>
                    </a:lnTo>
                    <a:lnTo>
                      <a:pt x="65531" y="0"/>
                    </a:lnTo>
                    <a:lnTo>
                      <a:pt x="51092" y="1593"/>
                    </a:lnTo>
                    <a:lnTo>
                      <a:pt x="37774" y="6144"/>
                    </a:lnTo>
                    <a:lnTo>
                      <a:pt x="25925" y="13305"/>
                    </a:lnTo>
                    <a:lnTo>
                      <a:pt x="15891" y="22731"/>
                    </a:lnTo>
                    <a:lnTo>
                      <a:pt x="8018" y="34076"/>
                    </a:lnTo>
                    <a:lnTo>
                      <a:pt x="2654" y="46994"/>
                    </a:lnTo>
                    <a:lnTo>
                      <a:pt x="144" y="61140"/>
                    </a:lnTo>
                    <a:lnTo>
                      <a:pt x="0" y="65531"/>
                    </a:lnTo>
                    <a:lnTo>
                      <a:pt x="1594" y="79956"/>
                    </a:lnTo>
                    <a:lnTo>
                      <a:pt x="6146" y="93267"/>
                    </a:lnTo>
                    <a:lnTo>
                      <a:pt x="13309" y="105116"/>
                    </a:lnTo>
                    <a:lnTo>
                      <a:pt x="22736" y="115155"/>
                    </a:lnTo>
                    <a:lnTo>
                      <a:pt x="34082" y="123034"/>
                    </a:lnTo>
                    <a:lnTo>
                      <a:pt x="46999" y="128405"/>
                    </a:lnTo>
                    <a:lnTo>
                      <a:pt x="61141" y="130919"/>
                    </a:lnTo>
                    <a:lnTo>
                      <a:pt x="65531" y="131063"/>
                    </a:lnTo>
                    <a:lnTo>
                      <a:pt x="79959" y="129467"/>
                    </a:lnTo>
                    <a:lnTo>
                      <a:pt x="93272" y="124910"/>
                    </a:lnTo>
                    <a:lnTo>
                      <a:pt x="105123" y="117742"/>
                    </a:lnTo>
                    <a:lnTo>
                      <a:pt x="115163" y="108310"/>
                    </a:lnTo>
                    <a:lnTo>
                      <a:pt x="123043" y="96965"/>
                    </a:lnTo>
                    <a:lnTo>
                      <a:pt x="128415" y="84054"/>
                    </a:lnTo>
                    <a:lnTo>
                      <a:pt x="130931" y="69926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1" name="object 661"/>
              <p:cNvSpPr/>
              <p:nvPr/>
            </p:nvSpPr>
            <p:spPr>
              <a:xfrm>
                <a:off x="1874393" y="3538334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30919" y="69934"/>
                    </a:lnTo>
                    <a:lnTo>
                      <a:pt x="128410" y="84077"/>
                    </a:lnTo>
                    <a:lnTo>
                      <a:pt x="123047" y="96994"/>
                    </a:lnTo>
                    <a:lnTo>
                      <a:pt x="115176" y="108340"/>
                    </a:lnTo>
                    <a:lnTo>
                      <a:pt x="105143" y="117767"/>
                    </a:lnTo>
                    <a:lnTo>
                      <a:pt x="93294" y="124930"/>
                    </a:lnTo>
                    <a:lnTo>
                      <a:pt x="79975" y="129482"/>
                    </a:lnTo>
                    <a:lnTo>
                      <a:pt x="65531" y="131076"/>
                    </a:lnTo>
                    <a:lnTo>
                      <a:pt x="61140" y="130932"/>
                    </a:lnTo>
                    <a:lnTo>
                      <a:pt x="46994" y="128422"/>
                    </a:lnTo>
                    <a:lnTo>
                      <a:pt x="34076" y="123057"/>
                    </a:lnTo>
                    <a:lnTo>
                      <a:pt x="22731" y="115185"/>
                    </a:lnTo>
                    <a:lnTo>
                      <a:pt x="13305" y="105151"/>
                    </a:lnTo>
                    <a:lnTo>
                      <a:pt x="6144" y="93302"/>
                    </a:lnTo>
                    <a:lnTo>
                      <a:pt x="1593" y="79984"/>
                    </a:lnTo>
                    <a:lnTo>
                      <a:pt x="0" y="65544"/>
                    </a:lnTo>
                    <a:lnTo>
                      <a:pt x="145" y="61148"/>
                    </a:lnTo>
                    <a:lnTo>
                      <a:pt x="2655" y="47016"/>
                    </a:lnTo>
                    <a:lnTo>
                      <a:pt x="8019" y="34102"/>
                    </a:lnTo>
                    <a:lnTo>
                      <a:pt x="15890" y="22755"/>
                    </a:lnTo>
                    <a:lnTo>
                      <a:pt x="25923" y="13322"/>
                    </a:lnTo>
                    <a:lnTo>
                      <a:pt x="37771" y="6153"/>
                    </a:lnTo>
                    <a:lnTo>
                      <a:pt x="51089" y="1596"/>
                    </a:lnTo>
                    <a:lnTo>
                      <a:pt x="65531" y="0"/>
                    </a:lnTo>
                    <a:lnTo>
                      <a:pt x="69933" y="145"/>
                    </a:lnTo>
                    <a:lnTo>
                      <a:pt x="84077" y="2660"/>
                    </a:lnTo>
                    <a:lnTo>
                      <a:pt x="96993" y="8032"/>
                    </a:lnTo>
                    <a:lnTo>
                      <a:pt x="108336" y="15913"/>
                    </a:lnTo>
                    <a:lnTo>
                      <a:pt x="117761" y="25952"/>
                    </a:lnTo>
                    <a:lnTo>
                      <a:pt x="124921" y="37803"/>
                    </a:lnTo>
                    <a:lnTo>
                      <a:pt x="129470" y="51117"/>
                    </a:lnTo>
                    <a:lnTo>
                      <a:pt x="131063" y="655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2" name="object 662"/>
              <p:cNvSpPr/>
              <p:nvPr/>
            </p:nvSpPr>
            <p:spPr>
              <a:xfrm>
                <a:off x="1929206" y="3614585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81" y="50609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705" y="49300"/>
                    </a:lnTo>
                    <a:lnTo>
                      <a:pt x="37624" y="44720"/>
                    </a:lnTo>
                    <a:lnTo>
                      <a:pt x="49080" y="37495"/>
                    </a:lnTo>
                    <a:lnTo>
                      <a:pt x="58677" y="27961"/>
                    </a:lnTo>
                    <a:lnTo>
                      <a:pt x="66018" y="16451"/>
                    </a:lnTo>
                    <a:lnTo>
                      <a:pt x="70709" y="330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3" name="object 663"/>
              <p:cNvSpPr/>
              <p:nvPr/>
            </p:nvSpPr>
            <p:spPr>
              <a:xfrm>
                <a:off x="1944890" y="3627983"/>
                <a:ext cx="46723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689">
                    <a:moveTo>
                      <a:pt x="0" y="32689"/>
                    </a:moveTo>
                    <a:lnTo>
                      <a:pt x="13110" y="29964"/>
                    </a:lnTo>
                    <a:lnTo>
                      <a:pt x="25041" y="24370"/>
                    </a:lnTo>
                    <a:lnTo>
                      <a:pt x="35346" y="16219"/>
                    </a:lnTo>
                    <a:lnTo>
                      <a:pt x="43580" y="5821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4" name="object 664"/>
              <p:cNvSpPr/>
              <p:nvPr/>
            </p:nvSpPr>
            <p:spPr>
              <a:xfrm>
                <a:off x="1961807" y="3640480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48" y="7797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5" name="object 665"/>
              <p:cNvSpPr/>
              <p:nvPr/>
            </p:nvSpPr>
            <p:spPr>
              <a:xfrm>
                <a:off x="1902866" y="3556342"/>
                <a:ext cx="20434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48">
                    <a:moveTo>
                      <a:pt x="14884" y="0"/>
                    </a:moveTo>
                    <a:lnTo>
                      <a:pt x="20434" y="11912"/>
                    </a:lnTo>
                    <a:lnTo>
                      <a:pt x="16268" y="13843"/>
                    </a:lnTo>
                    <a:lnTo>
                      <a:pt x="12496" y="16471"/>
                    </a:lnTo>
                    <a:lnTo>
                      <a:pt x="9271" y="19748"/>
                    </a:lnTo>
                    <a:lnTo>
                      <a:pt x="0" y="10477"/>
                    </a:lnTo>
                    <a:lnTo>
                      <a:pt x="4318" y="6159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6" name="object 666"/>
              <p:cNvSpPr/>
              <p:nvPr/>
            </p:nvSpPr>
            <p:spPr>
              <a:xfrm>
                <a:off x="1902866" y="3556342"/>
                <a:ext cx="20434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48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18" y="6159"/>
                    </a:lnTo>
                    <a:lnTo>
                      <a:pt x="0" y="10477"/>
                    </a:lnTo>
                    <a:lnTo>
                      <a:pt x="9271" y="19748"/>
                    </a:lnTo>
                    <a:lnTo>
                      <a:pt x="12496" y="16471"/>
                    </a:lnTo>
                    <a:lnTo>
                      <a:pt x="16268" y="13843"/>
                    </a:lnTo>
                    <a:lnTo>
                      <a:pt x="20434" y="11912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7" name="object 667"/>
              <p:cNvSpPr/>
              <p:nvPr/>
            </p:nvSpPr>
            <p:spPr>
              <a:xfrm>
                <a:off x="1907476" y="3562299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242" y="2286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8" name="object 668"/>
              <p:cNvSpPr/>
              <p:nvPr/>
            </p:nvSpPr>
            <p:spPr>
              <a:xfrm>
                <a:off x="1909813" y="3560965"/>
                <a:ext cx="7632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06">
                    <a:moveTo>
                      <a:pt x="7632" y="10655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69" name="object 669"/>
              <p:cNvSpPr/>
              <p:nvPr/>
            </p:nvSpPr>
            <p:spPr>
              <a:xfrm>
                <a:off x="1874393" y="3538334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29470" y="51117"/>
                    </a:lnTo>
                    <a:lnTo>
                      <a:pt x="124921" y="37803"/>
                    </a:lnTo>
                    <a:lnTo>
                      <a:pt x="117761" y="25952"/>
                    </a:lnTo>
                    <a:lnTo>
                      <a:pt x="108336" y="15913"/>
                    </a:lnTo>
                    <a:lnTo>
                      <a:pt x="96993" y="8032"/>
                    </a:lnTo>
                    <a:lnTo>
                      <a:pt x="84077" y="2660"/>
                    </a:lnTo>
                    <a:lnTo>
                      <a:pt x="69933" y="145"/>
                    </a:lnTo>
                    <a:lnTo>
                      <a:pt x="65531" y="0"/>
                    </a:lnTo>
                    <a:lnTo>
                      <a:pt x="51089" y="1596"/>
                    </a:lnTo>
                    <a:lnTo>
                      <a:pt x="37771" y="6153"/>
                    </a:lnTo>
                    <a:lnTo>
                      <a:pt x="25923" y="13322"/>
                    </a:lnTo>
                    <a:lnTo>
                      <a:pt x="15890" y="22755"/>
                    </a:lnTo>
                    <a:lnTo>
                      <a:pt x="8019" y="34102"/>
                    </a:lnTo>
                    <a:lnTo>
                      <a:pt x="2655" y="47016"/>
                    </a:lnTo>
                    <a:lnTo>
                      <a:pt x="145" y="61148"/>
                    </a:lnTo>
                    <a:lnTo>
                      <a:pt x="0" y="65544"/>
                    </a:lnTo>
                    <a:lnTo>
                      <a:pt x="1593" y="79984"/>
                    </a:lnTo>
                    <a:lnTo>
                      <a:pt x="6144" y="93302"/>
                    </a:lnTo>
                    <a:lnTo>
                      <a:pt x="13305" y="105151"/>
                    </a:lnTo>
                    <a:lnTo>
                      <a:pt x="22731" y="115185"/>
                    </a:lnTo>
                    <a:lnTo>
                      <a:pt x="34076" y="123057"/>
                    </a:lnTo>
                    <a:lnTo>
                      <a:pt x="46994" y="128422"/>
                    </a:lnTo>
                    <a:lnTo>
                      <a:pt x="61140" y="130932"/>
                    </a:lnTo>
                    <a:lnTo>
                      <a:pt x="65531" y="131076"/>
                    </a:lnTo>
                    <a:lnTo>
                      <a:pt x="79975" y="129482"/>
                    </a:lnTo>
                    <a:lnTo>
                      <a:pt x="93294" y="124930"/>
                    </a:lnTo>
                    <a:lnTo>
                      <a:pt x="105143" y="117767"/>
                    </a:lnTo>
                    <a:lnTo>
                      <a:pt x="115176" y="108340"/>
                    </a:lnTo>
                    <a:lnTo>
                      <a:pt x="123047" y="96994"/>
                    </a:lnTo>
                    <a:lnTo>
                      <a:pt x="128410" y="84077"/>
                    </a:lnTo>
                    <a:lnTo>
                      <a:pt x="130919" y="69934"/>
                    </a:lnTo>
                    <a:lnTo>
                      <a:pt x="131063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0" name="object 670"/>
              <p:cNvSpPr/>
              <p:nvPr/>
            </p:nvSpPr>
            <p:spPr>
              <a:xfrm>
                <a:off x="2186279" y="3526434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481"/>
                    </a:moveTo>
                    <a:lnTo>
                      <a:pt x="130932" y="69872"/>
                    </a:lnTo>
                    <a:lnTo>
                      <a:pt x="128422" y="84018"/>
                    </a:lnTo>
                    <a:lnTo>
                      <a:pt x="123057" y="96936"/>
                    </a:lnTo>
                    <a:lnTo>
                      <a:pt x="115185" y="108281"/>
                    </a:lnTo>
                    <a:lnTo>
                      <a:pt x="105151" y="117707"/>
                    </a:lnTo>
                    <a:lnTo>
                      <a:pt x="93302" y="124869"/>
                    </a:lnTo>
                    <a:lnTo>
                      <a:pt x="79984" y="129419"/>
                    </a:lnTo>
                    <a:lnTo>
                      <a:pt x="65544" y="131013"/>
                    </a:lnTo>
                    <a:lnTo>
                      <a:pt x="61148" y="130868"/>
                    </a:lnTo>
                    <a:lnTo>
                      <a:pt x="47016" y="128357"/>
                    </a:lnTo>
                    <a:lnTo>
                      <a:pt x="34102" y="122993"/>
                    </a:lnTo>
                    <a:lnTo>
                      <a:pt x="22755" y="115122"/>
                    </a:lnTo>
                    <a:lnTo>
                      <a:pt x="13322" y="105089"/>
                    </a:lnTo>
                    <a:lnTo>
                      <a:pt x="6153" y="93241"/>
                    </a:lnTo>
                    <a:lnTo>
                      <a:pt x="1596" y="79923"/>
                    </a:lnTo>
                    <a:lnTo>
                      <a:pt x="0" y="65481"/>
                    </a:lnTo>
                    <a:lnTo>
                      <a:pt x="142" y="61125"/>
                    </a:lnTo>
                    <a:lnTo>
                      <a:pt x="2651" y="46990"/>
                    </a:lnTo>
                    <a:lnTo>
                      <a:pt x="8019" y="34077"/>
                    </a:lnTo>
                    <a:lnTo>
                      <a:pt x="15899" y="22735"/>
                    </a:lnTo>
                    <a:lnTo>
                      <a:pt x="25940" y="13309"/>
                    </a:lnTo>
                    <a:lnTo>
                      <a:pt x="37794" y="6146"/>
                    </a:lnTo>
                    <a:lnTo>
                      <a:pt x="51111" y="1594"/>
                    </a:lnTo>
                    <a:lnTo>
                      <a:pt x="65544" y="0"/>
                    </a:lnTo>
                    <a:lnTo>
                      <a:pt x="69895" y="141"/>
                    </a:lnTo>
                    <a:lnTo>
                      <a:pt x="84045" y="2643"/>
                    </a:lnTo>
                    <a:lnTo>
                      <a:pt x="96970" y="8001"/>
                    </a:lnTo>
                    <a:lnTo>
                      <a:pt x="108323" y="15868"/>
                    </a:lnTo>
                    <a:lnTo>
                      <a:pt x="117757" y="25896"/>
                    </a:lnTo>
                    <a:lnTo>
                      <a:pt x="124925" y="37739"/>
                    </a:lnTo>
                    <a:lnTo>
                      <a:pt x="129481" y="51050"/>
                    </a:lnTo>
                    <a:lnTo>
                      <a:pt x="131076" y="6548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1" name="object 671"/>
              <p:cNvSpPr/>
              <p:nvPr/>
            </p:nvSpPr>
            <p:spPr>
              <a:xfrm>
                <a:off x="2241156" y="3602634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086" y="50901"/>
                    </a:lnTo>
                    <a:lnTo>
                      <a:pt x="10668" y="50901"/>
                    </a:lnTo>
                    <a:lnTo>
                      <a:pt x="24658" y="49299"/>
                    </a:lnTo>
                    <a:lnTo>
                      <a:pt x="37584" y="44717"/>
                    </a:lnTo>
                    <a:lnTo>
                      <a:pt x="49048" y="37490"/>
                    </a:lnTo>
                    <a:lnTo>
                      <a:pt x="58648" y="27955"/>
                    </a:lnTo>
                    <a:lnTo>
                      <a:pt x="65987" y="16446"/>
                    </a:lnTo>
                    <a:lnTo>
                      <a:pt x="70664" y="330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2" name="object 672"/>
              <p:cNvSpPr/>
              <p:nvPr/>
            </p:nvSpPr>
            <p:spPr>
              <a:xfrm>
                <a:off x="2256777" y="3616032"/>
                <a:ext cx="4673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32689">
                    <a:moveTo>
                      <a:pt x="0" y="32689"/>
                    </a:moveTo>
                    <a:lnTo>
                      <a:pt x="13133" y="29980"/>
                    </a:lnTo>
                    <a:lnTo>
                      <a:pt x="25064" y="24388"/>
                    </a:lnTo>
                    <a:lnTo>
                      <a:pt x="35359" y="16233"/>
                    </a:lnTo>
                    <a:lnTo>
                      <a:pt x="43585" y="5831"/>
                    </a:lnTo>
                    <a:lnTo>
                      <a:pt x="467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3" name="object 673"/>
              <p:cNvSpPr/>
              <p:nvPr/>
            </p:nvSpPr>
            <p:spPr>
              <a:xfrm>
                <a:off x="2273693" y="3628580"/>
                <a:ext cx="14731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61">
                    <a:moveTo>
                      <a:pt x="0" y="10261"/>
                    </a:moveTo>
                    <a:lnTo>
                      <a:pt x="5511" y="7734"/>
                    </a:lnTo>
                    <a:lnTo>
                      <a:pt x="10464" y="4216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4" name="object 674"/>
              <p:cNvSpPr/>
              <p:nvPr/>
            </p:nvSpPr>
            <p:spPr>
              <a:xfrm>
                <a:off x="2214765" y="3544442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22" y="0"/>
                    </a:moveTo>
                    <a:lnTo>
                      <a:pt x="20485" y="11849"/>
                    </a:lnTo>
                    <a:lnTo>
                      <a:pt x="16319" y="13792"/>
                    </a:lnTo>
                    <a:lnTo>
                      <a:pt x="12496" y="16471"/>
                    </a:lnTo>
                    <a:lnTo>
                      <a:pt x="9271" y="19697"/>
                    </a:lnTo>
                    <a:lnTo>
                      <a:pt x="0" y="10414"/>
                    </a:lnTo>
                    <a:lnTo>
                      <a:pt x="4305" y="6096"/>
                    </a:lnTo>
                    <a:lnTo>
                      <a:pt x="9372" y="2578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5" name="object 675"/>
              <p:cNvSpPr/>
              <p:nvPr/>
            </p:nvSpPr>
            <p:spPr>
              <a:xfrm>
                <a:off x="2214765" y="3544442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22" y="0"/>
                    </a:moveTo>
                    <a:lnTo>
                      <a:pt x="9372" y="2578"/>
                    </a:lnTo>
                    <a:lnTo>
                      <a:pt x="4305" y="6096"/>
                    </a:lnTo>
                    <a:lnTo>
                      <a:pt x="0" y="10414"/>
                    </a:lnTo>
                    <a:lnTo>
                      <a:pt x="9271" y="19697"/>
                    </a:lnTo>
                    <a:lnTo>
                      <a:pt x="12496" y="16471"/>
                    </a:lnTo>
                    <a:lnTo>
                      <a:pt x="16319" y="13792"/>
                    </a:lnTo>
                    <a:lnTo>
                      <a:pt x="20485" y="11849"/>
                    </a:lnTo>
                    <a:lnTo>
                      <a:pt x="14922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6" name="object 676"/>
              <p:cNvSpPr/>
              <p:nvPr/>
            </p:nvSpPr>
            <p:spPr>
              <a:xfrm>
                <a:off x="2219426" y="3550348"/>
                <a:ext cx="13042" cy="9169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69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71" y="5359"/>
                    </a:lnTo>
                    <a:lnTo>
                      <a:pt x="0" y="9169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7" name="object 677"/>
              <p:cNvSpPr/>
              <p:nvPr/>
            </p:nvSpPr>
            <p:spPr>
              <a:xfrm>
                <a:off x="2221712" y="3549002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667"/>
                    </a:moveTo>
                    <a:lnTo>
                      <a:pt x="3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8" name="object 678"/>
              <p:cNvSpPr/>
              <p:nvPr/>
            </p:nvSpPr>
            <p:spPr>
              <a:xfrm>
                <a:off x="2186279" y="3526434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481"/>
                    </a:moveTo>
                    <a:lnTo>
                      <a:pt x="129481" y="51050"/>
                    </a:lnTo>
                    <a:lnTo>
                      <a:pt x="124925" y="37739"/>
                    </a:lnTo>
                    <a:lnTo>
                      <a:pt x="117757" y="25896"/>
                    </a:lnTo>
                    <a:lnTo>
                      <a:pt x="108323" y="15868"/>
                    </a:lnTo>
                    <a:lnTo>
                      <a:pt x="96970" y="8001"/>
                    </a:lnTo>
                    <a:lnTo>
                      <a:pt x="84045" y="2643"/>
                    </a:lnTo>
                    <a:lnTo>
                      <a:pt x="69895" y="141"/>
                    </a:lnTo>
                    <a:lnTo>
                      <a:pt x="65544" y="0"/>
                    </a:lnTo>
                    <a:lnTo>
                      <a:pt x="51111" y="1594"/>
                    </a:lnTo>
                    <a:lnTo>
                      <a:pt x="37794" y="6146"/>
                    </a:lnTo>
                    <a:lnTo>
                      <a:pt x="25940" y="13309"/>
                    </a:lnTo>
                    <a:lnTo>
                      <a:pt x="15899" y="22735"/>
                    </a:lnTo>
                    <a:lnTo>
                      <a:pt x="8019" y="34077"/>
                    </a:lnTo>
                    <a:lnTo>
                      <a:pt x="2651" y="46990"/>
                    </a:lnTo>
                    <a:lnTo>
                      <a:pt x="142" y="61125"/>
                    </a:lnTo>
                    <a:lnTo>
                      <a:pt x="0" y="65481"/>
                    </a:lnTo>
                    <a:lnTo>
                      <a:pt x="1596" y="79923"/>
                    </a:lnTo>
                    <a:lnTo>
                      <a:pt x="6153" y="93241"/>
                    </a:lnTo>
                    <a:lnTo>
                      <a:pt x="13322" y="105089"/>
                    </a:lnTo>
                    <a:lnTo>
                      <a:pt x="22755" y="115122"/>
                    </a:lnTo>
                    <a:lnTo>
                      <a:pt x="34102" y="122993"/>
                    </a:lnTo>
                    <a:lnTo>
                      <a:pt x="47016" y="128357"/>
                    </a:lnTo>
                    <a:lnTo>
                      <a:pt x="61148" y="130868"/>
                    </a:lnTo>
                    <a:lnTo>
                      <a:pt x="65544" y="131013"/>
                    </a:lnTo>
                    <a:lnTo>
                      <a:pt x="79984" y="129419"/>
                    </a:lnTo>
                    <a:lnTo>
                      <a:pt x="93302" y="124869"/>
                    </a:lnTo>
                    <a:lnTo>
                      <a:pt x="105151" y="117707"/>
                    </a:lnTo>
                    <a:lnTo>
                      <a:pt x="115185" y="108281"/>
                    </a:lnTo>
                    <a:lnTo>
                      <a:pt x="123057" y="96936"/>
                    </a:lnTo>
                    <a:lnTo>
                      <a:pt x="128422" y="84018"/>
                    </a:lnTo>
                    <a:lnTo>
                      <a:pt x="130932" y="69872"/>
                    </a:lnTo>
                    <a:lnTo>
                      <a:pt x="131076" y="6548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0" name="object 680"/>
              <p:cNvSpPr/>
              <p:nvPr/>
            </p:nvSpPr>
            <p:spPr>
              <a:xfrm>
                <a:off x="2345436" y="3863136"/>
                <a:ext cx="71335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888">
                    <a:moveTo>
                      <a:pt x="0" y="49949"/>
                    </a:moveTo>
                    <a:lnTo>
                      <a:pt x="3467" y="50545"/>
                    </a:lnTo>
                    <a:lnTo>
                      <a:pt x="7086" y="50888"/>
                    </a:lnTo>
                    <a:lnTo>
                      <a:pt x="10668" y="50888"/>
                    </a:lnTo>
                    <a:lnTo>
                      <a:pt x="24639" y="49287"/>
                    </a:lnTo>
                    <a:lnTo>
                      <a:pt x="37554" y="44706"/>
                    </a:lnTo>
                    <a:lnTo>
                      <a:pt x="49013" y="37481"/>
                    </a:lnTo>
                    <a:lnTo>
                      <a:pt x="58617" y="27947"/>
                    </a:lnTo>
                    <a:lnTo>
                      <a:pt x="65966" y="16439"/>
                    </a:lnTo>
                    <a:lnTo>
                      <a:pt x="70660" y="3291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1" name="object 681"/>
              <p:cNvSpPr/>
              <p:nvPr/>
            </p:nvSpPr>
            <p:spPr>
              <a:xfrm>
                <a:off x="2361057" y="3876522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65"/>
                    </a:lnTo>
                    <a:lnTo>
                      <a:pt x="25043" y="24373"/>
                    </a:lnTo>
                    <a:lnTo>
                      <a:pt x="35347" y="16224"/>
                    </a:lnTo>
                    <a:lnTo>
                      <a:pt x="43584" y="5829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2" name="object 682"/>
              <p:cNvSpPr/>
              <p:nvPr/>
            </p:nvSpPr>
            <p:spPr>
              <a:xfrm>
                <a:off x="2377973" y="3889032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61" y="7785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3" name="object 683"/>
              <p:cNvSpPr/>
              <p:nvPr/>
            </p:nvSpPr>
            <p:spPr>
              <a:xfrm>
                <a:off x="2319045" y="3804894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871" y="0"/>
                    </a:moveTo>
                    <a:lnTo>
                      <a:pt x="20434" y="11899"/>
                    </a:lnTo>
                    <a:lnTo>
                      <a:pt x="16268" y="13842"/>
                    </a:lnTo>
                    <a:lnTo>
                      <a:pt x="12496" y="16471"/>
                    </a:lnTo>
                    <a:lnTo>
                      <a:pt x="9270" y="19735"/>
                    </a:lnTo>
                    <a:lnTo>
                      <a:pt x="0" y="10464"/>
                    </a:lnTo>
                    <a:lnTo>
                      <a:pt x="4305" y="6146"/>
                    </a:lnTo>
                    <a:lnTo>
                      <a:pt x="9372" y="2578"/>
                    </a:lnTo>
                    <a:lnTo>
                      <a:pt x="1487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4" name="object 684"/>
              <p:cNvSpPr/>
              <p:nvPr/>
            </p:nvSpPr>
            <p:spPr>
              <a:xfrm>
                <a:off x="2319045" y="3804894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871" y="0"/>
                    </a:moveTo>
                    <a:lnTo>
                      <a:pt x="9372" y="2578"/>
                    </a:lnTo>
                    <a:lnTo>
                      <a:pt x="4305" y="6146"/>
                    </a:lnTo>
                    <a:lnTo>
                      <a:pt x="0" y="10464"/>
                    </a:lnTo>
                    <a:lnTo>
                      <a:pt x="9270" y="19735"/>
                    </a:lnTo>
                    <a:lnTo>
                      <a:pt x="12496" y="16471"/>
                    </a:lnTo>
                    <a:lnTo>
                      <a:pt x="16268" y="13842"/>
                    </a:lnTo>
                    <a:lnTo>
                      <a:pt x="20434" y="11899"/>
                    </a:lnTo>
                    <a:lnTo>
                      <a:pt x="14871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5" name="object 685"/>
              <p:cNvSpPr/>
              <p:nvPr/>
            </p:nvSpPr>
            <p:spPr>
              <a:xfrm>
                <a:off x="2323655" y="3810838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229" y="2235"/>
                    </a:lnTo>
                    <a:lnTo>
                      <a:pt x="3822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6" name="object 686"/>
              <p:cNvSpPr/>
              <p:nvPr/>
            </p:nvSpPr>
            <p:spPr>
              <a:xfrm>
                <a:off x="2325941" y="3809504"/>
                <a:ext cx="7683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0718">
                    <a:moveTo>
                      <a:pt x="7683" y="10667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7" name="object 687"/>
              <p:cNvSpPr/>
              <p:nvPr/>
            </p:nvSpPr>
            <p:spPr>
              <a:xfrm>
                <a:off x="2290559" y="3786886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29482" y="51088"/>
                    </a:lnTo>
                    <a:lnTo>
                      <a:pt x="124930" y="37769"/>
                    </a:lnTo>
                    <a:lnTo>
                      <a:pt x="117767" y="25920"/>
                    </a:lnTo>
                    <a:lnTo>
                      <a:pt x="108340" y="15887"/>
                    </a:lnTo>
                    <a:lnTo>
                      <a:pt x="96994" y="8016"/>
                    </a:lnTo>
                    <a:lnTo>
                      <a:pt x="84077" y="2653"/>
                    </a:lnTo>
                    <a:lnTo>
                      <a:pt x="69934" y="144"/>
                    </a:lnTo>
                    <a:lnTo>
                      <a:pt x="65544" y="0"/>
                    </a:lnTo>
                    <a:lnTo>
                      <a:pt x="51117" y="1593"/>
                    </a:lnTo>
                    <a:lnTo>
                      <a:pt x="37803" y="6142"/>
                    </a:lnTo>
                    <a:lnTo>
                      <a:pt x="25952" y="13302"/>
                    </a:lnTo>
                    <a:lnTo>
                      <a:pt x="15913" y="22727"/>
                    </a:lnTo>
                    <a:lnTo>
                      <a:pt x="8032" y="34070"/>
                    </a:lnTo>
                    <a:lnTo>
                      <a:pt x="2660" y="46986"/>
                    </a:lnTo>
                    <a:lnTo>
                      <a:pt x="145" y="61130"/>
                    </a:lnTo>
                    <a:lnTo>
                      <a:pt x="0" y="65531"/>
                    </a:lnTo>
                    <a:lnTo>
                      <a:pt x="1596" y="79958"/>
                    </a:lnTo>
                    <a:lnTo>
                      <a:pt x="6153" y="93270"/>
                    </a:lnTo>
                    <a:lnTo>
                      <a:pt x="13322" y="105119"/>
                    </a:lnTo>
                    <a:lnTo>
                      <a:pt x="22755" y="115156"/>
                    </a:lnTo>
                    <a:lnTo>
                      <a:pt x="34102" y="123034"/>
                    </a:lnTo>
                    <a:lnTo>
                      <a:pt x="47016" y="128404"/>
                    </a:lnTo>
                    <a:lnTo>
                      <a:pt x="61148" y="130918"/>
                    </a:lnTo>
                    <a:lnTo>
                      <a:pt x="65544" y="131063"/>
                    </a:lnTo>
                    <a:lnTo>
                      <a:pt x="79984" y="129467"/>
                    </a:lnTo>
                    <a:lnTo>
                      <a:pt x="93302" y="124911"/>
                    </a:lnTo>
                    <a:lnTo>
                      <a:pt x="105151" y="117743"/>
                    </a:lnTo>
                    <a:lnTo>
                      <a:pt x="115185" y="108311"/>
                    </a:lnTo>
                    <a:lnTo>
                      <a:pt x="123057" y="96964"/>
                    </a:lnTo>
                    <a:lnTo>
                      <a:pt x="128422" y="84050"/>
                    </a:lnTo>
                    <a:lnTo>
                      <a:pt x="130932" y="69917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8" name="object 688"/>
              <p:cNvSpPr/>
              <p:nvPr/>
            </p:nvSpPr>
            <p:spPr>
              <a:xfrm>
                <a:off x="1698625" y="3797693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31"/>
                    </a:moveTo>
                    <a:lnTo>
                      <a:pt x="130918" y="69927"/>
                    </a:lnTo>
                    <a:lnTo>
                      <a:pt x="128408" y="84059"/>
                    </a:lnTo>
                    <a:lnTo>
                      <a:pt x="123044" y="96973"/>
                    </a:lnTo>
                    <a:lnTo>
                      <a:pt x="115173" y="108321"/>
                    </a:lnTo>
                    <a:lnTo>
                      <a:pt x="105140" y="117753"/>
                    </a:lnTo>
                    <a:lnTo>
                      <a:pt x="93292" y="124923"/>
                    </a:lnTo>
                    <a:lnTo>
                      <a:pt x="79974" y="129480"/>
                    </a:lnTo>
                    <a:lnTo>
                      <a:pt x="65531" y="131076"/>
                    </a:lnTo>
                    <a:lnTo>
                      <a:pt x="61136" y="130931"/>
                    </a:lnTo>
                    <a:lnTo>
                      <a:pt x="47005" y="128415"/>
                    </a:lnTo>
                    <a:lnTo>
                      <a:pt x="34093" y="123043"/>
                    </a:lnTo>
                    <a:lnTo>
                      <a:pt x="22748" y="115163"/>
                    </a:lnTo>
                    <a:lnTo>
                      <a:pt x="13318" y="105123"/>
                    </a:lnTo>
                    <a:lnTo>
                      <a:pt x="6151" y="93272"/>
                    </a:lnTo>
                    <a:lnTo>
                      <a:pt x="1595" y="79959"/>
                    </a:lnTo>
                    <a:lnTo>
                      <a:pt x="0" y="65531"/>
                    </a:lnTo>
                    <a:lnTo>
                      <a:pt x="144" y="61141"/>
                    </a:lnTo>
                    <a:lnTo>
                      <a:pt x="2657" y="46999"/>
                    </a:lnTo>
                    <a:lnTo>
                      <a:pt x="8026" y="34082"/>
                    </a:lnTo>
                    <a:lnTo>
                      <a:pt x="15904" y="22736"/>
                    </a:lnTo>
                    <a:lnTo>
                      <a:pt x="25941" y="13309"/>
                    </a:lnTo>
                    <a:lnTo>
                      <a:pt x="37791" y="6146"/>
                    </a:lnTo>
                    <a:lnTo>
                      <a:pt x="51103" y="1594"/>
                    </a:lnTo>
                    <a:lnTo>
                      <a:pt x="65531" y="0"/>
                    </a:lnTo>
                    <a:lnTo>
                      <a:pt x="69923" y="144"/>
                    </a:lnTo>
                    <a:lnTo>
                      <a:pt x="84069" y="2654"/>
                    </a:lnTo>
                    <a:lnTo>
                      <a:pt x="96987" y="8018"/>
                    </a:lnTo>
                    <a:lnTo>
                      <a:pt x="108332" y="15891"/>
                    </a:lnTo>
                    <a:lnTo>
                      <a:pt x="117758" y="25925"/>
                    </a:lnTo>
                    <a:lnTo>
                      <a:pt x="124919" y="37774"/>
                    </a:lnTo>
                    <a:lnTo>
                      <a:pt x="129470" y="51092"/>
                    </a:lnTo>
                    <a:lnTo>
                      <a:pt x="131063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9" name="object 689"/>
              <p:cNvSpPr/>
              <p:nvPr/>
            </p:nvSpPr>
            <p:spPr>
              <a:xfrm>
                <a:off x="1753438" y="3873893"/>
                <a:ext cx="71399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99" h="50901">
                    <a:moveTo>
                      <a:pt x="0" y="50012"/>
                    </a:moveTo>
                    <a:lnTo>
                      <a:pt x="3530" y="50609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708" y="49304"/>
                    </a:lnTo>
                    <a:lnTo>
                      <a:pt x="37628" y="44732"/>
                    </a:lnTo>
                    <a:lnTo>
                      <a:pt x="49083" y="37516"/>
                    </a:lnTo>
                    <a:lnTo>
                      <a:pt x="58679" y="27988"/>
                    </a:lnTo>
                    <a:lnTo>
                      <a:pt x="66022" y="16478"/>
                    </a:lnTo>
                    <a:lnTo>
                      <a:pt x="70718" y="3317"/>
                    </a:lnTo>
                    <a:lnTo>
                      <a:pt x="71399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0" name="object 690"/>
              <p:cNvSpPr/>
              <p:nvPr/>
            </p:nvSpPr>
            <p:spPr>
              <a:xfrm>
                <a:off x="1769122" y="3887292"/>
                <a:ext cx="46723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689">
                    <a:moveTo>
                      <a:pt x="0" y="32689"/>
                    </a:moveTo>
                    <a:lnTo>
                      <a:pt x="13110" y="29979"/>
                    </a:lnTo>
                    <a:lnTo>
                      <a:pt x="25041" y="24386"/>
                    </a:lnTo>
                    <a:lnTo>
                      <a:pt x="35346" y="16227"/>
                    </a:lnTo>
                    <a:lnTo>
                      <a:pt x="43580" y="5822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1" name="object 691"/>
              <p:cNvSpPr/>
              <p:nvPr/>
            </p:nvSpPr>
            <p:spPr>
              <a:xfrm>
                <a:off x="1786039" y="3899839"/>
                <a:ext cx="14731" cy="10274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74">
                    <a:moveTo>
                      <a:pt x="0" y="10274"/>
                    </a:moveTo>
                    <a:lnTo>
                      <a:pt x="5448" y="7747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2" name="object 692"/>
              <p:cNvSpPr/>
              <p:nvPr/>
            </p:nvSpPr>
            <p:spPr>
              <a:xfrm>
                <a:off x="1727098" y="3815702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884" y="0"/>
                    </a:moveTo>
                    <a:lnTo>
                      <a:pt x="20447" y="11861"/>
                    </a:lnTo>
                    <a:lnTo>
                      <a:pt x="16268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26"/>
                    </a:lnTo>
                    <a:lnTo>
                      <a:pt x="4318" y="6108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3" name="object 693"/>
              <p:cNvSpPr/>
              <p:nvPr/>
            </p:nvSpPr>
            <p:spPr>
              <a:xfrm>
                <a:off x="1727098" y="3815702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18" y="6108"/>
                    </a:lnTo>
                    <a:lnTo>
                      <a:pt x="0" y="10426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268" y="13792"/>
                    </a:lnTo>
                    <a:lnTo>
                      <a:pt x="20447" y="11861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4" name="object 694"/>
              <p:cNvSpPr/>
              <p:nvPr/>
            </p:nvSpPr>
            <p:spPr>
              <a:xfrm>
                <a:off x="1731708" y="3821607"/>
                <a:ext cx="13055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82">
                    <a:moveTo>
                      <a:pt x="13055" y="0"/>
                    </a:moveTo>
                    <a:lnTo>
                      <a:pt x="8242" y="2286"/>
                    </a:lnTo>
                    <a:lnTo>
                      <a:pt x="3771" y="5410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5" name="object 695"/>
              <p:cNvSpPr/>
              <p:nvPr/>
            </p:nvSpPr>
            <p:spPr>
              <a:xfrm>
                <a:off x="1733994" y="3820274"/>
                <a:ext cx="7696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06">
                    <a:moveTo>
                      <a:pt x="7696" y="10706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6" name="object 696"/>
              <p:cNvSpPr/>
              <p:nvPr/>
            </p:nvSpPr>
            <p:spPr>
              <a:xfrm>
                <a:off x="1698625" y="3797693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31"/>
                    </a:moveTo>
                    <a:lnTo>
                      <a:pt x="129470" y="51092"/>
                    </a:lnTo>
                    <a:lnTo>
                      <a:pt x="124919" y="37774"/>
                    </a:lnTo>
                    <a:lnTo>
                      <a:pt x="117758" y="25925"/>
                    </a:lnTo>
                    <a:lnTo>
                      <a:pt x="108332" y="15891"/>
                    </a:lnTo>
                    <a:lnTo>
                      <a:pt x="96987" y="8018"/>
                    </a:lnTo>
                    <a:lnTo>
                      <a:pt x="84069" y="2654"/>
                    </a:lnTo>
                    <a:lnTo>
                      <a:pt x="69923" y="144"/>
                    </a:lnTo>
                    <a:lnTo>
                      <a:pt x="65531" y="0"/>
                    </a:lnTo>
                    <a:lnTo>
                      <a:pt x="51103" y="1594"/>
                    </a:lnTo>
                    <a:lnTo>
                      <a:pt x="37791" y="6146"/>
                    </a:lnTo>
                    <a:lnTo>
                      <a:pt x="25941" y="13309"/>
                    </a:lnTo>
                    <a:lnTo>
                      <a:pt x="15904" y="22736"/>
                    </a:lnTo>
                    <a:lnTo>
                      <a:pt x="8026" y="34082"/>
                    </a:lnTo>
                    <a:lnTo>
                      <a:pt x="2657" y="46999"/>
                    </a:lnTo>
                    <a:lnTo>
                      <a:pt x="144" y="61141"/>
                    </a:lnTo>
                    <a:lnTo>
                      <a:pt x="0" y="65531"/>
                    </a:lnTo>
                    <a:lnTo>
                      <a:pt x="1595" y="79959"/>
                    </a:lnTo>
                    <a:lnTo>
                      <a:pt x="6151" y="93272"/>
                    </a:lnTo>
                    <a:lnTo>
                      <a:pt x="13318" y="105123"/>
                    </a:lnTo>
                    <a:lnTo>
                      <a:pt x="22748" y="115163"/>
                    </a:lnTo>
                    <a:lnTo>
                      <a:pt x="34093" y="123043"/>
                    </a:lnTo>
                    <a:lnTo>
                      <a:pt x="47005" y="128415"/>
                    </a:lnTo>
                    <a:lnTo>
                      <a:pt x="61136" y="130931"/>
                    </a:lnTo>
                    <a:lnTo>
                      <a:pt x="65531" y="131076"/>
                    </a:lnTo>
                    <a:lnTo>
                      <a:pt x="79974" y="129480"/>
                    </a:lnTo>
                    <a:lnTo>
                      <a:pt x="93292" y="124923"/>
                    </a:lnTo>
                    <a:lnTo>
                      <a:pt x="105140" y="117753"/>
                    </a:lnTo>
                    <a:lnTo>
                      <a:pt x="115173" y="108321"/>
                    </a:lnTo>
                    <a:lnTo>
                      <a:pt x="123044" y="96973"/>
                    </a:lnTo>
                    <a:lnTo>
                      <a:pt x="128408" y="84059"/>
                    </a:lnTo>
                    <a:lnTo>
                      <a:pt x="130918" y="69927"/>
                    </a:lnTo>
                    <a:lnTo>
                      <a:pt x="131063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8" name="object 698"/>
              <p:cNvSpPr/>
              <p:nvPr/>
            </p:nvSpPr>
            <p:spPr>
              <a:xfrm>
                <a:off x="1881987" y="4080421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546"/>
                    </a:lnTo>
                    <a:lnTo>
                      <a:pt x="7086" y="50901"/>
                    </a:lnTo>
                    <a:lnTo>
                      <a:pt x="10706" y="50901"/>
                    </a:lnTo>
                    <a:lnTo>
                      <a:pt x="24678" y="49300"/>
                    </a:lnTo>
                    <a:lnTo>
                      <a:pt x="37592" y="44719"/>
                    </a:lnTo>
                    <a:lnTo>
                      <a:pt x="49050" y="37494"/>
                    </a:lnTo>
                    <a:lnTo>
                      <a:pt x="58654" y="27960"/>
                    </a:lnTo>
                    <a:lnTo>
                      <a:pt x="66005" y="16454"/>
                    </a:lnTo>
                    <a:lnTo>
                      <a:pt x="70706" y="331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9" name="object 699"/>
              <p:cNvSpPr/>
              <p:nvPr/>
            </p:nvSpPr>
            <p:spPr>
              <a:xfrm>
                <a:off x="1897659" y="4093819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56"/>
                    </a:lnTo>
                    <a:lnTo>
                      <a:pt x="25055" y="24357"/>
                    </a:lnTo>
                    <a:lnTo>
                      <a:pt x="35353" y="16201"/>
                    </a:lnTo>
                    <a:lnTo>
                      <a:pt x="43568" y="5796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0" name="object 700"/>
              <p:cNvSpPr/>
              <p:nvPr/>
            </p:nvSpPr>
            <p:spPr>
              <a:xfrm>
                <a:off x="1914575" y="4106316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61" y="7785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1" name="object 701"/>
              <p:cNvSpPr/>
              <p:nvPr/>
            </p:nvSpPr>
            <p:spPr>
              <a:xfrm>
                <a:off x="1855584" y="4022229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20497" y="11861"/>
                    </a:lnTo>
                    <a:lnTo>
                      <a:pt x="16332" y="13792"/>
                    </a:lnTo>
                    <a:lnTo>
                      <a:pt x="12560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8" y="6095"/>
                    </a:lnTo>
                    <a:lnTo>
                      <a:pt x="9385" y="2527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2" name="object 702"/>
              <p:cNvSpPr/>
              <p:nvPr/>
            </p:nvSpPr>
            <p:spPr>
              <a:xfrm>
                <a:off x="1855584" y="4022229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9385" y="2527"/>
                    </a:lnTo>
                    <a:lnTo>
                      <a:pt x="4318" y="6095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60" y="16471"/>
                    </a:lnTo>
                    <a:lnTo>
                      <a:pt x="16332" y="13792"/>
                    </a:lnTo>
                    <a:lnTo>
                      <a:pt x="20497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3" name="object 703"/>
              <p:cNvSpPr/>
              <p:nvPr/>
            </p:nvSpPr>
            <p:spPr>
              <a:xfrm>
                <a:off x="1860257" y="4028135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59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4" name="object 704"/>
              <p:cNvSpPr/>
              <p:nvPr/>
            </p:nvSpPr>
            <p:spPr>
              <a:xfrm>
                <a:off x="1862531" y="4026789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66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5" name="object 705"/>
              <p:cNvSpPr/>
              <p:nvPr/>
            </p:nvSpPr>
            <p:spPr>
              <a:xfrm>
                <a:off x="1827161" y="4004170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2"/>
                    </a:moveTo>
                    <a:lnTo>
                      <a:pt x="129467" y="51107"/>
                    </a:lnTo>
                    <a:lnTo>
                      <a:pt x="124911" y="37796"/>
                    </a:lnTo>
                    <a:lnTo>
                      <a:pt x="117743" y="25947"/>
                    </a:lnTo>
                    <a:lnTo>
                      <a:pt x="108311" y="15908"/>
                    </a:lnTo>
                    <a:lnTo>
                      <a:pt x="96964" y="8029"/>
                    </a:lnTo>
                    <a:lnTo>
                      <a:pt x="84050" y="2658"/>
                    </a:lnTo>
                    <a:lnTo>
                      <a:pt x="69917" y="144"/>
                    </a:lnTo>
                    <a:lnTo>
                      <a:pt x="65531" y="0"/>
                    </a:lnTo>
                    <a:lnTo>
                      <a:pt x="51092" y="1596"/>
                    </a:lnTo>
                    <a:lnTo>
                      <a:pt x="37774" y="6154"/>
                    </a:lnTo>
                    <a:lnTo>
                      <a:pt x="25925" y="13324"/>
                    </a:lnTo>
                    <a:lnTo>
                      <a:pt x="15891" y="22757"/>
                    </a:lnTo>
                    <a:lnTo>
                      <a:pt x="8018" y="34104"/>
                    </a:lnTo>
                    <a:lnTo>
                      <a:pt x="2654" y="47017"/>
                    </a:lnTo>
                    <a:lnTo>
                      <a:pt x="144" y="61147"/>
                    </a:lnTo>
                    <a:lnTo>
                      <a:pt x="0" y="65532"/>
                    </a:lnTo>
                    <a:lnTo>
                      <a:pt x="1594" y="79975"/>
                    </a:lnTo>
                    <a:lnTo>
                      <a:pt x="6146" y="93294"/>
                    </a:lnTo>
                    <a:lnTo>
                      <a:pt x="13309" y="105143"/>
                    </a:lnTo>
                    <a:lnTo>
                      <a:pt x="22736" y="115176"/>
                    </a:lnTo>
                    <a:lnTo>
                      <a:pt x="34082" y="123047"/>
                    </a:lnTo>
                    <a:lnTo>
                      <a:pt x="46999" y="128410"/>
                    </a:lnTo>
                    <a:lnTo>
                      <a:pt x="61141" y="130919"/>
                    </a:lnTo>
                    <a:lnTo>
                      <a:pt x="65531" y="131063"/>
                    </a:lnTo>
                    <a:lnTo>
                      <a:pt x="79960" y="129470"/>
                    </a:lnTo>
                    <a:lnTo>
                      <a:pt x="93272" y="124919"/>
                    </a:lnTo>
                    <a:lnTo>
                      <a:pt x="105122" y="117758"/>
                    </a:lnTo>
                    <a:lnTo>
                      <a:pt x="115159" y="108332"/>
                    </a:lnTo>
                    <a:lnTo>
                      <a:pt x="123037" y="96987"/>
                    </a:lnTo>
                    <a:lnTo>
                      <a:pt x="128406" y="84069"/>
                    </a:lnTo>
                    <a:lnTo>
                      <a:pt x="130919" y="69923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6" name="object 706"/>
              <p:cNvSpPr/>
              <p:nvPr/>
            </p:nvSpPr>
            <p:spPr>
              <a:xfrm>
                <a:off x="3339846" y="2218829"/>
                <a:ext cx="80378" cy="58394"/>
              </a:xfrm>
              <a:custGeom>
                <a:avLst/>
                <a:gdLst/>
                <a:ahLst/>
                <a:cxnLst/>
                <a:rect l="l" t="t" r="r" b="b"/>
                <a:pathLst>
                  <a:path w="80378" h="58394">
                    <a:moveTo>
                      <a:pt x="80378" y="0"/>
                    </a:moveTo>
                    <a:lnTo>
                      <a:pt x="0" y="58394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7" name="object 707"/>
              <p:cNvSpPr/>
              <p:nvPr/>
            </p:nvSpPr>
            <p:spPr>
              <a:xfrm>
                <a:off x="3307854" y="2167877"/>
                <a:ext cx="66522" cy="73825"/>
              </a:xfrm>
              <a:custGeom>
                <a:avLst/>
                <a:gdLst/>
                <a:ahLst/>
                <a:cxnLst/>
                <a:rect l="l" t="t" r="r" b="b"/>
                <a:pathLst>
                  <a:path w="66522" h="73825">
                    <a:moveTo>
                      <a:pt x="66522" y="0"/>
                    </a:moveTo>
                    <a:lnTo>
                      <a:pt x="0" y="73825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8" name="object 708"/>
              <p:cNvSpPr/>
              <p:nvPr/>
            </p:nvSpPr>
            <p:spPr>
              <a:xfrm>
                <a:off x="3269259" y="2127504"/>
                <a:ext cx="49606" cy="86118"/>
              </a:xfrm>
              <a:custGeom>
                <a:avLst/>
                <a:gdLst/>
                <a:ahLst/>
                <a:cxnLst/>
                <a:rect l="l" t="t" r="r" b="b"/>
                <a:pathLst>
                  <a:path w="49606" h="86118">
                    <a:moveTo>
                      <a:pt x="49606" y="0"/>
                    </a:moveTo>
                    <a:lnTo>
                      <a:pt x="0" y="86118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09" name="object 709"/>
              <p:cNvSpPr/>
              <p:nvPr/>
            </p:nvSpPr>
            <p:spPr>
              <a:xfrm>
                <a:off x="3225546" y="2099665"/>
                <a:ext cx="30708" cy="94513"/>
              </a:xfrm>
              <a:custGeom>
                <a:avLst/>
                <a:gdLst/>
                <a:ahLst/>
                <a:cxnLst/>
                <a:rect l="l" t="t" r="r" b="b"/>
                <a:pathLst>
                  <a:path w="30708" h="94513">
                    <a:moveTo>
                      <a:pt x="30708" y="0"/>
                    </a:moveTo>
                    <a:lnTo>
                      <a:pt x="0" y="94513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0" name="object 710"/>
              <p:cNvSpPr/>
              <p:nvPr/>
            </p:nvSpPr>
            <p:spPr>
              <a:xfrm>
                <a:off x="3178924" y="2085479"/>
                <a:ext cx="10312" cy="98767"/>
              </a:xfrm>
              <a:custGeom>
                <a:avLst/>
                <a:gdLst/>
                <a:ahLst/>
                <a:cxnLst/>
                <a:rect l="l" t="t" r="r" b="b"/>
                <a:pathLst>
                  <a:path w="10312" h="98767">
                    <a:moveTo>
                      <a:pt x="10312" y="0"/>
                    </a:moveTo>
                    <a:lnTo>
                      <a:pt x="0" y="98767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1" name="object 711"/>
              <p:cNvSpPr/>
              <p:nvPr/>
            </p:nvSpPr>
            <p:spPr>
              <a:xfrm>
                <a:off x="3120771" y="2085479"/>
                <a:ext cx="10274" cy="98767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98767">
                    <a:moveTo>
                      <a:pt x="0" y="0"/>
                    </a:moveTo>
                    <a:lnTo>
                      <a:pt x="10274" y="98767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2" name="object 712"/>
              <p:cNvSpPr/>
              <p:nvPr/>
            </p:nvSpPr>
            <p:spPr>
              <a:xfrm>
                <a:off x="3053702" y="2099665"/>
                <a:ext cx="30759" cy="94513"/>
              </a:xfrm>
              <a:custGeom>
                <a:avLst/>
                <a:gdLst/>
                <a:ahLst/>
                <a:cxnLst/>
                <a:rect l="l" t="t" r="r" b="b"/>
                <a:pathLst>
                  <a:path w="30759" h="94513">
                    <a:moveTo>
                      <a:pt x="0" y="0"/>
                    </a:moveTo>
                    <a:lnTo>
                      <a:pt x="30759" y="94513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3" name="object 713"/>
              <p:cNvSpPr/>
              <p:nvPr/>
            </p:nvSpPr>
            <p:spPr>
              <a:xfrm>
                <a:off x="2991104" y="2127504"/>
                <a:ext cx="49656" cy="86118"/>
              </a:xfrm>
              <a:custGeom>
                <a:avLst/>
                <a:gdLst/>
                <a:ahLst/>
                <a:cxnLst/>
                <a:rect l="l" t="t" r="r" b="b"/>
                <a:pathLst>
                  <a:path w="49656" h="86118">
                    <a:moveTo>
                      <a:pt x="0" y="0"/>
                    </a:moveTo>
                    <a:lnTo>
                      <a:pt x="49656" y="86118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4" name="object 714"/>
              <p:cNvSpPr/>
              <p:nvPr/>
            </p:nvSpPr>
            <p:spPr>
              <a:xfrm>
                <a:off x="2935579" y="2167877"/>
                <a:ext cx="66586" cy="73825"/>
              </a:xfrm>
              <a:custGeom>
                <a:avLst/>
                <a:gdLst/>
                <a:ahLst/>
                <a:cxnLst/>
                <a:rect l="l" t="t" r="r" b="b"/>
                <a:pathLst>
                  <a:path w="66586" h="73825">
                    <a:moveTo>
                      <a:pt x="0" y="0"/>
                    </a:moveTo>
                    <a:lnTo>
                      <a:pt x="66586" y="73825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5" name="object 715"/>
              <p:cNvSpPr/>
              <p:nvPr/>
            </p:nvSpPr>
            <p:spPr>
              <a:xfrm>
                <a:off x="2889745" y="2218829"/>
                <a:ext cx="80416" cy="58394"/>
              </a:xfrm>
              <a:custGeom>
                <a:avLst/>
                <a:gdLst/>
                <a:ahLst/>
                <a:cxnLst/>
                <a:rect l="l" t="t" r="r" b="b"/>
                <a:pathLst>
                  <a:path w="80416" h="58394">
                    <a:moveTo>
                      <a:pt x="0" y="0"/>
                    </a:moveTo>
                    <a:lnTo>
                      <a:pt x="80416" y="58394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6" name="object 716"/>
              <p:cNvSpPr/>
              <p:nvPr/>
            </p:nvSpPr>
            <p:spPr>
              <a:xfrm>
                <a:off x="2855468" y="2278113"/>
                <a:ext cx="90779" cy="40386"/>
              </a:xfrm>
              <a:custGeom>
                <a:avLst/>
                <a:gdLst/>
                <a:ahLst/>
                <a:cxnLst/>
                <a:rect l="l" t="t" r="r" b="b"/>
                <a:pathLst>
                  <a:path w="90779" h="40386">
                    <a:moveTo>
                      <a:pt x="0" y="0"/>
                    </a:moveTo>
                    <a:lnTo>
                      <a:pt x="90779" y="40385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7" name="object 717"/>
              <p:cNvSpPr/>
              <p:nvPr/>
            </p:nvSpPr>
            <p:spPr>
              <a:xfrm>
                <a:off x="2834284" y="2343302"/>
                <a:ext cx="97231" cy="20688"/>
              </a:xfrm>
              <a:custGeom>
                <a:avLst/>
                <a:gdLst/>
                <a:ahLst/>
                <a:cxnLst/>
                <a:rect l="l" t="t" r="r" b="b"/>
                <a:pathLst>
                  <a:path w="97231" h="20688">
                    <a:moveTo>
                      <a:pt x="0" y="0"/>
                    </a:moveTo>
                    <a:lnTo>
                      <a:pt x="97231" y="20688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8" name="object 718"/>
              <p:cNvSpPr/>
              <p:nvPr/>
            </p:nvSpPr>
            <p:spPr>
              <a:xfrm>
                <a:off x="2931464" y="2183015"/>
                <a:ext cx="408292" cy="180975"/>
              </a:xfrm>
              <a:custGeom>
                <a:avLst/>
                <a:gdLst/>
                <a:ahLst/>
                <a:cxnLst/>
                <a:rect l="l" t="t" r="r" b="b"/>
                <a:pathLst>
                  <a:path w="408292" h="180975">
                    <a:moveTo>
                      <a:pt x="408292" y="94157"/>
                    </a:moveTo>
                    <a:lnTo>
                      <a:pt x="391388" y="73533"/>
                    </a:lnTo>
                    <a:lnTo>
                      <a:pt x="372402" y="55201"/>
                    </a:lnTo>
                    <a:lnTo>
                      <a:pt x="351569" y="39280"/>
                    </a:lnTo>
                    <a:lnTo>
                      <a:pt x="329126" y="25890"/>
                    </a:lnTo>
                    <a:lnTo>
                      <a:pt x="305305" y="15151"/>
                    </a:lnTo>
                    <a:lnTo>
                      <a:pt x="280343" y="7184"/>
                    </a:lnTo>
                    <a:lnTo>
                      <a:pt x="254474" y="2108"/>
                    </a:lnTo>
                    <a:lnTo>
                      <a:pt x="227934" y="43"/>
                    </a:lnTo>
                    <a:lnTo>
                      <a:pt x="223494" y="0"/>
                    </a:lnTo>
                    <a:lnTo>
                      <a:pt x="207427" y="560"/>
                    </a:lnTo>
                    <a:lnTo>
                      <a:pt x="191622" y="2218"/>
                    </a:lnTo>
                    <a:lnTo>
                      <a:pt x="176123" y="4939"/>
                    </a:lnTo>
                    <a:lnTo>
                      <a:pt x="160970" y="8691"/>
                    </a:lnTo>
                    <a:lnTo>
                      <a:pt x="146207" y="13437"/>
                    </a:lnTo>
                    <a:lnTo>
                      <a:pt x="131875" y="19146"/>
                    </a:lnTo>
                    <a:lnTo>
                      <a:pt x="118015" y="25782"/>
                    </a:lnTo>
                    <a:lnTo>
                      <a:pt x="104671" y="33312"/>
                    </a:lnTo>
                    <a:lnTo>
                      <a:pt x="91884" y="41701"/>
                    </a:lnTo>
                    <a:lnTo>
                      <a:pt x="79695" y="50915"/>
                    </a:lnTo>
                    <a:lnTo>
                      <a:pt x="68148" y="60921"/>
                    </a:lnTo>
                    <a:lnTo>
                      <a:pt x="57284" y="71685"/>
                    </a:lnTo>
                    <a:lnTo>
                      <a:pt x="47144" y="83172"/>
                    </a:lnTo>
                    <a:lnTo>
                      <a:pt x="37772" y="95348"/>
                    </a:lnTo>
                    <a:lnTo>
                      <a:pt x="29209" y="108179"/>
                    </a:lnTo>
                    <a:lnTo>
                      <a:pt x="21497" y="121632"/>
                    </a:lnTo>
                    <a:lnTo>
                      <a:pt x="14678" y="135672"/>
                    </a:lnTo>
                    <a:lnTo>
                      <a:pt x="8794" y="150265"/>
                    </a:lnTo>
                    <a:lnTo>
                      <a:pt x="3887" y="165377"/>
                    </a:lnTo>
                    <a:lnTo>
                      <a:pt x="0" y="180975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19" name="object 719"/>
              <p:cNvSpPr/>
              <p:nvPr/>
            </p:nvSpPr>
            <p:spPr>
              <a:xfrm>
                <a:off x="3339846" y="2223490"/>
                <a:ext cx="73926" cy="53733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33">
                    <a:moveTo>
                      <a:pt x="73926" y="0"/>
                    </a:moveTo>
                    <a:lnTo>
                      <a:pt x="0" y="53733"/>
                    </a:lnTo>
                  </a:path>
                </a:pathLst>
              </a:custGeom>
              <a:ln w="1396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0" name="object 720"/>
              <p:cNvSpPr/>
              <p:nvPr/>
            </p:nvSpPr>
            <p:spPr>
              <a:xfrm>
                <a:off x="3307854" y="2173731"/>
                <a:ext cx="61213" cy="67970"/>
              </a:xfrm>
              <a:custGeom>
                <a:avLst/>
                <a:gdLst/>
                <a:ahLst/>
                <a:cxnLst/>
                <a:rect l="l" t="t" r="r" b="b"/>
                <a:pathLst>
                  <a:path w="61213" h="67970">
                    <a:moveTo>
                      <a:pt x="61213" y="0"/>
                    </a:moveTo>
                    <a:lnTo>
                      <a:pt x="0" y="6797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1" name="object 721"/>
              <p:cNvSpPr/>
              <p:nvPr/>
            </p:nvSpPr>
            <p:spPr>
              <a:xfrm>
                <a:off x="3269259" y="2134489"/>
                <a:ext cx="45694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45694" h="79133">
                    <a:moveTo>
                      <a:pt x="45694" y="0"/>
                    </a:moveTo>
                    <a:lnTo>
                      <a:pt x="0" y="791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2" name="object 722"/>
              <p:cNvSpPr/>
              <p:nvPr/>
            </p:nvSpPr>
            <p:spPr>
              <a:xfrm>
                <a:off x="3225546" y="2107311"/>
                <a:ext cx="2833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28333" h="86868">
                    <a:moveTo>
                      <a:pt x="28333" y="0"/>
                    </a:moveTo>
                    <a:lnTo>
                      <a:pt x="0" y="86868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3" name="object 723"/>
              <p:cNvSpPr/>
              <p:nvPr/>
            </p:nvSpPr>
            <p:spPr>
              <a:xfrm>
                <a:off x="3178924" y="2093315"/>
                <a:ext cx="9525" cy="9093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931">
                    <a:moveTo>
                      <a:pt x="9525" y="0"/>
                    </a:moveTo>
                    <a:lnTo>
                      <a:pt x="0" y="90932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4" name="object 724"/>
              <p:cNvSpPr/>
              <p:nvPr/>
            </p:nvSpPr>
            <p:spPr>
              <a:xfrm>
                <a:off x="3121520" y="2093315"/>
                <a:ext cx="9525" cy="9093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931">
                    <a:moveTo>
                      <a:pt x="0" y="0"/>
                    </a:moveTo>
                    <a:lnTo>
                      <a:pt x="9525" y="90932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5" name="object 725"/>
              <p:cNvSpPr/>
              <p:nvPr/>
            </p:nvSpPr>
            <p:spPr>
              <a:xfrm>
                <a:off x="3056140" y="2107311"/>
                <a:ext cx="28321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28321" h="86868">
                    <a:moveTo>
                      <a:pt x="0" y="0"/>
                    </a:moveTo>
                    <a:lnTo>
                      <a:pt x="28321" y="86868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6" name="object 726"/>
              <p:cNvSpPr/>
              <p:nvPr/>
            </p:nvSpPr>
            <p:spPr>
              <a:xfrm>
                <a:off x="2995015" y="2134489"/>
                <a:ext cx="45745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45745" h="79133">
                    <a:moveTo>
                      <a:pt x="0" y="0"/>
                    </a:moveTo>
                    <a:lnTo>
                      <a:pt x="45745" y="791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7" name="object 727"/>
              <p:cNvSpPr/>
              <p:nvPr/>
            </p:nvSpPr>
            <p:spPr>
              <a:xfrm>
                <a:off x="2940939" y="2173731"/>
                <a:ext cx="61226" cy="67970"/>
              </a:xfrm>
              <a:custGeom>
                <a:avLst/>
                <a:gdLst/>
                <a:ahLst/>
                <a:cxnLst/>
                <a:rect l="l" t="t" r="r" b="b"/>
                <a:pathLst>
                  <a:path w="61226" h="67970">
                    <a:moveTo>
                      <a:pt x="0" y="0"/>
                    </a:moveTo>
                    <a:lnTo>
                      <a:pt x="61226" y="6797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8" name="object 728"/>
              <p:cNvSpPr/>
              <p:nvPr/>
            </p:nvSpPr>
            <p:spPr>
              <a:xfrm>
                <a:off x="2896247" y="2223490"/>
                <a:ext cx="73914" cy="53733"/>
              </a:xfrm>
              <a:custGeom>
                <a:avLst/>
                <a:gdLst/>
                <a:ahLst/>
                <a:cxnLst/>
                <a:rect l="l" t="t" r="r" b="b"/>
                <a:pathLst>
                  <a:path w="73914" h="53733">
                    <a:moveTo>
                      <a:pt x="0" y="0"/>
                    </a:moveTo>
                    <a:lnTo>
                      <a:pt x="73914" y="537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29" name="object 729"/>
              <p:cNvSpPr/>
              <p:nvPr/>
            </p:nvSpPr>
            <p:spPr>
              <a:xfrm>
                <a:off x="2862859" y="2281440"/>
                <a:ext cx="83388" cy="37058"/>
              </a:xfrm>
              <a:custGeom>
                <a:avLst/>
                <a:gdLst/>
                <a:ahLst/>
                <a:cxnLst/>
                <a:rect l="l" t="t" r="r" b="b"/>
                <a:pathLst>
                  <a:path w="83388" h="37058">
                    <a:moveTo>
                      <a:pt x="0" y="0"/>
                    </a:moveTo>
                    <a:lnTo>
                      <a:pt x="83388" y="37058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0" name="object 730"/>
              <p:cNvSpPr/>
              <p:nvPr/>
            </p:nvSpPr>
            <p:spPr>
              <a:xfrm>
                <a:off x="2842120" y="2344940"/>
                <a:ext cx="8939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9395" h="19050">
                    <a:moveTo>
                      <a:pt x="0" y="0"/>
                    </a:moveTo>
                    <a:lnTo>
                      <a:pt x="89395" y="1905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1" name="object 731"/>
              <p:cNvSpPr/>
              <p:nvPr/>
            </p:nvSpPr>
            <p:spPr>
              <a:xfrm>
                <a:off x="2931464" y="2183015"/>
                <a:ext cx="408292" cy="180975"/>
              </a:xfrm>
              <a:custGeom>
                <a:avLst/>
                <a:gdLst/>
                <a:ahLst/>
                <a:cxnLst/>
                <a:rect l="l" t="t" r="r" b="b"/>
                <a:pathLst>
                  <a:path w="408292" h="180975">
                    <a:moveTo>
                      <a:pt x="408292" y="94157"/>
                    </a:moveTo>
                    <a:lnTo>
                      <a:pt x="391388" y="73533"/>
                    </a:lnTo>
                    <a:lnTo>
                      <a:pt x="372402" y="55201"/>
                    </a:lnTo>
                    <a:lnTo>
                      <a:pt x="351569" y="39280"/>
                    </a:lnTo>
                    <a:lnTo>
                      <a:pt x="329126" y="25890"/>
                    </a:lnTo>
                    <a:lnTo>
                      <a:pt x="305305" y="15151"/>
                    </a:lnTo>
                    <a:lnTo>
                      <a:pt x="280343" y="7184"/>
                    </a:lnTo>
                    <a:lnTo>
                      <a:pt x="254474" y="2108"/>
                    </a:lnTo>
                    <a:lnTo>
                      <a:pt x="227934" y="43"/>
                    </a:lnTo>
                    <a:lnTo>
                      <a:pt x="223494" y="0"/>
                    </a:lnTo>
                    <a:lnTo>
                      <a:pt x="207427" y="560"/>
                    </a:lnTo>
                    <a:lnTo>
                      <a:pt x="191622" y="2218"/>
                    </a:lnTo>
                    <a:lnTo>
                      <a:pt x="176123" y="4939"/>
                    </a:lnTo>
                    <a:lnTo>
                      <a:pt x="160970" y="8691"/>
                    </a:lnTo>
                    <a:lnTo>
                      <a:pt x="146207" y="13437"/>
                    </a:lnTo>
                    <a:lnTo>
                      <a:pt x="131875" y="19146"/>
                    </a:lnTo>
                    <a:lnTo>
                      <a:pt x="118015" y="25782"/>
                    </a:lnTo>
                    <a:lnTo>
                      <a:pt x="104671" y="33312"/>
                    </a:lnTo>
                    <a:lnTo>
                      <a:pt x="91884" y="41701"/>
                    </a:lnTo>
                    <a:lnTo>
                      <a:pt x="79695" y="50915"/>
                    </a:lnTo>
                    <a:lnTo>
                      <a:pt x="68148" y="60921"/>
                    </a:lnTo>
                    <a:lnTo>
                      <a:pt x="57284" y="71685"/>
                    </a:lnTo>
                    <a:lnTo>
                      <a:pt x="47144" y="83172"/>
                    </a:lnTo>
                    <a:lnTo>
                      <a:pt x="37772" y="95348"/>
                    </a:lnTo>
                    <a:lnTo>
                      <a:pt x="29209" y="108179"/>
                    </a:lnTo>
                    <a:lnTo>
                      <a:pt x="21497" y="121632"/>
                    </a:lnTo>
                    <a:lnTo>
                      <a:pt x="14678" y="135672"/>
                    </a:lnTo>
                    <a:lnTo>
                      <a:pt x="8794" y="150265"/>
                    </a:lnTo>
                    <a:lnTo>
                      <a:pt x="3887" y="165377"/>
                    </a:lnTo>
                    <a:lnTo>
                      <a:pt x="0" y="180975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2" name="object 732"/>
              <p:cNvSpPr/>
              <p:nvPr/>
            </p:nvSpPr>
            <p:spPr>
              <a:xfrm>
                <a:off x="2727820" y="1984375"/>
                <a:ext cx="854227" cy="854227"/>
              </a:xfrm>
              <a:custGeom>
                <a:avLst/>
                <a:gdLst/>
                <a:ahLst/>
                <a:cxnLst/>
                <a:rect l="l" t="t" r="r" b="b"/>
                <a:pathLst>
                  <a:path w="854227" h="854227">
                    <a:moveTo>
                      <a:pt x="854227" y="427088"/>
                    </a:moveTo>
                    <a:lnTo>
                      <a:pt x="852811" y="392065"/>
                    </a:lnTo>
                    <a:lnTo>
                      <a:pt x="848636" y="357820"/>
                    </a:lnTo>
                    <a:lnTo>
                      <a:pt x="841813" y="324465"/>
                    </a:lnTo>
                    <a:lnTo>
                      <a:pt x="832450" y="292108"/>
                    </a:lnTo>
                    <a:lnTo>
                      <a:pt x="820659" y="260861"/>
                    </a:lnTo>
                    <a:lnTo>
                      <a:pt x="806549" y="230832"/>
                    </a:lnTo>
                    <a:lnTo>
                      <a:pt x="790231" y="202132"/>
                    </a:lnTo>
                    <a:lnTo>
                      <a:pt x="771813" y="174870"/>
                    </a:lnTo>
                    <a:lnTo>
                      <a:pt x="751407" y="149158"/>
                    </a:lnTo>
                    <a:lnTo>
                      <a:pt x="729122" y="125104"/>
                    </a:lnTo>
                    <a:lnTo>
                      <a:pt x="705069" y="102819"/>
                    </a:lnTo>
                    <a:lnTo>
                      <a:pt x="679356" y="82413"/>
                    </a:lnTo>
                    <a:lnTo>
                      <a:pt x="652095" y="63996"/>
                    </a:lnTo>
                    <a:lnTo>
                      <a:pt x="623395" y="47677"/>
                    </a:lnTo>
                    <a:lnTo>
                      <a:pt x="593366" y="33567"/>
                    </a:lnTo>
                    <a:lnTo>
                      <a:pt x="562118" y="21776"/>
                    </a:lnTo>
                    <a:lnTo>
                      <a:pt x="529761" y="12414"/>
                    </a:lnTo>
                    <a:lnTo>
                      <a:pt x="496406" y="5590"/>
                    </a:lnTo>
                    <a:lnTo>
                      <a:pt x="462162" y="1416"/>
                    </a:lnTo>
                    <a:lnTo>
                      <a:pt x="427139" y="0"/>
                    </a:lnTo>
                    <a:lnTo>
                      <a:pt x="392108" y="1416"/>
                    </a:lnTo>
                    <a:lnTo>
                      <a:pt x="357857" y="5590"/>
                    </a:lnTo>
                    <a:lnTo>
                      <a:pt x="324496" y="12414"/>
                    </a:lnTo>
                    <a:lnTo>
                      <a:pt x="292134" y="21776"/>
                    </a:lnTo>
                    <a:lnTo>
                      <a:pt x="260882" y="33567"/>
                    </a:lnTo>
                    <a:lnTo>
                      <a:pt x="230849" y="47677"/>
                    </a:lnTo>
                    <a:lnTo>
                      <a:pt x="202146" y="63996"/>
                    </a:lnTo>
                    <a:lnTo>
                      <a:pt x="174881" y="82413"/>
                    </a:lnTo>
                    <a:lnTo>
                      <a:pt x="149166" y="102819"/>
                    </a:lnTo>
                    <a:lnTo>
                      <a:pt x="125110" y="125104"/>
                    </a:lnTo>
                    <a:lnTo>
                      <a:pt x="102824" y="149158"/>
                    </a:lnTo>
                    <a:lnTo>
                      <a:pt x="82416" y="174870"/>
                    </a:lnTo>
                    <a:lnTo>
                      <a:pt x="63998" y="202132"/>
                    </a:lnTo>
                    <a:lnTo>
                      <a:pt x="47678" y="230832"/>
                    </a:lnTo>
                    <a:lnTo>
                      <a:pt x="33568" y="260861"/>
                    </a:lnTo>
                    <a:lnTo>
                      <a:pt x="21777" y="292108"/>
                    </a:lnTo>
                    <a:lnTo>
                      <a:pt x="12414" y="324465"/>
                    </a:lnTo>
                    <a:lnTo>
                      <a:pt x="5590" y="357820"/>
                    </a:lnTo>
                    <a:lnTo>
                      <a:pt x="1416" y="392065"/>
                    </a:lnTo>
                    <a:lnTo>
                      <a:pt x="0" y="427088"/>
                    </a:lnTo>
                    <a:lnTo>
                      <a:pt x="1416" y="462118"/>
                    </a:lnTo>
                    <a:lnTo>
                      <a:pt x="5590" y="496369"/>
                    </a:lnTo>
                    <a:lnTo>
                      <a:pt x="12414" y="529730"/>
                    </a:lnTo>
                    <a:lnTo>
                      <a:pt x="21777" y="562092"/>
                    </a:lnTo>
                    <a:lnTo>
                      <a:pt x="33568" y="593344"/>
                    </a:lnTo>
                    <a:lnTo>
                      <a:pt x="47678" y="623377"/>
                    </a:lnTo>
                    <a:lnTo>
                      <a:pt x="63998" y="652081"/>
                    </a:lnTo>
                    <a:lnTo>
                      <a:pt x="82416" y="679345"/>
                    </a:lnTo>
                    <a:lnTo>
                      <a:pt x="102824" y="705060"/>
                    </a:lnTo>
                    <a:lnTo>
                      <a:pt x="125110" y="729116"/>
                    </a:lnTo>
                    <a:lnTo>
                      <a:pt x="149166" y="751403"/>
                    </a:lnTo>
                    <a:lnTo>
                      <a:pt x="174881" y="771810"/>
                    </a:lnTo>
                    <a:lnTo>
                      <a:pt x="202146" y="790229"/>
                    </a:lnTo>
                    <a:lnTo>
                      <a:pt x="230849" y="806548"/>
                    </a:lnTo>
                    <a:lnTo>
                      <a:pt x="260882" y="820658"/>
                    </a:lnTo>
                    <a:lnTo>
                      <a:pt x="292134" y="832450"/>
                    </a:lnTo>
                    <a:lnTo>
                      <a:pt x="324496" y="841812"/>
                    </a:lnTo>
                    <a:lnTo>
                      <a:pt x="357857" y="848636"/>
                    </a:lnTo>
                    <a:lnTo>
                      <a:pt x="392108" y="852811"/>
                    </a:lnTo>
                    <a:lnTo>
                      <a:pt x="427139" y="854227"/>
                    </a:lnTo>
                    <a:lnTo>
                      <a:pt x="462162" y="852811"/>
                    </a:lnTo>
                    <a:lnTo>
                      <a:pt x="496406" y="848636"/>
                    </a:lnTo>
                    <a:lnTo>
                      <a:pt x="529761" y="841812"/>
                    </a:lnTo>
                    <a:lnTo>
                      <a:pt x="562118" y="832450"/>
                    </a:lnTo>
                    <a:lnTo>
                      <a:pt x="593366" y="820658"/>
                    </a:lnTo>
                    <a:lnTo>
                      <a:pt x="623395" y="806548"/>
                    </a:lnTo>
                    <a:lnTo>
                      <a:pt x="652095" y="790229"/>
                    </a:lnTo>
                    <a:lnTo>
                      <a:pt x="679356" y="771810"/>
                    </a:lnTo>
                    <a:lnTo>
                      <a:pt x="705069" y="751403"/>
                    </a:lnTo>
                    <a:lnTo>
                      <a:pt x="729122" y="729116"/>
                    </a:lnTo>
                    <a:lnTo>
                      <a:pt x="751407" y="705060"/>
                    </a:lnTo>
                    <a:lnTo>
                      <a:pt x="771813" y="679345"/>
                    </a:lnTo>
                    <a:lnTo>
                      <a:pt x="790231" y="652081"/>
                    </a:lnTo>
                    <a:lnTo>
                      <a:pt x="806549" y="623377"/>
                    </a:lnTo>
                    <a:lnTo>
                      <a:pt x="820659" y="593344"/>
                    </a:lnTo>
                    <a:lnTo>
                      <a:pt x="832450" y="562092"/>
                    </a:lnTo>
                    <a:lnTo>
                      <a:pt x="841813" y="529730"/>
                    </a:lnTo>
                    <a:lnTo>
                      <a:pt x="848636" y="496369"/>
                    </a:lnTo>
                    <a:lnTo>
                      <a:pt x="852811" y="462118"/>
                    </a:lnTo>
                    <a:lnTo>
                      <a:pt x="854227" y="427088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3" name="object 733"/>
              <p:cNvSpPr/>
              <p:nvPr/>
            </p:nvSpPr>
            <p:spPr>
              <a:xfrm>
                <a:off x="2093861" y="1665884"/>
                <a:ext cx="994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99415">
                    <a:moveTo>
                      <a:pt x="99415" y="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4" name="object 734"/>
              <p:cNvSpPr/>
              <p:nvPr/>
            </p:nvSpPr>
            <p:spPr>
              <a:xfrm>
                <a:off x="2088895" y="1597672"/>
                <a:ext cx="97294" cy="20688"/>
              </a:xfrm>
              <a:custGeom>
                <a:avLst/>
                <a:gdLst/>
                <a:ahLst/>
                <a:cxnLst/>
                <a:rect l="l" t="t" r="r" b="b"/>
                <a:pathLst>
                  <a:path w="97294" h="20688">
                    <a:moveTo>
                      <a:pt x="97294" y="0"/>
                    </a:moveTo>
                    <a:lnTo>
                      <a:pt x="0" y="20688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5" name="object 735"/>
              <p:cNvSpPr/>
              <p:nvPr/>
            </p:nvSpPr>
            <p:spPr>
              <a:xfrm>
                <a:off x="2074164" y="1532534"/>
                <a:ext cx="90792" cy="40386"/>
              </a:xfrm>
              <a:custGeom>
                <a:avLst/>
                <a:gdLst/>
                <a:ahLst/>
                <a:cxnLst/>
                <a:rect l="l" t="t" r="r" b="b"/>
                <a:pathLst>
                  <a:path w="90792" h="40386">
                    <a:moveTo>
                      <a:pt x="90792" y="0"/>
                    </a:moveTo>
                    <a:lnTo>
                      <a:pt x="0" y="40385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6" name="object 736"/>
              <p:cNvSpPr/>
              <p:nvPr/>
            </p:nvSpPr>
            <p:spPr>
              <a:xfrm>
                <a:off x="2050300" y="1473200"/>
                <a:ext cx="80378" cy="58445"/>
              </a:xfrm>
              <a:custGeom>
                <a:avLst/>
                <a:gdLst/>
                <a:ahLst/>
                <a:cxnLst/>
                <a:rect l="l" t="t" r="r" b="b"/>
                <a:pathLst>
                  <a:path w="80378" h="58445">
                    <a:moveTo>
                      <a:pt x="80378" y="0"/>
                    </a:moveTo>
                    <a:lnTo>
                      <a:pt x="0" y="58445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7" name="object 737"/>
              <p:cNvSpPr/>
              <p:nvPr/>
            </p:nvSpPr>
            <p:spPr>
              <a:xfrm>
                <a:off x="2018309" y="1422247"/>
                <a:ext cx="66522" cy="73825"/>
              </a:xfrm>
              <a:custGeom>
                <a:avLst/>
                <a:gdLst/>
                <a:ahLst/>
                <a:cxnLst/>
                <a:rect l="l" t="t" r="r" b="b"/>
                <a:pathLst>
                  <a:path w="66522" h="73825">
                    <a:moveTo>
                      <a:pt x="66522" y="0"/>
                    </a:moveTo>
                    <a:lnTo>
                      <a:pt x="0" y="73825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8" name="object 738"/>
              <p:cNvSpPr/>
              <p:nvPr/>
            </p:nvSpPr>
            <p:spPr>
              <a:xfrm>
                <a:off x="1979663" y="1382014"/>
                <a:ext cx="49656" cy="85979"/>
              </a:xfrm>
              <a:custGeom>
                <a:avLst/>
                <a:gdLst/>
                <a:ahLst/>
                <a:cxnLst/>
                <a:rect l="l" t="t" r="r" b="b"/>
                <a:pathLst>
                  <a:path w="49656" h="85979">
                    <a:moveTo>
                      <a:pt x="49656" y="0"/>
                    </a:moveTo>
                    <a:lnTo>
                      <a:pt x="0" y="85979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39" name="object 739"/>
              <p:cNvSpPr/>
              <p:nvPr/>
            </p:nvSpPr>
            <p:spPr>
              <a:xfrm>
                <a:off x="1936000" y="1354086"/>
                <a:ext cx="30708" cy="94462"/>
              </a:xfrm>
              <a:custGeom>
                <a:avLst/>
                <a:gdLst/>
                <a:ahLst/>
                <a:cxnLst/>
                <a:rect l="l" t="t" r="r" b="b"/>
                <a:pathLst>
                  <a:path w="30708" h="94462">
                    <a:moveTo>
                      <a:pt x="30708" y="0"/>
                    </a:moveTo>
                    <a:lnTo>
                      <a:pt x="0" y="94462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0" name="object 740"/>
              <p:cNvSpPr/>
              <p:nvPr/>
            </p:nvSpPr>
            <p:spPr>
              <a:xfrm>
                <a:off x="1979663" y="1863725"/>
                <a:ext cx="49656" cy="86118"/>
              </a:xfrm>
              <a:custGeom>
                <a:avLst/>
                <a:gdLst/>
                <a:ahLst/>
                <a:cxnLst/>
                <a:rect l="l" t="t" r="r" b="b"/>
                <a:pathLst>
                  <a:path w="49656" h="86118">
                    <a:moveTo>
                      <a:pt x="49656" y="86118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1" name="object 741"/>
              <p:cNvSpPr/>
              <p:nvPr/>
            </p:nvSpPr>
            <p:spPr>
              <a:xfrm>
                <a:off x="2018309" y="1835645"/>
                <a:ext cx="66522" cy="73914"/>
              </a:xfrm>
              <a:custGeom>
                <a:avLst/>
                <a:gdLst/>
                <a:ahLst/>
                <a:cxnLst/>
                <a:rect l="l" t="t" r="r" b="b"/>
                <a:pathLst>
                  <a:path w="66522" h="73914">
                    <a:moveTo>
                      <a:pt x="66522" y="73914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2" name="object 742"/>
              <p:cNvSpPr/>
              <p:nvPr/>
            </p:nvSpPr>
            <p:spPr>
              <a:xfrm>
                <a:off x="2050300" y="1800225"/>
                <a:ext cx="80378" cy="58445"/>
              </a:xfrm>
              <a:custGeom>
                <a:avLst/>
                <a:gdLst/>
                <a:ahLst/>
                <a:cxnLst/>
                <a:rect l="l" t="t" r="r" b="b"/>
                <a:pathLst>
                  <a:path w="80378" h="58445">
                    <a:moveTo>
                      <a:pt x="80378" y="58445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3" name="object 743"/>
              <p:cNvSpPr/>
              <p:nvPr/>
            </p:nvSpPr>
            <p:spPr>
              <a:xfrm>
                <a:off x="2074164" y="1758797"/>
                <a:ext cx="90792" cy="40436"/>
              </a:xfrm>
              <a:custGeom>
                <a:avLst/>
                <a:gdLst/>
                <a:ahLst/>
                <a:cxnLst/>
                <a:rect l="l" t="t" r="r" b="b"/>
                <a:pathLst>
                  <a:path w="90792" h="40436">
                    <a:moveTo>
                      <a:pt x="90792" y="40436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4" name="object 744"/>
              <p:cNvSpPr/>
              <p:nvPr/>
            </p:nvSpPr>
            <p:spPr>
              <a:xfrm>
                <a:off x="2088895" y="1713356"/>
                <a:ext cx="97294" cy="20688"/>
              </a:xfrm>
              <a:custGeom>
                <a:avLst/>
                <a:gdLst/>
                <a:ahLst/>
                <a:cxnLst/>
                <a:rect l="l" t="t" r="r" b="b"/>
                <a:pathLst>
                  <a:path w="97294" h="20688">
                    <a:moveTo>
                      <a:pt x="97294" y="20688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5" name="object 745"/>
              <p:cNvSpPr/>
              <p:nvPr/>
            </p:nvSpPr>
            <p:spPr>
              <a:xfrm>
                <a:off x="1935962" y="1448587"/>
                <a:ext cx="157899" cy="415137"/>
              </a:xfrm>
              <a:custGeom>
                <a:avLst/>
                <a:gdLst/>
                <a:ahLst/>
                <a:cxnLst/>
                <a:rect l="l" t="t" r="r" b="b"/>
                <a:pathLst>
                  <a:path w="157899" h="415137">
                    <a:moveTo>
                      <a:pt x="43649" y="415137"/>
                    </a:moveTo>
                    <a:lnTo>
                      <a:pt x="66198" y="400276"/>
                    </a:lnTo>
                    <a:lnTo>
                      <a:pt x="86599" y="383084"/>
                    </a:lnTo>
                    <a:lnTo>
                      <a:pt x="104718" y="363796"/>
                    </a:lnTo>
                    <a:lnTo>
                      <a:pt x="120418" y="342646"/>
                    </a:lnTo>
                    <a:lnTo>
                      <a:pt x="133564" y="319868"/>
                    </a:lnTo>
                    <a:lnTo>
                      <a:pt x="144020" y="295695"/>
                    </a:lnTo>
                    <a:lnTo>
                      <a:pt x="151652" y="270361"/>
                    </a:lnTo>
                    <a:lnTo>
                      <a:pt x="156323" y="244100"/>
                    </a:lnTo>
                    <a:lnTo>
                      <a:pt x="157899" y="217296"/>
                    </a:lnTo>
                    <a:lnTo>
                      <a:pt x="157425" y="202541"/>
                    </a:lnTo>
                    <a:lnTo>
                      <a:pt x="156020" y="187988"/>
                    </a:lnTo>
                    <a:lnTo>
                      <a:pt x="153709" y="173672"/>
                    </a:lnTo>
                    <a:lnTo>
                      <a:pt x="150516" y="159627"/>
                    </a:lnTo>
                    <a:lnTo>
                      <a:pt x="146468" y="145889"/>
                    </a:lnTo>
                    <a:lnTo>
                      <a:pt x="141588" y="132492"/>
                    </a:lnTo>
                    <a:lnTo>
                      <a:pt x="135902" y="119469"/>
                    </a:lnTo>
                    <a:lnTo>
                      <a:pt x="129436" y="106856"/>
                    </a:lnTo>
                    <a:lnTo>
                      <a:pt x="122212" y="94687"/>
                    </a:lnTo>
                    <a:lnTo>
                      <a:pt x="114258" y="82997"/>
                    </a:lnTo>
                    <a:lnTo>
                      <a:pt x="105598" y="71820"/>
                    </a:lnTo>
                    <a:lnTo>
                      <a:pt x="96256" y="61190"/>
                    </a:lnTo>
                    <a:lnTo>
                      <a:pt x="86258" y="51142"/>
                    </a:lnTo>
                    <a:lnTo>
                      <a:pt x="75629" y="41711"/>
                    </a:lnTo>
                    <a:lnTo>
                      <a:pt x="64394" y="32931"/>
                    </a:lnTo>
                    <a:lnTo>
                      <a:pt x="52578" y="24836"/>
                    </a:lnTo>
                    <a:lnTo>
                      <a:pt x="40205" y="17461"/>
                    </a:lnTo>
                    <a:lnTo>
                      <a:pt x="27301" y="10840"/>
                    </a:lnTo>
                    <a:lnTo>
                      <a:pt x="13891" y="5008"/>
                    </a:ln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6" name="object 746"/>
              <p:cNvSpPr/>
              <p:nvPr/>
            </p:nvSpPr>
            <p:spPr>
              <a:xfrm>
                <a:off x="2093861" y="1665884"/>
                <a:ext cx="91427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27">
                    <a:moveTo>
                      <a:pt x="91427" y="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7" name="object 747"/>
              <p:cNvSpPr/>
              <p:nvPr/>
            </p:nvSpPr>
            <p:spPr>
              <a:xfrm>
                <a:off x="2088895" y="1599450"/>
                <a:ext cx="89408" cy="18910"/>
              </a:xfrm>
              <a:custGeom>
                <a:avLst/>
                <a:gdLst/>
                <a:ahLst/>
                <a:cxnLst/>
                <a:rect l="l" t="t" r="r" b="b"/>
                <a:pathLst>
                  <a:path w="89408" h="18910">
                    <a:moveTo>
                      <a:pt x="89408" y="0"/>
                    </a:moveTo>
                    <a:lnTo>
                      <a:pt x="0" y="1891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8" name="object 748"/>
              <p:cNvSpPr/>
              <p:nvPr/>
            </p:nvSpPr>
            <p:spPr>
              <a:xfrm>
                <a:off x="2074164" y="1535811"/>
                <a:ext cx="83451" cy="37109"/>
              </a:xfrm>
              <a:custGeom>
                <a:avLst/>
                <a:gdLst/>
                <a:ahLst/>
                <a:cxnLst/>
                <a:rect l="l" t="t" r="r" b="b"/>
                <a:pathLst>
                  <a:path w="83451" h="37109">
                    <a:moveTo>
                      <a:pt x="83451" y="0"/>
                    </a:moveTo>
                    <a:lnTo>
                      <a:pt x="0" y="37109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49" name="object 749"/>
              <p:cNvSpPr/>
              <p:nvPr/>
            </p:nvSpPr>
            <p:spPr>
              <a:xfrm>
                <a:off x="2050300" y="1477911"/>
                <a:ext cx="73926" cy="53733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33">
                    <a:moveTo>
                      <a:pt x="73926" y="0"/>
                    </a:moveTo>
                    <a:lnTo>
                      <a:pt x="0" y="537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0" name="object 750"/>
              <p:cNvSpPr/>
              <p:nvPr/>
            </p:nvSpPr>
            <p:spPr>
              <a:xfrm>
                <a:off x="2018309" y="1428254"/>
                <a:ext cx="61163" cy="67818"/>
              </a:xfrm>
              <a:custGeom>
                <a:avLst/>
                <a:gdLst/>
                <a:ahLst/>
                <a:cxnLst/>
                <a:rect l="l" t="t" r="r" b="b"/>
                <a:pathLst>
                  <a:path w="61163" h="67818">
                    <a:moveTo>
                      <a:pt x="61163" y="0"/>
                    </a:moveTo>
                    <a:lnTo>
                      <a:pt x="0" y="6781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1" name="object 751"/>
              <p:cNvSpPr/>
              <p:nvPr/>
            </p:nvSpPr>
            <p:spPr>
              <a:xfrm>
                <a:off x="1979663" y="1388859"/>
                <a:ext cx="45732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45732" h="79133">
                    <a:moveTo>
                      <a:pt x="45732" y="0"/>
                    </a:moveTo>
                    <a:lnTo>
                      <a:pt x="0" y="791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2" name="object 752"/>
              <p:cNvSpPr/>
              <p:nvPr/>
            </p:nvSpPr>
            <p:spPr>
              <a:xfrm>
                <a:off x="1936000" y="1361681"/>
                <a:ext cx="2833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28333" h="86868">
                    <a:moveTo>
                      <a:pt x="28333" y="0"/>
                    </a:moveTo>
                    <a:lnTo>
                      <a:pt x="0" y="86868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3" name="object 753"/>
              <p:cNvSpPr/>
              <p:nvPr/>
            </p:nvSpPr>
            <p:spPr>
              <a:xfrm>
                <a:off x="1979663" y="1863725"/>
                <a:ext cx="45732" cy="79120"/>
              </a:xfrm>
              <a:custGeom>
                <a:avLst/>
                <a:gdLst/>
                <a:ahLst/>
                <a:cxnLst/>
                <a:rect l="l" t="t" r="r" b="b"/>
                <a:pathLst>
                  <a:path w="45732" h="79120">
                    <a:moveTo>
                      <a:pt x="45732" y="7912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4" name="object 754"/>
              <p:cNvSpPr/>
              <p:nvPr/>
            </p:nvSpPr>
            <p:spPr>
              <a:xfrm>
                <a:off x="2018309" y="1835645"/>
                <a:ext cx="61163" cy="67970"/>
              </a:xfrm>
              <a:custGeom>
                <a:avLst/>
                <a:gdLst/>
                <a:ahLst/>
                <a:cxnLst/>
                <a:rect l="l" t="t" r="r" b="b"/>
                <a:pathLst>
                  <a:path w="61163" h="67970">
                    <a:moveTo>
                      <a:pt x="61163" y="6797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5" name="object 755"/>
              <p:cNvSpPr/>
              <p:nvPr/>
            </p:nvSpPr>
            <p:spPr>
              <a:xfrm>
                <a:off x="2050300" y="1800225"/>
                <a:ext cx="73926" cy="53720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20">
                    <a:moveTo>
                      <a:pt x="73926" y="5372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6" name="object 756"/>
              <p:cNvSpPr/>
              <p:nvPr/>
            </p:nvSpPr>
            <p:spPr>
              <a:xfrm>
                <a:off x="2074164" y="1758797"/>
                <a:ext cx="83451" cy="37261"/>
              </a:xfrm>
              <a:custGeom>
                <a:avLst/>
                <a:gdLst/>
                <a:ahLst/>
                <a:cxnLst/>
                <a:rect l="l" t="t" r="r" b="b"/>
                <a:pathLst>
                  <a:path w="83451" h="37261">
                    <a:moveTo>
                      <a:pt x="83451" y="37261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7" name="object 757"/>
              <p:cNvSpPr/>
              <p:nvPr/>
            </p:nvSpPr>
            <p:spPr>
              <a:xfrm>
                <a:off x="2088895" y="1713356"/>
                <a:ext cx="89408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9408" h="19050">
                    <a:moveTo>
                      <a:pt x="89408" y="1905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8" name="object 758"/>
              <p:cNvSpPr/>
              <p:nvPr/>
            </p:nvSpPr>
            <p:spPr>
              <a:xfrm>
                <a:off x="1935962" y="1448587"/>
                <a:ext cx="157899" cy="415137"/>
              </a:xfrm>
              <a:custGeom>
                <a:avLst/>
                <a:gdLst/>
                <a:ahLst/>
                <a:cxnLst/>
                <a:rect l="l" t="t" r="r" b="b"/>
                <a:pathLst>
                  <a:path w="157899" h="415137">
                    <a:moveTo>
                      <a:pt x="43649" y="415137"/>
                    </a:moveTo>
                    <a:lnTo>
                      <a:pt x="66198" y="400276"/>
                    </a:lnTo>
                    <a:lnTo>
                      <a:pt x="86599" y="383084"/>
                    </a:lnTo>
                    <a:lnTo>
                      <a:pt x="104718" y="363796"/>
                    </a:lnTo>
                    <a:lnTo>
                      <a:pt x="120418" y="342646"/>
                    </a:lnTo>
                    <a:lnTo>
                      <a:pt x="133564" y="319868"/>
                    </a:lnTo>
                    <a:lnTo>
                      <a:pt x="144020" y="295695"/>
                    </a:lnTo>
                    <a:lnTo>
                      <a:pt x="151652" y="270361"/>
                    </a:lnTo>
                    <a:lnTo>
                      <a:pt x="156323" y="244100"/>
                    </a:lnTo>
                    <a:lnTo>
                      <a:pt x="157899" y="217296"/>
                    </a:lnTo>
                    <a:lnTo>
                      <a:pt x="157425" y="202541"/>
                    </a:lnTo>
                    <a:lnTo>
                      <a:pt x="156020" y="187988"/>
                    </a:lnTo>
                    <a:lnTo>
                      <a:pt x="153709" y="173672"/>
                    </a:lnTo>
                    <a:lnTo>
                      <a:pt x="150516" y="159627"/>
                    </a:lnTo>
                    <a:lnTo>
                      <a:pt x="146468" y="145889"/>
                    </a:lnTo>
                    <a:lnTo>
                      <a:pt x="141588" y="132492"/>
                    </a:lnTo>
                    <a:lnTo>
                      <a:pt x="135902" y="119469"/>
                    </a:lnTo>
                    <a:lnTo>
                      <a:pt x="129436" y="106856"/>
                    </a:lnTo>
                    <a:lnTo>
                      <a:pt x="122212" y="94687"/>
                    </a:lnTo>
                    <a:lnTo>
                      <a:pt x="114258" y="82997"/>
                    </a:lnTo>
                    <a:lnTo>
                      <a:pt x="105598" y="71820"/>
                    </a:lnTo>
                    <a:lnTo>
                      <a:pt x="96256" y="61190"/>
                    </a:lnTo>
                    <a:lnTo>
                      <a:pt x="86258" y="51142"/>
                    </a:lnTo>
                    <a:lnTo>
                      <a:pt x="75629" y="41711"/>
                    </a:lnTo>
                    <a:lnTo>
                      <a:pt x="64394" y="32931"/>
                    </a:lnTo>
                    <a:lnTo>
                      <a:pt x="52578" y="24836"/>
                    </a:lnTo>
                    <a:lnTo>
                      <a:pt x="40205" y="17461"/>
                    </a:lnTo>
                    <a:lnTo>
                      <a:pt x="27301" y="10840"/>
                    </a:lnTo>
                    <a:lnTo>
                      <a:pt x="13891" y="5008"/>
                    </a:ln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59" name="object 759"/>
              <p:cNvSpPr/>
              <p:nvPr/>
            </p:nvSpPr>
            <p:spPr>
              <a:xfrm>
                <a:off x="1438275" y="1238745"/>
                <a:ext cx="854227" cy="854227"/>
              </a:xfrm>
              <a:custGeom>
                <a:avLst/>
                <a:gdLst/>
                <a:ahLst/>
                <a:cxnLst/>
                <a:rect l="l" t="t" r="r" b="b"/>
                <a:pathLst>
                  <a:path w="854227" h="854227">
                    <a:moveTo>
                      <a:pt x="854227" y="427139"/>
                    </a:moveTo>
                    <a:lnTo>
                      <a:pt x="852811" y="392108"/>
                    </a:lnTo>
                    <a:lnTo>
                      <a:pt x="848636" y="357857"/>
                    </a:lnTo>
                    <a:lnTo>
                      <a:pt x="841812" y="324496"/>
                    </a:lnTo>
                    <a:lnTo>
                      <a:pt x="832450" y="292134"/>
                    </a:lnTo>
                    <a:lnTo>
                      <a:pt x="820658" y="260882"/>
                    </a:lnTo>
                    <a:lnTo>
                      <a:pt x="806548" y="230849"/>
                    </a:lnTo>
                    <a:lnTo>
                      <a:pt x="790229" y="202146"/>
                    </a:lnTo>
                    <a:lnTo>
                      <a:pt x="771810" y="174881"/>
                    </a:lnTo>
                    <a:lnTo>
                      <a:pt x="751403" y="149166"/>
                    </a:lnTo>
                    <a:lnTo>
                      <a:pt x="729116" y="125110"/>
                    </a:lnTo>
                    <a:lnTo>
                      <a:pt x="705060" y="102824"/>
                    </a:lnTo>
                    <a:lnTo>
                      <a:pt x="679345" y="82416"/>
                    </a:lnTo>
                    <a:lnTo>
                      <a:pt x="652081" y="63998"/>
                    </a:lnTo>
                    <a:lnTo>
                      <a:pt x="623377" y="47678"/>
                    </a:lnTo>
                    <a:lnTo>
                      <a:pt x="593344" y="33568"/>
                    </a:lnTo>
                    <a:lnTo>
                      <a:pt x="562092" y="21777"/>
                    </a:lnTo>
                    <a:lnTo>
                      <a:pt x="529730" y="12414"/>
                    </a:lnTo>
                    <a:lnTo>
                      <a:pt x="496369" y="5590"/>
                    </a:lnTo>
                    <a:lnTo>
                      <a:pt x="462118" y="1416"/>
                    </a:lnTo>
                    <a:lnTo>
                      <a:pt x="427088" y="0"/>
                    </a:lnTo>
                    <a:lnTo>
                      <a:pt x="392065" y="1416"/>
                    </a:lnTo>
                    <a:lnTo>
                      <a:pt x="357820" y="5590"/>
                    </a:lnTo>
                    <a:lnTo>
                      <a:pt x="324465" y="12414"/>
                    </a:lnTo>
                    <a:lnTo>
                      <a:pt x="292108" y="21777"/>
                    </a:lnTo>
                    <a:lnTo>
                      <a:pt x="260861" y="33568"/>
                    </a:lnTo>
                    <a:lnTo>
                      <a:pt x="230832" y="47678"/>
                    </a:lnTo>
                    <a:lnTo>
                      <a:pt x="202132" y="63998"/>
                    </a:lnTo>
                    <a:lnTo>
                      <a:pt x="174870" y="82416"/>
                    </a:lnTo>
                    <a:lnTo>
                      <a:pt x="149158" y="102824"/>
                    </a:lnTo>
                    <a:lnTo>
                      <a:pt x="125104" y="125110"/>
                    </a:lnTo>
                    <a:lnTo>
                      <a:pt x="102819" y="149166"/>
                    </a:lnTo>
                    <a:lnTo>
                      <a:pt x="82413" y="174881"/>
                    </a:lnTo>
                    <a:lnTo>
                      <a:pt x="63996" y="202146"/>
                    </a:lnTo>
                    <a:lnTo>
                      <a:pt x="47677" y="230849"/>
                    </a:lnTo>
                    <a:lnTo>
                      <a:pt x="33567" y="260882"/>
                    </a:lnTo>
                    <a:lnTo>
                      <a:pt x="21776" y="292134"/>
                    </a:lnTo>
                    <a:lnTo>
                      <a:pt x="12414" y="324496"/>
                    </a:lnTo>
                    <a:lnTo>
                      <a:pt x="5590" y="357857"/>
                    </a:lnTo>
                    <a:lnTo>
                      <a:pt x="1416" y="392108"/>
                    </a:lnTo>
                    <a:lnTo>
                      <a:pt x="0" y="427139"/>
                    </a:lnTo>
                    <a:lnTo>
                      <a:pt x="1416" y="462162"/>
                    </a:lnTo>
                    <a:lnTo>
                      <a:pt x="5590" y="496406"/>
                    </a:lnTo>
                    <a:lnTo>
                      <a:pt x="12414" y="529761"/>
                    </a:lnTo>
                    <a:lnTo>
                      <a:pt x="21776" y="562118"/>
                    </a:lnTo>
                    <a:lnTo>
                      <a:pt x="33567" y="593366"/>
                    </a:lnTo>
                    <a:lnTo>
                      <a:pt x="47677" y="623395"/>
                    </a:lnTo>
                    <a:lnTo>
                      <a:pt x="63996" y="652095"/>
                    </a:lnTo>
                    <a:lnTo>
                      <a:pt x="82413" y="679356"/>
                    </a:lnTo>
                    <a:lnTo>
                      <a:pt x="102819" y="705069"/>
                    </a:lnTo>
                    <a:lnTo>
                      <a:pt x="125104" y="729122"/>
                    </a:lnTo>
                    <a:lnTo>
                      <a:pt x="149158" y="751407"/>
                    </a:lnTo>
                    <a:lnTo>
                      <a:pt x="174870" y="771813"/>
                    </a:lnTo>
                    <a:lnTo>
                      <a:pt x="202132" y="790231"/>
                    </a:lnTo>
                    <a:lnTo>
                      <a:pt x="230832" y="806549"/>
                    </a:lnTo>
                    <a:lnTo>
                      <a:pt x="260861" y="820659"/>
                    </a:lnTo>
                    <a:lnTo>
                      <a:pt x="292108" y="832450"/>
                    </a:lnTo>
                    <a:lnTo>
                      <a:pt x="324465" y="841813"/>
                    </a:lnTo>
                    <a:lnTo>
                      <a:pt x="357820" y="848636"/>
                    </a:lnTo>
                    <a:lnTo>
                      <a:pt x="392065" y="852811"/>
                    </a:lnTo>
                    <a:lnTo>
                      <a:pt x="427088" y="854227"/>
                    </a:lnTo>
                    <a:lnTo>
                      <a:pt x="462118" y="852811"/>
                    </a:lnTo>
                    <a:lnTo>
                      <a:pt x="496369" y="848636"/>
                    </a:lnTo>
                    <a:lnTo>
                      <a:pt x="529730" y="841813"/>
                    </a:lnTo>
                    <a:lnTo>
                      <a:pt x="562092" y="832450"/>
                    </a:lnTo>
                    <a:lnTo>
                      <a:pt x="593344" y="820659"/>
                    </a:lnTo>
                    <a:lnTo>
                      <a:pt x="623377" y="806549"/>
                    </a:lnTo>
                    <a:lnTo>
                      <a:pt x="652081" y="790231"/>
                    </a:lnTo>
                    <a:lnTo>
                      <a:pt x="679345" y="771813"/>
                    </a:lnTo>
                    <a:lnTo>
                      <a:pt x="705060" y="751407"/>
                    </a:lnTo>
                    <a:lnTo>
                      <a:pt x="729116" y="729122"/>
                    </a:lnTo>
                    <a:lnTo>
                      <a:pt x="751403" y="705069"/>
                    </a:lnTo>
                    <a:lnTo>
                      <a:pt x="771810" y="679356"/>
                    </a:lnTo>
                    <a:lnTo>
                      <a:pt x="790229" y="652095"/>
                    </a:lnTo>
                    <a:lnTo>
                      <a:pt x="806548" y="623395"/>
                    </a:lnTo>
                    <a:lnTo>
                      <a:pt x="820658" y="593366"/>
                    </a:lnTo>
                    <a:lnTo>
                      <a:pt x="832450" y="562118"/>
                    </a:lnTo>
                    <a:lnTo>
                      <a:pt x="841812" y="529761"/>
                    </a:lnTo>
                    <a:lnTo>
                      <a:pt x="848636" y="496406"/>
                    </a:lnTo>
                    <a:lnTo>
                      <a:pt x="852811" y="462162"/>
                    </a:lnTo>
                    <a:lnTo>
                      <a:pt x="854227" y="427139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0" name="object 760"/>
              <p:cNvSpPr/>
              <p:nvPr/>
            </p:nvSpPr>
            <p:spPr>
              <a:xfrm>
                <a:off x="2084095" y="972438"/>
                <a:ext cx="61213" cy="67919"/>
              </a:xfrm>
              <a:custGeom>
                <a:avLst/>
                <a:gdLst/>
                <a:ahLst/>
                <a:cxnLst/>
                <a:rect l="l" t="t" r="r" b="b"/>
                <a:pathLst>
                  <a:path w="61213" h="67919">
                    <a:moveTo>
                      <a:pt x="0" y="67919"/>
                    </a:moveTo>
                    <a:lnTo>
                      <a:pt x="61213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1" name="object 761"/>
              <p:cNvSpPr/>
              <p:nvPr/>
            </p:nvSpPr>
            <p:spPr>
              <a:xfrm>
                <a:off x="2138159" y="1000518"/>
                <a:ext cx="45745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45745" h="79133">
                    <a:moveTo>
                      <a:pt x="0" y="79133"/>
                    </a:moveTo>
                    <a:lnTo>
                      <a:pt x="45745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2" name="object 762"/>
              <p:cNvSpPr/>
              <p:nvPr/>
            </p:nvSpPr>
            <p:spPr>
              <a:xfrm>
                <a:off x="2199284" y="1019924"/>
                <a:ext cx="28270" cy="87007"/>
              </a:xfrm>
              <a:custGeom>
                <a:avLst/>
                <a:gdLst/>
                <a:ahLst/>
                <a:cxnLst/>
                <a:rect l="l" t="t" r="r" b="b"/>
                <a:pathLst>
                  <a:path w="28270" h="87007">
                    <a:moveTo>
                      <a:pt x="0" y="87007"/>
                    </a:moveTo>
                    <a:lnTo>
                      <a:pt x="2827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3" name="object 763"/>
              <p:cNvSpPr/>
              <p:nvPr/>
            </p:nvSpPr>
            <p:spPr>
              <a:xfrm>
                <a:off x="2264664" y="1029843"/>
                <a:ext cx="9626" cy="90931"/>
              </a:xfrm>
              <a:custGeom>
                <a:avLst/>
                <a:gdLst/>
                <a:ahLst/>
                <a:cxnLst/>
                <a:rect l="l" t="t" r="r" b="b"/>
                <a:pathLst>
                  <a:path w="9626" h="90931">
                    <a:moveTo>
                      <a:pt x="0" y="90931"/>
                    </a:moveTo>
                    <a:lnTo>
                      <a:pt x="9626" y="0"/>
                    </a:lnTo>
                  </a:path>
                </a:pathLst>
              </a:custGeom>
              <a:ln w="1396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4" name="object 764"/>
              <p:cNvSpPr/>
              <p:nvPr/>
            </p:nvSpPr>
            <p:spPr>
              <a:xfrm>
                <a:off x="2322068" y="1029843"/>
                <a:ext cx="9525" cy="9093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931">
                    <a:moveTo>
                      <a:pt x="9525" y="90931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5" name="object 765"/>
              <p:cNvSpPr/>
              <p:nvPr/>
            </p:nvSpPr>
            <p:spPr>
              <a:xfrm>
                <a:off x="2368702" y="1019924"/>
                <a:ext cx="28270" cy="87007"/>
              </a:xfrm>
              <a:custGeom>
                <a:avLst/>
                <a:gdLst/>
                <a:ahLst/>
                <a:cxnLst/>
                <a:rect l="l" t="t" r="r" b="b"/>
                <a:pathLst>
                  <a:path w="28270" h="87007">
                    <a:moveTo>
                      <a:pt x="28270" y="87007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6" name="object 766"/>
              <p:cNvSpPr/>
              <p:nvPr/>
            </p:nvSpPr>
            <p:spPr>
              <a:xfrm>
                <a:off x="2412352" y="1000518"/>
                <a:ext cx="45745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45745" h="79133">
                    <a:moveTo>
                      <a:pt x="45745" y="79133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7" name="object 767"/>
              <p:cNvSpPr/>
              <p:nvPr/>
            </p:nvSpPr>
            <p:spPr>
              <a:xfrm>
                <a:off x="2450947" y="972438"/>
                <a:ext cx="61226" cy="67919"/>
              </a:xfrm>
              <a:custGeom>
                <a:avLst/>
                <a:gdLst/>
                <a:ahLst/>
                <a:cxnLst/>
                <a:rect l="l" t="t" r="r" b="b"/>
                <a:pathLst>
                  <a:path w="61226" h="67919">
                    <a:moveTo>
                      <a:pt x="61226" y="67919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8" name="object 768"/>
              <p:cNvSpPr/>
              <p:nvPr/>
            </p:nvSpPr>
            <p:spPr>
              <a:xfrm>
                <a:off x="2483002" y="937018"/>
                <a:ext cx="73863" cy="53733"/>
              </a:xfrm>
              <a:custGeom>
                <a:avLst/>
                <a:gdLst/>
                <a:ahLst/>
                <a:cxnLst/>
                <a:rect l="l" t="t" r="r" b="b"/>
                <a:pathLst>
                  <a:path w="73863" h="53733">
                    <a:moveTo>
                      <a:pt x="73863" y="53733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69" name="object 769"/>
              <p:cNvSpPr/>
              <p:nvPr/>
            </p:nvSpPr>
            <p:spPr>
              <a:xfrm>
                <a:off x="2506865" y="895603"/>
                <a:ext cx="83439" cy="37198"/>
              </a:xfrm>
              <a:custGeom>
                <a:avLst/>
                <a:gdLst/>
                <a:ahLst/>
                <a:cxnLst/>
                <a:rect l="l" t="t" r="r" b="b"/>
                <a:pathLst>
                  <a:path w="83439" h="37198">
                    <a:moveTo>
                      <a:pt x="83439" y="37198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0" name="object 770"/>
              <p:cNvSpPr/>
              <p:nvPr/>
            </p:nvSpPr>
            <p:spPr>
              <a:xfrm>
                <a:off x="2145309" y="895553"/>
                <a:ext cx="361607" cy="135572"/>
              </a:xfrm>
              <a:custGeom>
                <a:avLst/>
                <a:gdLst/>
                <a:ahLst/>
                <a:cxnLst/>
                <a:rect l="l" t="t" r="r" b="b"/>
                <a:pathLst>
                  <a:path w="361607" h="135572">
                    <a:moveTo>
                      <a:pt x="0" y="76885"/>
                    </a:moveTo>
                    <a:lnTo>
                      <a:pt x="9985" y="85364"/>
                    </a:lnTo>
                    <a:lnTo>
                      <a:pt x="20392" y="93223"/>
                    </a:lnTo>
                    <a:lnTo>
                      <a:pt x="31190" y="100453"/>
                    </a:lnTo>
                    <a:lnTo>
                      <a:pt x="42352" y="107041"/>
                    </a:lnTo>
                    <a:lnTo>
                      <a:pt x="53847" y="112976"/>
                    </a:lnTo>
                    <a:lnTo>
                      <a:pt x="65645" y="118246"/>
                    </a:lnTo>
                    <a:lnTo>
                      <a:pt x="77718" y="122841"/>
                    </a:lnTo>
                    <a:lnTo>
                      <a:pt x="90036" y="126748"/>
                    </a:lnTo>
                    <a:lnTo>
                      <a:pt x="102569" y="129956"/>
                    </a:lnTo>
                    <a:lnTo>
                      <a:pt x="115288" y="132453"/>
                    </a:lnTo>
                    <a:lnTo>
                      <a:pt x="128165" y="134229"/>
                    </a:lnTo>
                    <a:lnTo>
                      <a:pt x="141168" y="135271"/>
                    </a:lnTo>
                    <a:lnTo>
                      <a:pt x="152895" y="135572"/>
                    </a:lnTo>
                    <a:lnTo>
                      <a:pt x="166637" y="135160"/>
                    </a:lnTo>
                    <a:lnTo>
                      <a:pt x="180218" y="133937"/>
                    </a:lnTo>
                    <a:lnTo>
                      <a:pt x="193609" y="131922"/>
                    </a:lnTo>
                    <a:lnTo>
                      <a:pt x="206779" y="129134"/>
                    </a:lnTo>
                    <a:lnTo>
                      <a:pt x="219701" y="125592"/>
                    </a:lnTo>
                    <a:lnTo>
                      <a:pt x="232344" y="121315"/>
                    </a:lnTo>
                    <a:lnTo>
                      <a:pt x="244680" y="116322"/>
                    </a:lnTo>
                    <a:lnTo>
                      <a:pt x="256680" y="110631"/>
                    </a:lnTo>
                    <a:lnTo>
                      <a:pt x="268314" y="104263"/>
                    </a:lnTo>
                    <a:lnTo>
                      <a:pt x="279553" y="97235"/>
                    </a:lnTo>
                    <a:lnTo>
                      <a:pt x="290368" y="89567"/>
                    </a:lnTo>
                    <a:lnTo>
                      <a:pt x="300730" y="81277"/>
                    </a:lnTo>
                    <a:lnTo>
                      <a:pt x="310610" y="72385"/>
                    </a:lnTo>
                    <a:lnTo>
                      <a:pt x="319978" y="62910"/>
                    </a:lnTo>
                    <a:lnTo>
                      <a:pt x="328806" y="52871"/>
                    </a:lnTo>
                    <a:lnTo>
                      <a:pt x="337064" y="42286"/>
                    </a:lnTo>
                    <a:lnTo>
                      <a:pt x="344723" y="31175"/>
                    </a:lnTo>
                    <a:lnTo>
                      <a:pt x="351754" y="19556"/>
                    </a:lnTo>
                    <a:lnTo>
                      <a:pt x="358128" y="7449"/>
                    </a:lnTo>
                    <a:lnTo>
                      <a:pt x="361607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1" name="object 771"/>
              <p:cNvSpPr/>
              <p:nvPr/>
            </p:nvSpPr>
            <p:spPr>
              <a:xfrm>
                <a:off x="3862832" y="4091190"/>
                <a:ext cx="45745" cy="79120"/>
              </a:xfrm>
              <a:custGeom>
                <a:avLst/>
                <a:gdLst/>
                <a:ahLst/>
                <a:cxnLst/>
                <a:rect l="l" t="t" r="r" b="b"/>
                <a:pathLst>
                  <a:path w="45745" h="79120">
                    <a:moveTo>
                      <a:pt x="45745" y="0"/>
                    </a:moveTo>
                    <a:lnTo>
                      <a:pt x="0" y="7912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2" name="object 772"/>
              <p:cNvSpPr/>
              <p:nvPr/>
            </p:nvSpPr>
            <p:spPr>
              <a:xfrm>
                <a:off x="3819271" y="4064000"/>
                <a:ext cx="28181" cy="86867"/>
              </a:xfrm>
              <a:custGeom>
                <a:avLst/>
                <a:gdLst/>
                <a:ahLst/>
                <a:cxnLst/>
                <a:rect l="l" t="t" r="r" b="b"/>
                <a:pathLst>
                  <a:path w="28181" h="86867">
                    <a:moveTo>
                      <a:pt x="28181" y="0"/>
                    </a:moveTo>
                    <a:lnTo>
                      <a:pt x="0" y="86867"/>
                    </a:lnTo>
                  </a:path>
                </a:pathLst>
              </a:custGeom>
              <a:ln w="1396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3" name="object 773"/>
              <p:cNvSpPr/>
              <p:nvPr/>
            </p:nvSpPr>
            <p:spPr>
              <a:xfrm>
                <a:off x="3772547" y="4050004"/>
                <a:ext cx="9525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944">
                    <a:moveTo>
                      <a:pt x="9525" y="0"/>
                    </a:moveTo>
                    <a:lnTo>
                      <a:pt x="0" y="90944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4" name="object 774"/>
              <p:cNvSpPr/>
              <p:nvPr/>
            </p:nvSpPr>
            <p:spPr>
              <a:xfrm>
                <a:off x="3715143" y="4050004"/>
                <a:ext cx="9626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9626" h="90944">
                    <a:moveTo>
                      <a:pt x="0" y="0"/>
                    </a:moveTo>
                    <a:lnTo>
                      <a:pt x="9626" y="90944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5" name="object 775"/>
              <p:cNvSpPr/>
              <p:nvPr/>
            </p:nvSpPr>
            <p:spPr>
              <a:xfrm>
                <a:off x="3649713" y="4064000"/>
                <a:ext cx="28320" cy="86867"/>
              </a:xfrm>
              <a:custGeom>
                <a:avLst/>
                <a:gdLst/>
                <a:ahLst/>
                <a:cxnLst/>
                <a:rect l="l" t="t" r="r" b="b"/>
                <a:pathLst>
                  <a:path w="28320" h="86867">
                    <a:moveTo>
                      <a:pt x="0" y="0"/>
                    </a:moveTo>
                    <a:lnTo>
                      <a:pt x="28320" y="8686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6" name="object 776"/>
              <p:cNvSpPr/>
              <p:nvPr/>
            </p:nvSpPr>
            <p:spPr>
              <a:xfrm>
                <a:off x="3588639" y="4091190"/>
                <a:ext cx="45745" cy="79120"/>
              </a:xfrm>
              <a:custGeom>
                <a:avLst/>
                <a:gdLst/>
                <a:ahLst/>
                <a:cxnLst/>
                <a:rect l="l" t="t" r="r" b="b"/>
                <a:pathLst>
                  <a:path w="45745" h="79120">
                    <a:moveTo>
                      <a:pt x="0" y="0"/>
                    </a:moveTo>
                    <a:lnTo>
                      <a:pt x="45745" y="7912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7" name="object 777"/>
              <p:cNvSpPr/>
              <p:nvPr/>
            </p:nvSpPr>
            <p:spPr>
              <a:xfrm>
                <a:off x="3534524" y="4130421"/>
                <a:ext cx="61213" cy="67919"/>
              </a:xfrm>
              <a:custGeom>
                <a:avLst/>
                <a:gdLst/>
                <a:ahLst/>
                <a:cxnLst/>
                <a:rect l="l" t="t" r="r" b="b"/>
                <a:pathLst>
                  <a:path w="61213" h="67919">
                    <a:moveTo>
                      <a:pt x="0" y="0"/>
                    </a:moveTo>
                    <a:lnTo>
                      <a:pt x="61213" y="67919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8" name="object 778"/>
              <p:cNvSpPr/>
              <p:nvPr/>
            </p:nvSpPr>
            <p:spPr>
              <a:xfrm>
                <a:off x="3489820" y="4180179"/>
                <a:ext cx="73913" cy="53733"/>
              </a:xfrm>
              <a:custGeom>
                <a:avLst/>
                <a:gdLst/>
                <a:ahLst/>
                <a:cxnLst/>
                <a:rect l="l" t="t" r="r" b="b"/>
                <a:pathLst>
                  <a:path w="73913" h="53733">
                    <a:moveTo>
                      <a:pt x="0" y="0"/>
                    </a:moveTo>
                    <a:lnTo>
                      <a:pt x="73913" y="537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79" name="object 779"/>
              <p:cNvSpPr/>
              <p:nvPr/>
            </p:nvSpPr>
            <p:spPr>
              <a:xfrm>
                <a:off x="3456432" y="4238129"/>
                <a:ext cx="83438" cy="37058"/>
              </a:xfrm>
              <a:custGeom>
                <a:avLst/>
                <a:gdLst/>
                <a:ahLst/>
                <a:cxnLst/>
                <a:rect l="l" t="t" r="r" b="b"/>
                <a:pathLst>
                  <a:path w="83438" h="37058">
                    <a:moveTo>
                      <a:pt x="0" y="0"/>
                    </a:moveTo>
                    <a:lnTo>
                      <a:pt x="83438" y="37058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80" name="object 780"/>
              <p:cNvSpPr/>
              <p:nvPr/>
            </p:nvSpPr>
            <p:spPr>
              <a:xfrm>
                <a:off x="3435743" y="4301629"/>
                <a:ext cx="8939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9395" h="19050">
                    <a:moveTo>
                      <a:pt x="0" y="0"/>
                    </a:moveTo>
                    <a:lnTo>
                      <a:pt x="89395" y="1905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81" name="object 781"/>
              <p:cNvSpPr/>
              <p:nvPr/>
            </p:nvSpPr>
            <p:spPr>
              <a:xfrm>
                <a:off x="3428746" y="4368152"/>
                <a:ext cx="914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39">
                    <a:moveTo>
                      <a:pt x="0" y="0"/>
                    </a:moveTo>
                    <a:lnTo>
                      <a:pt x="91439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82" name="object 782"/>
              <p:cNvSpPr/>
              <p:nvPr/>
            </p:nvSpPr>
            <p:spPr>
              <a:xfrm>
                <a:off x="3520186" y="4139704"/>
                <a:ext cx="342696" cy="228447"/>
              </a:xfrm>
              <a:custGeom>
                <a:avLst/>
                <a:gdLst/>
                <a:ahLst/>
                <a:cxnLst/>
                <a:rect l="l" t="t" r="r" b="b"/>
                <a:pathLst>
                  <a:path w="342696" h="228447">
                    <a:moveTo>
                      <a:pt x="342696" y="30606"/>
                    </a:moveTo>
                    <a:lnTo>
                      <a:pt x="331350" y="24465"/>
                    </a:lnTo>
                    <a:lnTo>
                      <a:pt x="319710" y="18993"/>
                    </a:lnTo>
                    <a:lnTo>
                      <a:pt x="307806" y="14198"/>
                    </a:lnTo>
                    <a:lnTo>
                      <a:pt x="295667" y="10086"/>
                    </a:lnTo>
                    <a:lnTo>
                      <a:pt x="283323" y="6666"/>
                    </a:lnTo>
                    <a:lnTo>
                      <a:pt x="270804" y="3944"/>
                    </a:lnTo>
                    <a:lnTo>
                      <a:pt x="258139" y="1926"/>
                    </a:lnTo>
                    <a:lnTo>
                      <a:pt x="245358" y="621"/>
                    </a:lnTo>
                    <a:lnTo>
                      <a:pt x="232491" y="34"/>
                    </a:lnTo>
                    <a:lnTo>
                      <a:pt x="228498" y="0"/>
                    </a:lnTo>
                    <a:lnTo>
                      <a:pt x="209755" y="757"/>
                    </a:lnTo>
                    <a:lnTo>
                      <a:pt x="191430" y="2990"/>
                    </a:lnTo>
                    <a:lnTo>
                      <a:pt x="173582" y="6640"/>
                    </a:lnTo>
                    <a:lnTo>
                      <a:pt x="156268" y="11648"/>
                    </a:lnTo>
                    <a:lnTo>
                      <a:pt x="139549" y="17955"/>
                    </a:lnTo>
                    <a:lnTo>
                      <a:pt x="123482" y="25502"/>
                    </a:lnTo>
                    <a:lnTo>
                      <a:pt x="108127" y="34231"/>
                    </a:lnTo>
                    <a:lnTo>
                      <a:pt x="93543" y="44082"/>
                    </a:lnTo>
                    <a:lnTo>
                      <a:pt x="79787" y="54997"/>
                    </a:lnTo>
                    <a:lnTo>
                      <a:pt x="66919" y="66917"/>
                    </a:lnTo>
                    <a:lnTo>
                      <a:pt x="54998" y="79784"/>
                    </a:lnTo>
                    <a:lnTo>
                      <a:pt x="44082" y="93537"/>
                    </a:lnTo>
                    <a:lnTo>
                      <a:pt x="34230" y="108119"/>
                    </a:lnTo>
                    <a:lnTo>
                      <a:pt x="25501" y="123471"/>
                    </a:lnTo>
                    <a:lnTo>
                      <a:pt x="17954" y="139533"/>
                    </a:lnTo>
                    <a:lnTo>
                      <a:pt x="11647" y="156247"/>
                    </a:lnTo>
                    <a:lnTo>
                      <a:pt x="6639" y="173555"/>
                    </a:lnTo>
                    <a:lnTo>
                      <a:pt x="2990" y="191396"/>
                    </a:lnTo>
                    <a:lnTo>
                      <a:pt x="757" y="209713"/>
                    </a:lnTo>
                    <a:lnTo>
                      <a:pt x="0" y="22844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8" name="object 68"/>
              <p:cNvSpPr/>
              <p:nvPr/>
            </p:nvSpPr>
            <p:spPr>
              <a:xfrm>
                <a:off x="2560929" y="1434846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44"/>
                    </a:moveTo>
                    <a:lnTo>
                      <a:pt x="130932" y="69929"/>
                    </a:lnTo>
                    <a:lnTo>
                      <a:pt x="128422" y="84058"/>
                    </a:lnTo>
                    <a:lnTo>
                      <a:pt x="123057" y="96971"/>
                    </a:lnTo>
                    <a:lnTo>
                      <a:pt x="115185" y="108319"/>
                    </a:lnTo>
                    <a:lnTo>
                      <a:pt x="105151" y="117752"/>
                    </a:lnTo>
                    <a:lnTo>
                      <a:pt x="93302" y="124922"/>
                    </a:lnTo>
                    <a:lnTo>
                      <a:pt x="79984" y="129479"/>
                    </a:lnTo>
                    <a:lnTo>
                      <a:pt x="65544" y="131076"/>
                    </a:lnTo>
                    <a:lnTo>
                      <a:pt x="61148" y="130931"/>
                    </a:lnTo>
                    <a:lnTo>
                      <a:pt x="47016" y="128415"/>
                    </a:lnTo>
                    <a:lnTo>
                      <a:pt x="34102" y="123044"/>
                    </a:lnTo>
                    <a:lnTo>
                      <a:pt x="22755" y="115164"/>
                    </a:lnTo>
                    <a:lnTo>
                      <a:pt x="13322" y="105126"/>
                    </a:lnTo>
                    <a:lnTo>
                      <a:pt x="6153" y="93277"/>
                    </a:lnTo>
                    <a:lnTo>
                      <a:pt x="1596" y="79967"/>
                    </a:lnTo>
                    <a:lnTo>
                      <a:pt x="0" y="65544"/>
                    </a:lnTo>
                    <a:lnTo>
                      <a:pt x="146" y="61133"/>
                    </a:lnTo>
                    <a:lnTo>
                      <a:pt x="2663" y="46990"/>
                    </a:lnTo>
                    <a:lnTo>
                      <a:pt x="8036" y="34074"/>
                    </a:lnTo>
                    <a:lnTo>
                      <a:pt x="15916" y="22730"/>
                    </a:lnTo>
                    <a:lnTo>
                      <a:pt x="25956" y="13305"/>
                    </a:lnTo>
                    <a:lnTo>
                      <a:pt x="37806" y="6144"/>
                    </a:lnTo>
                    <a:lnTo>
                      <a:pt x="51118" y="1593"/>
                    </a:lnTo>
                    <a:lnTo>
                      <a:pt x="65544" y="0"/>
                    </a:lnTo>
                    <a:lnTo>
                      <a:pt x="69944" y="145"/>
                    </a:lnTo>
                    <a:lnTo>
                      <a:pt x="84085" y="2656"/>
                    </a:lnTo>
                    <a:lnTo>
                      <a:pt x="97000" y="8022"/>
                    </a:lnTo>
                    <a:lnTo>
                      <a:pt x="108344" y="15896"/>
                    </a:lnTo>
                    <a:lnTo>
                      <a:pt x="117770" y="25931"/>
                    </a:lnTo>
                    <a:lnTo>
                      <a:pt x="124931" y="37781"/>
                    </a:lnTo>
                    <a:lnTo>
                      <a:pt x="129482" y="51101"/>
                    </a:lnTo>
                    <a:lnTo>
                      <a:pt x="131076" y="65544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1" name="object 201"/>
              <p:cNvSpPr/>
              <p:nvPr/>
            </p:nvSpPr>
            <p:spPr>
              <a:xfrm>
                <a:off x="2302370" y="2373020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2"/>
                    </a:moveTo>
                    <a:lnTo>
                      <a:pt x="130919" y="69916"/>
                    </a:lnTo>
                    <a:lnTo>
                      <a:pt x="128410" y="84046"/>
                    </a:lnTo>
                    <a:lnTo>
                      <a:pt x="123047" y="96959"/>
                    </a:lnTo>
                    <a:lnTo>
                      <a:pt x="115176" y="108306"/>
                    </a:lnTo>
                    <a:lnTo>
                      <a:pt x="105143" y="117739"/>
                    </a:lnTo>
                    <a:lnTo>
                      <a:pt x="93294" y="124909"/>
                    </a:lnTo>
                    <a:lnTo>
                      <a:pt x="79975" y="129467"/>
                    </a:lnTo>
                    <a:lnTo>
                      <a:pt x="65532" y="131064"/>
                    </a:lnTo>
                    <a:lnTo>
                      <a:pt x="61147" y="130919"/>
                    </a:lnTo>
                    <a:lnTo>
                      <a:pt x="47017" y="128405"/>
                    </a:lnTo>
                    <a:lnTo>
                      <a:pt x="34104" y="123034"/>
                    </a:lnTo>
                    <a:lnTo>
                      <a:pt x="22757" y="115155"/>
                    </a:lnTo>
                    <a:lnTo>
                      <a:pt x="13324" y="105116"/>
                    </a:lnTo>
                    <a:lnTo>
                      <a:pt x="6154" y="93267"/>
                    </a:lnTo>
                    <a:lnTo>
                      <a:pt x="1596" y="79956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8" y="46994"/>
                    </a:lnTo>
                    <a:lnTo>
                      <a:pt x="8029" y="34076"/>
                    </a:lnTo>
                    <a:lnTo>
                      <a:pt x="15908" y="22731"/>
                    </a:lnTo>
                    <a:lnTo>
                      <a:pt x="25947" y="13305"/>
                    </a:lnTo>
                    <a:lnTo>
                      <a:pt x="37796" y="6144"/>
                    </a:lnTo>
                    <a:lnTo>
                      <a:pt x="51107" y="1593"/>
                    </a:lnTo>
                    <a:lnTo>
                      <a:pt x="65532" y="0"/>
                    </a:lnTo>
                    <a:lnTo>
                      <a:pt x="69923" y="144"/>
                    </a:lnTo>
                    <a:lnTo>
                      <a:pt x="84069" y="2653"/>
                    </a:lnTo>
                    <a:lnTo>
                      <a:pt x="96987" y="8016"/>
                    </a:lnTo>
                    <a:lnTo>
                      <a:pt x="108332" y="15887"/>
                    </a:lnTo>
                    <a:lnTo>
                      <a:pt x="117758" y="25920"/>
                    </a:lnTo>
                    <a:lnTo>
                      <a:pt x="124919" y="37769"/>
                    </a:lnTo>
                    <a:lnTo>
                      <a:pt x="129470" y="51088"/>
                    </a:lnTo>
                    <a:lnTo>
                      <a:pt x="131064" y="65532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24" name="object 324"/>
              <p:cNvSpPr/>
              <p:nvPr/>
            </p:nvSpPr>
            <p:spPr>
              <a:xfrm>
                <a:off x="3108718" y="3326650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44"/>
                    </a:moveTo>
                    <a:lnTo>
                      <a:pt x="130931" y="69939"/>
                    </a:lnTo>
                    <a:lnTo>
                      <a:pt x="128415" y="84066"/>
                    </a:lnTo>
                    <a:lnTo>
                      <a:pt x="123043" y="96977"/>
                    </a:lnTo>
                    <a:lnTo>
                      <a:pt x="115163" y="108323"/>
                    </a:lnTo>
                    <a:lnTo>
                      <a:pt x="105123" y="117754"/>
                    </a:lnTo>
                    <a:lnTo>
                      <a:pt x="93272" y="124923"/>
                    </a:lnTo>
                    <a:lnTo>
                      <a:pt x="79959" y="129480"/>
                    </a:lnTo>
                    <a:lnTo>
                      <a:pt x="65531" y="131076"/>
                    </a:lnTo>
                    <a:lnTo>
                      <a:pt x="61141" y="130931"/>
                    </a:lnTo>
                    <a:lnTo>
                      <a:pt x="46999" y="128418"/>
                    </a:lnTo>
                    <a:lnTo>
                      <a:pt x="34082" y="123047"/>
                    </a:lnTo>
                    <a:lnTo>
                      <a:pt x="22736" y="115168"/>
                    </a:lnTo>
                    <a:lnTo>
                      <a:pt x="13309" y="105129"/>
                    </a:lnTo>
                    <a:lnTo>
                      <a:pt x="6146" y="93280"/>
                    </a:lnTo>
                    <a:lnTo>
                      <a:pt x="1594" y="79968"/>
                    </a:lnTo>
                    <a:lnTo>
                      <a:pt x="0" y="65544"/>
                    </a:lnTo>
                    <a:lnTo>
                      <a:pt x="145" y="61143"/>
                    </a:lnTo>
                    <a:lnTo>
                      <a:pt x="2656" y="46998"/>
                    </a:lnTo>
                    <a:lnTo>
                      <a:pt x="8022" y="34080"/>
                    </a:lnTo>
                    <a:lnTo>
                      <a:pt x="15894" y="22734"/>
                    </a:lnTo>
                    <a:lnTo>
                      <a:pt x="25928" y="13307"/>
                    </a:lnTo>
                    <a:lnTo>
                      <a:pt x="37777" y="6145"/>
                    </a:lnTo>
                    <a:lnTo>
                      <a:pt x="51093" y="1594"/>
                    </a:lnTo>
                    <a:lnTo>
                      <a:pt x="65531" y="0"/>
                    </a:lnTo>
                    <a:lnTo>
                      <a:pt x="69937" y="145"/>
                    </a:lnTo>
                    <a:lnTo>
                      <a:pt x="84067" y="2659"/>
                    </a:lnTo>
                    <a:lnTo>
                      <a:pt x="96979" y="8025"/>
                    </a:lnTo>
                    <a:lnTo>
                      <a:pt x="108325" y="15899"/>
                    </a:lnTo>
                    <a:lnTo>
                      <a:pt x="117756" y="25934"/>
                    </a:lnTo>
                    <a:lnTo>
                      <a:pt x="124924" y="37784"/>
                    </a:lnTo>
                    <a:lnTo>
                      <a:pt x="129480" y="51103"/>
                    </a:lnTo>
                    <a:lnTo>
                      <a:pt x="131076" y="65544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58" name="object 358"/>
              <p:cNvSpPr/>
              <p:nvPr/>
            </p:nvSpPr>
            <p:spPr>
              <a:xfrm>
                <a:off x="3590531" y="3564775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30919" y="69929"/>
                    </a:lnTo>
                    <a:lnTo>
                      <a:pt x="128409" y="84058"/>
                    </a:lnTo>
                    <a:lnTo>
                      <a:pt x="123045" y="96971"/>
                    </a:lnTo>
                    <a:lnTo>
                      <a:pt x="115172" y="108319"/>
                    </a:lnTo>
                    <a:lnTo>
                      <a:pt x="105138" y="117752"/>
                    </a:lnTo>
                    <a:lnTo>
                      <a:pt x="93289" y="124922"/>
                    </a:lnTo>
                    <a:lnTo>
                      <a:pt x="79971" y="129479"/>
                    </a:lnTo>
                    <a:lnTo>
                      <a:pt x="65532" y="131076"/>
                    </a:lnTo>
                    <a:lnTo>
                      <a:pt x="61146" y="130931"/>
                    </a:lnTo>
                    <a:lnTo>
                      <a:pt x="47013" y="128418"/>
                    </a:lnTo>
                    <a:lnTo>
                      <a:pt x="34099" y="123047"/>
                    </a:lnTo>
                    <a:lnTo>
                      <a:pt x="22752" y="115168"/>
                    </a:lnTo>
                    <a:lnTo>
                      <a:pt x="13320" y="105129"/>
                    </a:lnTo>
                    <a:lnTo>
                      <a:pt x="6152" y="93280"/>
                    </a:lnTo>
                    <a:lnTo>
                      <a:pt x="1596" y="79968"/>
                    </a:lnTo>
                    <a:lnTo>
                      <a:pt x="0" y="65544"/>
                    </a:lnTo>
                    <a:lnTo>
                      <a:pt x="145" y="61143"/>
                    </a:lnTo>
                    <a:lnTo>
                      <a:pt x="2659" y="46998"/>
                    </a:lnTo>
                    <a:lnTo>
                      <a:pt x="8029" y="34080"/>
                    </a:lnTo>
                    <a:lnTo>
                      <a:pt x="15907" y="22734"/>
                    </a:lnTo>
                    <a:lnTo>
                      <a:pt x="25944" y="13307"/>
                    </a:lnTo>
                    <a:lnTo>
                      <a:pt x="37793" y="6145"/>
                    </a:lnTo>
                    <a:lnTo>
                      <a:pt x="51105" y="1594"/>
                    </a:lnTo>
                    <a:lnTo>
                      <a:pt x="65532" y="0"/>
                    </a:lnTo>
                    <a:lnTo>
                      <a:pt x="69932" y="145"/>
                    </a:lnTo>
                    <a:lnTo>
                      <a:pt x="84072" y="2656"/>
                    </a:lnTo>
                    <a:lnTo>
                      <a:pt x="96987" y="8022"/>
                    </a:lnTo>
                    <a:lnTo>
                      <a:pt x="108331" y="15896"/>
                    </a:lnTo>
                    <a:lnTo>
                      <a:pt x="117757" y="25931"/>
                    </a:lnTo>
                    <a:lnTo>
                      <a:pt x="124918" y="37781"/>
                    </a:lnTo>
                    <a:lnTo>
                      <a:pt x="129470" y="51101"/>
                    </a:lnTo>
                    <a:lnTo>
                      <a:pt x="131063" y="65544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67" name="object 367"/>
              <p:cNvSpPr/>
              <p:nvPr/>
            </p:nvSpPr>
            <p:spPr>
              <a:xfrm>
                <a:off x="3217418" y="3831971"/>
                <a:ext cx="131064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76">
                    <a:moveTo>
                      <a:pt x="131064" y="65544"/>
                    </a:moveTo>
                    <a:lnTo>
                      <a:pt x="130919" y="69929"/>
                    </a:lnTo>
                    <a:lnTo>
                      <a:pt x="128410" y="84058"/>
                    </a:lnTo>
                    <a:lnTo>
                      <a:pt x="123047" y="96971"/>
                    </a:lnTo>
                    <a:lnTo>
                      <a:pt x="115176" y="108319"/>
                    </a:lnTo>
                    <a:lnTo>
                      <a:pt x="105143" y="117752"/>
                    </a:lnTo>
                    <a:lnTo>
                      <a:pt x="93294" y="124922"/>
                    </a:lnTo>
                    <a:lnTo>
                      <a:pt x="79975" y="129479"/>
                    </a:lnTo>
                    <a:lnTo>
                      <a:pt x="65531" y="131076"/>
                    </a:lnTo>
                    <a:lnTo>
                      <a:pt x="61140" y="130931"/>
                    </a:lnTo>
                    <a:lnTo>
                      <a:pt x="46994" y="128418"/>
                    </a:lnTo>
                    <a:lnTo>
                      <a:pt x="34076" y="123047"/>
                    </a:lnTo>
                    <a:lnTo>
                      <a:pt x="22731" y="115168"/>
                    </a:lnTo>
                    <a:lnTo>
                      <a:pt x="13305" y="105129"/>
                    </a:lnTo>
                    <a:lnTo>
                      <a:pt x="6144" y="93280"/>
                    </a:lnTo>
                    <a:lnTo>
                      <a:pt x="1593" y="79968"/>
                    </a:lnTo>
                    <a:lnTo>
                      <a:pt x="0" y="65544"/>
                    </a:lnTo>
                    <a:lnTo>
                      <a:pt x="145" y="61143"/>
                    </a:lnTo>
                    <a:lnTo>
                      <a:pt x="2655" y="46998"/>
                    </a:lnTo>
                    <a:lnTo>
                      <a:pt x="8019" y="34080"/>
                    </a:lnTo>
                    <a:lnTo>
                      <a:pt x="15890" y="22734"/>
                    </a:lnTo>
                    <a:lnTo>
                      <a:pt x="25923" y="13307"/>
                    </a:lnTo>
                    <a:lnTo>
                      <a:pt x="37771" y="6145"/>
                    </a:lnTo>
                    <a:lnTo>
                      <a:pt x="51089" y="1594"/>
                    </a:lnTo>
                    <a:lnTo>
                      <a:pt x="65531" y="0"/>
                    </a:lnTo>
                    <a:lnTo>
                      <a:pt x="69933" y="145"/>
                    </a:lnTo>
                    <a:lnTo>
                      <a:pt x="84077" y="2656"/>
                    </a:lnTo>
                    <a:lnTo>
                      <a:pt x="96993" y="8022"/>
                    </a:lnTo>
                    <a:lnTo>
                      <a:pt x="108336" y="15896"/>
                    </a:lnTo>
                    <a:lnTo>
                      <a:pt x="117761" y="25931"/>
                    </a:lnTo>
                    <a:lnTo>
                      <a:pt x="124921" y="37781"/>
                    </a:lnTo>
                    <a:lnTo>
                      <a:pt x="129470" y="51101"/>
                    </a:lnTo>
                    <a:lnTo>
                      <a:pt x="131064" y="65544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392" name="object 392"/>
              <p:cNvSpPr/>
              <p:nvPr/>
            </p:nvSpPr>
            <p:spPr>
              <a:xfrm>
                <a:off x="2817609" y="4047134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481"/>
                    </a:moveTo>
                    <a:lnTo>
                      <a:pt x="130932" y="69872"/>
                    </a:lnTo>
                    <a:lnTo>
                      <a:pt x="128422" y="84018"/>
                    </a:lnTo>
                    <a:lnTo>
                      <a:pt x="123057" y="96936"/>
                    </a:lnTo>
                    <a:lnTo>
                      <a:pt x="115185" y="108281"/>
                    </a:lnTo>
                    <a:lnTo>
                      <a:pt x="105151" y="117707"/>
                    </a:lnTo>
                    <a:lnTo>
                      <a:pt x="93302" y="124869"/>
                    </a:lnTo>
                    <a:lnTo>
                      <a:pt x="79984" y="129419"/>
                    </a:lnTo>
                    <a:lnTo>
                      <a:pt x="65544" y="131013"/>
                    </a:lnTo>
                    <a:lnTo>
                      <a:pt x="61148" y="130868"/>
                    </a:lnTo>
                    <a:lnTo>
                      <a:pt x="47016" y="128357"/>
                    </a:lnTo>
                    <a:lnTo>
                      <a:pt x="34102" y="122993"/>
                    </a:lnTo>
                    <a:lnTo>
                      <a:pt x="22755" y="115122"/>
                    </a:lnTo>
                    <a:lnTo>
                      <a:pt x="13322" y="105089"/>
                    </a:lnTo>
                    <a:lnTo>
                      <a:pt x="6153" y="93241"/>
                    </a:lnTo>
                    <a:lnTo>
                      <a:pt x="1596" y="79923"/>
                    </a:lnTo>
                    <a:lnTo>
                      <a:pt x="0" y="65481"/>
                    </a:lnTo>
                    <a:lnTo>
                      <a:pt x="142" y="61125"/>
                    </a:lnTo>
                    <a:lnTo>
                      <a:pt x="2651" y="46990"/>
                    </a:lnTo>
                    <a:lnTo>
                      <a:pt x="8019" y="34077"/>
                    </a:lnTo>
                    <a:lnTo>
                      <a:pt x="15899" y="22735"/>
                    </a:lnTo>
                    <a:lnTo>
                      <a:pt x="25940" y="13309"/>
                    </a:lnTo>
                    <a:lnTo>
                      <a:pt x="37794" y="6146"/>
                    </a:lnTo>
                    <a:lnTo>
                      <a:pt x="51111" y="1594"/>
                    </a:lnTo>
                    <a:lnTo>
                      <a:pt x="65544" y="0"/>
                    </a:lnTo>
                    <a:lnTo>
                      <a:pt x="69895" y="141"/>
                    </a:lnTo>
                    <a:lnTo>
                      <a:pt x="84045" y="2643"/>
                    </a:lnTo>
                    <a:lnTo>
                      <a:pt x="96970" y="8001"/>
                    </a:lnTo>
                    <a:lnTo>
                      <a:pt x="108323" y="15868"/>
                    </a:lnTo>
                    <a:lnTo>
                      <a:pt x="117757" y="25896"/>
                    </a:lnTo>
                    <a:lnTo>
                      <a:pt x="124925" y="37739"/>
                    </a:lnTo>
                    <a:lnTo>
                      <a:pt x="129481" y="51050"/>
                    </a:lnTo>
                    <a:lnTo>
                      <a:pt x="131076" y="65481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01" name="object 401"/>
              <p:cNvSpPr/>
              <p:nvPr/>
            </p:nvSpPr>
            <p:spPr>
              <a:xfrm>
                <a:off x="4412996" y="2862059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44"/>
                    </a:moveTo>
                    <a:lnTo>
                      <a:pt x="130931" y="69934"/>
                    </a:lnTo>
                    <a:lnTo>
                      <a:pt x="128418" y="84077"/>
                    </a:lnTo>
                    <a:lnTo>
                      <a:pt x="123047" y="96994"/>
                    </a:lnTo>
                    <a:lnTo>
                      <a:pt x="115168" y="108340"/>
                    </a:lnTo>
                    <a:lnTo>
                      <a:pt x="105129" y="117767"/>
                    </a:lnTo>
                    <a:lnTo>
                      <a:pt x="93280" y="124930"/>
                    </a:lnTo>
                    <a:lnTo>
                      <a:pt x="79968" y="129482"/>
                    </a:lnTo>
                    <a:lnTo>
                      <a:pt x="65544" y="131076"/>
                    </a:lnTo>
                    <a:lnTo>
                      <a:pt x="61143" y="130931"/>
                    </a:lnTo>
                    <a:lnTo>
                      <a:pt x="46998" y="128419"/>
                    </a:lnTo>
                    <a:lnTo>
                      <a:pt x="34080" y="123054"/>
                    </a:lnTo>
                    <a:lnTo>
                      <a:pt x="22734" y="115181"/>
                    </a:lnTo>
                    <a:lnTo>
                      <a:pt x="13307" y="105148"/>
                    </a:lnTo>
                    <a:lnTo>
                      <a:pt x="6145" y="93299"/>
                    </a:lnTo>
                    <a:lnTo>
                      <a:pt x="1594" y="79983"/>
                    </a:lnTo>
                    <a:lnTo>
                      <a:pt x="0" y="65544"/>
                    </a:lnTo>
                    <a:lnTo>
                      <a:pt x="145" y="61138"/>
                    </a:lnTo>
                    <a:lnTo>
                      <a:pt x="2659" y="47009"/>
                    </a:lnTo>
                    <a:lnTo>
                      <a:pt x="8025" y="34097"/>
                    </a:lnTo>
                    <a:lnTo>
                      <a:pt x="15899" y="22751"/>
                    </a:lnTo>
                    <a:lnTo>
                      <a:pt x="25934" y="13320"/>
                    </a:lnTo>
                    <a:lnTo>
                      <a:pt x="37784" y="6152"/>
                    </a:lnTo>
                    <a:lnTo>
                      <a:pt x="51103" y="1596"/>
                    </a:lnTo>
                    <a:lnTo>
                      <a:pt x="65544" y="0"/>
                    </a:lnTo>
                    <a:lnTo>
                      <a:pt x="69939" y="145"/>
                    </a:lnTo>
                    <a:lnTo>
                      <a:pt x="84066" y="2660"/>
                    </a:lnTo>
                    <a:lnTo>
                      <a:pt x="96977" y="8032"/>
                    </a:lnTo>
                    <a:lnTo>
                      <a:pt x="108323" y="15913"/>
                    </a:lnTo>
                    <a:lnTo>
                      <a:pt x="117754" y="25952"/>
                    </a:lnTo>
                    <a:lnTo>
                      <a:pt x="124923" y="37803"/>
                    </a:lnTo>
                    <a:lnTo>
                      <a:pt x="129480" y="51117"/>
                    </a:lnTo>
                    <a:lnTo>
                      <a:pt x="131076" y="65544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54" name="object 454"/>
              <p:cNvSpPr/>
              <p:nvPr/>
            </p:nvSpPr>
            <p:spPr>
              <a:xfrm>
                <a:off x="4541786" y="3892054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1"/>
                    </a:moveTo>
                    <a:lnTo>
                      <a:pt x="130919" y="69917"/>
                    </a:lnTo>
                    <a:lnTo>
                      <a:pt x="128406" y="84050"/>
                    </a:lnTo>
                    <a:lnTo>
                      <a:pt x="123037" y="96964"/>
                    </a:lnTo>
                    <a:lnTo>
                      <a:pt x="115159" y="108311"/>
                    </a:lnTo>
                    <a:lnTo>
                      <a:pt x="105122" y="117743"/>
                    </a:lnTo>
                    <a:lnTo>
                      <a:pt x="93272" y="124911"/>
                    </a:lnTo>
                    <a:lnTo>
                      <a:pt x="79960" y="129467"/>
                    </a:lnTo>
                    <a:lnTo>
                      <a:pt x="65532" y="131063"/>
                    </a:lnTo>
                    <a:lnTo>
                      <a:pt x="61141" y="130919"/>
                    </a:lnTo>
                    <a:lnTo>
                      <a:pt x="46999" y="128406"/>
                    </a:lnTo>
                    <a:lnTo>
                      <a:pt x="34082" y="123037"/>
                    </a:lnTo>
                    <a:lnTo>
                      <a:pt x="22736" y="115159"/>
                    </a:lnTo>
                    <a:lnTo>
                      <a:pt x="13309" y="105122"/>
                    </a:lnTo>
                    <a:lnTo>
                      <a:pt x="6146" y="93272"/>
                    </a:lnTo>
                    <a:lnTo>
                      <a:pt x="1594" y="79960"/>
                    </a:lnTo>
                    <a:lnTo>
                      <a:pt x="0" y="65531"/>
                    </a:lnTo>
                    <a:lnTo>
                      <a:pt x="144" y="61141"/>
                    </a:lnTo>
                    <a:lnTo>
                      <a:pt x="2654" y="46999"/>
                    </a:lnTo>
                    <a:lnTo>
                      <a:pt x="8018" y="34082"/>
                    </a:lnTo>
                    <a:lnTo>
                      <a:pt x="15891" y="22736"/>
                    </a:lnTo>
                    <a:lnTo>
                      <a:pt x="25925" y="13309"/>
                    </a:lnTo>
                    <a:lnTo>
                      <a:pt x="37774" y="6146"/>
                    </a:lnTo>
                    <a:lnTo>
                      <a:pt x="51092" y="1594"/>
                    </a:lnTo>
                    <a:lnTo>
                      <a:pt x="65532" y="0"/>
                    </a:lnTo>
                    <a:lnTo>
                      <a:pt x="69917" y="144"/>
                    </a:lnTo>
                    <a:lnTo>
                      <a:pt x="84050" y="2654"/>
                    </a:lnTo>
                    <a:lnTo>
                      <a:pt x="96964" y="8018"/>
                    </a:lnTo>
                    <a:lnTo>
                      <a:pt x="108311" y="15891"/>
                    </a:lnTo>
                    <a:lnTo>
                      <a:pt x="117743" y="25925"/>
                    </a:lnTo>
                    <a:lnTo>
                      <a:pt x="124911" y="37774"/>
                    </a:lnTo>
                    <a:lnTo>
                      <a:pt x="129467" y="51092"/>
                    </a:lnTo>
                    <a:lnTo>
                      <a:pt x="131063" y="65531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63" name="object 463"/>
              <p:cNvSpPr/>
              <p:nvPr/>
            </p:nvSpPr>
            <p:spPr>
              <a:xfrm>
                <a:off x="4121797" y="3881640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1"/>
                    </a:moveTo>
                    <a:lnTo>
                      <a:pt x="130919" y="69916"/>
                    </a:lnTo>
                    <a:lnTo>
                      <a:pt x="128406" y="84046"/>
                    </a:lnTo>
                    <a:lnTo>
                      <a:pt x="123037" y="96959"/>
                    </a:lnTo>
                    <a:lnTo>
                      <a:pt x="115159" y="108306"/>
                    </a:lnTo>
                    <a:lnTo>
                      <a:pt x="105122" y="117739"/>
                    </a:lnTo>
                    <a:lnTo>
                      <a:pt x="93272" y="124909"/>
                    </a:lnTo>
                    <a:lnTo>
                      <a:pt x="79960" y="129467"/>
                    </a:lnTo>
                    <a:lnTo>
                      <a:pt x="65532" y="131063"/>
                    </a:lnTo>
                    <a:lnTo>
                      <a:pt x="61140" y="130919"/>
                    </a:lnTo>
                    <a:lnTo>
                      <a:pt x="46994" y="128405"/>
                    </a:lnTo>
                    <a:lnTo>
                      <a:pt x="34076" y="123034"/>
                    </a:lnTo>
                    <a:lnTo>
                      <a:pt x="22731" y="115155"/>
                    </a:lnTo>
                    <a:lnTo>
                      <a:pt x="13305" y="105116"/>
                    </a:lnTo>
                    <a:lnTo>
                      <a:pt x="6144" y="93267"/>
                    </a:lnTo>
                    <a:lnTo>
                      <a:pt x="1593" y="79956"/>
                    </a:lnTo>
                    <a:lnTo>
                      <a:pt x="0" y="65531"/>
                    </a:lnTo>
                    <a:lnTo>
                      <a:pt x="144" y="61140"/>
                    </a:lnTo>
                    <a:lnTo>
                      <a:pt x="2653" y="46994"/>
                    </a:lnTo>
                    <a:lnTo>
                      <a:pt x="8016" y="34076"/>
                    </a:lnTo>
                    <a:lnTo>
                      <a:pt x="15887" y="22731"/>
                    </a:lnTo>
                    <a:lnTo>
                      <a:pt x="25920" y="13305"/>
                    </a:lnTo>
                    <a:lnTo>
                      <a:pt x="37769" y="6144"/>
                    </a:lnTo>
                    <a:lnTo>
                      <a:pt x="51088" y="1593"/>
                    </a:lnTo>
                    <a:lnTo>
                      <a:pt x="65532" y="0"/>
                    </a:lnTo>
                    <a:lnTo>
                      <a:pt x="69917" y="144"/>
                    </a:lnTo>
                    <a:lnTo>
                      <a:pt x="84050" y="2653"/>
                    </a:lnTo>
                    <a:lnTo>
                      <a:pt x="96964" y="8016"/>
                    </a:lnTo>
                    <a:lnTo>
                      <a:pt x="108311" y="15887"/>
                    </a:lnTo>
                    <a:lnTo>
                      <a:pt x="117743" y="25920"/>
                    </a:lnTo>
                    <a:lnTo>
                      <a:pt x="124911" y="37769"/>
                    </a:lnTo>
                    <a:lnTo>
                      <a:pt x="129467" y="51088"/>
                    </a:lnTo>
                    <a:lnTo>
                      <a:pt x="131063" y="6553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83" name="object 483"/>
              <p:cNvSpPr/>
              <p:nvPr/>
            </p:nvSpPr>
            <p:spPr>
              <a:xfrm>
                <a:off x="5215534" y="3055594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56"/>
                    </a:lnTo>
                    <a:lnTo>
                      <a:pt x="25055" y="24357"/>
                    </a:lnTo>
                    <a:lnTo>
                      <a:pt x="35353" y="16201"/>
                    </a:lnTo>
                    <a:lnTo>
                      <a:pt x="43568" y="5796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90" name="object 490"/>
              <p:cNvSpPr/>
              <p:nvPr/>
            </p:nvSpPr>
            <p:spPr>
              <a:xfrm>
                <a:off x="3779240" y="5405488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1"/>
                    </a:moveTo>
                    <a:lnTo>
                      <a:pt x="130919" y="69923"/>
                    </a:lnTo>
                    <a:lnTo>
                      <a:pt x="128410" y="84069"/>
                    </a:lnTo>
                    <a:lnTo>
                      <a:pt x="123047" y="96987"/>
                    </a:lnTo>
                    <a:lnTo>
                      <a:pt x="115176" y="108332"/>
                    </a:lnTo>
                    <a:lnTo>
                      <a:pt x="105143" y="117758"/>
                    </a:lnTo>
                    <a:lnTo>
                      <a:pt x="93294" y="124919"/>
                    </a:lnTo>
                    <a:lnTo>
                      <a:pt x="79975" y="129470"/>
                    </a:lnTo>
                    <a:lnTo>
                      <a:pt x="65532" y="131063"/>
                    </a:lnTo>
                    <a:lnTo>
                      <a:pt x="61147" y="130919"/>
                    </a:lnTo>
                    <a:lnTo>
                      <a:pt x="47017" y="128410"/>
                    </a:lnTo>
                    <a:lnTo>
                      <a:pt x="34104" y="123047"/>
                    </a:lnTo>
                    <a:lnTo>
                      <a:pt x="22757" y="115176"/>
                    </a:lnTo>
                    <a:lnTo>
                      <a:pt x="13324" y="105143"/>
                    </a:lnTo>
                    <a:lnTo>
                      <a:pt x="6154" y="93294"/>
                    </a:lnTo>
                    <a:lnTo>
                      <a:pt x="1596" y="79975"/>
                    </a:lnTo>
                    <a:lnTo>
                      <a:pt x="0" y="65531"/>
                    </a:lnTo>
                    <a:lnTo>
                      <a:pt x="144" y="61146"/>
                    </a:lnTo>
                    <a:lnTo>
                      <a:pt x="2658" y="47013"/>
                    </a:lnTo>
                    <a:lnTo>
                      <a:pt x="8029" y="34099"/>
                    </a:lnTo>
                    <a:lnTo>
                      <a:pt x="15908" y="22752"/>
                    </a:lnTo>
                    <a:lnTo>
                      <a:pt x="25947" y="13320"/>
                    </a:lnTo>
                    <a:lnTo>
                      <a:pt x="37796" y="6152"/>
                    </a:lnTo>
                    <a:lnTo>
                      <a:pt x="51107" y="1596"/>
                    </a:lnTo>
                    <a:lnTo>
                      <a:pt x="65532" y="0"/>
                    </a:lnTo>
                    <a:lnTo>
                      <a:pt x="69923" y="144"/>
                    </a:lnTo>
                    <a:lnTo>
                      <a:pt x="84069" y="2657"/>
                    </a:lnTo>
                    <a:lnTo>
                      <a:pt x="96987" y="8026"/>
                    </a:lnTo>
                    <a:lnTo>
                      <a:pt x="108332" y="15904"/>
                    </a:lnTo>
                    <a:lnTo>
                      <a:pt x="117758" y="25941"/>
                    </a:lnTo>
                    <a:lnTo>
                      <a:pt x="124919" y="37791"/>
                    </a:lnTo>
                    <a:lnTo>
                      <a:pt x="129470" y="51103"/>
                    </a:lnTo>
                    <a:lnTo>
                      <a:pt x="131064" y="6553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53" name="object 553"/>
              <p:cNvSpPr/>
              <p:nvPr/>
            </p:nvSpPr>
            <p:spPr>
              <a:xfrm>
                <a:off x="3066656" y="4452493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30919" y="69923"/>
                    </a:lnTo>
                    <a:lnTo>
                      <a:pt x="128409" y="84069"/>
                    </a:lnTo>
                    <a:lnTo>
                      <a:pt x="123045" y="96987"/>
                    </a:lnTo>
                    <a:lnTo>
                      <a:pt x="115172" y="108332"/>
                    </a:lnTo>
                    <a:lnTo>
                      <a:pt x="105138" y="117758"/>
                    </a:lnTo>
                    <a:lnTo>
                      <a:pt x="93289" y="124919"/>
                    </a:lnTo>
                    <a:lnTo>
                      <a:pt x="79971" y="129470"/>
                    </a:lnTo>
                    <a:lnTo>
                      <a:pt x="65531" y="131064"/>
                    </a:lnTo>
                    <a:lnTo>
                      <a:pt x="61146" y="130919"/>
                    </a:lnTo>
                    <a:lnTo>
                      <a:pt x="47013" y="128410"/>
                    </a:lnTo>
                    <a:lnTo>
                      <a:pt x="34099" y="123047"/>
                    </a:lnTo>
                    <a:lnTo>
                      <a:pt x="22752" y="115176"/>
                    </a:lnTo>
                    <a:lnTo>
                      <a:pt x="13320" y="105143"/>
                    </a:lnTo>
                    <a:lnTo>
                      <a:pt x="6152" y="93294"/>
                    </a:lnTo>
                    <a:lnTo>
                      <a:pt x="1596" y="79975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7" y="46994"/>
                    </a:lnTo>
                    <a:lnTo>
                      <a:pt x="8026" y="34076"/>
                    </a:lnTo>
                    <a:lnTo>
                      <a:pt x="15904" y="22731"/>
                    </a:lnTo>
                    <a:lnTo>
                      <a:pt x="25941" y="13305"/>
                    </a:lnTo>
                    <a:lnTo>
                      <a:pt x="37791" y="6144"/>
                    </a:lnTo>
                    <a:lnTo>
                      <a:pt x="51103" y="1593"/>
                    </a:lnTo>
                    <a:lnTo>
                      <a:pt x="65531" y="0"/>
                    </a:lnTo>
                    <a:lnTo>
                      <a:pt x="69922" y="144"/>
                    </a:lnTo>
                    <a:lnTo>
                      <a:pt x="84064" y="2653"/>
                    </a:lnTo>
                    <a:lnTo>
                      <a:pt x="96981" y="8016"/>
                    </a:lnTo>
                    <a:lnTo>
                      <a:pt x="108327" y="15887"/>
                    </a:lnTo>
                    <a:lnTo>
                      <a:pt x="117754" y="25920"/>
                    </a:lnTo>
                    <a:lnTo>
                      <a:pt x="124917" y="37769"/>
                    </a:lnTo>
                    <a:lnTo>
                      <a:pt x="129469" y="51088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89" name="object 589"/>
              <p:cNvSpPr/>
              <p:nvPr/>
            </p:nvSpPr>
            <p:spPr>
              <a:xfrm>
                <a:off x="3946271" y="5920727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30931" y="69933"/>
                    </a:lnTo>
                    <a:lnTo>
                      <a:pt x="128415" y="84078"/>
                    </a:lnTo>
                    <a:lnTo>
                      <a:pt x="123044" y="96996"/>
                    </a:lnTo>
                    <a:lnTo>
                      <a:pt x="115164" y="108342"/>
                    </a:lnTo>
                    <a:lnTo>
                      <a:pt x="105126" y="117769"/>
                    </a:lnTo>
                    <a:lnTo>
                      <a:pt x="93277" y="124931"/>
                    </a:lnTo>
                    <a:lnTo>
                      <a:pt x="79967" y="129482"/>
                    </a:lnTo>
                    <a:lnTo>
                      <a:pt x="65544" y="131076"/>
                    </a:lnTo>
                    <a:lnTo>
                      <a:pt x="61133" y="130930"/>
                    </a:lnTo>
                    <a:lnTo>
                      <a:pt x="46990" y="128417"/>
                    </a:lnTo>
                    <a:lnTo>
                      <a:pt x="34074" y="123050"/>
                    </a:lnTo>
                    <a:lnTo>
                      <a:pt x="22730" y="115177"/>
                    </a:lnTo>
                    <a:lnTo>
                      <a:pt x="13305" y="105142"/>
                    </a:lnTo>
                    <a:lnTo>
                      <a:pt x="6144" y="93292"/>
                    </a:lnTo>
                    <a:lnTo>
                      <a:pt x="1593" y="79973"/>
                    </a:lnTo>
                    <a:lnTo>
                      <a:pt x="0" y="65531"/>
                    </a:lnTo>
                    <a:lnTo>
                      <a:pt x="145" y="61137"/>
                    </a:lnTo>
                    <a:lnTo>
                      <a:pt x="2656" y="47009"/>
                    </a:lnTo>
                    <a:lnTo>
                      <a:pt x="8022" y="34098"/>
                    </a:lnTo>
                    <a:lnTo>
                      <a:pt x="15896" y="22753"/>
                    </a:lnTo>
                    <a:lnTo>
                      <a:pt x="25931" y="13321"/>
                    </a:lnTo>
                    <a:lnTo>
                      <a:pt x="37781" y="6153"/>
                    </a:lnTo>
                    <a:lnTo>
                      <a:pt x="51101" y="1596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8"/>
                    </a:lnTo>
                    <a:lnTo>
                      <a:pt x="96971" y="8029"/>
                    </a:lnTo>
                    <a:lnTo>
                      <a:pt x="108319" y="15908"/>
                    </a:lnTo>
                    <a:lnTo>
                      <a:pt x="117752" y="25947"/>
                    </a:lnTo>
                    <a:lnTo>
                      <a:pt x="124922" y="37796"/>
                    </a:lnTo>
                    <a:lnTo>
                      <a:pt x="129479" y="51107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598" name="object 598"/>
              <p:cNvSpPr/>
              <p:nvPr/>
            </p:nvSpPr>
            <p:spPr>
              <a:xfrm>
                <a:off x="2662246" y="4445845"/>
                <a:ext cx="1530178" cy="1713804"/>
              </a:xfrm>
              <a:custGeom>
                <a:avLst/>
                <a:gdLst/>
                <a:ahLst/>
                <a:cxnLst/>
                <a:rect l="l" t="t" r="r" b="b"/>
                <a:pathLst>
                  <a:path w="1530178" h="1713804">
                    <a:moveTo>
                      <a:pt x="94153" y="57300"/>
                    </a:moveTo>
                    <a:lnTo>
                      <a:pt x="66207" y="85263"/>
                    </a:lnTo>
                    <a:lnTo>
                      <a:pt x="43267" y="117827"/>
                    </a:lnTo>
                    <a:lnTo>
                      <a:pt x="25255" y="154706"/>
                    </a:lnTo>
                    <a:lnTo>
                      <a:pt x="12091" y="195617"/>
                    </a:lnTo>
                    <a:lnTo>
                      <a:pt x="3699" y="240272"/>
                    </a:lnTo>
                    <a:lnTo>
                      <a:pt x="0" y="288387"/>
                    </a:lnTo>
                    <a:lnTo>
                      <a:pt x="915" y="339677"/>
                    </a:lnTo>
                    <a:lnTo>
                      <a:pt x="6368" y="393857"/>
                    </a:lnTo>
                    <a:lnTo>
                      <a:pt x="16279" y="450641"/>
                    </a:lnTo>
                    <a:lnTo>
                      <a:pt x="30572" y="509744"/>
                    </a:lnTo>
                    <a:lnTo>
                      <a:pt x="49167" y="570881"/>
                    </a:lnTo>
                    <a:lnTo>
                      <a:pt x="71987" y="633767"/>
                    </a:lnTo>
                    <a:lnTo>
                      <a:pt x="98953" y="698116"/>
                    </a:lnTo>
                    <a:lnTo>
                      <a:pt x="129988" y="763644"/>
                    </a:lnTo>
                    <a:lnTo>
                      <a:pt x="165013" y="830064"/>
                    </a:lnTo>
                    <a:lnTo>
                      <a:pt x="203951" y="897092"/>
                    </a:lnTo>
                    <a:lnTo>
                      <a:pt x="246723" y="964443"/>
                    </a:lnTo>
                    <a:lnTo>
                      <a:pt x="293251" y="1031831"/>
                    </a:lnTo>
                    <a:lnTo>
                      <a:pt x="343458" y="1098971"/>
                    </a:lnTo>
                    <a:lnTo>
                      <a:pt x="397264" y="1165579"/>
                    </a:lnTo>
                    <a:lnTo>
                      <a:pt x="453515" y="1230129"/>
                    </a:lnTo>
                    <a:lnTo>
                      <a:pt x="510916" y="1291227"/>
                    </a:lnTo>
                    <a:lnTo>
                      <a:pt x="569200" y="1348745"/>
                    </a:lnTo>
                    <a:lnTo>
                      <a:pt x="628099" y="1402559"/>
                    </a:lnTo>
                    <a:lnTo>
                      <a:pt x="687347" y="1452541"/>
                    </a:lnTo>
                    <a:lnTo>
                      <a:pt x="746676" y="1498565"/>
                    </a:lnTo>
                    <a:lnTo>
                      <a:pt x="805818" y="1540504"/>
                    </a:lnTo>
                    <a:lnTo>
                      <a:pt x="864507" y="1578232"/>
                    </a:lnTo>
                    <a:lnTo>
                      <a:pt x="922474" y="1611623"/>
                    </a:lnTo>
                    <a:lnTo>
                      <a:pt x="979452" y="1640550"/>
                    </a:lnTo>
                    <a:lnTo>
                      <a:pt x="1035174" y="1664887"/>
                    </a:lnTo>
                    <a:lnTo>
                      <a:pt x="1089373" y="1684507"/>
                    </a:lnTo>
                    <a:lnTo>
                      <a:pt x="1141781" y="1699284"/>
                    </a:lnTo>
                    <a:lnTo>
                      <a:pt x="1192131" y="1709092"/>
                    </a:lnTo>
                    <a:lnTo>
                      <a:pt x="1240155" y="1713804"/>
                    </a:lnTo>
                    <a:lnTo>
                      <a:pt x="1285586" y="1713294"/>
                    </a:lnTo>
                    <a:lnTo>
                      <a:pt x="1328157" y="1707435"/>
                    </a:lnTo>
                    <a:lnTo>
                      <a:pt x="1367600" y="1696100"/>
                    </a:lnTo>
                    <a:lnTo>
                      <a:pt x="1403648" y="1679165"/>
                    </a:lnTo>
                    <a:lnTo>
                      <a:pt x="1436033" y="1656501"/>
                    </a:lnTo>
                    <a:lnTo>
                      <a:pt x="1463976" y="1628537"/>
                    </a:lnTo>
                    <a:lnTo>
                      <a:pt x="1486914" y="1595974"/>
                    </a:lnTo>
                    <a:lnTo>
                      <a:pt x="1504925" y="1559095"/>
                    </a:lnTo>
                    <a:lnTo>
                      <a:pt x="1518088" y="1518186"/>
                    </a:lnTo>
                    <a:lnTo>
                      <a:pt x="1526480" y="1473533"/>
                    </a:lnTo>
                    <a:lnTo>
                      <a:pt x="1530178" y="1425420"/>
                    </a:lnTo>
                    <a:lnTo>
                      <a:pt x="1529263" y="1374133"/>
                    </a:lnTo>
                    <a:lnTo>
                      <a:pt x="1523810" y="1319957"/>
                    </a:lnTo>
                    <a:lnTo>
                      <a:pt x="1513899" y="1263177"/>
                    </a:lnTo>
                    <a:lnTo>
                      <a:pt x="1499607" y="1204078"/>
                    </a:lnTo>
                    <a:lnTo>
                      <a:pt x="1481013" y="1142946"/>
                    </a:lnTo>
                    <a:lnTo>
                      <a:pt x="1458194" y="1080065"/>
                    </a:lnTo>
                    <a:lnTo>
                      <a:pt x="1431228" y="1015720"/>
                    </a:lnTo>
                    <a:lnTo>
                      <a:pt x="1400195" y="950197"/>
                    </a:lnTo>
                    <a:lnTo>
                      <a:pt x="1365170" y="883781"/>
                    </a:lnTo>
                    <a:lnTo>
                      <a:pt x="1326234" y="816757"/>
                    </a:lnTo>
                    <a:lnTo>
                      <a:pt x="1283463" y="749410"/>
                    </a:lnTo>
                    <a:lnTo>
                      <a:pt x="1236935" y="682026"/>
                    </a:lnTo>
                    <a:lnTo>
                      <a:pt x="1186730" y="614889"/>
                    </a:lnTo>
                    <a:lnTo>
                      <a:pt x="1132924" y="548285"/>
                    </a:lnTo>
                    <a:lnTo>
                      <a:pt x="1076678" y="483725"/>
                    </a:lnTo>
                    <a:lnTo>
                      <a:pt x="1019281" y="422618"/>
                    </a:lnTo>
                    <a:lnTo>
                      <a:pt x="961001" y="365092"/>
                    </a:lnTo>
                    <a:lnTo>
                      <a:pt x="902105" y="311272"/>
                    </a:lnTo>
                    <a:lnTo>
                      <a:pt x="842860" y="261284"/>
                    </a:lnTo>
                    <a:lnTo>
                      <a:pt x="783534" y="215256"/>
                    </a:lnTo>
                    <a:lnTo>
                      <a:pt x="724394" y="173313"/>
                    </a:lnTo>
                    <a:lnTo>
                      <a:pt x="665707" y="135581"/>
                    </a:lnTo>
                    <a:lnTo>
                      <a:pt x="607741" y="102188"/>
                    </a:lnTo>
                    <a:lnTo>
                      <a:pt x="550764" y="73258"/>
                    </a:lnTo>
                    <a:lnTo>
                      <a:pt x="495041" y="48920"/>
                    </a:lnTo>
                    <a:lnTo>
                      <a:pt x="440842" y="29298"/>
                    </a:lnTo>
                    <a:lnTo>
                      <a:pt x="388433" y="14520"/>
                    </a:lnTo>
                    <a:lnTo>
                      <a:pt x="338081" y="4712"/>
                    </a:lnTo>
                    <a:lnTo>
                      <a:pt x="290054" y="0"/>
                    </a:lnTo>
                    <a:lnTo>
                      <a:pt x="244620" y="509"/>
                    </a:lnTo>
                    <a:lnTo>
                      <a:pt x="202045" y="6368"/>
                    </a:lnTo>
                    <a:lnTo>
                      <a:pt x="162598" y="17702"/>
                    </a:lnTo>
                    <a:lnTo>
                      <a:pt x="126544" y="34637"/>
                    </a:lnTo>
                    <a:lnTo>
                      <a:pt x="94153" y="57300"/>
                    </a:lnTo>
                  </a:path>
                </a:pathLst>
              </a:custGeom>
              <a:ln w="211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52" name="object 652"/>
              <p:cNvSpPr/>
              <p:nvPr/>
            </p:nvSpPr>
            <p:spPr>
              <a:xfrm>
                <a:off x="1689989" y="3306965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30931" y="69926"/>
                    </a:lnTo>
                    <a:lnTo>
                      <a:pt x="128415" y="84054"/>
                    </a:lnTo>
                    <a:lnTo>
                      <a:pt x="123043" y="96965"/>
                    </a:lnTo>
                    <a:lnTo>
                      <a:pt x="115163" y="108310"/>
                    </a:lnTo>
                    <a:lnTo>
                      <a:pt x="105123" y="117742"/>
                    </a:lnTo>
                    <a:lnTo>
                      <a:pt x="93272" y="124910"/>
                    </a:lnTo>
                    <a:lnTo>
                      <a:pt x="79959" y="129467"/>
                    </a:lnTo>
                    <a:lnTo>
                      <a:pt x="65531" y="131063"/>
                    </a:lnTo>
                    <a:lnTo>
                      <a:pt x="61141" y="130919"/>
                    </a:lnTo>
                    <a:lnTo>
                      <a:pt x="46999" y="128405"/>
                    </a:lnTo>
                    <a:lnTo>
                      <a:pt x="34082" y="123034"/>
                    </a:lnTo>
                    <a:lnTo>
                      <a:pt x="22736" y="115155"/>
                    </a:lnTo>
                    <a:lnTo>
                      <a:pt x="13309" y="105116"/>
                    </a:lnTo>
                    <a:lnTo>
                      <a:pt x="6146" y="93267"/>
                    </a:lnTo>
                    <a:lnTo>
                      <a:pt x="1594" y="79956"/>
                    </a:lnTo>
                    <a:lnTo>
                      <a:pt x="0" y="65531"/>
                    </a:lnTo>
                    <a:lnTo>
                      <a:pt x="144" y="61140"/>
                    </a:lnTo>
                    <a:lnTo>
                      <a:pt x="2654" y="46994"/>
                    </a:lnTo>
                    <a:lnTo>
                      <a:pt x="8018" y="34076"/>
                    </a:lnTo>
                    <a:lnTo>
                      <a:pt x="15891" y="22731"/>
                    </a:lnTo>
                    <a:lnTo>
                      <a:pt x="25925" y="13305"/>
                    </a:lnTo>
                    <a:lnTo>
                      <a:pt x="37774" y="6144"/>
                    </a:lnTo>
                    <a:lnTo>
                      <a:pt x="51092" y="1593"/>
                    </a:lnTo>
                    <a:lnTo>
                      <a:pt x="65531" y="0"/>
                    </a:lnTo>
                    <a:lnTo>
                      <a:pt x="69927" y="145"/>
                    </a:lnTo>
                    <a:lnTo>
                      <a:pt x="84059" y="2655"/>
                    </a:lnTo>
                    <a:lnTo>
                      <a:pt x="96973" y="8019"/>
                    </a:lnTo>
                    <a:lnTo>
                      <a:pt x="108321" y="15890"/>
                    </a:lnTo>
                    <a:lnTo>
                      <a:pt x="117753" y="25923"/>
                    </a:lnTo>
                    <a:lnTo>
                      <a:pt x="124923" y="37771"/>
                    </a:lnTo>
                    <a:lnTo>
                      <a:pt x="129480" y="51089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79" name="object 679"/>
              <p:cNvSpPr/>
              <p:nvPr/>
            </p:nvSpPr>
            <p:spPr>
              <a:xfrm>
                <a:off x="2290559" y="3786886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30932" y="69917"/>
                    </a:lnTo>
                    <a:lnTo>
                      <a:pt x="128422" y="84050"/>
                    </a:lnTo>
                    <a:lnTo>
                      <a:pt x="123057" y="96964"/>
                    </a:lnTo>
                    <a:lnTo>
                      <a:pt x="115185" y="108311"/>
                    </a:lnTo>
                    <a:lnTo>
                      <a:pt x="105151" y="117743"/>
                    </a:lnTo>
                    <a:lnTo>
                      <a:pt x="93302" y="124911"/>
                    </a:lnTo>
                    <a:lnTo>
                      <a:pt x="79984" y="129467"/>
                    </a:lnTo>
                    <a:lnTo>
                      <a:pt x="65544" y="131063"/>
                    </a:lnTo>
                    <a:lnTo>
                      <a:pt x="61148" y="130918"/>
                    </a:lnTo>
                    <a:lnTo>
                      <a:pt x="47016" y="128404"/>
                    </a:lnTo>
                    <a:lnTo>
                      <a:pt x="34102" y="123034"/>
                    </a:lnTo>
                    <a:lnTo>
                      <a:pt x="22755" y="115156"/>
                    </a:lnTo>
                    <a:lnTo>
                      <a:pt x="13322" y="105119"/>
                    </a:lnTo>
                    <a:lnTo>
                      <a:pt x="6153" y="93270"/>
                    </a:lnTo>
                    <a:lnTo>
                      <a:pt x="1596" y="79958"/>
                    </a:lnTo>
                    <a:lnTo>
                      <a:pt x="0" y="65531"/>
                    </a:lnTo>
                    <a:lnTo>
                      <a:pt x="145" y="61130"/>
                    </a:lnTo>
                    <a:lnTo>
                      <a:pt x="2660" y="46986"/>
                    </a:lnTo>
                    <a:lnTo>
                      <a:pt x="8032" y="34070"/>
                    </a:lnTo>
                    <a:lnTo>
                      <a:pt x="15913" y="22727"/>
                    </a:lnTo>
                    <a:lnTo>
                      <a:pt x="25952" y="13302"/>
                    </a:lnTo>
                    <a:lnTo>
                      <a:pt x="37803" y="6142"/>
                    </a:lnTo>
                    <a:lnTo>
                      <a:pt x="51117" y="1593"/>
                    </a:lnTo>
                    <a:lnTo>
                      <a:pt x="65544" y="0"/>
                    </a:lnTo>
                    <a:lnTo>
                      <a:pt x="69934" y="144"/>
                    </a:lnTo>
                    <a:lnTo>
                      <a:pt x="84077" y="2653"/>
                    </a:lnTo>
                    <a:lnTo>
                      <a:pt x="96994" y="8016"/>
                    </a:lnTo>
                    <a:lnTo>
                      <a:pt x="108340" y="15887"/>
                    </a:lnTo>
                    <a:lnTo>
                      <a:pt x="117767" y="25920"/>
                    </a:lnTo>
                    <a:lnTo>
                      <a:pt x="124930" y="37769"/>
                    </a:lnTo>
                    <a:lnTo>
                      <a:pt x="129482" y="51088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697" name="object 697"/>
              <p:cNvSpPr/>
              <p:nvPr/>
            </p:nvSpPr>
            <p:spPr>
              <a:xfrm>
                <a:off x="1827161" y="4004170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2"/>
                    </a:moveTo>
                    <a:lnTo>
                      <a:pt x="130919" y="69923"/>
                    </a:lnTo>
                    <a:lnTo>
                      <a:pt x="128406" y="84069"/>
                    </a:lnTo>
                    <a:lnTo>
                      <a:pt x="123037" y="96987"/>
                    </a:lnTo>
                    <a:lnTo>
                      <a:pt x="115159" y="108332"/>
                    </a:lnTo>
                    <a:lnTo>
                      <a:pt x="105122" y="117758"/>
                    </a:lnTo>
                    <a:lnTo>
                      <a:pt x="93272" y="124919"/>
                    </a:lnTo>
                    <a:lnTo>
                      <a:pt x="79960" y="129470"/>
                    </a:lnTo>
                    <a:lnTo>
                      <a:pt x="65531" y="131063"/>
                    </a:lnTo>
                    <a:lnTo>
                      <a:pt x="61141" y="130919"/>
                    </a:lnTo>
                    <a:lnTo>
                      <a:pt x="46999" y="128410"/>
                    </a:lnTo>
                    <a:lnTo>
                      <a:pt x="34082" y="123047"/>
                    </a:lnTo>
                    <a:lnTo>
                      <a:pt x="22736" y="115176"/>
                    </a:lnTo>
                    <a:lnTo>
                      <a:pt x="13309" y="105143"/>
                    </a:lnTo>
                    <a:lnTo>
                      <a:pt x="6146" y="93294"/>
                    </a:lnTo>
                    <a:lnTo>
                      <a:pt x="1594" y="79975"/>
                    </a:lnTo>
                    <a:lnTo>
                      <a:pt x="0" y="65532"/>
                    </a:lnTo>
                    <a:lnTo>
                      <a:pt x="144" y="61147"/>
                    </a:lnTo>
                    <a:lnTo>
                      <a:pt x="2654" y="47017"/>
                    </a:lnTo>
                    <a:lnTo>
                      <a:pt x="8018" y="34104"/>
                    </a:lnTo>
                    <a:lnTo>
                      <a:pt x="15891" y="22757"/>
                    </a:lnTo>
                    <a:lnTo>
                      <a:pt x="25925" y="13324"/>
                    </a:lnTo>
                    <a:lnTo>
                      <a:pt x="37774" y="6154"/>
                    </a:lnTo>
                    <a:lnTo>
                      <a:pt x="51092" y="1596"/>
                    </a:lnTo>
                    <a:lnTo>
                      <a:pt x="65531" y="0"/>
                    </a:lnTo>
                    <a:lnTo>
                      <a:pt x="69917" y="144"/>
                    </a:lnTo>
                    <a:lnTo>
                      <a:pt x="84050" y="2658"/>
                    </a:lnTo>
                    <a:lnTo>
                      <a:pt x="96964" y="8029"/>
                    </a:lnTo>
                    <a:lnTo>
                      <a:pt x="108311" y="15908"/>
                    </a:lnTo>
                    <a:lnTo>
                      <a:pt x="117743" y="25947"/>
                    </a:lnTo>
                    <a:lnTo>
                      <a:pt x="124911" y="37796"/>
                    </a:lnTo>
                    <a:lnTo>
                      <a:pt x="129467" y="51107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481" name="object 481"/>
              <p:cNvSpPr/>
              <p:nvPr/>
            </p:nvSpPr>
            <p:spPr>
              <a:xfrm>
                <a:off x="5145036" y="2965945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30919" y="69923"/>
                    </a:lnTo>
                    <a:lnTo>
                      <a:pt x="128406" y="84069"/>
                    </a:lnTo>
                    <a:lnTo>
                      <a:pt x="123037" y="96987"/>
                    </a:lnTo>
                    <a:lnTo>
                      <a:pt x="115159" y="108332"/>
                    </a:lnTo>
                    <a:lnTo>
                      <a:pt x="105122" y="117758"/>
                    </a:lnTo>
                    <a:lnTo>
                      <a:pt x="93272" y="124919"/>
                    </a:lnTo>
                    <a:lnTo>
                      <a:pt x="79960" y="129470"/>
                    </a:lnTo>
                    <a:lnTo>
                      <a:pt x="65532" y="131064"/>
                    </a:lnTo>
                    <a:lnTo>
                      <a:pt x="61141" y="130919"/>
                    </a:lnTo>
                    <a:lnTo>
                      <a:pt x="46999" y="128410"/>
                    </a:lnTo>
                    <a:lnTo>
                      <a:pt x="34082" y="123047"/>
                    </a:lnTo>
                    <a:lnTo>
                      <a:pt x="22736" y="115176"/>
                    </a:lnTo>
                    <a:lnTo>
                      <a:pt x="13309" y="105143"/>
                    </a:lnTo>
                    <a:lnTo>
                      <a:pt x="6146" y="93294"/>
                    </a:lnTo>
                    <a:lnTo>
                      <a:pt x="1594" y="79975"/>
                    </a:lnTo>
                    <a:lnTo>
                      <a:pt x="0" y="65532"/>
                    </a:lnTo>
                    <a:lnTo>
                      <a:pt x="144" y="61147"/>
                    </a:lnTo>
                    <a:lnTo>
                      <a:pt x="2654" y="47017"/>
                    </a:lnTo>
                    <a:lnTo>
                      <a:pt x="8018" y="34104"/>
                    </a:lnTo>
                    <a:lnTo>
                      <a:pt x="15891" y="22757"/>
                    </a:lnTo>
                    <a:lnTo>
                      <a:pt x="25925" y="13324"/>
                    </a:lnTo>
                    <a:lnTo>
                      <a:pt x="37774" y="6154"/>
                    </a:lnTo>
                    <a:lnTo>
                      <a:pt x="51092" y="1596"/>
                    </a:lnTo>
                    <a:lnTo>
                      <a:pt x="65532" y="0"/>
                    </a:lnTo>
                    <a:lnTo>
                      <a:pt x="69917" y="144"/>
                    </a:lnTo>
                    <a:lnTo>
                      <a:pt x="84050" y="2658"/>
                    </a:lnTo>
                    <a:lnTo>
                      <a:pt x="96964" y="8029"/>
                    </a:lnTo>
                    <a:lnTo>
                      <a:pt x="108311" y="15908"/>
                    </a:lnTo>
                    <a:lnTo>
                      <a:pt x="117743" y="25947"/>
                    </a:lnTo>
                    <a:lnTo>
                      <a:pt x="124911" y="37796"/>
                    </a:lnTo>
                    <a:lnTo>
                      <a:pt x="129467" y="51107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B08A09-D5B1-4C65-A429-2655D1A38F92}"/>
                </a:ext>
              </a:extLst>
            </p:cNvPr>
            <p:cNvGrpSpPr/>
            <p:nvPr/>
          </p:nvGrpSpPr>
          <p:grpSpPr>
            <a:xfrm>
              <a:off x="138228" y="1382757"/>
              <a:ext cx="5181369" cy="5200590"/>
              <a:chOff x="247881" y="620757"/>
              <a:chExt cx="5181369" cy="5200590"/>
            </a:xfrm>
          </p:grpSpPr>
          <p:sp>
            <p:nvSpPr>
              <p:cNvPr id="1375" name="TextBox 1374">
                <a:extLst>
                  <a:ext uri="{FF2B5EF4-FFF2-40B4-BE49-F238E27FC236}">
                    <a16:creationId xmlns:a16="http://schemas.microsoft.com/office/drawing/2014/main" id="{38969689-CF48-41AF-A44C-A2C274CA9CD2}"/>
                  </a:ext>
                </a:extLst>
              </p:cNvPr>
              <p:cNvSpPr txBox="1"/>
              <p:nvPr/>
            </p:nvSpPr>
            <p:spPr>
              <a:xfrm>
                <a:off x="1271819" y="620757"/>
                <a:ext cx="10239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Val339</a:t>
                </a:r>
                <a:endParaRPr lang="zh-CN" altLang="en-US" sz="2000" dirty="0"/>
              </a:p>
            </p:txBody>
          </p:sp>
          <p:sp>
            <p:nvSpPr>
              <p:cNvPr id="1376" name="TextBox 1375">
                <a:extLst>
                  <a:ext uri="{FF2B5EF4-FFF2-40B4-BE49-F238E27FC236}">
                    <a16:creationId xmlns:a16="http://schemas.microsoft.com/office/drawing/2014/main" id="{40EF3E79-036C-467C-9E55-86A5878E03C8}"/>
                  </a:ext>
                </a:extLst>
              </p:cNvPr>
              <p:cNvSpPr txBox="1"/>
              <p:nvPr/>
            </p:nvSpPr>
            <p:spPr>
              <a:xfrm>
                <a:off x="759850" y="1492294"/>
                <a:ext cx="10239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Ile341</a:t>
                </a:r>
                <a:endParaRPr lang="zh-CN" altLang="en-US" sz="2000" dirty="0"/>
              </a:p>
            </p:txBody>
          </p:sp>
          <p:sp>
            <p:nvSpPr>
              <p:cNvPr id="1377" name="TextBox 1376">
                <a:extLst>
                  <a:ext uri="{FF2B5EF4-FFF2-40B4-BE49-F238E27FC236}">
                    <a16:creationId xmlns:a16="http://schemas.microsoft.com/office/drawing/2014/main" id="{A3EDF7B1-1E8F-4237-B287-A3F1C35F696E}"/>
                  </a:ext>
                </a:extLst>
              </p:cNvPr>
              <p:cNvSpPr txBox="1"/>
              <p:nvPr/>
            </p:nvSpPr>
            <p:spPr>
              <a:xfrm>
                <a:off x="472314" y="2363832"/>
                <a:ext cx="115768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Cys285</a:t>
                </a:r>
                <a:endParaRPr lang="zh-CN" altLang="en-US" sz="2000" dirty="0"/>
              </a:p>
            </p:txBody>
          </p:sp>
          <p:sp>
            <p:nvSpPr>
              <p:cNvPr id="1378" name="TextBox 1377">
                <a:extLst>
                  <a:ext uri="{FF2B5EF4-FFF2-40B4-BE49-F238E27FC236}">
                    <a16:creationId xmlns:a16="http://schemas.microsoft.com/office/drawing/2014/main" id="{45EDCDBC-4F3E-484F-B6E3-1E1B4D686986}"/>
                  </a:ext>
                </a:extLst>
              </p:cNvPr>
              <p:cNvSpPr txBox="1"/>
              <p:nvPr/>
            </p:nvSpPr>
            <p:spPr>
              <a:xfrm>
                <a:off x="247881" y="3469285"/>
                <a:ext cx="10239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solidFill>
                      <a:srgbClr val="1A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Ser289</a:t>
                </a:r>
                <a:endParaRPr lang="zh-CN" altLang="en-US" sz="2000" dirty="0">
                  <a:solidFill>
                    <a:srgbClr val="1A8000"/>
                  </a:solidFill>
                </a:endParaRPr>
              </a:p>
            </p:txBody>
          </p:sp>
          <p:sp>
            <p:nvSpPr>
              <p:cNvPr id="1379" name="TextBox 1378">
                <a:extLst>
                  <a:ext uri="{FF2B5EF4-FFF2-40B4-BE49-F238E27FC236}">
                    <a16:creationId xmlns:a16="http://schemas.microsoft.com/office/drawing/2014/main" id="{2F7623C8-A9E4-4A22-8A69-CFD0E034EC35}"/>
                  </a:ext>
                </a:extLst>
              </p:cNvPr>
              <p:cNvSpPr txBox="1"/>
              <p:nvPr/>
            </p:nvSpPr>
            <p:spPr>
              <a:xfrm>
                <a:off x="1584159" y="5421237"/>
                <a:ext cx="10239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solidFill>
                      <a:srgbClr val="1A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Tyr473</a:t>
                </a:r>
                <a:endParaRPr lang="zh-CN" altLang="en-US" sz="2000" dirty="0">
                  <a:solidFill>
                    <a:srgbClr val="1A8000"/>
                  </a:solidFill>
                </a:endParaRPr>
              </a:p>
            </p:txBody>
          </p:sp>
          <p:sp>
            <p:nvSpPr>
              <p:cNvPr id="1380" name="TextBox 1379">
                <a:extLst>
                  <a:ext uri="{FF2B5EF4-FFF2-40B4-BE49-F238E27FC236}">
                    <a16:creationId xmlns:a16="http://schemas.microsoft.com/office/drawing/2014/main" id="{C8DC9F8D-881B-4541-BA7C-2B03A6BB8085}"/>
                  </a:ext>
                </a:extLst>
              </p:cNvPr>
              <p:cNvSpPr txBox="1"/>
              <p:nvPr/>
            </p:nvSpPr>
            <p:spPr>
              <a:xfrm>
                <a:off x="3116561" y="4166964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Phe363</a:t>
                </a:r>
                <a:endParaRPr lang="zh-CN" altLang="en-US" sz="2000" dirty="0"/>
              </a:p>
            </p:txBody>
          </p:sp>
          <p:sp>
            <p:nvSpPr>
              <p:cNvPr id="1381" name="TextBox 1380">
                <a:extLst>
                  <a:ext uri="{FF2B5EF4-FFF2-40B4-BE49-F238E27FC236}">
                    <a16:creationId xmlns:a16="http://schemas.microsoft.com/office/drawing/2014/main" id="{F2714A46-C9C4-431E-AF80-D6856FD01599}"/>
                  </a:ext>
                </a:extLst>
              </p:cNvPr>
              <p:cNvSpPr txBox="1"/>
              <p:nvPr/>
            </p:nvSpPr>
            <p:spPr>
              <a:xfrm>
                <a:off x="4210050" y="3374965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solidFill>
                      <a:srgbClr val="1A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Gln286</a:t>
                </a:r>
                <a:endParaRPr lang="zh-CN" altLang="en-US" sz="2000" dirty="0">
                  <a:solidFill>
                    <a:srgbClr val="1A8000"/>
                  </a:solidFill>
                </a:endParaRPr>
              </a:p>
            </p:txBody>
          </p:sp>
          <p:sp>
            <p:nvSpPr>
              <p:cNvPr id="1382" name="TextBox 1381">
                <a:extLst>
                  <a:ext uri="{FF2B5EF4-FFF2-40B4-BE49-F238E27FC236}">
                    <a16:creationId xmlns:a16="http://schemas.microsoft.com/office/drawing/2014/main" id="{B74080A4-A106-4A14-875F-13CE12660BDC}"/>
                  </a:ext>
                </a:extLst>
              </p:cNvPr>
              <p:cNvSpPr txBox="1"/>
              <p:nvPr/>
            </p:nvSpPr>
            <p:spPr>
              <a:xfrm>
                <a:off x="2990850" y="2630971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Leu330</a:t>
                </a:r>
                <a:endParaRPr lang="zh-CN" altLang="en-US" sz="2000" dirty="0"/>
              </a:p>
            </p:txBody>
          </p:sp>
          <p:sp>
            <p:nvSpPr>
              <p:cNvPr id="1383" name="TextBox 1382">
                <a:extLst>
                  <a:ext uri="{FF2B5EF4-FFF2-40B4-BE49-F238E27FC236}">
                    <a16:creationId xmlns:a16="http://schemas.microsoft.com/office/drawing/2014/main" id="{33A261DF-441D-4753-9666-21C271D3FFDC}"/>
                  </a:ext>
                </a:extLst>
              </p:cNvPr>
              <p:cNvSpPr txBox="1"/>
              <p:nvPr/>
            </p:nvSpPr>
            <p:spPr>
              <a:xfrm>
                <a:off x="2163994" y="2363832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Gly284</a:t>
                </a:r>
                <a:endParaRPr lang="zh-CN" altLang="en-US" sz="2000" dirty="0"/>
              </a:p>
            </p:txBody>
          </p:sp>
          <p:sp>
            <p:nvSpPr>
              <p:cNvPr id="1384" name="TextBox 1383">
                <a:extLst>
                  <a:ext uri="{FF2B5EF4-FFF2-40B4-BE49-F238E27FC236}">
                    <a16:creationId xmlns:a16="http://schemas.microsoft.com/office/drawing/2014/main" id="{5D05B726-A6CD-4B08-B990-15EE50053CB2}"/>
                  </a:ext>
                </a:extLst>
              </p:cNvPr>
              <p:cNvSpPr txBox="1"/>
              <p:nvPr/>
            </p:nvSpPr>
            <p:spPr>
              <a:xfrm>
                <a:off x="1543050" y="4006850"/>
                <a:ext cx="10239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solidFill>
                      <a:srgbClr val="1A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2.97</a:t>
                </a:r>
                <a:endParaRPr lang="zh-CN" altLang="en-US" sz="2000" dirty="0">
                  <a:solidFill>
                    <a:srgbClr val="1A8000"/>
                  </a:solidFill>
                </a:endParaRPr>
              </a:p>
            </p:txBody>
          </p:sp>
          <p:sp>
            <p:nvSpPr>
              <p:cNvPr id="1385" name="TextBox 1384">
                <a:extLst>
                  <a:ext uri="{FF2B5EF4-FFF2-40B4-BE49-F238E27FC236}">
                    <a16:creationId xmlns:a16="http://schemas.microsoft.com/office/drawing/2014/main" id="{0A7F7B84-EDA2-4F62-BD61-E6FD5109EC4D}"/>
                  </a:ext>
                </a:extLst>
              </p:cNvPr>
              <p:cNvSpPr txBox="1"/>
              <p:nvPr/>
            </p:nvSpPr>
            <p:spPr>
              <a:xfrm>
                <a:off x="2092623" y="4112882"/>
                <a:ext cx="10239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solidFill>
                      <a:srgbClr val="1A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3.02</a:t>
                </a:r>
                <a:endParaRPr lang="zh-CN" altLang="en-US" sz="2000" dirty="0">
                  <a:solidFill>
                    <a:srgbClr val="1A8000"/>
                  </a:solidFill>
                </a:endParaRPr>
              </a:p>
            </p:txBody>
          </p:sp>
          <p:sp>
            <p:nvSpPr>
              <p:cNvPr id="1386" name="TextBox 1385">
                <a:extLst>
                  <a:ext uri="{FF2B5EF4-FFF2-40B4-BE49-F238E27FC236}">
                    <a16:creationId xmlns:a16="http://schemas.microsoft.com/office/drawing/2014/main" id="{E76DBC20-F162-4826-B601-4C91544087C5}"/>
                  </a:ext>
                </a:extLst>
              </p:cNvPr>
              <p:cNvSpPr txBox="1"/>
              <p:nvPr/>
            </p:nvSpPr>
            <p:spPr>
              <a:xfrm>
                <a:off x="3276831" y="3469285"/>
                <a:ext cx="10239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solidFill>
                      <a:srgbClr val="1A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3.12</a:t>
                </a:r>
                <a:endParaRPr lang="zh-CN" altLang="en-US" sz="2000" dirty="0">
                  <a:solidFill>
                    <a:srgbClr val="1A8000"/>
                  </a:solidFill>
                </a:endParaRPr>
              </a:p>
            </p:txBody>
          </p:sp>
        </p:grpSp>
        <p:sp>
          <p:nvSpPr>
            <p:cNvPr id="1388" name="TextBox 1387">
              <a:extLst>
                <a:ext uri="{FF2B5EF4-FFF2-40B4-BE49-F238E27FC236}">
                  <a16:creationId xmlns:a16="http://schemas.microsoft.com/office/drawing/2014/main" id="{7ABE1CCD-14ED-4520-AFA0-D25466C1BEED}"/>
                </a:ext>
              </a:extLst>
            </p:cNvPr>
            <p:cNvSpPr txBox="1"/>
            <p:nvPr/>
          </p:nvSpPr>
          <p:spPr>
            <a:xfrm>
              <a:off x="214197" y="95885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F8ED91-68ED-4AD1-89F9-04CE57EFD9AD}"/>
              </a:ext>
            </a:extLst>
          </p:cNvPr>
          <p:cNvGrpSpPr/>
          <p:nvPr/>
        </p:nvGrpSpPr>
        <p:grpSpPr>
          <a:xfrm>
            <a:off x="6040634" y="958850"/>
            <a:ext cx="4527238" cy="6016617"/>
            <a:chOff x="6040634" y="958850"/>
            <a:chExt cx="4527238" cy="6016617"/>
          </a:xfrm>
        </p:grpSpPr>
        <p:grpSp>
          <p:nvGrpSpPr>
            <p:cNvPr id="1352" name="Group 1351">
              <a:extLst>
                <a:ext uri="{FF2B5EF4-FFF2-40B4-BE49-F238E27FC236}">
                  <a16:creationId xmlns:a16="http://schemas.microsoft.com/office/drawing/2014/main" id="{FAB309B9-9B4C-48DA-92C4-C59471E80FFD}"/>
                </a:ext>
              </a:extLst>
            </p:cNvPr>
            <p:cNvGrpSpPr/>
            <p:nvPr/>
          </p:nvGrpSpPr>
          <p:grpSpPr>
            <a:xfrm>
              <a:off x="6713918" y="1568450"/>
              <a:ext cx="2855405" cy="5407017"/>
              <a:chOff x="5810745" y="752627"/>
              <a:chExt cx="2855405" cy="5407017"/>
            </a:xfrm>
          </p:grpSpPr>
          <p:sp>
            <p:nvSpPr>
              <p:cNvPr id="783" name="object 783"/>
              <p:cNvSpPr/>
              <p:nvPr/>
            </p:nvSpPr>
            <p:spPr>
              <a:xfrm>
                <a:off x="7594600" y="3898900"/>
                <a:ext cx="152400" cy="6223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622300">
                    <a:moveTo>
                      <a:pt x="0" y="622300"/>
                    </a:moveTo>
                    <a:lnTo>
                      <a:pt x="152400" y="0"/>
                    </a:lnTo>
                  </a:path>
                </a:pathLst>
              </a:custGeom>
              <a:ln w="19050">
                <a:solidFill>
                  <a:srgbClr val="1A8000"/>
                </a:solidFill>
                <a:prstDash val="dash"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85" name="object 785"/>
              <p:cNvSpPr/>
              <p:nvPr/>
            </p:nvSpPr>
            <p:spPr>
              <a:xfrm>
                <a:off x="8229600" y="5981700"/>
                <a:ext cx="254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54000" h="12700">
                    <a:moveTo>
                      <a:pt x="254000" y="127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86" name="object 786"/>
              <p:cNvSpPr/>
              <p:nvPr/>
            </p:nvSpPr>
            <p:spPr>
              <a:xfrm>
                <a:off x="7429500" y="4978400"/>
                <a:ext cx="508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66700">
                    <a:moveTo>
                      <a:pt x="50800" y="2667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87" name="object 787"/>
              <p:cNvSpPr/>
              <p:nvPr/>
            </p:nvSpPr>
            <p:spPr>
              <a:xfrm>
                <a:off x="7429500" y="4787900"/>
                <a:ext cx="2159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215900" h="190500">
                    <a:moveTo>
                      <a:pt x="0" y="190500"/>
                    </a:moveTo>
                    <a:lnTo>
                      <a:pt x="21590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88" name="object 788"/>
              <p:cNvSpPr/>
              <p:nvPr/>
            </p:nvSpPr>
            <p:spPr>
              <a:xfrm>
                <a:off x="7594600" y="4521200"/>
                <a:ext cx="508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66700">
                    <a:moveTo>
                      <a:pt x="0" y="0"/>
                    </a:moveTo>
                    <a:lnTo>
                      <a:pt x="50800" y="2667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89" name="object 789"/>
              <p:cNvSpPr/>
              <p:nvPr/>
            </p:nvSpPr>
            <p:spPr>
              <a:xfrm>
                <a:off x="7645400" y="4787900"/>
                <a:ext cx="279400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79400" h="101600">
                    <a:moveTo>
                      <a:pt x="0" y="0"/>
                    </a:moveTo>
                    <a:lnTo>
                      <a:pt x="279400" y="1016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90" name="object 790"/>
              <p:cNvSpPr/>
              <p:nvPr/>
            </p:nvSpPr>
            <p:spPr>
              <a:xfrm>
                <a:off x="7924800" y="4889500"/>
                <a:ext cx="381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266700">
                    <a:moveTo>
                      <a:pt x="0" y="0"/>
                    </a:moveTo>
                    <a:lnTo>
                      <a:pt x="38100" y="2667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91" name="object 791"/>
              <p:cNvSpPr/>
              <p:nvPr/>
            </p:nvSpPr>
            <p:spPr>
              <a:xfrm>
                <a:off x="7480300" y="5245100"/>
                <a:ext cx="266700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101600">
                    <a:moveTo>
                      <a:pt x="0" y="0"/>
                    </a:moveTo>
                    <a:lnTo>
                      <a:pt x="266700" y="1016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92" name="object 792"/>
              <p:cNvSpPr/>
              <p:nvPr/>
            </p:nvSpPr>
            <p:spPr>
              <a:xfrm>
                <a:off x="7747000" y="5156200"/>
                <a:ext cx="2159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215900" h="190500">
                    <a:moveTo>
                      <a:pt x="215900" y="0"/>
                    </a:moveTo>
                    <a:lnTo>
                      <a:pt x="0" y="1905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93" name="object 793"/>
              <p:cNvSpPr/>
              <p:nvPr/>
            </p:nvSpPr>
            <p:spPr>
              <a:xfrm>
                <a:off x="7747000" y="5346700"/>
                <a:ext cx="63500" cy="2921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292100">
                    <a:moveTo>
                      <a:pt x="0" y="0"/>
                    </a:moveTo>
                    <a:lnTo>
                      <a:pt x="63500" y="2921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94" name="object 794"/>
              <p:cNvSpPr/>
              <p:nvPr/>
            </p:nvSpPr>
            <p:spPr>
              <a:xfrm>
                <a:off x="8115300" y="5689600"/>
                <a:ext cx="114300" cy="292100"/>
              </a:xfrm>
              <a:custGeom>
                <a:avLst/>
                <a:gdLst/>
                <a:ahLst/>
                <a:cxnLst/>
                <a:rect l="l" t="t" r="r" b="b"/>
                <a:pathLst>
                  <a:path w="114300" h="292100">
                    <a:moveTo>
                      <a:pt x="114300" y="292100"/>
                    </a:moveTo>
                    <a:lnTo>
                      <a:pt x="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95" name="object 795"/>
              <p:cNvSpPr/>
              <p:nvPr/>
            </p:nvSpPr>
            <p:spPr>
              <a:xfrm>
                <a:off x="7810500" y="5638800"/>
                <a:ext cx="3048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50800">
                    <a:moveTo>
                      <a:pt x="0" y="0"/>
                    </a:moveTo>
                    <a:lnTo>
                      <a:pt x="304800" y="5080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96" name="object 796"/>
              <p:cNvSpPr/>
              <p:nvPr/>
            </p:nvSpPr>
            <p:spPr>
              <a:xfrm>
                <a:off x="8115300" y="5473700"/>
                <a:ext cx="19050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190500" h="215900">
                    <a:moveTo>
                      <a:pt x="0" y="215900"/>
                    </a:moveTo>
                    <a:lnTo>
                      <a:pt x="190500" y="0"/>
                    </a:lnTo>
                  </a:path>
                </a:pathLst>
              </a:custGeom>
              <a:ln w="25780">
                <a:solidFill>
                  <a:srgbClr val="CC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97" name="object 797"/>
              <p:cNvSpPr/>
              <p:nvPr/>
            </p:nvSpPr>
            <p:spPr>
              <a:xfrm>
                <a:off x="7353300" y="3911600"/>
                <a:ext cx="12700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3200">
                    <a:moveTo>
                      <a:pt x="0" y="203200"/>
                    </a:moveTo>
                    <a:lnTo>
                      <a:pt x="1270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98" name="object 798"/>
              <p:cNvSpPr/>
              <p:nvPr/>
            </p:nvSpPr>
            <p:spPr>
              <a:xfrm>
                <a:off x="7480300" y="3898900"/>
                <a:ext cx="2667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12700">
                    <a:moveTo>
                      <a:pt x="0" y="12700"/>
                    </a:moveTo>
                    <a:lnTo>
                      <a:pt x="2667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99" name="object 799"/>
              <p:cNvSpPr/>
              <p:nvPr/>
            </p:nvSpPr>
            <p:spPr>
              <a:xfrm>
                <a:off x="7747000" y="3670300"/>
                <a:ext cx="1397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39700" h="228600">
                    <a:moveTo>
                      <a:pt x="0" y="228600"/>
                    </a:moveTo>
                    <a:lnTo>
                      <a:pt x="1397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00" name="object 800"/>
              <p:cNvSpPr/>
              <p:nvPr/>
            </p:nvSpPr>
            <p:spPr>
              <a:xfrm>
                <a:off x="7886700" y="3632200"/>
                <a:ext cx="2413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41300" h="38100">
                    <a:moveTo>
                      <a:pt x="241300" y="0"/>
                    </a:moveTo>
                    <a:lnTo>
                      <a:pt x="0" y="3810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01" name="object 801"/>
              <p:cNvSpPr/>
              <p:nvPr/>
            </p:nvSpPr>
            <p:spPr>
              <a:xfrm>
                <a:off x="7645400" y="3403600"/>
                <a:ext cx="2413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241300" h="266700">
                    <a:moveTo>
                      <a:pt x="241300" y="2667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02" name="object 802"/>
              <p:cNvSpPr/>
              <p:nvPr/>
            </p:nvSpPr>
            <p:spPr>
              <a:xfrm>
                <a:off x="7353300" y="3632200"/>
                <a:ext cx="1270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9400">
                    <a:moveTo>
                      <a:pt x="127000" y="2794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03" name="object 803"/>
              <p:cNvSpPr/>
              <p:nvPr/>
            </p:nvSpPr>
            <p:spPr>
              <a:xfrm>
                <a:off x="7353300" y="3403600"/>
                <a:ext cx="2921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292100" h="228600">
                    <a:moveTo>
                      <a:pt x="292100" y="0"/>
                    </a:moveTo>
                    <a:lnTo>
                      <a:pt x="0" y="22860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04" name="object 804"/>
              <p:cNvSpPr/>
              <p:nvPr/>
            </p:nvSpPr>
            <p:spPr>
              <a:xfrm>
                <a:off x="7048500" y="3556000"/>
                <a:ext cx="3048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76200">
                    <a:moveTo>
                      <a:pt x="304800" y="762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05" name="object 805"/>
              <p:cNvSpPr/>
              <p:nvPr/>
            </p:nvSpPr>
            <p:spPr>
              <a:xfrm>
                <a:off x="6985000" y="3263900"/>
                <a:ext cx="63500" cy="2921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292100">
                    <a:moveTo>
                      <a:pt x="63500" y="2921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06" name="object 806"/>
              <p:cNvSpPr/>
              <p:nvPr/>
            </p:nvSpPr>
            <p:spPr>
              <a:xfrm>
                <a:off x="6731000" y="3175000"/>
                <a:ext cx="254000" cy="88900"/>
              </a:xfrm>
              <a:custGeom>
                <a:avLst/>
                <a:gdLst/>
                <a:ahLst/>
                <a:cxnLst/>
                <a:rect l="l" t="t" r="r" b="b"/>
                <a:pathLst>
                  <a:path w="254000" h="88900">
                    <a:moveTo>
                      <a:pt x="254000" y="889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07" name="object 807"/>
              <p:cNvSpPr/>
              <p:nvPr/>
            </p:nvSpPr>
            <p:spPr>
              <a:xfrm>
                <a:off x="6680200" y="2895600"/>
                <a:ext cx="508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79400">
                    <a:moveTo>
                      <a:pt x="50800" y="2794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08" name="object 808"/>
              <p:cNvSpPr/>
              <p:nvPr/>
            </p:nvSpPr>
            <p:spPr>
              <a:xfrm>
                <a:off x="6985000" y="3073400"/>
                <a:ext cx="2032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190500">
                    <a:moveTo>
                      <a:pt x="0" y="190500"/>
                    </a:moveTo>
                    <a:lnTo>
                      <a:pt x="2032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09" name="object 809"/>
              <p:cNvSpPr/>
              <p:nvPr/>
            </p:nvSpPr>
            <p:spPr>
              <a:xfrm>
                <a:off x="7150100" y="2806700"/>
                <a:ext cx="381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266700">
                    <a:moveTo>
                      <a:pt x="38100" y="2667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10" name="object 810"/>
              <p:cNvSpPr/>
              <p:nvPr/>
            </p:nvSpPr>
            <p:spPr>
              <a:xfrm>
                <a:off x="6680200" y="2717800"/>
                <a:ext cx="203200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177800">
                    <a:moveTo>
                      <a:pt x="0" y="177800"/>
                    </a:moveTo>
                    <a:lnTo>
                      <a:pt x="2032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11" name="object 811"/>
              <p:cNvSpPr/>
              <p:nvPr/>
            </p:nvSpPr>
            <p:spPr>
              <a:xfrm>
                <a:off x="6883400" y="2717800"/>
                <a:ext cx="266700" cy="8890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88900">
                    <a:moveTo>
                      <a:pt x="266700" y="889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12" name="object 812"/>
              <p:cNvSpPr/>
              <p:nvPr/>
            </p:nvSpPr>
            <p:spPr>
              <a:xfrm>
                <a:off x="6832600" y="2451100"/>
                <a:ext cx="508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66700">
                    <a:moveTo>
                      <a:pt x="50800" y="2667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13" name="object 813"/>
              <p:cNvSpPr/>
              <p:nvPr/>
            </p:nvSpPr>
            <p:spPr>
              <a:xfrm>
                <a:off x="6832600" y="2247900"/>
                <a:ext cx="21590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215900" h="203200">
                    <a:moveTo>
                      <a:pt x="0" y="203200"/>
                    </a:moveTo>
                    <a:lnTo>
                      <a:pt x="2159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14" name="object 814"/>
              <p:cNvSpPr/>
              <p:nvPr/>
            </p:nvSpPr>
            <p:spPr>
              <a:xfrm>
                <a:off x="6921500" y="1968500"/>
                <a:ext cx="1270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9400">
                    <a:moveTo>
                      <a:pt x="127000" y="2794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15" name="object 815"/>
              <p:cNvSpPr/>
              <p:nvPr/>
            </p:nvSpPr>
            <p:spPr>
              <a:xfrm>
                <a:off x="6921500" y="1765300"/>
                <a:ext cx="22860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203200">
                    <a:moveTo>
                      <a:pt x="0" y="203200"/>
                    </a:moveTo>
                    <a:lnTo>
                      <a:pt x="2286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16" name="object 816"/>
              <p:cNvSpPr/>
              <p:nvPr/>
            </p:nvSpPr>
            <p:spPr>
              <a:xfrm>
                <a:off x="7150100" y="1765300"/>
                <a:ext cx="266700" cy="8890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88900">
                    <a:moveTo>
                      <a:pt x="0" y="0"/>
                    </a:moveTo>
                    <a:lnTo>
                      <a:pt x="266700" y="8890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17" name="object 817"/>
              <p:cNvSpPr/>
              <p:nvPr/>
            </p:nvSpPr>
            <p:spPr>
              <a:xfrm>
                <a:off x="7416800" y="1663700"/>
                <a:ext cx="2032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190500">
                    <a:moveTo>
                      <a:pt x="0" y="190500"/>
                    </a:moveTo>
                    <a:lnTo>
                      <a:pt x="20320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18" name="object 818"/>
              <p:cNvSpPr/>
              <p:nvPr/>
            </p:nvSpPr>
            <p:spPr>
              <a:xfrm>
                <a:off x="7772400" y="1193800"/>
                <a:ext cx="292100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92100" h="101600">
                    <a:moveTo>
                      <a:pt x="292100" y="1016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19" name="object 819"/>
              <p:cNvSpPr/>
              <p:nvPr/>
            </p:nvSpPr>
            <p:spPr>
              <a:xfrm>
                <a:off x="7556500" y="1397000"/>
                <a:ext cx="635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266700">
                    <a:moveTo>
                      <a:pt x="63500" y="2667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20" name="object 820"/>
              <p:cNvSpPr/>
              <p:nvPr/>
            </p:nvSpPr>
            <p:spPr>
              <a:xfrm>
                <a:off x="7556500" y="1193800"/>
                <a:ext cx="21590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215900" h="203200">
                    <a:moveTo>
                      <a:pt x="215900" y="0"/>
                    </a:moveTo>
                    <a:lnTo>
                      <a:pt x="0" y="20320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21" name="object 821"/>
              <p:cNvSpPr/>
              <p:nvPr/>
            </p:nvSpPr>
            <p:spPr>
              <a:xfrm>
                <a:off x="7289800" y="1320800"/>
                <a:ext cx="2667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76200">
                    <a:moveTo>
                      <a:pt x="266700" y="762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22" name="object 822"/>
              <p:cNvSpPr/>
              <p:nvPr/>
            </p:nvSpPr>
            <p:spPr>
              <a:xfrm>
                <a:off x="7099300" y="1511300"/>
                <a:ext cx="50800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54000">
                    <a:moveTo>
                      <a:pt x="50800" y="254000"/>
                    </a:moveTo>
                    <a:lnTo>
                      <a:pt x="0" y="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23" name="object 823"/>
              <p:cNvSpPr/>
              <p:nvPr/>
            </p:nvSpPr>
            <p:spPr>
              <a:xfrm>
                <a:off x="7099300" y="1320800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90500" h="190500">
                    <a:moveTo>
                      <a:pt x="190500" y="0"/>
                    </a:moveTo>
                    <a:lnTo>
                      <a:pt x="0" y="190500"/>
                    </a:lnTo>
                  </a:path>
                </a:pathLst>
              </a:custGeom>
              <a:ln w="37719">
                <a:solidFill>
                  <a:srgbClr val="8000F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25" name="object 825"/>
              <p:cNvSpPr/>
              <p:nvPr/>
            </p:nvSpPr>
            <p:spPr>
              <a:xfrm>
                <a:off x="7089482" y="1511046"/>
                <a:ext cx="71386" cy="50952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52">
                    <a:moveTo>
                      <a:pt x="0" y="50012"/>
                    </a:moveTo>
                    <a:lnTo>
                      <a:pt x="3517" y="50609"/>
                    </a:lnTo>
                    <a:lnTo>
                      <a:pt x="7137" y="50952"/>
                    </a:lnTo>
                    <a:lnTo>
                      <a:pt x="10706" y="50952"/>
                    </a:lnTo>
                    <a:lnTo>
                      <a:pt x="24673" y="49352"/>
                    </a:lnTo>
                    <a:lnTo>
                      <a:pt x="37585" y="44775"/>
                    </a:lnTo>
                    <a:lnTo>
                      <a:pt x="49042" y="37554"/>
                    </a:lnTo>
                    <a:lnTo>
                      <a:pt x="58645" y="28021"/>
                    </a:lnTo>
                    <a:lnTo>
                      <a:pt x="65997" y="16509"/>
                    </a:lnTo>
                    <a:lnTo>
                      <a:pt x="70699" y="335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26" name="object 826"/>
              <p:cNvSpPr/>
              <p:nvPr/>
            </p:nvSpPr>
            <p:spPr>
              <a:xfrm>
                <a:off x="7105154" y="1524444"/>
                <a:ext cx="46735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32740">
                    <a:moveTo>
                      <a:pt x="0" y="32740"/>
                    </a:moveTo>
                    <a:lnTo>
                      <a:pt x="13106" y="30017"/>
                    </a:lnTo>
                    <a:lnTo>
                      <a:pt x="25031" y="24426"/>
                    </a:lnTo>
                    <a:lnTo>
                      <a:pt x="35333" y="16274"/>
                    </a:lnTo>
                    <a:lnTo>
                      <a:pt x="43569" y="5868"/>
                    </a:lnTo>
                    <a:lnTo>
                      <a:pt x="467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27" name="object 827"/>
              <p:cNvSpPr/>
              <p:nvPr/>
            </p:nvSpPr>
            <p:spPr>
              <a:xfrm>
                <a:off x="7122071" y="1536992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60" y="7746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28" name="object 828"/>
              <p:cNvSpPr/>
              <p:nvPr/>
            </p:nvSpPr>
            <p:spPr>
              <a:xfrm>
                <a:off x="7063130" y="1452854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884" y="0"/>
                    </a:moveTo>
                    <a:lnTo>
                      <a:pt x="20446" y="11912"/>
                    </a:lnTo>
                    <a:lnTo>
                      <a:pt x="16281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77"/>
                    </a:lnTo>
                    <a:lnTo>
                      <a:pt x="4317" y="6159"/>
                    </a:lnTo>
                    <a:lnTo>
                      <a:pt x="9385" y="2590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29" name="object 829"/>
              <p:cNvSpPr/>
              <p:nvPr/>
            </p:nvSpPr>
            <p:spPr>
              <a:xfrm>
                <a:off x="7063130" y="1452854"/>
                <a:ext cx="20446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6" h="19697">
                    <a:moveTo>
                      <a:pt x="14884" y="0"/>
                    </a:moveTo>
                    <a:lnTo>
                      <a:pt x="9385" y="2590"/>
                    </a:lnTo>
                    <a:lnTo>
                      <a:pt x="4317" y="6159"/>
                    </a:lnTo>
                    <a:lnTo>
                      <a:pt x="0" y="10477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281" y="13792"/>
                    </a:lnTo>
                    <a:lnTo>
                      <a:pt x="20446" y="11912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30" name="object 830"/>
              <p:cNvSpPr/>
              <p:nvPr/>
            </p:nvSpPr>
            <p:spPr>
              <a:xfrm>
                <a:off x="7067753" y="1458810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35"/>
                    </a:lnTo>
                    <a:lnTo>
                      <a:pt x="3759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31" name="object 831"/>
              <p:cNvSpPr/>
              <p:nvPr/>
            </p:nvSpPr>
            <p:spPr>
              <a:xfrm>
                <a:off x="7070026" y="1457426"/>
                <a:ext cx="7696" cy="10756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56">
                    <a:moveTo>
                      <a:pt x="7696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32" name="object 832"/>
              <p:cNvSpPr/>
              <p:nvPr/>
            </p:nvSpPr>
            <p:spPr>
              <a:xfrm>
                <a:off x="7034657" y="1434846"/>
                <a:ext cx="131064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76">
                    <a:moveTo>
                      <a:pt x="131064" y="65544"/>
                    </a:moveTo>
                    <a:lnTo>
                      <a:pt x="129470" y="51101"/>
                    </a:lnTo>
                    <a:lnTo>
                      <a:pt x="124921" y="37781"/>
                    </a:lnTo>
                    <a:lnTo>
                      <a:pt x="117761" y="25931"/>
                    </a:lnTo>
                    <a:lnTo>
                      <a:pt x="108336" y="15896"/>
                    </a:lnTo>
                    <a:lnTo>
                      <a:pt x="96993" y="8022"/>
                    </a:lnTo>
                    <a:lnTo>
                      <a:pt x="84077" y="2656"/>
                    </a:lnTo>
                    <a:lnTo>
                      <a:pt x="69933" y="145"/>
                    </a:lnTo>
                    <a:lnTo>
                      <a:pt x="65532" y="0"/>
                    </a:lnTo>
                    <a:lnTo>
                      <a:pt x="51093" y="1594"/>
                    </a:lnTo>
                    <a:lnTo>
                      <a:pt x="37777" y="6145"/>
                    </a:lnTo>
                    <a:lnTo>
                      <a:pt x="25928" y="13307"/>
                    </a:lnTo>
                    <a:lnTo>
                      <a:pt x="15894" y="22734"/>
                    </a:lnTo>
                    <a:lnTo>
                      <a:pt x="8022" y="34080"/>
                    </a:lnTo>
                    <a:lnTo>
                      <a:pt x="2656" y="46998"/>
                    </a:lnTo>
                    <a:lnTo>
                      <a:pt x="145" y="61143"/>
                    </a:lnTo>
                    <a:lnTo>
                      <a:pt x="0" y="65544"/>
                    </a:lnTo>
                    <a:lnTo>
                      <a:pt x="1594" y="79968"/>
                    </a:lnTo>
                    <a:lnTo>
                      <a:pt x="6146" y="93280"/>
                    </a:lnTo>
                    <a:lnTo>
                      <a:pt x="13309" y="105129"/>
                    </a:lnTo>
                    <a:lnTo>
                      <a:pt x="22736" y="115168"/>
                    </a:lnTo>
                    <a:lnTo>
                      <a:pt x="34082" y="123047"/>
                    </a:lnTo>
                    <a:lnTo>
                      <a:pt x="46999" y="128418"/>
                    </a:lnTo>
                    <a:lnTo>
                      <a:pt x="61141" y="130931"/>
                    </a:lnTo>
                    <a:lnTo>
                      <a:pt x="65532" y="131076"/>
                    </a:lnTo>
                    <a:lnTo>
                      <a:pt x="79975" y="129479"/>
                    </a:lnTo>
                    <a:lnTo>
                      <a:pt x="93294" y="124922"/>
                    </a:lnTo>
                    <a:lnTo>
                      <a:pt x="105143" y="117752"/>
                    </a:lnTo>
                    <a:lnTo>
                      <a:pt x="115176" y="108319"/>
                    </a:lnTo>
                    <a:lnTo>
                      <a:pt x="123047" y="96971"/>
                    </a:lnTo>
                    <a:lnTo>
                      <a:pt x="128410" y="84058"/>
                    </a:lnTo>
                    <a:lnTo>
                      <a:pt x="130919" y="69929"/>
                    </a:lnTo>
                    <a:lnTo>
                      <a:pt x="131064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33" name="object 833"/>
              <p:cNvSpPr/>
              <p:nvPr/>
            </p:nvSpPr>
            <p:spPr>
              <a:xfrm>
                <a:off x="7229729" y="1251343"/>
                <a:ext cx="131064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76">
                    <a:moveTo>
                      <a:pt x="131064" y="65531"/>
                    </a:moveTo>
                    <a:lnTo>
                      <a:pt x="130918" y="69927"/>
                    </a:lnTo>
                    <a:lnTo>
                      <a:pt x="128407" y="84059"/>
                    </a:lnTo>
                    <a:lnTo>
                      <a:pt x="123041" y="96973"/>
                    </a:lnTo>
                    <a:lnTo>
                      <a:pt x="115169" y="108321"/>
                    </a:lnTo>
                    <a:lnTo>
                      <a:pt x="105135" y="117753"/>
                    </a:lnTo>
                    <a:lnTo>
                      <a:pt x="93286" y="124923"/>
                    </a:lnTo>
                    <a:lnTo>
                      <a:pt x="79970" y="129480"/>
                    </a:lnTo>
                    <a:lnTo>
                      <a:pt x="65531" y="131076"/>
                    </a:lnTo>
                    <a:lnTo>
                      <a:pt x="61130" y="130931"/>
                    </a:lnTo>
                    <a:lnTo>
                      <a:pt x="46986" y="128415"/>
                    </a:lnTo>
                    <a:lnTo>
                      <a:pt x="34070" y="123043"/>
                    </a:lnTo>
                    <a:lnTo>
                      <a:pt x="22727" y="115163"/>
                    </a:lnTo>
                    <a:lnTo>
                      <a:pt x="13302" y="105123"/>
                    </a:lnTo>
                    <a:lnTo>
                      <a:pt x="6142" y="93272"/>
                    </a:lnTo>
                    <a:lnTo>
                      <a:pt x="1593" y="79959"/>
                    </a:lnTo>
                    <a:lnTo>
                      <a:pt x="0" y="65531"/>
                    </a:lnTo>
                    <a:lnTo>
                      <a:pt x="144" y="61141"/>
                    </a:lnTo>
                    <a:lnTo>
                      <a:pt x="2653" y="46999"/>
                    </a:lnTo>
                    <a:lnTo>
                      <a:pt x="8016" y="34082"/>
                    </a:lnTo>
                    <a:lnTo>
                      <a:pt x="15887" y="22736"/>
                    </a:lnTo>
                    <a:lnTo>
                      <a:pt x="25920" y="13309"/>
                    </a:lnTo>
                    <a:lnTo>
                      <a:pt x="37769" y="6146"/>
                    </a:lnTo>
                    <a:lnTo>
                      <a:pt x="51088" y="1594"/>
                    </a:lnTo>
                    <a:lnTo>
                      <a:pt x="65531" y="0"/>
                    </a:lnTo>
                    <a:lnTo>
                      <a:pt x="69922" y="144"/>
                    </a:lnTo>
                    <a:lnTo>
                      <a:pt x="84064" y="2654"/>
                    </a:lnTo>
                    <a:lnTo>
                      <a:pt x="96981" y="8018"/>
                    </a:lnTo>
                    <a:lnTo>
                      <a:pt x="108327" y="15891"/>
                    </a:lnTo>
                    <a:lnTo>
                      <a:pt x="117754" y="25925"/>
                    </a:lnTo>
                    <a:lnTo>
                      <a:pt x="124917" y="37774"/>
                    </a:lnTo>
                    <a:lnTo>
                      <a:pt x="129469" y="51092"/>
                    </a:lnTo>
                    <a:lnTo>
                      <a:pt x="131064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34" name="object 834"/>
              <p:cNvSpPr/>
              <p:nvPr/>
            </p:nvSpPr>
            <p:spPr>
              <a:xfrm>
                <a:off x="7284593" y="1327543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50012"/>
                    </a:moveTo>
                    <a:lnTo>
                      <a:pt x="3517" y="50609"/>
                    </a:lnTo>
                    <a:lnTo>
                      <a:pt x="7086" y="50901"/>
                    </a:lnTo>
                    <a:lnTo>
                      <a:pt x="10667" y="50901"/>
                    </a:lnTo>
                    <a:lnTo>
                      <a:pt x="24655" y="49303"/>
                    </a:lnTo>
                    <a:lnTo>
                      <a:pt x="37574" y="44730"/>
                    </a:lnTo>
                    <a:lnTo>
                      <a:pt x="49029" y="37513"/>
                    </a:lnTo>
                    <a:lnTo>
                      <a:pt x="58626" y="27983"/>
                    </a:lnTo>
                    <a:lnTo>
                      <a:pt x="65967" y="16471"/>
                    </a:lnTo>
                    <a:lnTo>
                      <a:pt x="70659" y="3307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35" name="object 835"/>
              <p:cNvSpPr/>
              <p:nvPr/>
            </p:nvSpPr>
            <p:spPr>
              <a:xfrm>
                <a:off x="7300214" y="1340942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77"/>
                    </a:lnTo>
                    <a:lnTo>
                      <a:pt x="25055" y="24378"/>
                    </a:lnTo>
                    <a:lnTo>
                      <a:pt x="35353" y="16212"/>
                    </a:lnTo>
                    <a:lnTo>
                      <a:pt x="43568" y="5797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36" name="object 836"/>
              <p:cNvSpPr/>
              <p:nvPr/>
            </p:nvSpPr>
            <p:spPr>
              <a:xfrm>
                <a:off x="7317130" y="1353489"/>
                <a:ext cx="14731" cy="10274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74">
                    <a:moveTo>
                      <a:pt x="0" y="10274"/>
                    </a:moveTo>
                    <a:lnTo>
                      <a:pt x="5511" y="7746"/>
                    </a:lnTo>
                    <a:lnTo>
                      <a:pt x="10477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37" name="object 837"/>
              <p:cNvSpPr/>
              <p:nvPr/>
            </p:nvSpPr>
            <p:spPr>
              <a:xfrm>
                <a:off x="7258202" y="1269352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35" y="0"/>
                    </a:moveTo>
                    <a:lnTo>
                      <a:pt x="20434" y="11861"/>
                    </a:lnTo>
                    <a:lnTo>
                      <a:pt x="16319" y="13792"/>
                    </a:lnTo>
                    <a:lnTo>
                      <a:pt x="12496" y="16471"/>
                    </a:lnTo>
                    <a:lnTo>
                      <a:pt x="9271" y="19697"/>
                    </a:lnTo>
                    <a:lnTo>
                      <a:pt x="0" y="10426"/>
                    </a:lnTo>
                    <a:lnTo>
                      <a:pt x="4318" y="6108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38" name="object 838"/>
              <p:cNvSpPr/>
              <p:nvPr/>
            </p:nvSpPr>
            <p:spPr>
              <a:xfrm>
                <a:off x="7258202" y="1269352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8" y="6108"/>
                    </a:lnTo>
                    <a:lnTo>
                      <a:pt x="0" y="10426"/>
                    </a:lnTo>
                    <a:lnTo>
                      <a:pt x="9271" y="19697"/>
                    </a:lnTo>
                    <a:lnTo>
                      <a:pt x="12496" y="16471"/>
                    </a:lnTo>
                    <a:lnTo>
                      <a:pt x="16319" y="13792"/>
                    </a:lnTo>
                    <a:lnTo>
                      <a:pt x="20434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39" name="object 839"/>
              <p:cNvSpPr/>
              <p:nvPr/>
            </p:nvSpPr>
            <p:spPr>
              <a:xfrm>
                <a:off x="7262812" y="1275257"/>
                <a:ext cx="13042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82">
                    <a:moveTo>
                      <a:pt x="13042" y="0"/>
                    </a:moveTo>
                    <a:lnTo>
                      <a:pt x="8229" y="2286"/>
                    </a:lnTo>
                    <a:lnTo>
                      <a:pt x="3771" y="5410"/>
                    </a:lnTo>
                    <a:lnTo>
                      <a:pt x="0" y="9182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40" name="object 840"/>
              <p:cNvSpPr/>
              <p:nvPr/>
            </p:nvSpPr>
            <p:spPr>
              <a:xfrm>
                <a:off x="7265098" y="1273924"/>
                <a:ext cx="7683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0706">
                    <a:moveTo>
                      <a:pt x="7683" y="10706"/>
                    </a:moveTo>
                    <a:lnTo>
                      <a:pt x="88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41" name="object 841"/>
              <p:cNvSpPr/>
              <p:nvPr/>
            </p:nvSpPr>
            <p:spPr>
              <a:xfrm>
                <a:off x="7229729" y="1251343"/>
                <a:ext cx="131064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76">
                    <a:moveTo>
                      <a:pt x="131064" y="65531"/>
                    </a:moveTo>
                    <a:lnTo>
                      <a:pt x="129469" y="51092"/>
                    </a:lnTo>
                    <a:lnTo>
                      <a:pt x="124917" y="37774"/>
                    </a:lnTo>
                    <a:lnTo>
                      <a:pt x="117754" y="25925"/>
                    </a:lnTo>
                    <a:lnTo>
                      <a:pt x="108327" y="15891"/>
                    </a:lnTo>
                    <a:lnTo>
                      <a:pt x="96981" y="8018"/>
                    </a:lnTo>
                    <a:lnTo>
                      <a:pt x="84064" y="2654"/>
                    </a:lnTo>
                    <a:lnTo>
                      <a:pt x="69922" y="144"/>
                    </a:lnTo>
                    <a:lnTo>
                      <a:pt x="65531" y="0"/>
                    </a:lnTo>
                    <a:lnTo>
                      <a:pt x="51088" y="1594"/>
                    </a:lnTo>
                    <a:lnTo>
                      <a:pt x="37769" y="6146"/>
                    </a:lnTo>
                    <a:lnTo>
                      <a:pt x="25920" y="13309"/>
                    </a:lnTo>
                    <a:lnTo>
                      <a:pt x="15887" y="22736"/>
                    </a:lnTo>
                    <a:lnTo>
                      <a:pt x="8016" y="34082"/>
                    </a:lnTo>
                    <a:lnTo>
                      <a:pt x="2653" y="46999"/>
                    </a:lnTo>
                    <a:lnTo>
                      <a:pt x="144" y="61141"/>
                    </a:lnTo>
                    <a:lnTo>
                      <a:pt x="0" y="65531"/>
                    </a:lnTo>
                    <a:lnTo>
                      <a:pt x="1593" y="79959"/>
                    </a:lnTo>
                    <a:lnTo>
                      <a:pt x="6142" y="93272"/>
                    </a:lnTo>
                    <a:lnTo>
                      <a:pt x="13302" y="105123"/>
                    </a:lnTo>
                    <a:lnTo>
                      <a:pt x="22727" y="115163"/>
                    </a:lnTo>
                    <a:lnTo>
                      <a:pt x="34070" y="123043"/>
                    </a:lnTo>
                    <a:lnTo>
                      <a:pt x="46986" y="128415"/>
                    </a:lnTo>
                    <a:lnTo>
                      <a:pt x="61130" y="130931"/>
                    </a:lnTo>
                    <a:lnTo>
                      <a:pt x="65531" y="131076"/>
                    </a:lnTo>
                    <a:lnTo>
                      <a:pt x="79970" y="129480"/>
                    </a:lnTo>
                    <a:lnTo>
                      <a:pt x="93286" y="124923"/>
                    </a:lnTo>
                    <a:lnTo>
                      <a:pt x="105135" y="117753"/>
                    </a:lnTo>
                    <a:lnTo>
                      <a:pt x="115169" y="108321"/>
                    </a:lnTo>
                    <a:lnTo>
                      <a:pt x="123041" y="96973"/>
                    </a:lnTo>
                    <a:lnTo>
                      <a:pt x="128407" y="84059"/>
                    </a:lnTo>
                    <a:lnTo>
                      <a:pt x="130918" y="69927"/>
                    </a:lnTo>
                    <a:lnTo>
                      <a:pt x="131064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42" name="object 842"/>
              <p:cNvSpPr/>
              <p:nvPr/>
            </p:nvSpPr>
            <p:spPr>
              <a:xfrm>
                <a:off x="7210425" y="1255166"/>
                <a:ext cx="21234" cy="15481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481">
                    <a:moveTo>
                      <a:pt x="0" y="0"/>
                    </a:moveTo>
                    <a:lnTo>
                      <a:pt x="21234" y="1548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43" name="object 843"/>
              <p:cNvSpPr/>
              <p:nvPr/>
            </p:nvSpPr>
            <p:spPr>
              <a:xfrm>
                <a:off x="7195439" y="1284338"/>
                <a:ext cx="25006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5006" h="8140">
                    <a:moveTo>
                      <a:pt x="0" y="0"/>
                    </a:moveTo>
                    <a:lnTo>
                      <a:pt x="25006" y="814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44" name="object 844"/>
              <p:cNvSpPr/>
              <p:nvPr/>
            </p:nvSpPr>
            <p:spPr>
              <a:xfrm>
                <a:off x="7190384" y="1316875"/>
                <a:ext cx="26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36">
                    <a:moveTo>
                      <a:pt x="0" y="0"/>
                    </a:moveTo>
                    <a:lnTo>
                      <a:pt x="26136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45" name="object 845"/>
              <p:cNvSpPr/>
              <p:nvPr/>
            </p:nvSpPr>
            <p:spPr>
              <a:xfrm>
                <a:off x="7195439" y="1341145"/>
                <a:ext cx="25006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25006" h="8077">
                    <a:moveTo>
                      <a:pt x="0" y="8077"/>
                    </a:moveTo>
                    <a:lnTo>
                      <a:pt x="25006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46" name="object 846"/>
              <p:cNvSpPr/>
              <p:nvPr/>
            </p:nvSpPr>
            <p:spPr>
              <a:xfrm>
                <a:off x="7210425" y="1363065"/>
                <a:ext cx="21234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79">
                    <a:moveTo>
                      <a:pt x="0" y="15379"/>
                    </a:moveTo>
                    <a:lnTo>
                      <a:pt x="21234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47" name="object 847"/>
              <p:cNvSpPr/>
              <p:nvPr/>
            </p:nvSpPr>
            <p:spPr>
              <a:xfrm>
                <a:off x="7233539" y="1380477"/>
                <a:ext cx="15481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234">
                    <a:moveTo>
                      <a:pt x="0" y="21234"/>
                    </a:moveTo>
                    <a:lnTo>
                      <a:pt x="15481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48" name="object 848"/>
              <p:cNvSpPr/>
              <p:nvPr/>
            </p:nvSpPr>
            <p:spPr>
              <a:xfrm>
                <a:off x="7262863" y="1391640"/>
                <a:ext cx="8039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24904">
                    <a:moveTo>
                      <a:pt x="0" y="24904"/>
                    </a:moveTo>
                    <a:lnTo>
                      <a:pt x="8039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49" name="object 849"/>
              <p:cNvSpPr/>
              <p:nvPr/>
            </p:nvSpPr>
            <p:spPr>
              <a:xfrm>
                <a:off x="7493889" y="1331315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30931" y="69933"/>
                    </a:lnTo>
                    <a:lnTo>
                      <a:pt x="128415" y="84077"/>
                    </a:lnTo>
                    <a:lnTo>
                      <a:pt x="123043" y="96993"/>
                    </a:lnTo>
                    <a:lnTo>
                      <a:pt x="115163" y="108336"/>
                    </a:lnTo>
                    <a:lnTo>
                      <a:pt x="105123" y="117761"/>
                    </a:lnTo>
                    <a:lnTo>
                      <a:pt x="93272" y="124921"/>
                    </a:lnTo>
                    <a:lnTo>
                      <a:pt x="79959" y="129470"/>
                    </a:lnTo>
                    <a:lnTo>
                      <a:pt x="65531" y="131064"/>
                    </a:lnTo>
                    <a:lnTo>
                      <a:pt x="61141" y="130919"/>
                    </a:lnTo>
                    <a:lnTo>
                      <a:pt x="46999" y="128410"/>
                    </a:lnTo>
                    <a:lnTo>
                      <a:pt x="34082" y="123047"/>
                    </a:lnTo>
                    <a:lnTo>
                      <a:pt x="22736" y="115176"/>
                    </a:lnTo>
                    <a:lnTo>
                      <a:pt x="13309" y="105143"/>
                    </a:lnTo>
                    <a:lnTo>
                      <a:pt x="6146" y="93294"/>
                    </a:lnTo>
                    <a:lnTo>
                      <a:pt x="1594" y="79975"/>
                    </a:lnTo>
                    <a:lnTo>
                      <a:pt x="0" y="65532"/>
                    </a:lnTo>
                    <a:lnTo>
                      <a:pt x="144" y="61147"/>
                    </a:lnTo>
                    <a:lnTo>
                      <a:pt x="2654" y="47017"/>
                    </a:lnTo>
                    <a:lnTo>
                      <a:pt x="8018" y="34104"/>
                    </a:lnTo>
                    <a:lnTo>
                      <a:pt x="15891" y="22757"/>
                    </a:lnTo>
                    <a:lnTo>
                      <a:pt x="25925" y="13324"/>
                    </a:lnTo>
                    <a:lnTo>
                      <a:pt x="37774" y="6154"/>
                    </a:lnTo>
                    <a:lnTo>
                      <a:pt x="51092" y="1596"/>
                    </a:lnTo>
                    <a:lnTo>
                      <a:pt x="65531" y="0"/>
                    </a:lnTo>
                    <a:lnTo>
                      <a:pt x="69927" y="145"/>
                    </a:lnTo>
                    <a:lnTo>
                      <a:pt x="84059" y="2660"/>
                    </a:lnTo>
                    <a:lnTo>
                      <a:pt x="96973" y="8032"/>
                    </a:lnTo>
                    <a:lnTo>
                      <a:pt x="108321" y="15911"/>
                    </a:lnTo>
                    <a:lnTo>
                      <a:pt x="117753" y="25950"/>
                    </a:lnTo>
                    <a:lnTo>
                      <a:pt x="124923" y="37799"/>
                    </a:lnTo>
                    <a:lnTo>
                      <a:pt x="129480" y="51109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50" name="object 850"/>
              <p:cNvSpPr/>
              <p:nvPr/>
            </p:nvSpPr>
            <p:spPr>
              <a:xfrm>
                <a:off x="7548714" y="1407566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596"/>
                    </a:lnTo>
                    <a:lnTo>
                      <a:pt x="7137" y="50901"/>
                    </a:lnTo>
                    <a:lnTo>
                      <a:pt x="10706" y="50901"/>
                    </a:lnTo>
                    <a:lnTo>
                      <a:pt x="24696" y="49300"/>
                    </a:lnTo>
                    <a:lnTo>
                      <a:pt x="37617" y="44719"/>
                    </a:lnTo>
                    <a:lnTo>
                      <a:pt x="49074" y="37494"/>
                    </a:lnTo>
                    <a:lnTo>
                      <a:pt x="58672" y="27960"/>
                    </a:lnTo>
                    <a:lnTo>
                      <a:pt x="66014" y="16454"/>
                    </a:lnTo>
                    <a:lnTo>
                      <a:pt x="70707" y="331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51" name="object 851"/>
              <p:cNvSpPr/>
              <p:nvPr/>
            </p:nvSpPr>
            <p:spPr>
              <a:xfrm>
                <a:off x="7564386" y="1420964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77"/>
                    </a:lnTo>
                    <a:lnTo>
                      <a:pt x="25055" y="24378"/>
                    </a:lnTo>
                    <a:lnTo>
                      <a:pt x="35353" y="16212"/>
                    </a:lnTo>
                    <a:lnTo>
                      <a:pt x="43568" y="5797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52" name="object 852"/>
              <p:cNvSpPr/>
              <p:nvPr/>
            </p:nvSpPr>
            <p:spPr>
              <a:xfrm>
                <a:off x="7581303" y="1433461"/>
                <a:ext cx="14732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25">
                    <a:moveTo>
                      <a:pt x="0" y="10325"/>
                    </a:moveTo>
                    <a:lnTo>
                      <a:pt x="5461" y="7785"/>
                    </a:lnTo>
                    <a:lnTo>
                      <a:pt x="10464" y="4318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53" name="object 853"/>
              <p:cNvSpPr/>
              <p:nvPr/>
            </p:nvSpPr>
            <p:spPr>
              <a:xfrm>
                <a:off x="7522362" y="1349375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884" y="0"/>
                    </a:moveTo>
                    <a:lnTo>
                      <a:pt x="20447" y="11861"/>
                    </a:lnTo>
                    <a:lnTo>
                      <a:pt x="16281" y="13792"/>
                    </a:lnTo>
                    <a:lnTo>
                      <a:pt x="12509" y="16471"/>
                    </a:lnTo>
                    <a:lnTo>
                      <a:pt x="9232" y="19697"/>
                    </a:lnTo>
                    <a:lnTo>
                      <a:pt x="0" y="10413"/>
                    </a:lnTo>
                    <a:lnTo>
                      <a:pt x="4318" y="6096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54" name="object 854"/>
              <p:cNvSpPr/>
              <p:nvPr/>
            </p:nvSpPr>
            <p:spPr>
              <a:xfrm>
                <a:off x="7522362" y="1349375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8" y="6096"/>
                    </a:lnTo>
                    <a:lnTo>
                      <a:pt x="0" y="10413"/>
                    </a:lnTo>
                    <a:lnTo>
                      <a:pt x="9232" y="19697"/>
                    </a:lnTo>
                    <a:lnTo>
                      <a:pt x="12509" y="16471"/>
                    </a:lnTo>
                    <a:lnTo>
                      <a:pt x="16281" y="13792"/>
                    </a:lnTo>
                    <a:lnTo>
                      <a:pt x="20447" y="11861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55" name="object 855"/>
              <p:cNvSpPr/>
              <p:nvPr/>
            </p:nvSpPr>
            <p:spPr>
              <a:xfrm>
                <a:off x="7526985" y="1355280"/>
                <a:ext cx="13042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82">
                    <a:moveTo>
                      <a:pt x="13042" y="0"/>
                    </a:moveTo>
                    <a:lnTo>
                      <a:pt x="8178" y="2285"/>
                    </a:lnTo>
                    <a:lnTo>
                      <a:pt x="3771" y="5359"/>
                    </a:lnTo>
                    <a:lnTo>
                      <a:pt x="0" y="9182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56" name="object 856"/>
              <p:cNvSpPr/>
              <p:nvPr/>
            </p:nvSpPr>
            <p:spPr>
              <a:xfrm>
                <a:off x="7529258" y="1353934"/>
                <a:ext cx="7696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18">
                    <a:moveTo>
                      <a:pt x="7696" y="1066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57" name="object 857"/>
              <p:cNvSpPr/>
              <p:nvPr/>
            </p:nvSpPr>
            <p:spPr>
              <a:xfrm>
                <a:off x="7493889" y="1331315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29480" y="51109"/>
                    </a:lnTo>
                    <a:lnTo>
                      <a:pt x="124923" y="37799"/>
                    </a:lnTo>
                    <a:lnTo>
                      <a:pt x="117753" y="25950"/>
                    </a:lnTo>
                    <a:lnTo>
                      <a:pt x="108321" y="15911"/>
                    </a:lnTo>
                    <a:lnTo>
                      <a:pt x="96973" y="8032"/>
                    </a:lnTo>
                    <a:lnTo>
                      <a:pt x="84059" y="2660"/>
                    </a:lnTo>
                    <a:lnTo>
                      <a:pt x="69927" y="145"/>
                    </a:lnTo>
                    <a:lnTo>
                      <a:pt x="65531" y="0"/>
                    </a:lnTo>
                    <a:lnTo>
                      <a:pt x="51092" y="1596"/>
                    </a:lnTo>
                    <a:lnTo>
                      <a:pt x="37774" y="6154"/>
                    </a:lnTo>
                    <a:lnTo>
                      <a:pt x="25925" y="13324"/>
                    </a:lnTo>
                    <a:lnTo>
                      <a:pt x="15891" y="22757"/>
                    </a:lnTo>
                    <a:lnTo>
                      <a:pt x="8018" y="34104"/>
                    </a:lnTo>
                    <a:lnTo>
                      <a:pt x="2654" y="47017"/>
                    </a:lnTo>
                    <a:lnTo>
                      <a:pt x="144" y="61147"/>
                    </a:lnTo>
                    <a:lnTo>
                      <a:pt x="0" y="65532"/>
                    </a:lnTo>
                    <a:lnTo>
                      <a:pt x="1594" y="79975"/>
                    </a:lnTo>
                    <a:lnTo>
                      <a:pt x="6146" y="93294"/>
                    </a:lnTo>
                    <a:lnTo>
                      <a:pt x="13309" y="105143"/>
                    </a:lnTo>
                    <a:lnTo>
                      <a:pt x="22736" y="115176"/>
                    </a:lnTo>
                    <a:lnTo>
                      <a:pt x="34082" y="123047"/>
                    </a:lnTo>
                    <a:lnTo>
                      <a:pt x="46999" y="128410"/>
                    </a:lnTo>
                    <a:lnTo>
                      <a:pt x="61141" y="130919"/>
                    </a:lnTo>
                    <a:lnTo>
                      <a:pt x="65531" y="131064"/>
                    </a:lnTo>
                    <a:lnTo>
                      <a:pt x="79959" y="129470"/>
                    </a:lnTo>
                    <a:lnTo>
                      <a:pt x="93272" y="124921"/>
                    </a:lnTo>
                    <a:lnTo>
                      <a:pt x="105123" y="117761"/>
                    </a:lnTo>
                    <a:lnTo>
                      <a:pt x="115163" y="108336"/>
                    </a:lnTo>
                    <a:lnTo>
                      <a:pt x="123043" y="96993"/>
                    </a:lnTo>
                    <a:lnTo>
                      <a:pt x="128415" y="84077"/>
                    </a:lnTo>
                    <a:lnTo>
                      <a:pt x="130931" y="69933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58" name="object 858"/>
              <p:cNvSpPr/>
              <p:nvPr/>
            </p:nvSpPr>
            <p:spPr>
              <a:xfrm>
                <a:off x="7605661" y="1312024"/>
                <a:ext cx="15481" cy="21221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221">
                    <a:moveTo>
                      <a:pt x="15481" y="0"/>
                    </a:moveTo>
                    <a:lnTo>
                      <a:pt x="0" y="2122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59" name="object 859"/>
              <p:cNvSpPr/>
              <p:nvPr/>
            </p:nvSpPr>
            <p:spPr>
              <a:xfrm>
                <a:off x="7583779" y="1297190"/>
                <a:ext cx="81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904">
                    <a:moveTo>
                      <a:pt x="8140" y="0"/>
                    </a:moveTo>
                    <a:lnTo>
                      <a:pt x="0" y="24904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60" name="object 860"/>
              <p:cNvSpPr/>
              <p:nvPr/>
            </p:nvSpPr>
            <p:spPr>
              <a:xfrm>
                <a:off x="7559421" y="1291971"/>
                <a:ext cx="0" cy="26301"/>
              </a:xfrm>
              <a:custGeom>
                <a:avLst/>
                <a:gdLst/>
                <a:ahLst/>
                <a:cxnLst/>
                <a:rect l="l" t="t" r="r" b="b"/>
                <a:pathLst>
                  <a:path h="26301">
                    <a:moveTo>
                      <a:pt x="0" y="0"/>
                    </a:moveTo>
                    <a:lnTo>
                      <a:pt x="0" y="2630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61" name="object 861"/>
              <p:cNvSpPr/>
              <p:nvPr/>
            </p:nvSpPr>
            <p:spPr>
              <a:xfrm>
                <a:off x="7527035" y="1297190"/>
                <a:ext cx="8128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24904">
                    <a:moveTo>
                      <a:pt x="0" y="0"/>
                    </a:moveTo>
                    <a:lnTo>
                      <a:pt x="8128" y="24904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62" name="object 862"/>
              <p:cNvSpPr/>
              <p:nvPr/>
            </p:nvSpPr>
            <p:spPr>
              <a:xfrm>
                <a:off x="7497813" y="1312024"/>
                <a:ext cx="15379" cy="21221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21">
                    <a:moveTo>
                      <a:pt x="0" y="0"/>
                    </a:moveTo>
                    <a:lnTo>
                      <a:pt x="15379" y="2122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63" name="object 863"/>
              <p:cNvSpPr/>
              <p:nvPr/>
            </p:nvSpPr>
            <p:spPr>
              <a:xfrm>
                <a:off x="7474597" y="1335290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0" y="0"/>
                    </a:moveTo>
                    <a:lnTo>
                      <a:pt x="21183" y="15379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64" name="object 864"/>
              <p:cNvSpPr/>
              <p:nvPr/>
            </p:nvSpPr>
            <p:spPr>
              <a:xfrm>
                <a:off x="7459713" y="1364500"/>
                <a:ext cx="24904" cy="8089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089">
                    <a:moveTo>
                      <a:pt x="0" y="0"/>
                    </a:moveTo>
                    <a:lnTo>
                      <a:pt x="24904" y="8089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65" name="object 865"/>
              <p:cNvSpPr/>
              <p:nvPr/>
            </p:nvSpPr>
            <p:spPr>
              <a:xfrm>
                <a:off x="7474597" y="1443088"/>
                <a:ext cx="21183" cy="15532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532">
                    <a:moveTo>
                      <a:pt x="0" y="15532"/>
                    </a:moveTo>
                    <a:lnTo>
                      <a:pt x="21183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66" name="object 866"/>
              <p:cNvSpPr/>
              <p:nvPr/>
            </p:nvSpPr>
            <p:spPr>
              <a:xfrm>
                <a:off x="7497813" y="1460500"/>
                <a:ext cx="15379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34">
                    <a:moveTo>
                      <a:pt x="0" y="21234"/>
                    </a:moveTo>
                    <a:lnTo>
                      <a:pt x="15379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67" name="object 867"/>
              <p:cNvSpPr/>
              <p:nvPr/>
            </p:nvSpPr>
            <p:spPr>
              <a:xfrm>
                <a:off x="7527035" y="1471663"/>
                <a:ext cx="8128" cy="25057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25057">
                    <a:moveTo>
                      <a:pt x="0" y="25057"/>
                    </a:moveTo>
                    <a:lnTo>
                      <a:pt x="8128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68" name="object 868"/>
              <p:cNvSpPr/>
              <p:nvPr/>
            </p:nvSpPr>
            <p:spPr>
              <a:xfrm>
                <a:off x="7559421" y="1475625"/>
                <a:ext cx="0" cy="26149"/>
              </a:xfrm>
              <a:custGeom>
                <a:avLst/>
                <a:gdLst/>
                <a:ahLst/>
                <a:cxnLst/>
                <a:rect l="l" t="t" r="r" b="b"/>
                <a:pathLst>
                  <a:path h="26149">
                    <a:moveTo>
                      <a:pt x="0" y="2614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69" name="object 869"/>
              <p:cNvSpPr/>
              <p:nvPr/>
            </p:nvSpPr>
            <p:spPr>
              <a:xfrm>
                <a:off x="7583779" y="1471663"/>
                <a:ext cx="8140" cy="25057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5057">
                    <a:moveTo>
                      <a:pt x="8140" y="25057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70" name="object 870"/>
              <p:cNvSpPr/>
              <p:nvPr/>
            </p:nvSpPr>
            <p:spPr>
              <a:xfrm>
                <a:off x="7605661" y="1460500"/>
                <a:ext cx="15481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234">
                    <a:moveTo>
                      <a:pt x="15481" y="21234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71" name="object 871"/>
              <p:cNvSpPr/>
              <p:nvPr/>
            </p:nvSpPr>
            <p:spPr>
              <a:xfrm>
                <a:off x="7623022" y="1443088"/>
                <a:ext cx="21386" cy="15532"/>
              </a:xfrm>
              <a:custGeom>
                <a:avLst/>
                <a:gdLst/>
                <a:ahLst/>
                <a:cxnLst/>
                <a:rect l="l" t="t" r="r" b="b"/>
                <a:pathLst>
                  <a:path w="21386" h="15532">
                    <a:moveTo>
                      <a:pt x="21386" y="15532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72" name="object 872"/>
              <p:cNvSpPr/>
              <p:nvPr/>
            </p:nvSpPr>
            <p:spPr>
              <a:xfrm>
                <a:off x="7717675" y="1121422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30931" y="69917"/>
                    </a:lnTo>
                    <a:lnTo>
                      <a:pt x="128418" y="84050"/>
                    </a:lnTo>
                    <a:lnTo>
                      <a:pt x="123047" y="96964"/>
                    </a:lnTo>
                    <a:lnTo>
                      <a:pt x="115168" y="108311"/>
                    </a:lnTo>
                    <a:lnTo>
                      <a:pt x="105129" y="117743"/>
                    </a:lnTo>
                    <a:lnTo>
                      <a:pt x="93280" y="124911"/>
                    </a:lnTo>
                    <a:lnTo>
                      <a:pt x="79968" y="129467"/>
                    </a:lnTo>
                    <a:lnTo>
                      <a:pt x="65544" y="131064"/>
                    </a:lnTo>
                    <a:lnTo>
                      <a:pt x="61143" y="130918"/>
                    </a:lnTo>
                    <a:lnTo>
                      <a:pt x="46998" y="128404"/>
                    </a:lnTo>
                    <a:lnTo>
                      <a:pt x="34080" y="123034"/>
                    </a:lnTo>
                    <a:lnTo>
                      <a:pt x="22734" y="115156"/>
                    </a:lnTo>
                    <a:lnTo>
                      <a:pt x="13307" y="105119"/>
                    </a:lnTo>
                    <a:lnTo>
                      <a:pt x="6145" y="93270"/>
                    </a:lnTo>
                    <a:lnTo>
                      <a:pt x="1594" y="79958"/>
                    </a:lnTo>
                    <a:lnTo>
                      <a:pt x="0" y="65532"/>
                    </a:lnTo>
                    <a:lnTo>
                      <a:pt x="145" y="61130"/>
                    </a:lnTo>
                    <a:lnTo>
                      <a:pt x="2656" y="46986"/>
                    </a:lnTo>
                    <a:lnTo>
                      <a:pt x="8022" y="34070"/>
                    </a:lnTo>
                    <a:lnTo>
                      <a:pt x="15896" y="22727"/>
                    </a:lnTo>
                    <a:lnTo>
                      <a:pt x="25931" y="13302"/>
                    </a:lnTo>
                    <a:lnTo>
                      <a:pt x="37781" y="6142"/>
                    </a:lnTo>
                    <a:lnTo>
                      <a:pt x="51101" y="1593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3"/>
                    </a:lnTo>
                    <a:lnTo>
                      <a:pt x="96971" y="8016"/>
                    </a:lnTo>
                    <a:lnTo>
                      <a:pt x="108319" y="15887"/>
                    </a:lnTo>
                    <a:lnTo>
                      <a:pt x="117752" y="25920"/>
                    </a:lnTo>
                    <a:lnTo>
                      <a:pt x="124922" y="37769"/>
                    </a:lnTo>
                    <a:lnTo>
                      <a:pt x="129479" y="51088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73" name="object 873"/>
              <p:cNvSpPr/>
              <p:nvPr/>
            </p:nvSpPr>
            <p:spPr>
              <a:xfrm>
                <a:off x="7772501" y="1197622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99"/>
                    </a:moveTo>
                    <a:lnTo>
                      <a:pt x="3517" y="50596"/>
                    </a:lnTo>
                    <a:lnTo>
                      <a:pt x="7086" y="50901"/>
                    </a:lnTo>
                    <a:lnTo>
                      <a:pt x="10718" y="50901"/>
                    </a:lnTo>
                    <a:lnTo>
                      <a:pt x="24688" y="49302"/>
                    </a:lnTo>
                    <a:lnTo>
                      <a:pt x="37602" y="44728"/>
                    </a:lnTo>
                    <a:lnTo>
                      <a:pt x="49060" y="37509"/>
                    </a:lnTo>
                    <a:lnTo>
                      <a:pt x="58664" y="27977"/>
                    </a:lnTo>
                    <a:lnTo>
                      <a:pt x="66013" y="16466"/>
                    </a:lnTo>
                    <a:lnTo>
                      <a:pt x="70709" y="3305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74" name="object 874"/>
              <p:cNvSpPr/>
              <p:nvPr/>
            </p:nvSpPr>
            <p:spPr>
              <a:xfrm>
                <a:off x="7788173" y="1211008"/>
                <a:ext cx="46685" cy="32753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753">
                    <a:moveTo>
                      <a:pt x="0" y="32753"/>
                    </a:moveTo>
                    <a:lnTo>
                      <a:pt x="13113" y="30016"/>
                    </a:lnTo>
                    <a:lnTo>
                      <a:pt x="25040" y="24407"/>
                    </a:lnTo>
                    <a:lnTo>
                      <a:pt x="35335" y="16241"/>
                    </a:lnTo>
                    <a:lnTo>
                      <a:pt x="43550" y="5830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75" name="object 875"/>
              <p:cNvSpPr/>
              <p:nvPr/>
            </p:nvSpPr>
            <p:spPr>
              <a:xfrm>
                <a:off x="7805089" y="1223568"/>
                <a:ext cx="1468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10312">
                    <a:moveTo>
                      <a:pt x="0" y="10312"/>
                    </a:moveTo>
                    <a:lnTo>
                      <a:pt x="5461" y="7734"/>
                    </a:lnTo>
                    <a:lnTo>
                      <a:pt x="10426" y="4267"/>
                    </a:lnTo>
                    <a:lnTo>
                      <a:pt x="1468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76" name="object 876"/>
              <p:cNvSpPr/>
              <p:nvPr/>
            </p:nvSpPr>
            <p:spPr>
              <a:xfrm>
                <a:off x="7746110" y="1139431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22" y="0"/>
                    </a:moveTo>
                    <a:lnTo>
                      <a:pt x="20434" y="11849"/>
                    </a:lnTo>
                    <a:lnTo>
                      <a:pt x="16319" y="13792"/>
                    </a:lnTo>
                    <a:lnTo>
                      <a:pt x="12496" y="16471"/>
                    </a:lnTo>
                    <a:lnTo>
                      <a:pt x="9271" y="19697"/>
                    </a:lnTo>
                    <a:lnTo>
                      <a:pt x="0" y="10414"/>
                    </a:lnTo>
                    <a:lnTo>
                      <a:pt x="4318" y="6096"/>
                    </a:lnTo>
                    <a:lnTo>
                      <a:pt x="9372" y="2578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77" name="object 877"/>
              <p:cNvSpPr/>
              <p:nvPr/>
            </p:nvSpPr>
            <p:spPr>
              <a:xfrm>
                <a:off x="7746110" y="1139431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22" y="0"/>
                    </a:moveTo>
                    <a:lnTo>
                      <a:pt x="9372" y="2578"/>
                    </a:lnTo>
                    <a:lnTo>
                      <a:pt x="4318" y="6096"/>
                    </a:lnTo>
                    <a:lnTo>
                      <a:pt x="0" y="10414"/>
                    </a:lnTo>
                    <a:lnTo>
                      <a:pt x="9271" y="19697"/>
                    </a:lnTo>
                    <a:lnTo>
                      <a:pt x="12496" y="16471"/>
                    </a:lnTo>
                    <a:lnTo>
                      <a:pt x="16319" y="13792"/>
                    </a:lnTo>
                    <a:lnTo>
                      <a:pt x="20434" y="11849"/>
                    </a:lnTo>
                    <a:lnTo>
                      <a:pt x="14922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78" name="object 878"/>
              <p:cNvSpPr/>
              <p:nvPr/>
            </p:nvSpPr>
            <p:spPr>
              <a:xfrm>
                <a:off x="7750771" y="1145387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78" y="2222"/>
                    </a:lnTo>
                    <a:lnTo>
                      <a:pt x="3771" y="5346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79" name="object 879"/>
              <p:cNvSpPr/>
              <p:nvPr/>
            </p:nvSpPr>
            <p:spPr>
              <a:xfrm>
                <a:off x="7753057" y="1143990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718"/>
                    </a:moveTo>
                    <a:lnTo>
                      <a:pt x="3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80" name="object 880"/>
              <p:cNvSpPr/>
              <p:nvPr/>
            </p:nvSpPr>
            <p:spPr>
              <a:xfrm>
                <a:off x="7717675" y="1121422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29479" y="51088"/>
                    </a:lnTo>
                    <a:lnTo>
                      <a:pt x="124922" y="37769"/>
                    </a:lnTo>
                    <a:lnTo>
                      <a:pt x="117752" y="25920"/>
                    </a:lnTo>
                    <a:lnTo>
                      <a:pt x="108319" y="15887"/>
                    </a:lnTo>
                    <a:lnTo>
                      <a:pt x="96971" y="8016"/>
                    </a:lnTo>
                    <a:lnTo>
                      <a:pt x="84058" y="2653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3"/>
                    </a:lnTo>
                    <a:lnTo>
                      <a:pt x="37781" y="6142"/>
                    </a:lnTo>
                    <a:lnTo>
                      <a:pt x="25931" y="13302"/>
                    </a:lnTo>
                    <a:lnTo>
                      <a:pt x="15896" y="22727"/>
                    </a:lnTo>
                    <a:lnTo>
                      <a:pt x="8022" y="34070"/>
                    </a:lnTo>
                    <a:lnTo>
                      <a:pt x="2656" y="46986"/>
                    </a:lnTo>
                    <a:lnTo>
                      <a:pt x="145" y="61130"/>
                    </a:lnTo>
                    <a:lnTo>
                      <a:pt x="0" y="65532"/>
                    </a:lnTo>
                    <a:lnTo>
                      <a:pt x="1594" y="79958"/>
                    </a:lnTo>
                    <a:lnTo>
                      <a:pt x="6145" y="93270"/>
                    </a:lnTo>
                    <a:lnTo>
                      <a:pt x="13307" y="105119"/>
                    </a:lnTo>
                    <a:lnTo>
                      <a:pt x="22734" y="115156"/>
                    </a:lnTo>
                    <a:lnTo>
                      <a:pt x="34080" y="123034"/>
                    </a:lnTo>
                    <a:lnTo>
                      <a:pt x="46998" y="128404"/>
                    </a:lnTo>
                    <a:lnTo>
                      <a:pt x="61143" y="130918"/>
                    </a:lnTo>
                    <a:lnTo>
                      <a:pt x="65544" y="131064"/>
                    </a:lnTo>
                    <a:lnTo>
                      <a:pt x="79968" y="129467"/>
                    </a:lnTo>
                    <a:lnTo>
                      <a:pt x="93280" y="124911"/>
                    </a:lnTo>
                    <a:lnTo>
                      <a:pt x="105129" y="117743"/>
                    </a:lnTo>
                    <a:lnTo>
                      <a:pt x="115168" y="108311"/>
                    </a:lnTo>
                    <a:lnTo>
                      <a:pt x="123047" y="96964"/>
                    </a:lnTo>
                    <a:lnTo>
                      <a:pt x="128418" y="84050"/>
                    </a:lnTo>
                    <a:lnTo>
                      <a:pt x="130931" y="69917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81" name="object 881"/>
              <p:cNvSpPr/>
              <p:nvPr/>
            </p:nvSpPr>
            <p:spPr>
              <a:xfrm>
                <a:off x="7698384" y="1233195"/>
                <a:ext cx="21183" cy="15328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28">
                    <a:moveTo>
                      <a:pt x="0" y="15328"/>
                    </a:moveTo>
                    <a:lnTo>
                      <a:pt x="21183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82" name="object 882"/>
              <p:cNvSpPr/>
              <p:nvPr/>
            </p:nvSpPr>
            <p:spPr>
              <a:xfrm>
                <a:off x="7721447" y="1250556"/>
                <a:ext cx="15532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532" h="21234">
                    <a:moveTo>
                      <a:pt x="0" y="21234"/>
                    </a:moveTo>
                    <a:lnTo>
                      <a:pt x="15532" y="0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83" name="object 883"/>
              <p:cNvSpPr/>
              <p:nvPr/>
            </p:nvSpPr>
            <p:spPr>
              <a:xfrm>
                <a:off x="7750670" y="1261770"/>
                <a:ext cx="8140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853">
                    <a:moveTo>
                      <a:pt x="0" y="24853"/>
                    </a:moveTo>
                    <a:lnTo>
                      <a:pt x="814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84" name="object 884"/>
              <p:cNvSpPr/>
              <p:nvPr/>
            </p:nvSpPr>
            <p:spPr>
              <a:xfrm>
                <a:off x="7783220" y="1265529"/>
                <a:ext cx="0" cy="26301"/>
              </a:xfrm>
              <a:custGeom>
                <a:avLst/>
                <a:gdLst/>
                <a:ahLst/>
                <a:cxnLst/>
                <a:rect l="l" t="t" r="r" b="b"/>
                <a:pathLst>
                  <a:path h="26301">
                    <a:moveTo>
                      <a:pt x="0" y="26301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85" name="object 885"/>
              <p:cNvSpPr/>
              <p:nvPr/>
            </p:nvSpPr>
            <p:spPr>
              <a:xfrm>
                <a:off x="7807477" y="1261770"/>
                <a:ext cx="8077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8077" h="24853">
                    <a:moveTo>
                      <a:pt x="8077" y="24853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86" name="object 886"/>
              <p:cNvSpPr/>
              <p:nvPr/>
            </p:nvSpPr>
            <p:spPr>
              <a:xfrm>
                <a:off x="7829397" y="1250556"/>
                <a:ext cx="15379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34">
                    <a:moveTo>
                      <a:pt x="15379" y="21234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87" name="object 887"/>
              <p:cNvSpPr/>
              <p:nvPr/>
            </p:nvSpPr>
            <p:spPr>
              <a:xfrm>
                <a:off x="8009534" y="1228978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30868" y="69922"/>
                    </a:lnTo>
                    <a:lnTo>
                      <a:pt x="128359" y="84064"/>
                    </a:lnTo>
                    <a:lnTo>
                      <a:pt x="122996" y="96981"/>
                    </a:lnTo>
                    <a:lnTo>
                      <a:pt x="115126" y="108327"/>
                    </a:lnTo>
                    <a:lnTo>
                      <a:pt x="105093" y="117754"/>
                    </a:lnTo>
                    <a:lnTo>
                      <a:pt x="93244" y="124917"/>
                    </a:lnTo>
                    <a:lnTo>
                      <a:pt x="79924" y="129469"/>
                    </a:lnTo>
                    <a:lnTo>
                      <a:pt x="65481" y="131064"/>
                    </a:lnTo>
                    <a:lnTo>
                      <a:pt x="61135" y="130922"/>
                    </a:lnTo>
                    <a:lnTo>
                      <a:pt x="46998" y="128418"/>
                    </a:lnTo>
                    <a:lnTo>
                      <a:pt x="34083" y="123058"/>
                    </a:lnTo>
                    <a:lnTo>
                      <a:pt x="22739" y="115186"/>
                    </a:lnTo>
                    <a:lnTo>
                      <a:pt x="13311" y="105151"/>
                    </a:lnTo>
                    <a:lnTo>
                      <a:pt x="6147" y="93299"/>
                    </a:lnTo>
                    <a:lnTo>
                      <a:pt x="1594" y="79977"/>
                    </a:lnTo>
                    <a:lnTo>
                      <a:pt x="0" y="65532"/>
                    </a:lnTo>
                    <a:lnTo>
                      <a:pt x="141" y="61185"/>
                    </a:lnTo>
                    <a:lnTo>
                      <a:pt x="2643" y="47044"/>
                    </a:lnTo>
                    <a:lnTo>
                      <a:pt x="8001" y="34122"/>
                    </a:lnTo>
                    <a:lnTo>
                      <a:pt x="15868" y="22768"/>
                    </a:lnTo>
                    <a:lnTo>
                      <a:pt x="25896" y="13330"/>
                    </a:lnTo>
                    <a:lnTo>
                      <a:pt x="37739" y="6156"/>
                    </a:lnTo>
                    <a:lnTo>
                      <a:pt x="51050" y="1597"/>
                    </a:lnTo>
                    <a:lnTo>
                      <a:pt x="65481" y="0"/>
                    </a:lnTo>
                    <a:lnTo>
                      <a:pt x="69872" y="144"/>
                    </a:lnTo>
                    <a:lnTo>
                      <a:pt x="84018" y="2657"/>
                    </a:lnTo>
                    <a:lnTo>
                      <a:pt x="96936" y="8026"/>
                    </a:lnTo>
                    <a:lnTo>
                      <a:pt x="108281" y="15904"/>
                    </a:lnTo>
                    <a:lnTo>
                      <a:pt x="117707" y="25941"/>
                    </a:lnTo>
                    <a:lnTo>
                      <a:pt x="124869" y="37791"/>
                    </a:lnTo>
                    <a:lnTo>
                      <a:pt x="129419" y="51103"/>
                    </a:lnTo>
                    <a:lnTo>
                      <a:pt x="13101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88" name="object 888"/>
              <p:cNvSpPr/>
              <p:nvPr/>
            </p:nvSpPr>
            <p:spPr>
              <a:xfrm>
                <a:off x="8064347" y="1305217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61"/>
                    </a:moveTo>
                    <a:lnTo>
                      <a:pt x="3530" y="50558"/>
                    </a:lnTo>
                    <a:lnTo>
                      <a:pt x="7099" y="50901"/>
                    </a:lnTo>
                    <a:lnTo>
                      <a:pt x="10667" y="50901"/>
                    </a:lnTo>
                    <a:lnTo>
                      <a:pt x="24662" y="49300"/>
                    </a:lnTo>
                    <a:lnTo>
                      <a:pt x="37590" y="44720"/>
                    </a:lnTo>
                    <a:lnTo>
                      <a:pt x="49053" y="37495"/>
                    </a:lnTo>
                    <a:lnTo>
                      <a:pt x="58651" y="27961"/>
                    </a:lnTo>
                    <a:lnTo>
                      <a:pt x="65988" y="16451"/>
                    </a:lnTo>
                    <a:lnTo>
                      <a:pt x="70664" y="3301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89" name="object 889"/>
              <p:cNvSpPr/>
              <p:nvPr/>
            </p:nvSpPr>
            <p:spPr>
              <a:xfrm>
                <a:off x="8080032" y="1318615"/>
                <a:ext cx="46672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72" h="32689">
                    <a:moveTo>
                      <a:pt x="0" y="32689"/>
                    </a:moveTo>
                    <a:lnTo>
                      <a:pt x="13118" y="29961"/>
                    </a:lnTo>
                    <a:lnTo>
                      <a:pt x="25052" y="24360"/>
                    </a:lnTo>
                    <a:lnTo>
                      <a:pt x="35351" y="16199"/>
                    </a:lnTo>
                    <a:lnTo>
                      <a:pt x="43564" y="5788"/>
                    </a:lnTo>
                    <a:lnTo>
                      <a:pt x="4667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90" name="object 890"/>
              <p:cNvSpPr/>
              <p:nvPr/>
            </p:nvSpPr>
            <p:spPr>
              <a:xfrm>
                <a:off x="8096948" y="1331112"/>
                <a:ext cx="14732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25">
                    <a:moveTo>
                      <a:pt x="0" y="10325"/>
                    </a:moveTo>
                    <a:lnTo>
                      <a:pt x="5448" y="7797"/>
                    </a:lnTo>
                    <a:lnTo>
                      <a:pt x="10464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91" name="object 891"/>
              <p:cNvSpPr/>
              <p:nvPr/>
            </p:nvSpPr>
            <p:spPr>
              <a:xfrm>
                <a:off x="8037957" y="1246987"/>
                <a:ext cx="20447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35">
                    <a:moveTo>
                      <a:pt x="14935" y="0"/>
                    </a:moveTo>
                    <a:lnTo>
                      <a:pt x="20447" y="11899"/>
                    </a:lnTo>
                    <a:lnTo>
                      <a:pt x="16319" y="13830"/>
                    </a:lnTo>
                    <a:lnTo>
                      <a:pt x="12509" y="16459"/>
                    </a:lnTo>
                    <a:lnTo>
                      <a:pt x="9283" y="19735"/>
                    </a:lnTo>
                    <a:lnTo>
                      <a:pt x="0" y="10464"/>
                    </a:lnTo>
                    <a:lnTo>
                      <a:pt x="4318" y="614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92" name="object 892"/>
              <p:cNvSpPr/>
              <p:nvPr/>
            </p:nvSpPr>
            <p:spPr>
              <a:xfrm>
                <a:off x="8037957" y="1246987"/>
                <a:ext cx="20447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35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8" y="6146"/>
                    </a:lnTo>
                    <a:lnTo>
                      <a:pt x="0" y="10464"/>
                    </a:lnTo>
                    <a:lnTo>
                      <a:pt x="9283" y="19735"/>
                    </a:lnTo>
                    <a:lnTo>
                      <a:pt x="12509" y="16459"/>
                    </a:lnTo>
                    <a:lnTo>
                      <a:pt x="16319" y="13830"/>
                    </a:lnTo>
                    <a:lnTo>
                      <a:pt x="20447" y="1189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93" name="object 893"/>
              <p:cNvSpPr/>
              <p:nvPr/>
            </p:nvSpPr>
            <p:spPr>
              <a:xfrm>
                <a:off x="8042617" y="1252931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191" y="2285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94" name="object 894"/>
              <p:cNvSpPr/>
              <p:nvPr/>
            </p:nvSpPr>
            <p:spPr>
              <a:xfrm>
                <a:off x="8044903" y="1251546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10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95" name="object 895"/>
              <p:cNvSpPr/>
              <p:nvPr/>
            </p:nvSpPr>
            <p:spPr>
              <a:xfrm>
                <a:off x="8009534" y="1228978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29419" y="51103"/>
                    </a:lnTo>
                    <a:lnTo>
                      <a:pt x="124869" y="37791"/>
                    </a:lnTo>
                    <a:lnTo>
                      <a:pt x="117707" y="25941"/>
                    </a:lnTo>
                    <a:lnTo>
                      <a:pt x="108281" y="15904"/>
                    </a:lnTo>
                    <a:lnTo>
                      <a:pt x="96936" y="8026"/>
                    </a:lnTo>
                    <a:lnTo>
                      <a:pt x="84018" y="2657"/>
                    </a:lnTo>
                    <a:lnTo>
                      <a:pt x="69872" y="144"/>
                    </a:lnTo>
                    <a:lnTo>
                      <a:pt x="65481" y="0"/>
                    </a:lnTo>
                    <a:lnTo>
                      <a:pt x="51050" y="1597"/>
                    </a:lnTo>
                    <a:lnTo>
                      <a:pt x="37739" y="6156"/>
                    </a:lnTo>
                    <a:lnTo>
                      <a:pt x="25896" y="13330"/>
                    </a:lnTo>
                    <a:lnTo>
                      <a:pt x="15868" y="22768"/>
                    </a:lnTo>
                    <a:lnTo>
                      <a:pt x="8001" y="34122"/>
                    </a:lnTo>
                    <a:lnTo>
                      <a:pt x="2643" y="47044"/>
                    </a:lnTo>
                    <a:lnTo>
                      <a:pt x="141" y="61185"/>
                    </a:lnTo>
                    <a:lnTo>
                      <a:pt x="0" y="65532"/>
                    </a:lnTo>
                    <a:lnTo>
                      <a:pt x="1594" y="79977"/>
                    </a:lnTo>
                    <a:lnTo>
                      <a:pt x="6147" y="93299"/>
                    </a:lnTo>
                    <a:lnTo>
                      <a:pt x="13311" y="105151"/>
                    </a:lnTo>
                    <a:lnTo>
                      <a:pt x="22739" y="115186"/>
                    </a:lnTo>
                    <a:lnTo>
                      <a:pt x="34083" y="123058"/>
                    </a:lnTo>
                    <a:lnTo>
                      <a:pt x="46998" y="128418"/>
                    </a:lnTo>
                    <a:lnTo>
                      <a:pt x="61135" y="130922"/>
                    </a:lnTo>
                    <a:lnTo>
                      <a:pt x="65481" y="131064"/>
                    </a:lnTo>
                    <a:lnTo>
                      <a:pt x="79924" y="129469"/>
                    </a:lnTo>
                    <a:lnTo>
                      <a:pt x="93244" y="124917"/>
                    </a:lnTo>
                    <a:lnTo>
                      <a:pt x="105093" y="117754"/>
                    </a:lnTo>
                    <a:lnTo>
                      <a:pt x="115126" y="108327"/>
                    </a:lnTo>
                    <a:lnTo>
                      <a:pt x="122996" y="96981"/>
                    </a:lnTo>
                    <a:lnTo>
                      <a:pt x="128359" y="84064"/>
                    </a:lnTo>
                    <a:lnTo>
                      <a:pt x="130868" y="69922"/>
                    </a:lnTo>
                    <a:lnTo>
                      <a:pt x="13101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96" name="object 896"/>
              <p:cNvSpPr/>
              <p:nvPr/>
            </p:nvSpPr>
            <p:spPr>
              <a:xfrm>
                <a:off x="7556500" y="1597025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1"/>
                    </a:moveTo>
                    <a:lnTo>
                      <a:pt x="130919" y="69923"/>
                    </a:lnTo>
                    <a:lnTo>
                      <a:pt x="128410" y="84069"/>
                    </a:lnTo>
                    <a:lnTo>
                      <a:pt x="123047" y="96987"/>
                    </a:lnTo>
                    <a:lnTo>
                      <a:pt x="115176" y="108332"/>
                    </a:lnTo>
                    <a:lnTo>
                      <a:pt x="105143" y="117758"/>
                    </a:lnTo>
                    <a:lnTo>
                      <a:pt x="93294" y="124919"/>
                    </a:lnTo>
                    <a:lnTo>
                      <a:pt x="79975" y="129470"/>
                    </a:lnTo>
                    <a:lnTo>
                      <a:pt x="65531" y="131063"/>
                    </a:lnTo>
                    <a:lnTo>
                      <a:pt x="61146" y="130919"/>
                    </a:lnTo>
                    <a:lnTo>
                      <a:pt x="47013" y="128410"/>
                    </a:lnTo>
                    <a:lnTo>
                      <a:pt x="34099" y="123047"/>
                    </a:lnTo>
                    <a:lnTo>
                      <a:pt x="22752" y="115176"/>
                    </a:lnTo>
                    <a:lnTo>
                      <a:pt x="13320" y="105143"/>
                    </a:lnTo>
                    <a:lnTo>
                      <a:pt x="6152" y="93294"/>
                    </a:lnTo>
                    <a:lnTo>
                      <a:pt x="1596" y="79975"/>
                    </a:lnTo>
                    <a:lnTo>
                      <a:pt x="0" y="65531"/>
                    </a:lnTo>
                    <a:lnTo>
                      <a:pt x="144" y="61146"/>
                    </a:lnTo>
                    <a:lnTo>
                      <a:pt x="2657" y="47013"/>
                    </a:lnTo>
                    <a:lnTo>
                      <a:pt x="8026" y="34099"/>
                    </a:lnTo>
                    <a:lnTo>
                      <a:pt x="15904" y="22752"/>
                    </a:lnTo>
                    <a:lnTo>
                      <a:pt x="25941" y="13320"/>
                    </a:lnTo>
                    <a:lnTo>
                      <a:pt x="37791" y="6152"/>
                    </a:lnTo>
                    <a:lnTo>
                      <a:pt x="51103" y="1596"/>
                    </a:lnTo>
                    <a:lnTo>
                      <a:pt x="65531" y="0"/>
                    </a:lnTo>
                    <a:lnTo>
                      <a:pt x="69923" y="144"/>
                    </a:lnTo>
                    <a:lnTo>
                      <a:pt x="84069" y="2657"/>
                    </a:lnTo>
                    <a:lnTo>
                      <a:pt x="96987" y="8026"/>
                    </a:lnTo>
                    <a:lnTo>
                      <a:pt x="108332" y="15904"/>
                    </a:lnTo>
                    <a:lnTo>
                      <a:pt x="117758" y="25941"/>
                    </a:lnTo>
                    <a:lnTo>
                      <a:pt x="124919" y="37791"/>
                    </a:lnTo>
                    <a:lnTo>
                      <a:pt x="129470" y="51103"/>
                    </a:lnTo>
                    <a:lnTo>
                      <a:pt x="131064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97" name="object 897"/>
              <p:cNvSpPr/>
              <p:nvPr/>
            </p:nvSpPr>
            <p:spPr>
              <a:xfrm>
                <a:off x="7611313" y="1673275"/>
                <a:ext cx="71399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99" h="50901">
                    <a:moveTo>
                      <a:pt x="0" y="49961"/>
                    </a:moveTo>
                    <a:lnTo>
                      <a:pt x="3530" y="50545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708" y="49300"/>
                    </a:lnTo>
                    <a:lnTo>
                      <a:pt x="37628" y="44719"/>
                    </a:lnTo>
                    <a:lnTo>
                      <a:pt x="49083" y="37494"/>
                    </a:lnTo>
                    <a:lnTo>
                      <a:pt x="58679" y="27960"/>
                    </a:lnTo>
                    <a:lnTo>
                      <a:pt x="66022" y="16454"/>
                    </a:lnTo>
                    <a:lnTo>
                      <a:pt x="70718" y="3310"/>
                    </a:lnTo>
                    <a:lnTo>
                      <a:pt x="71399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98" name="object 898"/>
              <p:cNvSpPr/>
              <p:nvPr/>
            </p:nvSpPr>
            <p:spPr>
              <a:xfrm>
                <a:off x="7626997" y="1686674"/>
                <a:ext cx="46723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689">
                    <a:moveTo>
                      <a:pt x="0" y="32689"/>
                    </a:moveTo>
                    <a:lnTo>
                      <a:pt x="13110" y="29959"/>
                    </a:lnTo>
                    <a:lnTo>
                      <a:pt x="25041" y="24365"/>
                    </a:lnTo>
                    <a:lnTo>
                      <a:pt x="35346" y="16216"/>
                    </a:lnTo>
                    <a:lnTo>
                      <a:pt x="43580" y="5821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99" name="object 899"/>
              <p:cNvSpPr/>
              <p:nvPr/>
            </p:nvSpPr>
            <p:spPr>
              <a:xfrm>
                <a:off x="7643914" y="1699171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48" y="7734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00" name="object 900"/>
              <p:cNvSpPr/>
              <p:nvPr/>
            </p:nvSpPr>
            <p:spPr>
              <a:xfrm>
                <a:off x="7584973" y="1615033"/>
                <a:ext cx="20447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48">
                    <a:moveTo>
                      <a:pt x="14884" y="0"/>
                    </a:moveTo>
                    <a:lnTo>
                      <a:pt x="20447" y="11899"/>
                    </a:lnTo>
                    <a:lnTo>
                      <a:pt x="16268" y="13843"/>
                    </a:lnTo>
                    <a:lnTo>
                      <a:pt x="12509" y="16471"/>
                    </a:lnTo>
                    <a:lnTo>
                      <a:pt x="9283" y="19748"/>
                    </a:lnTo>
                    <a:lnTo>
                      <a:pt x="0" y="10464"/>
                    </a:lnTo>
                    <a:lnTo>
                      <a:pt x="4318" y="6146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01" name="object 901"/>
              <p:cNvSpPr/>
              <p:nvPr/>
            </p:nvSpPr>
            <p:spPr>
              <a:xfrm>
                <a:off x="7584973" y="1615033"/>
                <a:ext cx="20447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48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18" y="6146"/>
                    </a:lnTo>
                    <a:lnTo>
                      <a:pt x="0" y="10464"/>
                    </a:lnTo>
                    <a:lnTo>
                      <a:pt x="9283" y="19748"/>
                    </a:lnTo>
                    <a:lnTo>
                      <a:pt x="12509" y="16471"/>
                    </a:lnTo>
                    <a:lnTo>
                      <a:pt x="16268" y="13843"/>
                    </a:lnTo>
                    <a:lnTo>
                      <a:pt x="20447" y="1189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02" name="object 902"/>
              <p:cNvSpPr/>
              <p:nvPr/>
            </p:nvSpPr>
            <p:spPr>
              <a:xfrm>
                <a:off x="7589583" y="1620989"/>
                <a:ext cx="13055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18">
                    <a:moveTo>
                      <a:pt x="13055" y="0"/>
                    </a:moveTo>
                    <a:lnTo>
                      <a:pt x="8242" y="2222"/>
                    </a:lnTo>
                    <a:lnTo>
                      <a:pt x="3771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03" name="object 903"/>
              <p:cNvSpPr/>
              <p:nvPr/>
            </p:nvSpPr>
            <p:spPr>
              <a:xfrm>
                <a:off x="7591869" y="1619592"/>
                <a:ext cx="7696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69">
                    <a:moveTo>
                      <a:pt x="7696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04" name="object 904"/>
              <p:cNvSpPr/>
              <p:nvPr/>
            </p:nvSpPr>
            <p:spPr>
              <a:xfrm>
                <a:off x="7556500" y="1597025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1"/>
                    </a:moveTo>
                    <a:lnTo>
                      <a:pt x="129470" y="51103"/>
                    </a:lnTo>
                    <a:lnTo>
                      <a:pt x="124919" y="37791"/>
                    </a:lnTo>
                    <a:lnTo>
                      <a:pt x="117758" y="25941"/>
                    </a:lnTo>
                    <a:lnTo>
                      <a:pt x="108332" y="15904"/>
                    </a:lnTo>
                    <a:lnTo>
                      <a:pt x="96987" y="8026"/>
                    </a:lnTo>
                    <a:lnTo>
                      <a:pt x="84069" y="2657"/>
                    </a:lnTo>
                    <a:lnTo>
                      <a:pt x="69923" y="144"/>
                    </a:lnTo>
                    <a:lnTo>
                      <a:pt x="65531" y="0"/>
                    </a:lnTo>
                    <a:lnTo>
                      <a:pt x="51103" y="1596"/>
                    </a:lnTo>
                    <a:lnTo>
                      <a:pt x="37791" y="6152"/>
                    </a:lnTo>
                    <a:lnTo>
                      <a:pt x="25941" y="13320"/>
                    </a:lnTo>
                    <a:lnTo>
                      <a:pt x="15904" y="22752"/>
                    </a:lnTo>
                    <a:lnTo>
                      <a:pt x="8026" y="34099"/>
                    </a:lnTo>
                    <a:lnTo>
                      <a:pt x="2657" y="47013"/>
                    </a:lnTo>
                    <a:lnTo>
                      <a:pt x="144" y="61146"/>
                    </a:lnTo>
                    <a:lnTo>
                      <a:pt x="0" y="65531"/>
                    </a:lnTo>
                    <a:lnTo>
                      <a:pt x="1596" y="79975"/>
                    </a:lnTo>
                    <a:lnTo>
                      <a:pt x="6152" y="93294"/>
                    </a:lnTo>
                    <a:lnTo>
                      <a:pt x="13320" y="105143"/>
                    </a:lnTo>
                    <a:lnTo>
                      <a:pt x="22752" y="115176"/>
                    </a:lnTo>
                    <a:lnTo>
                      <a:pt x="34099" y="123047"/>
                    </a:lnTo>
                    <a:lnTo>
                      <a:pt x="47013" y="128410"/>
                    </a:lnTo>
                    <a:lnTo>
                      <a:pt x="61146" y="130919"/>
                    </a:lnTo>
                    <a:lnTo>
                      <a:pt x="65531" y="131063"/>
                    </a:lnTo>
                    <a:lnTo>
                      <a:pt x="79975" y="129470"/>
                    </a:lnTo>
                    <a:lnTo>
                      <a:pt x="93294" y="124919"/>
                    </a:lnTo>
                    <a:lnTo>
                      <a:pt x="105143" y="117758"/>
                    </a:lnTo>
                    <a:lnTo>
                      <a:pt x="115176" y="108332"/>
                    </a:lnTo>
                    <a:lnTo>
                      <a:pt x="123047" y="96987"/>
                    </a:lnTo>
                    <a:lnTo>
                      <a:pt x="128410" y="84069"/>
                    </a:lnTo>
                    <a:lnTo>
                      <a:pt x="130919" y="69923"/>
                    </a:lnTo>
                    <a:lnTo>
                      <a:pt x="131064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05" name="object 905"/>
              <p:cNvSpPr/>
              <p:nvPr/>
            </p:nvSpPr>
            <p:spPr>
              <a:xfrm>
                <a:off x="7668272" y="1577581"/>
                <a:ext cx="15481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234">
                    <a:moveTo>
                      <a:pt x="15481" y="0"/>
                    </a:moveTo>
                    <a:lnTo>
                      <a:pt x="0" y="21234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06" name="object 906"/>
              <p:cNvSpPr/>
              <p:nvPr/>
            </p:nvSpPr>
            <p:spPr>
              <a:xfrm>
                <a:off x="7646289" y="1562747"/>
                <a:ext cx="81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904">
                    <a:moveTo>
                      <a:pt x="8140" y="0"/>
                    </a:moveTo>
                    <a:lnTo>
                      <a:pt x="0" y="24904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07" name="object 907"/>
              <p:cNvSpPr/>
              <p:nvPr/>
            </p:nvSpPr>
            <p:spPr>
              <a:xfrm>
                <a:off x="7622032" y="1557629"/>
                <a:ext cx="0" cy="26200"/>
              </a:xfrm>
              <a:custGeom>
                <a:avLst/>
                <a:gdLst/>
                <a:ahLst/>
                <a:cxnLst/>
                <a:rect l="l" t="t" r="r" b="b"/>
                <a:pathLst>
                  <a:path h="26200">
                    <a:moveTo>
                      <a:pt x="0" y="0"/>
                    </a:moveTo>
                    <a:lnTo>
                      <a:pt x="0" y="2620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08" name="object 908"/>
              <p:cNvSpPr/>
              <p:nvPr/>
            </p:nvSpPr>
            <p:spPr>
              <a:xfrm>
                <a:off x="7589634" y="1562747"/>
                <a:ext cx="81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904">
                    <a:moveTo>
                      <a:pt x="0" y="0"/>
                    </a:moveTo>
                    <a:lnTo>
                      <a:pt x="8140" y="24904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09" name="object 909"/>
              <p:cNvSpPr/>
              <p:nvPr/>
            </p:nvSpPr>
            <p:spPr>
              <a:xfrm>
                <a:off x="7560424" y="1577581"/>
                <a:ext cx="15379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34">
                    <a:moveTo>
                      <a:pt x="0" y="0"/>
                    </a:moveTo>
                    <a:lnTo>
                      <a:pt x="15379" y="21234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10" name="object 910"/>
              <p:cNvSpPr/>
              <p:nvPr/>
            </p:nvSpPr>
            <p:spPr>
              <a:xfrm>
                <a:off x="7537196" y="1600847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0" y="0"/>
                    </a:moveTo>
                    <a:lnTo>
                      <a:pt x="21183" y="15379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11" name="object 911"/>
              <p:cNvSpPr/>
              <p:nvPr/>
            </p:nvSpPr>
            <p:spPr>
              <a:xfrm>
                <a:off x="7522324" y="1630070"/>
                <a:ext cx="24904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24904" h="8077">
                    <a:moveTo>
                      <a:pt x="0" y="0"/>
                    </a:moveTo>
                    <a:lnTo>
                      <a:pt x="24904" y="8077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12" name="object 912"/>
              <p:cNvSpPr/>
              <p:nvPr/>
            </p:nvSpPr>
            <p:spPr>
              <a:xfrm>
                <a:off x="7537196" y="1708797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0" y="15379"/>
                    </a:moveTo>
                    <a:lnTo>
                      <a:pt x="21183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13" name="object 913"/>
              <p:cNvSpPr/>
              <p:nvPr/>
            </p:nvSpPr>
            <p:spPr>
              <a:xfrm>
                <a:off x="7560424" y="1726209"/>
                <a:ext cx="15379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183">
                    <a:moveTo>
                      <a:pt x="0" y="21183"/>
                    </a:moveTo>
                    <a:lnTo>
                      <a:pt x="15379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14" name="object 914"/>
              <p:cNvSpPr/>
              <p:nvPr/>
            </p:nvSpPr>
            <p:spPr>
              <a:xfrm>
                <a:off x="7589634" y="1737372"/>
                <a:ext cx="81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904">
                    <a:moveTo>
                      <a:pt x="0" y="24904"/>
                    </a:moveTo>
                    <a:lnTo>
                      <a:pt x="814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15" name="object 915"/>
              <p:cNvSpPr/>
              <p:nvPr/>
            </p:nvSpPr>
            <p:spPr>
              <a:xfrm>
                <a:off x="7622032" y="1741195"/>
                <a:ext cx="0" cy="26288"/>
              </a:xfrm>
              <a:custGeom>
                <a:avLst/>
                <a:gdLst/>
                <a:ahLst/>
                <a:cxnLst/>
                <a:rect l="l" t="t" r="r" b="b"/>
                <a:pathLst>
                  <a:path h="26288">
                    <a:moveTo>
                      <a:pt x="0" y="2628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16" name="object 916"/>
              <p:cNvSpPr/>
              <p:nvPr/>
            </p:nvSpPr>
            <p:spPr>
              <a:xfrm>
                <a:off x="7646289" y="1737372"/>
                <a:ext cx="81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904">
                    <a:moveTo>
                      <a:pt x="8140" y="24904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17" name="object 917"/>
              <p:cNvSpPr/>
              <p:nvPr/>
            </p:nvSpPr>
            <p:spPr>
              <a:xfrm>
                <a:off x="7668272" y="1726209"/>
                <a:ext cx="15481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183">
                    <a:moveTo>
                      <a:pt x="15481" y="21183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18" name="object 918"/>
              <p:cNvSpPr/>
              <p:nvPr/>
            </p:nvSpPr>
            <p:spPr>
              <a:xfrm>
                <a:off x="7685684" y="1708797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21183" y="1537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19" name="object 919"/>
              <p:cNvSpPr/>
              <p:nvPr/>
            </p:nvSpPr>
            <p:spPr>
              <a:xfrm>
                <a:off x="7355827" y="1781568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30930" y="69937"/>
                    </a:lnTo>
                    <a:lnTo>
                      <a:pt x="128417" y="84067"/>
                    </a:lnTo>
                    <a:lnTo>
                      <a:pt x="123050" y="96979"/>
                    </a:lnTo>
                    <a:lnTo>
                      <a:pt x="115177" y="108325"/>
                    </a:lnTo>
                    <a:lnTo>
                      <a:pt x="105142" y="117756"/>
                    </a:lnTo>
                    <a:lnTo>
                      <a:pt x="93292" y="124924"/>
                    </a:lnTo>
                    <a:lnTo>
                      <a:pt x="79973" y="129480"/>
                    </a:lnTo>
                    <a:lnTo>
                      <a:pt x="65532" y="131076"/>
                    </a:lnTo>
                    <a:lnTo>
                      <a:pt x="61137" y="130931"/>
                    </a:lnTo>
                    <a:lnTo>
                      <a:pt x="47009" y="128415"/>
                    </a:lnTo>
                    <a:lnTo>
                      <a:pt x="34098" y="123043"/>
                    </a:lnTo>
                    <a:lnTo>
                      <a:pt x="22753" y="115163"/>
                    </a:lnTo>
                    <a:lnTo>
                      <a:pt x="13321" y="105123"/>
                    </a:lnTo>
                    <a:lnTo>
                      <a:pt x="6153" y="93272"/>
                    </a:lnTo>
                    <a:lnTo>
                      <a:pt x="1596" y="79959"/>
                    </a:lnTo>
                    <a:lnTo>
                      <a:pt x="0" y="65531"/>
                    </a:lnTo>
                    <a:lnTo>
                      <a:pt x="144" y="61141"/>
                    </a:lnTo>
                    <a:lnTo>
                      <a:pt x="2658" y="46999"/>
                    </a:lnTo>
                    <a:lnTo>
                      <a:pt x="8029" y="34082"/>
                    </a:lnTo>
                    <a:lnTo>
                      <a:pt x="15908" y="22736"/>
                    </a:lnTo>
                    <a:lnTo>
                      <a:pt x="25947" y="13309"/>
                    </a:lnTo>
                    <a:lnTo>
                      <a:pt x="37796" y="6146"/>
                    </a:lnTo>
                    <a:lnTo>
                      <a:pt x="51107" y="1594"/>
                    </a:lnTo>
                    <a:lnTo>
                      <a:pt x="65532" y="0"/>
                    </a:lnTo>
                    <a:lnTo>
                      <a:pt x="69933" y="145"/>
                    </a:lnTo>
                    <a:lnTo>
                      <a:pt x="84078" y="2656"/>
                    </a:lnTo>
                    <a:lnTo>
                      <a:pt x="96996" y="8022"/>
                    </a:lnTo>
                    <a:lnTo>
                      <a:pt x="108342" y="15894"/>
                    </a:lnTo>
                    <a:lnTo>
                      <a:pt x="117769" y="25928"/>
                    </a:lnTo>
                    <a:lnTo>
                      <a:pt x="124931" y="37777"/>
                    </a:lnTo>
                    <a:lnTo>
                      <a:pt x="129482" y="51093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20" name="object 920"/>
              <p:cNvSpPr/>
              <p:nvPr/>
            </p:nvSpPr>
            <p:spPr>
              <a:xfrm>
                <a:off x="7410704" y="1857768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50012"/>
                    </a:moveTo>
                    <a:lnTo>
                      <a:pt x="3517" y="50609"/>
                    </a:lnTo>
                    <a:lnTo>
                      <a:pt x="7086" y="50901"/>
                    </a:lnTo>
                    <a:lnTo>
                      <a:pt x="10655" y="50901"/>
                    </a:lnTo>
                    <a:lnTo>
                      <a:pt x="24645" y="49304"/>
                    </a:lnTo>
                    <a:lnTo>
                      <a:pt x="37567" y="44732"/>
                    </a:lnTo>
                    <a:lnTo>
                      <a:pt x="49024" y="37516"/>
                    </a:lnTo>
                    <a:lnTo>
                      <a:pt x="58621" y="27988"/>
                    </a:lnTo>
                    <a:lnTo>
                      <a:pt x="65964" y="16478"/>
                    </a:lnTo>
                    <a:lnTo>
                      <a:pt x="70656" y="3317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21" name="object 921"/>
              <p:cNvSpPr/>
              <p:nvPr/>
            </p:nvSpPr>
            <p:spPr>
              <a:xfrm>
                <a:off x="7426325" y="1871167"/>
                <a:ext cx="4673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32689">
                    <a:moveTo>
                      <a:pt x="0" y="32689"/>
                    </a:moveTo>
                    <a:lnTo>
                      <a:pt x="13113" y="29980"/>
                    </a:lnTo>
                    <a:lnTo>
                      <a:pt x="25043" y="24388"/>
                    </a:lnTo>
                    <a:lnTo>
                      <a:pt x="35347" y="16233"/>
                    </a:lnTo>
                    <a:lnTo>
                      <a:pt x="43584" y="5831"/>
                    </a:lnTo>
                    <a:lnTo>
                      <a:pt x="467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22" name="object 922"/>
              <p:cNvSpPr/>
              <p:nvPr/>
            </p:nvSpPr>
            <p:spPr>
              <a:xfrm>
                <a:off x="7443241" y="1883714"/>
                <a:ext cx="14731" cy="10274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74">
                    <a:moveTo>
                      <a:pt x="0" y="10274"/>
                    </a:moveTo>
                    <a:lnTo>
                      <a:pt x="5511" y="7746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23" name="object 923"/>
              <p:cNvSpPr/>
              <p:nvPr/>
            </p:nvSpPr>
            <p:spPr>
              <a:xfrm>
                <a:off x="7384300" y="1799577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935" y="0"/>
                    </a:moveTo>
                    <a:lnTo>
                      <a:pt x="20447" y="11861"/>
                    </a:lnTo>
                    <a:lnTo>
                      <a:pt x="16281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26"/>
                    </a:lnTo>
                    <a:lnTo>
                      <a:pt x="4317" y="6108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24" name="object 924"/>
              <p:cNvSpPr/>
              <p:nvPr/>
            </p:nvSpPr>
            <p:spPr>
              <a:xfrm>
                <a:off x="7384300" y="1799577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7" y="6108"/>
                    </a:lnTo>
                    <a:lnTo>
                      <a:pt x="0" y="10426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281" y="13792"/>
                    </a:lnTo>
                    <a:lnTo>
                      <a:pt x="20447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25" name="object 925"/>
              <p:cNvSpPr/>
              <p:nvPr/>
            </p:nvSpPr>
            <p:spPr>
              <a:xfrm>
                <a:off x="7388923" y="1805482"/>
                <a:ext cx="13093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182">
                    <a:moveTo>
                      <a:pt x="13093" y="0"/>
                    </a:moveTo>
                    <a:lnTo>
                      <a:pt x="8229" y="2286"/>
                    </a:lnTo>
                    <a:lnTo>
                      <a:pt x="3810" y="5410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26" name="object 926"/>
              <p:cNvSpPr/>
              <p:nvPr/>
            </p:nvSpPr>
            <p:spPr>
              <a:xfrm>
                <a:off x="7391196" y="1804149"/>
                <a:ext cx="7696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06">
                    <a:moveTo>
                      <a:pt x="7696" y="10706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27" name="object 927"/>
              <p:cNvSpPr/>
              <p:nvPr/>
            </p:nvSpPr>
            <p:spPr>
              <a:xfrm>
                <a:off x="7355827" y="1781568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29482" y="51093"/>
                    </a:lnTo>
                    <a:lnTo>
                      <a:pt x="124931" y="37777"/>
                    </a:lnTo>
                    <a:lnTo>
                      <a:pt x="117769" y="25928"/>
                    </a:lnTo>
                    <a:lnTo>
                      <a:pt x="108342" y="15894"/>
                    </a:lnTo>
                    <a:lnTo>
                      <a:pt x="96996" y="8022"/>
                    </a:lnTo>
                    <a:lnTo>
                      <a:pt x="84078" y="2656"/>
                    </a:lnTo>
                    <a:lnTo>
                      <a:pt x="69933" y="145"/>
                    </a:lnTo>
                    <a:lnTo>
                      <a:pt x="65532" y="0"/>
                    </a:lnTo>
                    <a:lnTo>
                      <a:pt x="51107" y="1594"/>
                    </a:lnTo>
                    <a:lnTo>
                      <a:pt x="37796" y="6146"/>
                    </a:lnTo>
                    <a:lnTo>
                      <a:pt x="25947" y="13309"/>
                    </a:lnTo>
                    <a:lnTo>
                      <a:pt x="15908" y="22736"/>
                    </a:lnTo>
                    <a:lnTo>
                      <a:pt x="8029" y="34082"/>
                    </a:lnTo>
                    <a:lnTo>
                      <a:pt x="2658" y="46999"/>
                    </a:lnTo>
                    <a:lnTo>
                      <a:pt x="144" y="61141"/>
                    </a:lnTo>
                    <a:lnTo>
                      <a:pt x="0" y="65531"/>
                    </a:lnTo>
                    <a:lnTo>
                      <a:pt x="1596" y="79959"/>
                    </a:lnTo>
                    <a:lnTo>
                      <a:pt x="6153" y="93272"/>
                    </a:lnTo>
                    <a:lnTo>
                      <a:pt x="13321" y="105123"/>
                    </a:lnTo>
                    <a:lnTo>
                      <a:pt x="22753" y="115163"/>
                    </a:lnTo>
                    <a:lnTo>
                      <a:pt x="34098" y="123043"/>
                    </a:lnTo>
                    <a:lnTo>
                      <a:pt x="47009" y="128415"/>
                    </a:lnTo>
                    <a:lnTo>
                      <a:pt x="61137" y="130931"/>
                    </a:lnTo>
                    <a:lnTo>
                      <a:pt x="65532" y="131076"/>
                    </a:lnTo>
                    <a:lnTo>
                      <a:pt x="79973" y="129480"/>
                    </a:lnTo>
                    <a:lnTo>
                      <a:pt x="93292" y="124924"/>
                    </a:lnTo>
                    <a:lnTo>
                      <a:pt x="105142" y="117756"/>
                    </a:lnTo>
                    <a:lnTo>
                      <a:pt x="115177" y="108325"/>
                    </a:lnTo>
                    <a:lnTo>
                      <a:pt x="123050" y="96979"/>
                    </a:lnTo>
                    <a:lnTo>
                      <a:pt x="128417" y="84067"/>
                    </a:lnTo>
                    <a:lnTo>
                      <a:pt x="130930" y="69937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28" name="object 928"/>
              <p:cNvSpPr/>
              <p:nvPr/>
            </p:nvSpPr>
            <p:spPr>
              <a:xfrm>
                <a:off x="7467600" y="1762277"/>
                <a:ext cx="15481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183">
                    <a:moveTo>
                      <a:pt x="15481" y="0"/>
                    </a:moveTo>
                    <a:lnTo>
                      <a:pt x="0" y="21183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29" name="object 929"/>
              <p:cNvSpPr/>
              <p:nvPr/>
            </p:nvSpPr>
            <p:spPr>
              <a:xfrm>
                <a:off x="7445768" y="1747240"/>
                <a:ext cx="7988" cy="25057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5057">
                    <a:moveTo>
                      <a:pt x="7988" y="0"/>
                    </a:moveTo>
                    <a:lnTo>
                      <a:pt x="0" y="25057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30" name="object 930"/>
              <p:cNvSpPr/>
              <p:nvPr/>
            </p:nvSpPr>
            <p:spPr>
              <a:xfrm>
                <a:off x="7421359" y="1742186"/>
                <a:ext cx="0" cy="26136"/>
              </a:xfrm>
              <a:custGeom>
                <a:avLst/>
                <a:gdLst/>
                <a:ahLst/>
                <a:cxnLst/>
                <a:rect l="l" t="t" r="r" b="b"/>
                <a:pathLst>
                  <a:path h="26136">
                    <a:moveTo>
                      <a:pt x="0" y="0"/>
                    </a:moveTo>
                    <a:lnTo>
                      <a:pt x="0" y="26136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31" name="object 931"/>
              <p:cNvSpPr/>
              <p:nvPr/>
            </p:nvSpPr>
            <p:spPr>
              <a:xfrm>
                <a:off x="7388974" y="1747240"/>
                <a:ext cx="8127" cy="25057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25057">
                    <a:moveTo>
                      <a:pt x="0" y="0"/>
                    </a:moveTo>
                    <a:lnTo>
                      <a:pt x="8127" y="25057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32" name="object 932"/>
              <p:cNvSpPr/>
              <p:nvPr/>
            </p:nvSpPr>
            <p:spPr>
              <a:xfrm>
                <a:off x="7359802" y="1762277"/>
                <a:ext cx="15328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328" h="21183">
                    <a:moveTo>
                      <a:pt x="0" y="0"/>
                    </a:moveTo>
                    <a:lnTo>
                      <a:pt x="15328" y="21183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33" name="object 933"/>
              <p:cNvSpPr/>
              <p:nvPr/>
            </p:nvSpPr>
            <p:spPr>
              <a:xfrm>
                <a:off x="7336535" y="1785340"/>
                <a:ext cx="21234" cy="15532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532">
                    <a:moveTo>
                      <a:pt x="0" y="0"/>
                    </a:moveTo>
                    <a:lnTo>
                      <a:pt x="21234" y="15532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34" name="object 934"/>
              <p:cNvSpPr/>
              <p:nvPr/>
            </p:nvSpPr>
            <p:spPr>
              <a:xfrm>
                <a:off x="7093597" y="1687804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30919" y="69934"/>
                    </a:lnTo>
                    <a:lnTo>
                      <a:pt x="128406" y="84077"/>
                    </a:lnTo>
                    <a:lnTo>
                      <a:pt x="123037" y="96994"/>
                    </a:lnTo>
                    <a:lnTo>
                      <a:pt x="115159" y="108340"/>
                    </a:lnTo>
                    <a:lnTo>
                      <a:pt x="105122" y="117767"/>
                    </a:lnTo>
                    <a:lnTo>
                      <a:pt x="93272" y="124930"/>
                    </a:lnTo>
                    <a:lnTo>
                      <a:pt x="79960" y="129482"/>
                    </a:lnTo>
                    <a:lnTo>
                      <a:pt x="65531" y="131076"/>
                    </a:lnTo>
                    <a:lnTo>
                      <a:pt x="61140" y="130932"/>
                    </a:lnTo>
                    <a:lnTo>
                      <a:pt x="46994" y="128422"/>
                    </a:lnTo>
                    <a:lnTo>
                      <a:pt x="34076" y="123057"/>
                    </a:lnTo>
                    <a:lnTo>
                      <a:pt x="22731" y="115185"/>
                    </a:lnTo>
                    <a:lnTo>
                      <a:pt x="13305" y="105151"/>
                    </a:lnTo>
                    <a:lnTo>
                      <a:pt x="6144" y="93302"/>
                    </a:lnTo>
                    <a:lnTo>
                      <a:pt x="1593" y="79984"/>
                    </a:lnTo>
                    <a:lnTo>
                      <a:pt x="0" y="65544"/>
                    </a:lnTo>
                    <a:lnTo>
                      <a:pt x="145" y="61148"/>
                    </a:lnTo>
                    <a:lnTo>
                      <a:pt x="2655" y="47016"/>
                    </a:lnTo>
                    <a:lnTo>
                      <a:pt x="8019" y="34102"/>
                    </a:lnTo>
                    <a:lnTo>
                      <a:pt x="15890" y="22755"/>
                    </a:lnTo>
                    <a:lnTo>
                      <a:pt x="25923" y="13322"/>
                    </a:lnTo>
                    <a:lnTo>
                      <a:pt x="37771" y="6153"/>
                    </a:lnTo>
                    <a:lnTo>
                      <a:pt x="51089" y="1596"/>
                    </a:lnTo>
                    <a:lnTo>
                      <a:pt x="65531" y="0"/>
                    </a:lnTo>
                    <a:lnTo>
                      <a:pt x="69927" y="145"/>
                    </a:lnTo>
                    <a:lnTo>
                      <a:pt x="84058" y="2660"/>
                    </a:lnTo>
                    <a:lnTo>
                      <a:pt x="96970" y="8032"/>
                    </a:lnTo>
                    <a:lnTo>
                      <a:pt x="108315" y="15913"/>
                    </a:lnTo>
                    <a:lnTo>
                      <a:pt x="117745" y="25952"/>
                    </a:lnTo>
                    <a:lnTo>
                      <a:pt x="124912" y="37803"/>
                    </a:lnTo>
                    <a:lnTo>
                      <a:pt x="129468" y="51117"/>
                    </a:lnTo>
                    <a:lnTo>
                      <a:pt x="131063" y="655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35" name="object 935"/>
              <p:cNvSpPr/>
              <p:nvPr/>
            </p:nvSpPr>
            <p:spPr>
              <a:xfrm>
                <a:off x="7148410" y="1764055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30" y="50609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688" y="49300"/>
                    </a:lnTo>
                    <a:lnTo>
                      <a:pt x="37602" y="44720"/>
                    </a:lnTo>
                    <a:lnTo>
                      <a:pt x="49060" y="37495"/>
                    </a:lnTo>
                    <a:lnTo>
                      <a:pt x="58664" y="27961"/>
                    </a:lnTo>
                    <a:lnTo>
                      <a:pt x="66013" y="16451"/>
                    </a:lnTo>
                    <a:lnTo>
                      <a:pt x="70709" y="330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36" name="object 936"/>
              <p:cNvSpPr/>
              <p:nvPr/>
            </p:nvSpPr>
            <p:spPr>
              <a:xfrm>
                <a:off x="7164095" y="1777453"/>
                <a:ext cx="46672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72" h="32689">
                    <a:moveTo>
                      <a:pt x="0" y="32689"/>
                    </a:moveTo>
                    <a:lnTo>
                      <a:pt x="13118" y="29981"/>
                    </a:lnTo>
                    <a:lnTo>
                      <a:pt x="25052" y="24381"/>
                    </a:lnTo>
                    <a:lnTo>
                      <a:pt x="35351" y="16210"/>
                    </a:lnTo>
                    <a:lnTo>
                      <a:pt x="43564" y="5789"/>
                    </a:lnTo>
                    <a:lnTo>
                      <a:pt x="4667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37" name="object 937"/>
              <p:cNvSpPr/>
              <p:nvPr/>
            </p:nvSpPr>
            <p:spPr>
              <a:xfrm>
                <a:off x="7181011" y="1789950"/>
                <a:ext cx="14732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25">
                    <a:moveTo>
                      <a:pt x="0" y="10325"/>
                    </a:moveTo>
                    <a:lnTo>
                      <a:pt x="5448" y="7797"/>
                    </a:lnTo>
                    <a:lnTo>
                      <a:pt x="10464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38" name="object 938"/>
              <p:cNvSpPr/>
              <p:nvPr/>
            </p:nvSpPr>
            <p:spPr>
              <a:xfrm>
                <a:off x="7122020" y="1705864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35" y="0"/>
                    </a:moveTo>
                    <a:lnTo>
                      <a:pt x="20485" y="11861"/>
                    </a:lnTo>
                    <a:lnTo>
                      <a:pt x="16319" y="13792"/>
                    </a:lnTo>
                    <a:lnTo>
                      <a:pt x="12547" y="16471"/>
                    </a:lnTo>
                    <a:lnTo>
                      <a:pt x="9283" y="19697"/>
                    </a:lnTo>
                    <a:lnTo>
                      <a:pt x="0" y="10426"/>
                    </a:lnTo>
                    <a:lnTo>
                      <a:pt x="4368" y="6108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39" name="object 939"/>
              <p:cNvSpPr/>
              <p:nvPr/>
            </p:nvSpPr>
            <p:spPr>
              <a:xfrm>
                <a:off x="7122020" y="1705864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68" y="6108"/>
                    </a:lnTo>
                    <a:lnTo>
                      <a:pt x="0" y="10426"/>
                    </a:lnTo>
                    <a:lnTo>
                      <a:pt x="9283" y="19697"/>
                    </a:lnTo>
                    <a:lnTo>
                      <a:pt x="12547" y="16471"/>
                    </a:lnTo>
                    <a:lnTo>
                      <a:pt x="16319" y="13792"/>
                    </a:lnTo>
                    <a:lnTo>
                      <a:pt x="20485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40" name="object 940"/>
              <p:cNvSpPr/>
              <p:nvPr/>
            </p:nvSpPr>
            <p:spPr>
              <a:xfrm>
                <a:off x="7126681" y="1711769"/>
                <a:ext cx="13055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82">
                    <a:moveTo>
                      <a:pt x="13055" y="0"/>
                    </a:moveTo>
                    <a:lnTo>
                      <a:pt x="8191" y="2286"/>
                    </a:lnTo>
                    <a:lnTo>
                      <a:pt x="3771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41" name="object 941"/>
              <p:cNvSpPr/>
              <p:nvPr/>
            </p:nvSpPr>
            <p:spPr>
              <a:xfrm>
                <a:off x="7128967" y="1710436"/>
                <a:ext cx="7645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06">
                    <a:moveTo>
                      <a:pt x="7645" y="1066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42" name="object 942"/>
              <p:cNvSpPr/>
              <p:nvPr/>
            </p:nvSpPr>
            <p:spPr>
              <a:xfrm>
                <a:off x="7093597" y="1687804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29468" y="51117"/>
                    </a:lnTo>
                    <a:lnTo>
                      <a:pt x="124912" y="37803"/>
                    </a:lnTo>
                    <a:lnTo>
                      <a:pt x="117745" y="25952"/>
                    </a:lnTo>
                    <a:lnTo>
                      <a:pt x="108315" y="15913"/>
                    </a:lnTo>
                    <a:lnTo>
                      <a:pt x="96970" y="8032"/>
                    </a:lnTo>
                    <a:lnTo>
                      <a:pt x="84058" y="2660"/>
                    </a:lnTo>
                    <a:lnTo>
                      <a:pt x="69927" y="145"/>
                    </a:lnTo>
                    <a:lnTo>
                      <a:pt x="65531" y="0"/>
                    </a:lnTo>
                    <a:lnTo>
                      <a:pt x="51089" y="1596"/>
                    </a:lnTo>
                    <a:lnTo>
                      <a:pt x="37771" y="6153"/>
                    </a:lnTo>
                    <a:lnTo>
                      <a:pt x="25923" y="13322"/>
                    </a:lnTo>
                    <a:lnTo>
                      <a:pt x="15890" y="22755"/>
                    </a:lnTo>
                    <a:lnTo>
                      <a:pt x="8019" y="34102"/>
                    </a:lnTo>
                    <a:lnTo>
                      <a:pt x="2655" y="47016"/>
                    </a:lnTo>
                    <a:lnTo>
                      <a:pt x="145" y="61148"/>
                    </a:lnTo>
                    <a:lnTo>
                      <a:pt x="0" y="65544"/>
                    </a:lnTo>
                    <a:lnTo>
                      <a:pt x="1593" y="79984"/>
                    </a:lnTo>
                    <a:lnTo>
                      <a:pt x="6144" y="93302"/>
                    </a:lnTo>
                    <a:lnTo>
                      <a:pt x="13305" y="105151"/>
                    </a:lnTo>
                    <a:lnTo>
                      <a:pt x="22731" y="115185"/>
                    </a:lnTo>
                    <a:lnTo>
                      <a:pt x="34076" y="123057"/>
                    </a:lnTo>
                    <a:lnTo>
                      <a:pt x="46994" y="128422"/>
                    </a:lnTo>
                    <a:lnTo>
                      <a:pt x="61140" y="130932"/>
                    </a:lnTo>
                    <a:lnTo>
                      <a:pt x="65531" y="131076"/>
                    </a:lnTo>
                    <a:lnTo>
                      <a:pt x="79960" y="129482"/>
                    </a:lnTo>
                    <a:lnTo>
                      <a:pt x="93272" y="124930"/>
                    </a:lnTo>
                    <a:lnTo>
                      <a:pt x="105122" y="117767"/>
                    </a:lnTo>
                    <a:lnTo>
                      <a:pt x="115159" y="108340"/>
                    </a:lnTo>
                    <a:lnTo>
                      <a:pt x="123037" y="96994"/>
                    </a:lnTo>
                    <a:lnTo>
                      <a:pt x="128406" y="84077"/>
                    </a:lnTo>
                    <a:lnTo>
                      <a:pt x="130919" y="69934"/>
                    </a:lnTo>
                    <a:lnTo>
                      <a:pt x="131063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43" name="object 943"/>
              <p:cNvSpPr/>
              <p:nvPr/>
            </p:nvSpPr>
            <p:spPr>
              <a:xfrm>
                <a:off x="7222731" y="1691627"/>
                <a:ext cx="21234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79">
                    <a:moveTo>
                      <a:pt x="21234" y="0"/>
                    </a:moveTo>
                    <a:lnTo>
                      <a:pt x="0" y="15379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44" name="object 944"/>
              <p:cNvSpPr/>
              <p:nvPr/>
            </p:nvSpPr>
            <p:spPr>
              <a:xfrm>
                <a:off x="7205370" y="1668411"/>
                <a:ext cx="15468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468" h="21183">
                    <a:moveTo>
                      <a:pt x="15468" y="0"/>
                    </a:moveTo>
                    <a:lnTo>
                      <a:pt x="0" y="21183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45" name="object 945"/>
              <p:cNvSpPr/>
              <p:nvPr/>
            </p:nvSpPr>
            <p:spPr>
              <a:xfrm>
                <a:off x="7183488" y="1653527"/>
                <a:ext cx="8039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24904">
                    <a:moveTo>
                      <a:pt x="8039" y="0"/>
                    </a:moveTo>
                    <a:lnTo>
                      <a:pt x="0" y="24904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46" name="object 946"/>
              <p:cNvSpPr/>
              <p:nvPr/>
            </p:nvSpPr>
            <p:spPr>
              <a:xfrm>
                <a:off x="7159129" y="1648472"/>
                <a:ext cx="0" cy="26136"/>
              </a:xfrm>
              <a:custGeom>
                <a:avLst/>
                <a:gdLst/>
                <a:ahLst/>
                <a:cxnLst/>
                <a:rect l="l" t="t" r="r" b="b"/>
                <a:pathLst>
                  <a:path h="26136">
                    <a:moveTo>
                      <a:pt x="0" y="0"/>
                    </a:moveTo>
                    <a:lnTo>
                      <a:pt x="0" y="26136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47" name="object 947"/>
              <p:cNvSpPr/>
              <p:nvPr/>
            </p:nvSpPr>
            <p:spPr>
              <a:xfrm>
                <a:off x="7126732" y="1653527"/>
                <a:ext cx="81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904">
                    <a:moveTo>
                      <a:pt x="0" y="0"/>
                    </a:moveTo>
                    <a:lnTo>
                      <a:pt x="8140" y="24904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48" name="object 948"/>
              <p:cNvSpPr/>
              <p:nvPr/>
            </p:nvSpPr>
            <p:spPr>
              <a:xfrm>
                <a:off x="7097509" y="1668411"/>
                <a:ext cx="15379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183">
                    <a:moveTo>
                      <a:pt x="0" y="0"/>
                    </a:moveTo>
                    <a:lnTo>
                      <a:pt x="15379" y="21183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49" name="object 949"/>
              <p:cNvSpPr/>
              <p:nvPr/>
            </p:nvSpPr>
            <p:spPr>
              <a:xfrm>
                <a:off x="7074293" y="1691627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0" y="0"/>
                    </a:moveTo>
                    <a:lnTo>
                      <a:pt x="21183" y="15379"/>
                    </a:lnTo>
                  </a:path>
                </a:pathLst>
              </a:custGeom>
              <a:ln w="4698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50" name="object 950"/>
              <p:cNvSpPr/>
              <p:nvPr/>
            </p:nvSpPr>
            <p:spPr>
              <a:xfrm>
                <a:off x="6864096" y="1892452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531"/>
                    </a:moveTo>
                    <a:lnTo>
                      <a:pt x="130934" y="69877"/>
                    </a:lnTo>
                    <a:lnTo>
                      <a:pt x="128427" y="84014"/>
                    </a:lnTo>
                    <a:lnTo>
                      <a:pt x="123060" y="96929"/>
                    </a:lnTo>
                    <a:lnTo>
                      <a:pt x="115182" y="108273"/>
                    </a:lnTo>
                    <a:lnTo>
                      <a:pt x="105142" y="117701"/>
                    </a:lnTo>
                    <a:lnTo>
                      <a:pt x="93289" y="124865"/>
                    </a:lnTo>
                    <a:lnTo>
                      <a:pt x="79974" y="129418"/>
                    </a:lnTo>
                    <a:lnTo>
                      <a:pt x="65544" y="131013"/>
                    </a:lnTo>
                    <a:lnTo>
                      <a:pt x="61182" y="130870"/>
                    </a:lnTo>
                    <a:lnTo>
                      <a:pt x="47030" y="128366"/>
                    </a:lnTo>
                    <a:lnTo>
                      <a:pt x="34104" y="123008"/>
                    </a:lnTo>
                    <a:lnTo>
                      <a:pt x="22750" y="115141"/>
                    </a:lnTo>
                    <a:lnTo>
                      <a:pt x="13317" y="105113"/>
                    </a:lnTo>
                    <a:lnTo>
                      <a:pt x="6149" y="93270"/>
                    </a:lnTo>
                    <a:lnTo>
                      <a:pt x="1595" y="79961"/>
                    </a:lnTo>
                    <a:lnTo>
                      <a:pt x="0" y="65531"/>
                    </a:lnTo>
                    <a:lnTo>
                      <a:pt x="145" y="61130"/>
                    </a:lnTo>
                    <a:lnTo>
                      <a:pt x="2656" y="46986"/>
                    </a:lnTo>
                    <a:lnTo>
                      <a:pt x="8022" y="34070"/>
                    </a:lnTo>
                    <a:lnTo>
                      <a:pt x="15896" y="22727"/>
                    </a:lnTo>
                    <a:lnTo>
                      <a:pt x="25931" y="13302"/>
                    </a:lnTo>
                    <a:lnTo>
                      <a:pt x="37781" y="6142"/>
                    </a:lnTo>
                    <a:lnTo>
                      <a:pt x="51101" y="1593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3"/>
                    </a:lnTo>
                    <a:lnTo>
                      <a:pt x="96971" y="8016"/>
                    </a:lnTo>
                    <a:lnTo>
                      <a:pt x="108319" y="15887"/>
                    </a:lnTo>
                    <a:lnTo>
                      <a:pt x="117752" y="25920"/>
                    </a:lnTo>
                    <a:lnTo>
                      <a:pt x="124922" y="37769"/>
                    </a:lnTo>
                    <a:lnTo>
                      <a:pt x="129479" y="51088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51" name="object 951"/>
              <p:cNvSpPr/>
              <p:nvPr/>
            </p:nvSpPr>
            <p:spPr>
              <a:xfrm>
                <a:off x="6918921" y="1968652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137" y="50901"/>
                    </a:lnTo>
                    <a:lnTo>
                      <a:pt x="10718" y="50901"/>
                    </a:lnTo>
                    <a:lnTo>
                      <a:pt x="24688" y="49299"/>
                    </a:lnTo>
                    <a:lnTo>
                      <a:pt x="37602" y="44717"/>
                    </a:lnTo>
                    <a:lnTo>
                      <a:pt x="49060" y="37490"/>
                    </a:lnTo>
                    <a:lnTo>
                      <a:pt x="58664" y="27955"/>
                    </a:lnTo>
                    <a:lnTo>
                      <a:pt x="66013" y="16446"/>
                    </a:lnTo>
                    <a:lnTo>
                      <a:pt x="70709" y="330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52" name="object 952"/>
              <p:cNvSpPr/>
              <p:nvPr/>
            </p:nvSpPr>
            <p:spPr>
              <a:xfrm>
                <a:off x="6934593" y="1982038"/>
                <a:ext cx="46736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702">
                    <a:moveTo>
                      <a:pt x="0" y="32702"/>
                    </a:moveTo>
                    <a:lnTo>
                      <a:pt x="13111" y="29993"/>
                    </a:lnTo>
                    <a:lnTo>
                      <a:pt x="25040" y="24402"/>
                    </a:lnTo>
                    <a:lnTo>
                      <a:pt x="35344" y="16245"/>
                    </a:lnTo>
                    <a:lnTo>
                      <a:pt x="43580" y="5840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53" name="object 953"/>
              <p:cNvSpPr/>
              <p:nvPr/>
            </p:nvSpPr>
            <p:spPr>
              <a:xfrm>
                <a:off x="6951510" y="1994547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60" y="7785"/>
                    </a:lnTo>
                    <a:lnTo>
                      <a:pt x="10477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54" name="object 954"/>
              <p:cNvSpPr/>
              <p:nvPr/>
            </p:nvSpPr>
            <p:spPr>
              <a:xfrm>
                <a:off x="6892582" y="1910461"/>
                <a:ext cx="20434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84">
                    <a:moveTo>
                      <a:pt x="14884" y="0"/>
                    </a:moveTo>
                    <a:lnTo>
                      <a:pt x="20434" y="11849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20" y="19684"/>
                    </a:lnTo>
                    <a:lnTo>
                      <a:pt x="0" y="10413"/>
                    </a:lnTo>
                    <a:lnTo>
                      <a:pt x="4305" y="6095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55" name="object 955"/>
              <p:cNvSpPr/>
              <p:nvPr/>
            </p:nvSpPr>
            <p:spPr>
              <a:xfrm>
                <a:off x="6892582" y="1910461"/>
                <a:ext cx="20434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84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05" y="6095"/>
                    </a:lnTo>
                    <a:lnTo>
                      <a:pt x="0" y="10413"/>
                    </a:lnTo>
                    <a:lnTo>
                      <a:pt x="9220" y="19684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56" name="object 956"/>
              <p:cNvSpPr/>
              <p:nvPr/>
            </p:nvSpPr>
            <p:spPr>
              <a:xfrm>
                <a:off x="6897192" y="1916366"/>
                <a:ext cx="13042" cy="9169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69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71" y="5346"/>
                    </a:lnTo>
                    <a:lnTo>
                      <a:pt x="0" y="9169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57" name="object 957"/>
              <p:cNvSpPr/>
              <p:nvPr/>
            </p:nvSpPr>
            <p:spPr>
              <a:xfrm>
                <a:off x="6899478" y="1915020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718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58" name="object 958"/>
              <p:cNvSpPr/>
              <p:nvPr/>
            </p:nvSpPr>
            <p:spPr>
              <a:xfrm>
                <a:off x="6864096" y="1892452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531"/>
                    </a:moveTo>
                    <a:lnTo>
                      <a:pt x="129479" y="51088"/>
                    </a:lnTo>
                    <a:lnTo>
                      <a:pt x="124922" y="37769"/>
                    </a:lnTo>
                    <a:lnTo>
                      <a:pt x="117752" y="25920"/>
                    </a:lnTo>
                    <a:lnTo>
                      <a:pt x="108319" y="15887"/>
                    </a:lnTo>
                    <a:lnTo>
                      <a:pt x="96971" y="8016"/>
                    </a:lnTo>
                    <a:lnTo>
                      <a:pt x="84058" y="2653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3"/>
                    </a:lnTo>
                    <a:lnTo>
                      <a:pt x="37781" y="6142"/>
                    </a:lnTo>
                    <a:lnTo>
                      <a:pt x="25931" y="13302"/>
                    </a:lnTo>
                    <a:lnTo>
                      <a:pt x="15896" y="22727"/>
                    </a:lnTo>
                    <a:lnTo>
                      <a:pt x="8022" y="34070"/>
                    </a:lnTo>
                    <a:lnTo>
                      <a:pt x="2656" y="46986"/>
                    </a:lnTo>
                    <a:lnTo>
                      <a:pt x="145" y="61130"/>
                    </a:lnTo>
                    <a:lnTo>
                      <a:pt x="0" y="65531"/>
                    </a:lnTo>
                    <a:lnTo>
                      <a:pt x="1595" y="79961"/>
                    </a:lnTo>
                    <a:lnTo>
                      <a:pt x="6149" y="93270"/>
                    </a:lnTo>
                    <a:lnTo>
                      <a:pt x="13317" y="105113"/>
                    </a:lnTo>
                    <a:lnTo>
                      <a:pt x="22750" y="115141"/>
                    </a:lnTo>
                    <a:lnTo>
                      <a:pt x="34104" y="123008"/>
                    </a:lnTo>
                    <a:lnTo>
                      <a:pt x="47030" y="128366"/>
                    </a:lnTo>
                    <a:lnTo>
                      <a:pt x="61182" y="130870"/>
                    </a:lnTo>
                    <a:lnTo>
                      <a:pt x="65544" y="131013"/>
                    </a:lnTo>
                    <a:lnTo>
                      <a:pt x="79974" y="129418"/>
                    </a:lnTo>
                    <a:lnTo>
                      <a:pt x="93289" y="124865"/>
                    </a:lnTo>
                    <a:lnTo>
                      <a:pt x="105142" y="117701"/>
                    </a:lnTo>
                    <a:lnTo>
                      <a:pt x="115182" y="108273"/>
                    </a:lnTo>
                    <a:lnTo>
                      <a:pt x="123060" y="96929"/>
                    </a:lnTo>
                    <a:lnTo>
                      <a:pt x="128427" y="84014"/>
                    </a:lnTo>
                    <a:lnTo>
                      <a:pt x="130934" y="69877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59" name="object 959"/>
              <p:cNvSpPr/>
              <p:nvPr/>
            </p:nvSpPr>
            <p:spPr>
              <a:xfrm>
                <a:off x="6984352" y="2171547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30930" y="69943"/>
                    </a:lnTo>
                    <a:lnTo>
                      <a:pt x="128417" y="84085"/>
                    </a:lnTo>
                    <a:lnTo>
                      <a:pt x="123050" y="97002"/>
                    </a:lnTo>
                    <a:lnTo>
                      <a:pt x="115177" y="108346"/>
                    </a:lnTo>
                    <a:lnTo>
                      <a:pt x="105142" y="117771"/>
                    </a:lnTo>
                    <a:lnTo>
                      <a:pt x="93292" y="124932"/>
                    </a:lnTo>
                    <a:lnTo>
                      <a:pt x="79973" y="129482"/>
                    </a:lnTo>
                    <a:lnTo>
                      <a:pt x="65532" y="131076"/>
                    </a:lnTo>
                    <a:lnTo>
                      <a:pt x="61137" y="130931"/>
                    </a:lnTo>
                    <a:lnTo>
                      <a:pt x="47009" y="128419"/>
                    </a:lnTo>
                    <a:lnTo>
                      <a:pt x="34098" y="123054"/>
                    </a:lnTo>
                    <a:lnTo>
                      <a:pt x="22753" y="115180"/>
                    </a:lnTo>
                    <a:lnTo>
                      <a:pt x="13321" y="105145"/>
                    </a:lnTo>
                    <a:lnTo>
                      <a:pt x="6153" y="93294"/>
                    </a:lnTo>
                    <a:lnTo>
                      <a:pt x="1596" y="79974"/>
                    </a:lnTo>
                    <a:lnTo>
                      <a:pt x="0" y="65531"/>
                    </a:lnTo>
                    <a:lnTo>
                      <a:pt x="144" y="61147"/>
                    </a:lnTo>
                    <a:lnTo>
                      <a:pt x="2658" y="47017"/>
                    </a:lnTo>
                    <a:lnTo>
                      <a:pt x="8029" y="34104"/>
                    </a:lnTo>
                    <a:lnTo>
                      <a:pt x="15908" y="22757"/>
                    </a:lnTo>
                    <a:lnTo>
                      <a:pt x="25947" y="13324"/>
                    </a:lnTo>
                    <a:lnTo>
                      <a:pt x="37796" y="6154"/>
                    </a:lnTo>
                    <a:lnTo>
                      <a:pt x="51107" y="1596"/>
                    </a:lnTo>
                    <a:lnTo>
                      <a:pt x="65532" y="0"/>
                    </a:lnTo>
                    <a:lnTo>
                      <a:pt x="69933" y="145"/>
                    </a:lnTo>
                    <a:lnTo>
                      <a:pt x="84078" y="2660"/>
                    </a:lnTo>
                    <a:lnTo>
                      <a:pt x="96996" y="8032"/>
                    </a:lnTo>
                    <a:lnTo>
                      <a:pt x="108342" y="15911"/>
                    </a:lnTo>
                    <a:lnTo>
                      <a:pt x="117769" y="25950"/>
                    </a:lnTo>
                    <a:lnTo>
                      <a:pt x="124931" y="37799"/>
                    </a:lnTo>
                    <a:lnTo>
                      <a:pt x="129482" y="51109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60" name="object 960"/>
              <p:cNvSpPr/>
              <p:nvPr/>
            </p:nvSpPr>
            <p:spPr>
              <a:xfrm>
                <a:off x="7039229" y="2247798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61"/>
                    </a:moveTo>
                    <a:lnTo>
                      <a:pt x="3517" y="50609"/>
                    </a:lnTo>
                    <a:lnTo>
                      <a:pt x="7086" y="50901"/>
                    </a:lnTo>
                    <a:lnTo>
                      <a:pt x="10655" y="50901"/>
                    </a:lnTo>
                    <a:lnTo>
                      <a:pt x="24645" y="49300"/>
                    </a:lnTo>
                    <a:lnTo>
                      <a:pt x="37567" y="44721"/>
                    </a:lnTo>
                    <a:lnTo>
                      <a:pt x="49024" y="37498"/>
                    </a:lnTo>
                    <a:lnTo>
                      <a:pt x="58621" y="27966"/>
                    </a:lnTo>
                    <a:lnTo>
                      <a:pt x="65964" y="16459"/>
                    </a:lnTo>
                    <a:lnTo>
                      <a:pt x="70656" y="3311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61" name="object 961"/>
              <p:cNvSpPr/>
              <p:nvPr/>
            </p:nvSpPr>
            <p:spPr>
              <a:xfrm>
                <a:off x="7054850" y="2261196"/>
                <a:ext cx="4673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32689">
                    <a:moveTo>
                      <a:pt x="0" y="32689"/>
                    </a:moveTo>
                    <a:lnTo>
                      <a:pt x="13113" y="29959"/>
                    </a:lnTo>
                    <a:lnTo>
                      <a:pt x="25043" y="24367"/>
                    </a:lnTo>
                    <a:lnTo>
                      <a:pt x="35347" y="16221"/>
                    </a:lnTo>
                    <a:lnTo>
                      <a:pt x="43584" y="5829"/>
                    </a:lnTo>
                    <a:lnTo>
                      <a:pt x="467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62" name="object 962"/>
              <p:cNvSpPr/>
              <p:nvPr/>
            </p:nvSpPr>
            <p:spPr>
              <a:xfrm>
                <a:off x="7071766" y="2273693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511" y="7797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63" name="object 963"/>
              <p:cNvSpPr/>
              <p:nvPr/>
            </p:nvSpPr>
            <p:spPr>
              <a:xfrm>
                <a:off x="7012825" y="2189606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935" y="0"/>
                    </a:moveTo>
                    <a:lnTo>
                      <a:pt x="20447" y="11861"/>
                    </a:lnTo>
                    <a:lnTo>
                      <a:pt x="16281" y="13792"/>
                    </a:lnTo>
                    <a:lnTo>
                      <a:pt x="12509" y="16421"/>
                    </a:lnTo>
                    <a:lnTo>
                      <a:pt x="9283" y="19697"/>
                    </a:lnTo>
                    <a:lnTo>
                      <a:pt x="0" y="10414"/>
                    </a:lnTo>
                    <a:lnTo>
                      <a:pt x="4317" y="6108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64" name="object 964"/>
              <p:cNvSpPr/>
              <p:nvPr/>
            </p:nvSpPr>
            <p:spPr>
              <a:xfrm>
                <a:off x="7012825" y="2189606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7" y="6108"/>
                    </a:lnTo>
                    <a:lnTo>
                      <a:pt x="0" y="10414"/>
                    </a:lnTo>
                    <a:lnTo>
                      <a:pt x="9283" y="19697"/>
                    </a:lnTo>
                    <a:lnTo>
                      <a:pt x="12509" y="16421"/>
                    </a:lnTo>
                    <a:lnTo>
                      <a:pt x="16281" y="13792"/>
                    </a:lnTo>
                    <a:lnTo>
                      <a:pt x="20447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65" name="object 965"/>
              <p:cNvSpPr/>
              <p:nvPr/>
            </p:nvSpPr>
            <p:spPr>
              <a:xfrm>
                <a:off x="7017448" y="2195563"/>
                <a:ext cx="13093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131">
                    <a:moveTo>
                      <a:pt x="13093" y="0"/>
                    </a:moveTo>
                    <a:lnTo>
                      <a:pt x="8229" y="2235"/>
                    </a:lnTo>
                    <a:lnTo>
                      <a:pt x="3810" y="5308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66" name="object 966"/>
              <p:cNvSpPr/>
              <p:nvPr/>
            </p:nvSpPr>
            <p:spPr>
              <a:xfrm>
                <a:off x="7019721" y="2194179"/>
                <a:ext cx="7696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06">
                    <a:moveTo>
                      <a:pt x="7696" y="10655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67" name="object 967"/>
              <p:cNvSpPr/>
              <p:nvPr/>
            </p:nvSpPr>
            <p:spPr>
              <a:xfrm>
                <a:off x="6984352" y="2171547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29482" y="51109"/>
                    </a:lnTo>
                    <a:lnTo>
                      <a:pt x="124931" y="37799"/>
                    </a:lnTo>
                    <a:lnTo>
                      <a:pt x="117769" y="25950"/>
                    </a:lnTo>
                    <a:lnTo>
                      <a:pt x="108342" y="15911"/>
                    </a:lnTo>
                    <a:lnTo>
                      <a:pt x="96996" y="8032"/>
                    </a:lnTo>
                    <a:lnTo>
                      <a:pt x="84078" y="2660"/>
                    </a:lnTo>
                    <a:lnTo>
                      <a:pt x="69933" y="145"/>
                    </a:lnTo>
                    <a:lnTo>
                      <a:pt x="65532" y="0"/>
                    </a:lnTo>
                    <a:lnTo>
                      <a:pt x="51107" y="1596"/>
                    </a:lnTo>
                    <a:lnTo>
                      <a:pt x="37796" y="6154"/>
                    </a:lnTo>
                    <a:lnTo>
                      <a:pt x="25947" y="13324"/>
                    </a:lnTo>
                    <a:lnTo>
                      <a:pt x="15908" y="22757"/>
                    </a:lnTo>
                    <a:lnTo>
                      <a:pt x="8029" y="34104"/>
                    </a:lnTo>
                    <a:lnTo>
                      <a:pt x="2658" y="47017"/>
                    </a:lnTo>
                    <a:lnTo>
                      <a:pt x="144" y="61147"/>
                    </a:lnTo>
                    <a:lnTo>
                      <a:pt x="0" y="65531"/>
                    </a:lnTo>
                    <a:lnTo>
                      <a:pt x="1596" y="79974"/>
                    </a:lnTo>
                    <a:lnTo>
                      <a:pt x="6153" y="93294"/>
                    </a:lnTo>
                    <a:lnTo>
                      <a:pt x="13321" y="105145"/>
                    </a:lnTo>
                    <a:lnTo>
                      <a:pt x="22753" y="115180"/>
                    </a:lnTo>
                    <a:lnTo>
                      <a:pt x="34098" y="123054"/>
                    </a:lnTo>
                    <a:lnTo>
                      <a:pt x="47009" y="128419"/>
                    </a:lnTo>
                    <a:lnTo>
                      <a:pt x="61137" y="130931"/>
                    </a:lnTo>
                    <a:lnTo>
                      <a:pt x="65532" y="131076"/>
                    </a:lnTo>
                    <a:lnTo>
                      <a:pt x="79973" y="129482"/>
                    </a:lnTo>
                    <a:lnTo>
                      <a:pt x="93292" y="124932"/>
                    </a:lnTo>
                    <a:lnTo>
                      <a:pt x="105142" y="117771"/>
                    </a:lnTo>
                    <a:lnTo>
                      <a:pt x="115177" y="108346"/>
                    </a:lnTo>
                    <a:lnTo>
                      <a:pt x="123050" y="97002"/>
                    </a:lnTo>
                    <a:lnTo>
                      <a:pt x="128417" y="84085"/>
                    </a:lnTo>
                    <a:lnTo>
                      <a:pt x="130930" y="69943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69" name="object 969"/>
              <p:cNvSpPr/>
              <p:nvPr/>
            </p:nvSpPr>
            <p:spPr>
              <a:xfrm>
                <a:off x="6830809" y="2449220"/>
                <a:ext cx="71348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48" h="50888">
                    <a:moveTo>
                      <a:pt x="0" y="49949"/>
                    </a:moveTo>
                    <a:lnTo>
                      <a:pt x="3530" y="50596"/>
                    </a:lnTo>
                    <a:lnTo>
                      <a:pt x="7099" y="50888"/>
                    </a:lnTo>
                    <a:lnTo>
                      <a:pt x="10667" y="50888"/>
                    </a:lnTo>
                    <a:lnTo>
                      <a:pt x="24659" y="49291"/>
                    </a:lnTo>
                    <a:lnTo>
                      <a:pt x="37579" y="44718"/>
                    </a:lnTo>
                    <a:lnTo>
                      <a:pt x="49035" y="37503"/>
                    </a:lnTo>
                    <a:lnTo>
                      <a:pt x="58632" y="27975"/>
                    </a:lnTo>
                    <a:lnTo>
                      <a:pt x="65975" y="16466"/>
                    </a:lnTo>
                    <a:lnTo>
                      <a:pt x="70670" y="3307"/>
                    </a:lnTo>
                    <a:lnTo>
                      <a:pt x="7134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70" name="object 970"/>
              <p:cNvSpPr/>
              <p:nvPr/>
            </p:nvSpPr>
            <p:spPr>
              <a:xfrm>
                <a:off x="6846443" y="2462606"/>
                <a:ext cx="4673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32689">
                    <a:moveTo>
                      <a:pt x="0" y="32689"/>
                    </a:moveTo>
                    <a:lnTo>
                      <a:pt x="13113" y="29985"/>
                    </a:lnTo>
                    <a:lnTo>
                      <a:pt x="25043" y="24394"/>
                    </a:lnTo>
                    <a:lnTo>
                      <a:pt x="35347" y="16235"/>
                    </a:lnTo>
                    <a:lnTo>
                      <a:pt x="43584" y="5831"/>
                    </a:lnTo>
                    <a:lnTo>
                      <a:pt x="467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71" name="object 971"/>
              <p:cNvSpPr/>
              <p:nvPr/>
            </p:nvSpPr>
            <p:spPr>
              <a:xfrm>
                <a:off x="6863359" y="2475166"/>
                <a:ext cx="14731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61">
                    <a:moveTo>
                      <a:pt x="0" y="10261"/>
                    </a:moveTo>
                    <a:lnTo>
                      <a:pt x="5499" y="7734"/>
                    </a:lnTo>
                    <a:lnTo>
                      <a:pt x="10464" y="4254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72" name="object 972"/>
              <p:cNvSpPr/>
              <p:nvPr/>
            </p:nvSpPr>
            <p:spPr>
              <a:xfrm>
                <a:off x="6804418" y="2391029"/>
                <a:ext cx="20447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84">
                    <a:moveTo>
                      <a:pt x="14884" y="0"/>
                    </a:moveTo>
                    <a:lnTo>
                      <a:pt x="20447" y="11849"/>
                    </a:lnTo>
                    <a:lnTo>
                      <a:pt x="16268" y="13779"/>
                    </a:lnTo>
                    <a:lnTo>
                      <a:pt x="12509" y="16459"/>
                    </a:lnTo>
                    <a:lnTo>
                      <a:pt x="9283" y="19685"/>
                    </a:lnTo>
                    <a:lnTo>
                      <a:pt x="0" y="10414"/>
                    </a:lnTo>
                    <a:lnTo>
                      <a:pt x="4318" y="6096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73" name="object 973"/>
              <p:cNvSpPr/>
              <p:nvPr/>
            </p:nvSpPr>
            <p:spPr>
              <a:xfrm>
                <a:off x="6804418" y="2391029"/>
                <a:ext cx="20447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84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8" y="6096"/>
                    </a:lnTo>
                    <a:lnTo>
                      <a:pt x="0" y="10414"/>
                    </a:lnTo>
                    <a:lnTo>
                      <a:pt x="9283" y="19685"/>
                    </a:lnTo>
                    <a:lnTo>
                      <a:pt x="12509" y="16459"/>
                    </a:lnTo>
                    <a:lnTo>
                      <a:pt x="16268" y="13779"/>
                    </a:lnTo>
                    <a:lnTo>
                      <a:pt x="20447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74" name="object 974"/>
              <p:cNvSpPr/>
              <p:nvPr/>
            </p:nvSpPr>
            <p:spPr>
              <a:xfrm>
                <a:off x="6809041" y="2396921"/>
                <a:ext cx="13042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82">
                    <a:moveTo>
                      <a:pt x="13042" y="0"/>
                    </a:moveTo>
                    <a:lnTo>
                      <a:pt x="8229" y="2285"/>
                    </a:lnTo>
                    <a:lnTo>
                      <a:pt x="3810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75" name="object 975"/>
              <p:cNvSpPr/>
              <p:nvPr/>
            </p:nvSpPr>
            <p:spPr>
              <a:xfrm>
                <a:off x="6811365" y="2395588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76" name="object 976"/>
              <p:cNvSpPr/>
              <p:nvPr/>
            </p:nvSpPr>
            <p:spPr>
              <a:xfrm>
                <a:off x="6775945" y="2373020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2"/>
                    </a:moveTo>
                    <a:lnTo>
                      <a:pt x="129470" y="51088"/>
                    </a:lnTo>
                    <a:lnTo>
                      <a:pt x="124919" y="37769"/>
                    </a:lnTo>
                    <a:lnTo>
                      <a:pt x="117758" y="25920"/>
                    </a:lnTo>
                    <a:lnTo>
                      <a:pt x="108332" y="15887"/>
                    </a:lnTo>
                    <a:lnTo>
                      <a:pt x="96987" y="8016"/>
                    </a:lnTo>
                    <a:lnTo>
                      <a:pt x="84069" y="2653"/>
                    </a:lnTo>
                    <a:lnTo>
                      <a:pt x="69923" y="144"/>
                    </a:lnTo>
                    <a:lnTo>
                      <a:pt x="65531" y="0"/>
                    </a:lnTo>
                    <a:lnTo>
                      <a:pt x="51107" y="1593"/>
                    </a:lnTo>
                    <a:lnTo>
                      <a:pt x="37796" y="6144"/>
                    </a:lnTo>
                    <a:lnTo>
                      <a:pt x="25947" y="13305"/>
                    </a:lnTo>
                    <a:lnTo>
                      <a:pt x="15908" y="22731"/>
                    </a:lnTo>
                    <a:lnTo>
                      <a:pt x="8029" y="34076"/>
                    </a:lnTo>
                    <a:lnTo>
                      <a:pt x="2658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6" y="79956"/>
                    </a:lnTo>
                    <a:lnTo>
                      <a:pt x="6154" y="93267"/>
                    </a:lnTo>
                    <a:lnTo>
                      <a:pt x="13324" y="105116"/>
                    </a:lnTo>
                    <a:lnTo>
                      <a:pt x="22757" y="115155"/>
                    </a:lnTo>
                    <a:lnTo>
                      <a:pt x="34104" y="123034"/>
                    </a:lnTo>
                    <a:lnTo>
                      <a:pt x="47017" y="128405"/>
                    </a:lnTo>
                    <a:lnTo>
                      <a:pt x="61147" y="130919"/>
                    </a:lnTo>
                    <a:lnTo>
                      <a:pt x="65531" y="131064"/>
                    </a:lnTo>
                    <a:lnTo>
                      <a:pt x="79975" y="129467"/>
                    </a:lnTo>
                    <a:lnTo>
                      <a:pt x="93294" y="124909"/>
                    </a:lnTo>
                    <a:lnTo>
                      <a:pt x="105143" y="117739"/>
                    </a:lnTo>
                    <a:lnTo>
                      <a:pt x="115176" y="108306"/>
                    </a:lnTo>
                    <a:lnTo>
                      <a:pt x="123047" y="96959"/>
                    </a:lnTo>
                    <a:lnTo>
                      <a:pt x="128410" y="84046"/>
                    </a:lnTo>
                    <a:lnTo>
                      <a:pt x="130919" y="69916"/>
                    </a:lnTo>
                    <a:lnTo>
                      <a:pt x="131064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77" name="object 977"/>
              <p:cNvSpPr/>
              <p:nvPr/>
            </p:nvSpPr>
            <p:spPr>
              <a:xfrm>
                <a:off x="6828434" y="2642095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30868" y="69923"/>
                    </a:lnTo>
                    <a:lnTo>
                      <a:pt x="128359" y="84069"/>
                    </a:lnTo>
                    <a:lnTo>
                      <a:pt x="122996" y="96987"/>
                    </a:lnTo>
                    <a:lnTo>
                      <a:pt x="115126" y="108332"/>
                    </a:lnTo>
                    <a:lnTo>
                      <a:pt x="105093" y="117758"/>
                    </a:lnTo>
                    <a:lnTo>
                      <a:pt x="93244" y="124919"/>
                    </a:lnTo>
                    <a:lnTo>
                      <a:pt x="79924" y="129470"/>
                    </a:lnTo>
                    <a:lnTo>
                      <a:pt x="65481" y="131064"/>
                    </a:lnTo>
                    <a:lnTo>
                      <a:pt x="61135" y="130922"/>
                    </a:lnTo>
                    <a:lnTo>
                      <a:pt x="46998" y="128419"/>
                    </a:lnTo>
                    <a:lnTo>
                      <a:pt x="34083" y="123060"/>
                    </a:lnTo>
                    <a:lnTo>
                      <a:pt x="22739" y="115190"/>
                    </a:lnTo>
                    <a:lnTo>
                      <a:pt x="13311" y="105156"/>
                    </a:lnTo>
                    <a:lnTo>
                      <a:pt x="6147" y="93304"/>
                    </a:lnTo>
                    <a:lnTo>
                      <a:pt x="1594" y="79981"/>
                    </a:lnTo>
                    <a:lnTo>
                      <a:pt x="0" y="65532"/>
                    </a:lnTo>
                    <a:lnTo>
                      <a:pt x="141" y="61187"/>
                    </a:lnTo>
                    <a:lnTo>
                      <a:pt x="2643" y="47049"/>
                    </a:lnTo>
                    <a:lnTo>
                      <a:pt x="8001" y="34128"/>
                    </a:lnTo>
                    <a:lnTo>
                      <a:pt x="15868" y="22773"/>
                    </a:lnTo>
                    <a:lnTo>
                      <a:pt x="25896" y="13333"/>
                    </a:lnTo>
                    <a:lnTo>
                      <a:pt x="37739" y="6159"/>
                    </a:lnTo>
                    <a:lnTo>
                      <a:pt x="51050" y="1597"/>
                    </a:lnTo>
                    <a:lnTo>
                      <a:pt x="65481" y="0"/>
                    </a:lnTo>
                    <a:lnTo>
                      <a:pt x="69872" y="144"/>
                    </a:lnTo>
                    <a:lnTo>
                      <a:pt x="84018" y="2658"/>
                    </a:lnTo>
                    <a:lnTo>
                      <a:pt x="96936" y="8029"/>
                    </a:lnTo>
                    <a:lnTo>
                      <a:pt x="108281" y="15908"/>
                    </a:lnTo>
                    <a:lnTo>
                      <a:pt x="117707" y="25947"/>
                    </a:lnTo>
                    <a:lnTo>
                      <a:pt x="124869" y="37796"/>
                    </a:lnTo>
                    <a:lnTo>
                      <a:pt x="129419" y="51107"/>
                    </a:lnTo>
                    <a:lnTo>
                      <a:pt x="13101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78" name="object 978"/>
              <p:cNvSpPr/>
              <p:nvPr/>
            </p:nvSpPr>
            <p:spPr>
              <a:xfrm>
                <a:off x="6883247" y="2718346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61"/>
                    </a:moveTo>
                    <a:lnTo>
                      <a:pt x="3530" y="50545"/>
                    </a:lnTo>
                    <a:lnTo>
                      <a:pt x="7099" y="50901"/>
                    </a:lnTo>
                    <a:lnTo>
                      <a:pt x="10667" y="50901"/>
                    </a:lnTo>
                    <a:lnTo>
                      <a:pt x="24662" y="49299"/>
                    </a:lnTo>
                    <a:lnTo>
                      <a:pt x="37590" y="44717"/>
                    </a:lnTo>
                    <a:lnTo>
                      <a:pt x="49053" y="37490"/>
                    </a:lnTo>
                    <a:lnTo>
                      <a:pt x="58651" y="27955"/>
                    </a:lnTo>
                    <a:lnTo>
                      <a:pt x="65988" y="16446"/>
                    </a:lnTo>
                    <a:lnTo>
                      <a:pt x="70664" y="330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79" name="object 979"/>
              <p:cNvSpPr/>
              <p:nvPr/>
            </p:nvSpPr>
            <p:spPr>
              <a:xfrm>
                <a:off x="6898932" y="2731744"/>
                <a:ext cx="46672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72" h="32689">
                    <a:moveTo>
                      <a:pt x="0" y="32689"/>
                    </a:moveTo>
                    <a:lnTo>
                      <a:pt x="13118" y="29956"/>
                    </a:lnTo>
                    <a:lnTo>
                      <a:pt x="25052" y="24355"/>
                    </a:lnTo>
                    <a:lnTo>
                      <a:pt x="35351" y="16196"/>
                    </a:lnTo>
                    <a:lnTo>
                      <a:pt x="43564" y="5787"/>
                    </a:lnTo>
                    <a:lnTo>
                      <a:pt x="4667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80" name="object 980"/>
              <p:cNvSpPr/>
              <p:nvPr/>
            </p:nvSpPr>
            <p:spPr>
              <a:xfrm>
                <a:off x="6915848" y="2744241"/>
                <a:ext cx="14732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25">
                    <a:moveTo>
                      <a:pt x="0" y="10325"/>
                    </a:moveTo>
                    <a:lnTo>
                      <a:pt x="5448" y="7785"/>
                    </a:lnTo>
                    <a:lnTo>
                      <a:pt x="10464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81" name="object 981"/>
              <p:cNvSpPr/>
              <p:nvPr/>
            </p:nvSpPr>
            <p:spPr>
              <a:xfrm>
                <a:off x="6856857" y="2660154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935" y="0"/>
                    </a:moveTo>
                    <a:lnTo>
                      <a:pt x="20447" y="11861"/>
                    </a:lnTo>
                    <a:lnTo>
                      <a:pt x="16319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8" y="6095"/>
                    </a:lnTo>
                    <a:lnTo>
                      <a:pt x="9372" y="2527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82" name="object 982"/>
              <p:cNvSpPr/>
              <p:nvPr/>
            </p:nvSpPr>
            <p:spPr>
              <a:xfrm>
                <a:off x="6856857" y="2660154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935" y="0"/>
                    </a:moveTo>
                    <a:lnTo>
                      <a:pt x="9372" y="2527"/>
                    </a:lnTo>
                    <a:lnTo>
                      <a:pt x="4318" y="6095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319" y="13792"/>
                    </a:lnTo>
                    <a:lnTo>
                      <a:pt x="20447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83" name="object 983"/>
              <p:cNvSpPr/>
              <p:nvPr/>
            </p:nvSpPr>
            <p:spPr>
              <a:xfrm>
                <a:off x="6861517" y="2666060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191" y="2273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84" name="object 984"/>
              <p:cNvSpPr/>
              <p:nvPr/>
            </p:nvSpPr>
            <p:spPr>
              <a:xfrm>
                <a:off x="6863803" y="2664714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66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85" name="object 985"/>
              <p:cNvSpPr/>
              <p:nvPr/>
            </p:nvSpPr>
            <p:spPr>
              <a:xfrm>
                <a:off x="6828434" y="2642095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29419" y="51107"/>
                    </a:lnTo>
                    <a:lnTo>
                      <a:pt x="124869" y="37796"/>
                    </a:lnTo>
                    <a:lnTo>
                      <a:pt x="117707" y="25947"/>
                    </a:lnTo>
                    <a:lnTo>
                      <a:pt x="108281" y="15908"/>
                    </a:lnTo>
                    <a:lnTo>
                      <a:pt x="96936" y="8029"/>
                    </a:lnTo>
                    <a:lnTo>
                      <a:pt x="84018" y="2658"/>
                    </a:lnTo>
                    <a:lnTo>
                      <a:pt x="69872" y="144"/>
                    </a:lnTo>
                    <a:lnTo>
                      <a:pt x="65481" y="0"/>
                    </a:lnTo>
                    <a:lnTo>
                      <a:pt x="51050" y="1597"/>
                    </a:lnTo>
                    <a:lnTo>
                      <a:pt x="37739" y="6159"/>
                    </a:lnTo>
                    <a:lnTo>
                      <a:pt x="25896" y="13333"/>
                    </a:lnTo>
                    <a:lnTo>
                      <a:pt x="15868" y="22773"/>
                    </a:lnTo>
                    <a:lnTo>
                      <a:pt x="8001" y="34128"/>
                    </a:lnTo>
                    <a:lnTo>
                      <a:pt x="2643" y="47049"/>
                    </a:lnTo>
                    <a:lnTo>
                      <a:pt x="141" y="61187"/>
                    </a:lnTo>
                    <a:lnTo>
                      <a:pt x="0" y="65532"/>
                    </a:lnTo>
                    <a:lnTo>
                      <a:pt x="1594" y="79981"/>
                    </a:lnTo>
                    <a:lnTo>
                      <a:pt x="6147" y="93304"/>
                    </a:lnTo>
                    <a:lnTo>
                      <a:pt x="13311" y="105156"/>
                    </a:lnTo>
                    <a:lnTo>
                      <a:pt x="22739" y="115190"/>
                    </a:lnTo>
                    <a:lnTo>
                      <a:pt x="34083" y="123060"/>
                    </a:lnTo>
                    <a:lnTo>
                      <a:pt x="46998" y="128419"/>
                    </a:lnTo>
                    <a:lnTo>
                      <a:pt x="61135" y="130922"/>
                    </a:lnTo>
                    <a:lnTo>
                      <a:pt x="65481" y="131064"/>
                    </a:lnTo>
                    <a:lnTo>
                      <a:pt x="79924" y="129470"/>
                    </a:lnTo>
                    <a:lnTo>
                      <a:pt x="93244" y="124919"/>
                    </a:lnTo>
                    <a:lnTo>
                      <a:pt x="105093" y="117758"/>
                    </a:lnTo>
                    <a:lnTo>
                      <a:pt x="115126" y="108332"/>
                    </a:lnTo>
                    <a:lnTo>
                      <a:pt x="122996" y="96987"/>
                    </a:lnTo>
                    <a:lnTo>
                      <a:pt x="128359" y="84069"/>
                    </a:lnTo>
                    <a:lnTo>
                      <a:pt x="130868" y="69923"/>
                    </a:lnTo>
                    <a:lnTo>
                      <a:pt x="13101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86" name="object 986"/>
              <p:cNvSpPr/>
              <p:nvPr/>
            </p:nvSpPr>
            <p:spPr>
              <a:xfrm>
                <a:off x="6861568" y="2607970"/>
                <a:ext cx="7988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853">
                    <a:moveTo>
                      <a:pt x="0" y="0"/>
                    </a:moveTo>
                    <a:lnTo>
                      <a:pt x="7988" y="24853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87" name="object 987"/>
              <p:cNvSpPr/>
              <p:nvPr/>
            </p:nvSpPr>
            <p:spPr>
              <a:xfrm>
                <a:off x="6832206" y="2622804"/>
                <a:ext cx="15519" cy="21221"/>
              </a:xfrm>
              <a:custGeom>
                <a:avLst/>
                <a:gdLst/>
                <a:ahLst/>
                <a:cxnLst/>
                <a:rect l="l" t="t" r="r" b="b"/>
                <a:pathLst>
                  <a:path w="15519" h="21221">
                    <a:moveTo>
                      <a:pt x="0" y="0"/>
                    </a:moveTo>
                    <a:lnTo>
                      <a:pt x="15519" y="2122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88" name="object 988"/>
              <p:cNvSpPr/>
              <p:nvPr/>
            </p:nvSpPr>
            <p:spPr>
              <a:xfrm>
                <a:off x="6809079" y="2646070"/>
                <a:ext cx="21234" cy="15328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28">
                    <a:moveTo>
                      <a:pt x="0" y="0"/>
                    </a:moveTo>
                    <a:lnTo>
                      <a:pt x="21234" y="15328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89" name="object 989"/>
              <p:cNvSpPr/>
              <p:nvPr/>
            </p:nvSpPr>
            <p:spPr>
              <a:xfrm>
                <a:off x="6794106" y="2675229"/>
                <a:ext cx="25044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5044" h="8140">
                    <a:moveTo>
                      <a:pt x="0" y="0"/>
                    </a:moveTo>
                    <a:lnTo>
                      <a:pt x="25044" y="814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90" name="object 990"/>
              <p:cNvSpPr/>
              <p:nvPr/>
            </p:nvSpPr>
            <p:spPr>
              <a:xfrm>
                <a:off x="6789039" y="2707627"/>
                <a:ext cx="2614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49">
                    <a:moveTo>
                      <a:pt x="0" y="0"/>
                    </a:moveTo>
                    <a:lnTo>
                      <a:pt x="26149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91" name="object 991"/>
              <p:cNvSpPr/>
              <p:nvPr/>
            </p:nvSpPr>
            <p:spPr>
              <a:xfrm>
                <a:off x="6794106" y="2732036"/>
                <a:ext cx="25044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5044" h="8140">
                    <a:moveTo>
                      <a:pt x="0" y="8140"/>
                    </a:moveTo>
                    <a:lnTo>
                      <a:pt x="25044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92" name="object 992"/>
              <p:cNvSpPr/>
              <p:nvPr/>
            </p:nvSpPr>
            <p:spPr>
              <a:xfrm>
                <a:off x="6809079" y="2754020"/>
                <a:ext cx="21234" cy="15328"/>
              </a:xfrm>
              <a:custGeom>
                <a:avLst/>
                <a:gdLst/>
                <a:ahLst/>
                <a:cxnLst/>
                <a:rect l="l" t="t" r="r" b="b"/>
                <a:pathLst>
                  <a:path w="21234" h="15328">
                    <a:moveTo>
                      <a:pt x="0" y="15328"/>
                    </a:moveTo>
                    <a:lnTo>
                      <a:pt x="21234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93" name="object 993"/>
              <p:cNvSpPr/>
              <p:nvPr/>
            </p:nvSpPr>
            <p:spPr>
              <a:xfrm>
                <a:off x="7085710" y="2737104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2"/>
                    </a:moveTo>
                    <a:lnTo>
                      <a:pt x="130919" y="69922"/>
                    </a:lnTo>
                    <a:lnTo>
                      <a:pt x="128409" y="84064"/>
                    </a:lnTo>
                    <a:lnTo>
                      <a:pt x="123045" y="96981"/>
                    </a:lnTo>
                    <a:lnTo>
                      <a:pt x="115172" y="108327"/>
                    </a:lnTo>
                    <a:lnTo>
                      <a:pt x="105138" y="117754"/>
                    </a:lnTo>
                    <a:lnTo>
                      <a:pt x="93289" y="124917"/>
                    </a:lnTo>
                    <a:lnTo>
                      <a:pt x="79971" y="129469"/>
                    </a:lnTo>
                    <a:lnTo>
                      <a:pt x="65532" y="131064"/>
                    </a:lnTo>
                    <a:lnTo>
                      <a:pt x="61146" y="130919"/>
                    </a:lnTo>
                    <a:lnTo>
                      <a:pt x="47013" y="128409"/>
                    </a:lnTo>
                    <a:lnTo>
                      <a:pt x="34099" y="123045"/>
                    </a:lnTo>
                    <a:lnTo>
                      <a:pt x="22752" y="115172"/>
                    </a:lnTo>
                    <a:lnTo>
                      <a:pt x="13320" y="105138"/>
                    </a:lnTo>
                    <a:lnTo>
                      <a:pt x="6152" y="93289"/>
                    </a:lnTo>
                    <a:lnTo>
                      <a:pt x="1596" y="79971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7" y="46994"/>
                    </a:lnTo>
                    <a:lnTo>
                      <a:pt x="8026" y="34076"/>
                    </a:lnTo>
                    <a:lnTo>
                      <a:pt x="15904" y="22731"/>
                    </a:lnTo>
                    <a:lnTo>
                      <a:pt x="25941" y="13305"/>
                    </a:lnTo>
                    <a:lnTo>
                      <a:pt x="37791" y="6144"/>
                    </a:lnTo>
                    <a:lnTo>
                      <a:pt x="51103" y="1593"/>
                    </a:lnTo>
                    <a:lnTo>
                      <a:pt x="65532" y="0"/>
                    </a:lnTo>
                    <a:lnTo>
                      <a:pt x="69922" y="144"/>
                    </a:lnTo>
                    <a:lnTo>
                      <a:pt x="84064" y="2653"/>
                    </a:lnTo>
                    <a:lnTo>
                      <a:pt x="96981" y="8016"/>
                    </a:lnTo>
                    <a:lnTo>
                      <a:pt x="108327" y="15887"/>
                    </a:lnTo>
                    <a:lnTo>
                      <a:pt x="117754" y="25920"/>
                    </a:lnTo>
                    <a:lnTo>
                      <a:pt x="124917" y="37769"/>
                    </a:lnTo>
                    <a:lnTo>
                      <a:pt x="129469" y="51088"/>
                    </a:lnTo>
                    <a:lnTo>
                      <a:pt x="131064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94" name="object 994"/>
              <p:cNvSpPr/>
              <p:nvPr/>
            </p:nvSpPr>
            <p:spPr>
              <a:xfrm>
                <a:off x="7140524" y="2813342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558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705" y="49300"/>
                    </a:lnTo>
                    <a:lnTo>
                      <a:pt x="37624" y="44720"/>
                    </a:lnTo>
                    <a:lnTo>
                      <a:pt x="49080" y="37495"/>
                    </a:lnTo>
                    <a:lnTo>
                      <a:pt x="58677" y="27961"/>
                    </a:lnTo>
                    <a:lnTo>
                      <a:pt x="66018" y="16451"/>
                    </a:lnTo>
                    <a:lnTo>
                      <a:pt x="70709" y="330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95" name="object 995"/>
              <p:cNvSpPr/>
              <p:nvPr/>
            </p:nvSpPr>
            <p:spPr>
              <a:xfrm>
                <a:off x="7156196" y="2826740"/>
                <a:ext cx="4673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32689">
                    <a:moveTo>
                      <a:pt x="0" y="32689"/>
                    </a:moveTo>
                    <a:lnTo>
                      <a:pt x="13113" y="29965"/>
                    </a:lnTo>
                    <a:lnTo>
                      <a:pt x="25043" y="24373"/>
                    </a:lnTo>
                    <a:lnTo>
                      <a:pt x="35347" y="16224"/>
                    </a:lnTo>
                    <a:lnTo>
                      <a:pt x="43584" y="5829"/>
                    </a:lnTo>
                    <a:lnTo>
                      <a:pt x="467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96" name="object 996"/>
              <p:cNvSpPr/>
              <p:nvPr/>
            </p:nvSpPr>
            <p:spPr>
              <a:xfrm>
                <a:off x="7173112" y="2839237"/>
                <a:ext cx="14744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10325">
                    <a:moveTo>
                      <a:pt x="0" y="10325"/>
                    </a:moveTo>
                    <a:lnTo>
                      <a:pt x="5460" y="7797"/>
                    </a:lnTo>
                    <a:lnTo>
                      <a:pt x="10477" y="4267"/>
                    </a:lnTo>
                    <a:lnTo>
                      <a:pt x="14744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97" name="object 997"/>
              <p:cNvSpPr/>
              <p:nvPr/>
            </p:nvSpPr>
            <p:spPr>
              <a:xfrm>
                <a:off x="7114184" y="2755112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884" y="0"/>
                    </a:moveTo>
                    <a:lnTo>
                      <a:pt x="20434" y="11899"/>
                    </a:lnTo>
                    <a:lnTo>
                      <a:pt x="16268" y="13830"/>
                    </a:lnTo>
                    <a:lnTo>
                      <a:pt x="12496" y="16459"/>
                    </a:lnTo>
                    <a:lnTo>
                      <a:pt x="9271" y="19735"/>
                    </a:lnTo>
                    <a:lnTo>
                      <a:pt x="0" y="10464"/>
                    </a:lnTo>
                    <a:lnTo>
                      <a:pt x="4317" y="6146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98" name="object 998"/>
              <p:cNvSpPr/>
              <p:nvPr/>
            </p:nvSpPr>
            <p:spPr>
              <a:xfrm>
                <a:off x="7114184" y="2755112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17" y="6146"/>
                    </a:lnTo>
                    <a:lnTo>
                      <a:pt x="0" y="10464"/>
                    </a:lnTo>
                    <a:lnTo>
                      <a:pt x="9271" y="19735"/>
                    </a:lnTo>
                    <a:lnTo>
                      <a:pt x="12496" y="16459"/>
                    </a:lnTo>
                    <a:lnTo>
                      <a:pt x="16268" y="13830"/>
                    </a:lnTo>
                    <a:lnTo>
                      <a:pt x="20434" y="1189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99" name="object 999"/>
              <p:cNvSpPr/>
              <p:nvPr/>
            </p:nvSpPr>
            <p:spPr>
              <a:xfrm>
                <a:off x="7118794" y="2761056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242" y="2286"/>
                    </a:lnTo>
                    <a:lnTo>
                      <a:pt x="3822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00" name="object 1000"/>
              <p:cNvSpPr/>
              <p:nvPr/>
            </p:nvSpPr>
            <p:spPr>
              <a:xfrm>
                <a:off x="7121080" y="2759671"/>
                <a:ext cx="7683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0769">
                    <a:moveTo>
                      <a:pt x="7683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01" name="object 1001"/>
              <p:cNvSpPr/>
              <p:nvPr/>
            </p:nvSpPr>
            <p:spPr>
              <a:xfrm>
                <a:off x="7085710" y="2737104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2"/>
                    </a:moveTo>
                    <a:lnTo>
                      <a:pt x="129469" y="51088"/>
                    </a:lnTo>
                    <a:lnTo>
                      <a:pt x="124917" y="37769"/>
                    </a:lnTo>
                    <a:lnTo>
                      <a:pt x="117754" y="25920"/>
                    </a:lnTo>
                    <a:lnTo>
                      <a:pt x="108327" y="15887"/>
                    </a:lnTo>
                    <a:lnTo>
                      <a:pt x="96981" y="8016"/>
                    </a:lnTo>
                    <a:lnTo>
                      <a:pt x="84064" y="2653"/>
                    </a:lnTo>
                    <a:lnTo>
                      <a:pt x="69922" y="144"/>
                    </a:lnTo>
                    <a:lnTo>
                      <a:pt x="65532" y="0"/>
                    </a:lnTo>
                    <a:lnTo>
                      <a:pt x="51103" y="1593"/>
                    </a:lnTo>
                    <a:lnTo>
                      <a:pt x="37791" y="6144"/>
                    </a:lnTo>
                    <a:lnTo>
                      <a:pt x="25941" y="13305"/>
                    </a:lnTo>
                    <a:lnTo>
                      <a:pt x="15904" y="22731"/>
                    </a:lnTo>
                    <a:lnTo>
                      <a:pt x="8026" y="34076"/>
                    </a:lnTo>
                    <a:lnTo>
                      <a:pt x="2657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6" y="79971"/>
                    </a:lnTo>
                    <a:lnTo>
                      <a:pt x="6152" y="93289"/>
                    </a:lnTo>
                    <a:lnTo>
                      <a:pt x="13320" y="105138"/>
                    </a:lnTo>
                    <a:lnTo>
                      <a:pt x="22752" y="115172"/>
                    </a:lnTo>
                    <a:lnTo>
                      <a:pt x="34099" y="123045"/>
                    </a:lnTo>
                    <a:lnTo>
                      <a:pt x="47013" y="128409"/>
                    </a:lnTo>
                    <a:lnTo>
                      <a:pt x="61146" y="130919"/>
                    </a:lnTo>
                    <a:lnTo>
                      <a:pt x="65532" y="131064"/>
                    </a:lnTo>
                    <a:lnTo>
                      <a:pt x="79971" y="129469"/>
                    </a:lnTo>
                    <a:lnTo>
                      <a:pt x="93289" y="124917"/>
                    </a:lnTo>
                    <a:lnTo>
                      <a:pt x="105138" y="117754"/>
                    </a:lnTo>
                    <a:lnTo>
                      <a:pt x="115172" y="108327"/>
                    </a:lnTo>
                    <a:lnTo>
                      <a:pt x="123045" y="96981"/>
                    </a:lnTo>
                    <a:lnTo>
                      <a:pt x="128409" y="84064"/>
                    </a:lnTo>
                    <a:lnTo>
                      <a:pt x="130919" y="69922"/>
                    </a:lnTo>
                    <a:lnTo>
                      <a:pt x="131064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02" name="object 1002"/>
              <p:cNvSpPr/>
              <p:nvPr/>
            </p:nvSpPr>
            <p:spPr>
              <a:xfrm>
                <a:off x="7131939" y="3003550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30931" y="69933"/>
                    </a:lnTo>
                    <a:lnTo>
                      <a:pt x="128415" y="84077"/>
                    </a:lnTo>
                    <a:lnTo>
                      <a:pt x="123043" y="96993"/>
                    </a:lnTo>
                    <a:lnTo>
                      <a:pt x="115163" y="108336"/>
                    </a:lnTo>
                    <a:lnTo>
                      <a:pt x="105123" y="117761"/>
                    </a:lnTo>
                    <a:lnTo>
                      <a:pt x="93272" y="124921"/>
                    </a:lnTo>
                    <a:lnTo>
                      <a:pt x="79959" y="129470"/>
                    </a:lnTo>
                    <a:lnTo>
                      <a:pt x="65531" y="131063"/>
                    </a:lnTo>
                    <a:lnTo>
                      <a:pt x="61141" y="130919"/>
                    </a:lnTo>
                    <a:lnTo>
                      <a:pt x="46999" y="128410"/>
                    </a:lnTo>
                    <a:lnTo>
                      <a:pt x="34082" y="123047"/>
                    </a:lnTo>
                    <a:lnTo>
                      <a:pt x="22736" y="115176"/>
                    </a:lnTo>
                    <a:lnTo>
                      <a:pt x="13309" y="105143"/>
                    </a:lnTo>
                    <a:lnTo>
                      <a:pt x="6146" y="93294"/>
                    </a:lnTo>
                    <a:lnTo>
                      <a:pt x="1594" y="79975"/>
                    </a:lnTo>
                    <a:lnTo>
                      <a:pt x="0" y="65531"/>
                    </a:lnTo>
                    <a:lnTo>
                      <a:pt x="144" y="61146"/>
                    </a:lnTo>
                    <a:lnTo>
                      <a:pt x="2654" y="47013"/>
                    </a:lnTo>
                    <a:lnTo>
                      <a:pt x="8018" y="34099"/>
                    </a:lnTo>
                    <a:lnTo>
                      <a:pt x="15891" y="22752"/>
                    </a:lnTo>
                    <a:lnTo>
                      <a:pt x="25925" y="13320"/>
                    </a:lnTo>
                    <a:lnTo>
                      <a:pt x="37774" y="6152"/>
                    </a:lnTo>
                    <a:lnTo>
                      <a:pt x="51092" y="1596"/>
                    </a:lnTo>
                    <a:lnTo>
                      <a:pt x="65531" y="0"/>
                    </a:lnTo>
                    <a:lnTo>
                      <a:pt x="69927" y="145"/>
                    </a:lnTo>
                    <a:lnTo>
                      <a:pt x="84059" y="2659"/>
                    </a:lnTo>
                    <a:lnTo>
                      <a:pt x="96973" y="8029"/>
                    </a:lnTo>
                    <a:lnTo>
                      <a:pt x="108321" y="15907"/>
                    </a:lnTo>
                    <a:lnTo>
                      <a:pt x="117753" y="25944"/>
                    </a:lnTo>
                    <a:lnTo>
                      <a:pt x="124923" y="37793"/>
                    </a:lnTo>
                    <a:lnTo>
                      <a:pt x="129480" y="51105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03" name="object 1003"/>
              <p:cNvSpPr/>
              <p:nvPr/>
            </p:nvSpPr>
            <p:spPr>
              <a:xfrm>
                <a:off x="7186764" y="3079800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545"/>
                    </a:lnTo>
                    <a:lnTo>
                      <a:pt x="7137" y="50901"/>
                    </a:lnTo>
                    <a:lnTo>
                      <a:pt x="10706" y="50901"/>
                    </a:lnTo>
                    <a:lnTo>
                      <a:pt x="24696" y="49300"/>
                    </a:lnTo>
                    <a:lnTo>
                      <a:pt x="37617" y="44719"/>
                    </a:lnTo>
                    <a:lnTo>
                      <a:pt x="49074" y="37494"/>
                    </a:lnTo>
                    <a:lnTo>
                      <a:pt x="58672" y="27960"/>
                    </a:lnTo>
                    <a:lnTo>
                      <a:pt x="66014" y="16454"/>
                    </a:lnTo>
                    <a:lnTo>
                      <a:pt x="70707" y="331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04" name="object 1004"/>
              <p:cNvSpPr/>
              <p:nvPr/>
            </p:nvSpPr>
            <p:spPr>
              <a:xfrm>
                <a:off x="7202436" y="3093199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56"/>
                    </a:lnTo>
                    <a:lnTo>
                      <a:pt x="25055" y="24357"/>
                    </a:lnTo>
                    <a:lnTo>
                      <a:pt x="35353" y="16201"/>
                    </a:lnTo>
                    <a:lnTo>
                      <a:pt x="43568" y="5796"/>
                    </a:lnTo>
                    <a:lnTo>
                      <a:pt x="46685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05" name="object 1005"/>
              <p:cNvSpPr/>
              <p:nvPr/>
            </p:nvSpPr>
            <p:spPr>
              <a:xfrm>
                <a:off x="7219353" y="3105696"/>
                <a:ext cx="14732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12">
                    <a:moveTo>
                      <a:pt x="0" y="10312"/>
                    </a:moveTo>
                    <a:lnTo>
                      <a:pt x="5461" y="7734"/>
                    </a:lnTo>
                    <a:lnTo>
                      <a:pt x="10464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06" name="object 1006"/>
              <p:cNvSpPr/>
              <p:nvPr/>
            </p:nvSpPr>
            <p:spPr>
              <a:xfrm>
                <a:off x="7160412" y="3021558"/>
                <a:ext cx="20447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48">
                    <a:moveTo>
                      <a:pt x="14884" y="0"/>
                    </a:moveTo>
                    <a:lnTo>
                      <a:pt x="20447" y="11899"/>
                    </a:lnTo>
                    <a:lnTo>
                      <a:pt x="16281" y="13843"/>
                    </a:lnTo>
                    <a:lnTo>
                      <a:pt x="12509" y="16471"/>
                    </a:lnTo>
                    <a:lnTo>
                      <a:pt x="9232" y="19748"/>
                    </a:lnTo>
                    <a:lnTo>
                      <a:pt x="0" y="10464"/>
                    </a:lnTo>
                    <a:lnTo>
                      <a:pt x="4318" y="6146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07" name="object 1007"/>
              <p:cNvSpPr/>
              <p:nvPr/>
            </p:nvSpPr>
            <p:spPr>
              <a:xfrm>
                <a:off x="7160412" y="3021558"/>
                <a:ext cx="20447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748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8" y="6146"/>
                    </a:lnTo>
                    <a:lnTo>
                      <a:pt x="0" y="10464"/>
                    </a:lnTo>
                    <a:lnTo>
                      <a:pt x="9232" y="19748"/>
                    </a:lnTo>
                    <a:lnTo>
                      <a:pt x="12509" y="16471"/>
                    </a:lnTo>
                    <a:lnTo>
                      <a:pt x="16281" y="13843"/>
                    </a:lnTo>
                    <a:lnTo>
                      <a:pt x="20447" y="1189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08" name="object 1008"/>
              <p:cNvSpPr/>
              <p:nvPr/>
            </p:nvSpPr>
            <p:spPr>
              <a:xfrm>
                <a:off x="7165035" y="3027514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78" y="2222"/>
                    </a:lnTo>
                    <a:lnTo>
                      <a:pt x="3771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09" name="object 1009"/>
              <p:cNvSpPr/>
              <p:nvPr/>
            </p:nvSpPr>
            <p:spPr>
              <a:xfrm>
                <a:off x="7167308" y="3026117"/>
                <a:ext cx="7696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69">
                    <a:moveTo>
                      <a:pt x="7696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10" name="object 1010"/>
              <p:cNvSpPr/>
              <p:nvPr/>
            </p:nvSpPr>
            <p:spPr>
              <a:xfrm>
                <a:off x="7131939" y="3003550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29480" y="51105"/>
                    </a:lnTo>
                    <a:lnTo>
                      <a:pt x="124923" y="37793"/>
                    </a:lnTo>
                    <a:lnTo>
                      <a:pt x="117753" y="25944"/>
                    </a:lnTo>
                    <a:lnTo>
                      <a:pt x="108321" y="15907"/>
                    </a:lnTo>
                    <a:lnTo>
                      <a:pt x="96973" y="8029"/>
                    </a:lnTo>
                    <a:lnTo>
                      <a:pt x="84059" y="2659"/>
                    </a:lnTo>
                    <a:lnTo>
                      <a:pt x="69927" y="145"/>
                    </a:lnTo>
                    <a:lnTo>
                      <a:pt x="65531" y="0"/>
                    </a:lnTo>
                    <a:lnTo>
                      <a:pt x="51092" y="1596"/>
                    </a:lnTo>
                    <a:lnTo>
                      <a:pt x="37774" y="6152"/>
                    </a:lnTo>
                    <a:lnTo>
                      <a:pt x="25925" y="13320"/>
                    </a:lnTo>
                    <a:lnTo>
                      <a:pt x="15891" y="22752"/>
                    </a:lnTo>
                    <a:lnTo>
                      <a:pt x="8018" y="34099"/>
                    </a:lnTo>
                    <a:lnTo>
                      <a:pt x="2654" y="47013"/>
                    </a:lnTo>
                    <a:lnTo>
                      <a:pt x="144" y="61146"/>
                    </a:lnTo>
                    <a:lnTo>
                      <a:pt x="0" y="65531"/>
                    </a:lnTo>
                    <a:lnTo>
                      <a:pt x="1594" y="79975"/>
                    </a:lnTo>
                    <a:lnTo>
                      <a:pt x="6146" y="93294"/>
                    </a:lnTo>
                    <a:lnTo>
                      <a:pt x="13309" y="105143"/>
                    </a:lnTo>
                    <a:lnTo>
                      <a:pt x="22736" y="115176"/>
                    </a:lnTo>
                    <a:lnTo>
                      <a:pt x="34082" y="123047"/>
                    </a:lnTo>
                    <a:lnTo>
                      <a:pt x="46999" y="128410"/>
                    </a:lnTo>
                    <a:lnTo>
                      <a:pt x="61141" y="130919"/>
                    </a:lnTo>
                    <a:lnTo>
                      <a:pt x="65531" y="131063"/>
                    </a:lnTo>
                    <a:lnTo>
                      <a:pt x="79959" y="129470"/>
                    </a:lnTo>
                    <a:lnTo>
                      <a:pt x="93272" y="124921"/>
                    </a:lnTo>
                    <a:lnTo>
                      <a:pt x="105123" y="117761"/>
                    </a:lnTo>
                    <a:lnTo>
                      <a:pt x="115163" y="108336"/>
                    </a:lnTo>
                    <a:lnTo>
                      <a:pt x="123043" y="96993"/>
                    </a:lnTo>
                    <a:lnTo>
                      <a:pt x="128415" y="84077"/>
                    </a:lnTo>
                    <a:lnTo>
                      <a:pt x="130931" y="69933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11" name="object 1011"/>
              <p:cNvSpPr/>
              <p:nvPr/>
            </p:nvSpPr>
            <p:spPr>
              <a:xfrm>
                <a:off x="6625971" y="2826397"/>
                <a:ext cx="131076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4">
                    <a:moveTo>
                      <a:pt x="131076" y="65532"/>
                    </a:moveTo>
                    <a:lnTo>
                      <a:pt x="130931" y="69917"/>
                    </a:lnTo>
                    <a:lnTo>
                      <a:pt x="128418" y="84050"/>
                    </a:lnTo>
                    <a:lnTo>
                      <a:pt x="123047" y="96964"/>
                    </a:lnTo>
                    <a:lnTo>
                      <a:pt x="115168" y="108311"/>
                    </a:lnTo>
                    <a:lnTo>
                      <a:pt x="105129" y="117743"/>
                    </a:lnTo>
                    <a:lnTo>
                      <a:pt x="93280" y="124911"/>
                    </a:lnTo>
                    <a:lnTo>
                      <a:pt x="79968" y="129467"/>
                    </a:lnTo>
                    <a:lnTo>
                      <a:pt x="65544" y="131064"/>
                    </a:lnTo>
                    <a:lnTo>
                      <a:pt x="61143" y="130918"/>
                    </a:lnTo>
                    <a:lnTo>
                      <a:pt x="46998" y="128404"/>
                    </a:lnTo>
                    <a:lnTo>
                      <a:pt x="34080" y="123034"/>
                    </a:lnTo>
                    <a:lnTo>
                      <a:pt x="22734" y="115156"/>
                    </a:lnTo>
                    <a:lnTo>
                      <a:pt x="13307" y="105119"/>
                    </a:lnTo>
                    <a:lnTo>
                      <a:pt x="6145" y="93270"/>
                    </a:lnTo>
                    <a:lnTo>
                      <a:pt x="1594" y="79958"/>
                    </a:lnTo>
                    <a:lnTo>
                      <a:pt x="0" y="65532"/>
                    </a:lnTo>
                    <a:lnTo>
                      <a:pt x="145" y="61130"/>
                    </a:lnTo>
                    <a:lnTo>
                      <a:pt x="2656" y="46986"/>
                    </a:lnTo>
                    <a:lnTo>
                      <a:pt x="8022" y="34070"/>
                    </a:lnTo>
                    <a:lnTo>
                      <a:pt x="15896" y="22727"/>
                    </a:lnTo>
                    <a:lnTo>
                      <a:pt x="25931" y="13302"/>
                    </a:lnTo>
                    <a:lnTo>
                      <a:pt x="37781" y="6142"/>
                    </a:lnTo>
                    <a:lnTo>
                      <a:pt x="51101" y="1593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3"/>
                    </a:lnTo>
                    <a:lnTo>
                      <a:pt x="96971" y="8016"/>
                    </a:lnTo>
                    <a:lnTo>
                      <a:pt x="108319" y="15887"/>
                    </a:lnTo>
                    <a:lnTo>
                      <a:pt x="117752" y="25920"/>
                    </a:lnTo>
                    <a:lnTo>
                      <a:pt x="124922" y="37769"/>
                    </a:lnTo>
                    <a:lnTo>
                      <a:pt x="129479" y="51088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12" name="object 1012"/>
              <p:cNvSpPr/>
              <p:nvPr/>
            </p:nvSpPr>
            <p:spPr>
              <a:xfrm>
                <a:off x="6680796" y="2902597"/>
                <a:ext cx="71386" cy="50939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39">
                    <a:moveTo>
                      <a:pt x="0" y="49999"/>
                    </a:moveTo>
                    <a:lnTo>
                      <a:pt x="3517" y="50596"/>
                    </a:lnTo>
                    <a:lnTo>
                      <a:pt x="7137" y="50939"/>
                    </a:lnTo>
                    <a:lnTo>
                      <a:pt x="10718" y="50939"/>
                    </a:lnTo>
                    <a:lnTo>
                      <a:pt x="24684" y="49339"/>
                    </a:lnTo>
                    <a:lnTo>
                      <a:pt x="37594" y="44760"/>
                    </a:lnTo>
                    <a:lnTo>
                      <a:pt x="49051" y="37537"/>
                    </a:lnTo>
                    <a:lnTo>
                      <a:pt x="58653" y="28002"/>
                    </a:lnTo>
                    <a:lnTo>
                      <a:pt x="66004" y="16489"/>
                    </a:lnTo>
                    <a:lnTo>
                      <a:pt x="70703" y="333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13" name="object 1013"/>
              <p:cNvSpPr/>
              <p:nvPr/>
            </p:nvSpPr>
            <p:spPr>
              <a:xfrm>
                <a:off x="6696468" y="2915983"/>
                <a:ext cx="46736" cy="32753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753">
                    <a:moveTo>
                      <a:pt x="0" y="32753"/>
                    </a:moveTo>
                    <a:lnTo>
                      <a:pt x="13105" y="30023"/>
                    </a:lnTo>
                    <a:lnTo>
                      <a:pt x="25029" y="24430"/>
                    </a:lnTo>
                    <a:lnTo>
                      <a:pt x="35329" y="16278"/>
                    </a:lnTo>
                    <a:lnTo>
                      <a:pt x="43566" y="5874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14" name="object 1014"/>
              <p:cNvSpPr/>
              <p:nvPr/>
            </p:nvSpPr>
            <p:spPr>
              <a:xfrm>
                <a:off x="6713385" y="2928543"/>
                <a:ext cx="14731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61">
                    <a:moveTo>
                      <a:pt x="0" y="10261"/>
                    </a:moveTo>
                    <a:lnTo>
                      <a:pt x="5460" y="7734"/>
                    </a:lnTo>
                    <a:lnTo>
                      <a:pt x="10477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15" name="object 1015"/>
              <p:cNvSpPr/>
              <p:nvPr/>
            </p:nvSpPr>
            <p:spPr>
              <a:xfrm>
                <a:off x="6654457" y="2844406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20434" y="11849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20" y="19697"/>
                    </a:lnTo>
                    <a:lnTo>
                      <a:pt x="0" y="10413"/>
                    </a:lnTo>
                    <a:lnTo>
                      <a:pt x="4305" y="6096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16" name="object 1016"/>
              <p:cNvSpPr/>
              <p:nvPr/>
            </p:nvSpPr>
            <p:spPr>
              <a:xfrm>
                <a:off x="6654457" y="2844406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05" y="6096"/>
                    </a:lnTo>
                    <a:lnTo>
                      <a:pt x="0" y="10413"/>
                    </a:lnTo>
                    <a:lnTo>
                      <a:pt x="9220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17" name="object 1017"/>
              <p:cNvSpPr/>
              <p:nvPr/>
            </p:nvSpPr>
            <p:spPr>
              <a:xfrm>
                <a:off x="6659067" y="2850362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78" y="2222"/>
                    </a:lnTo>
                    <a:lnTo>
                      <a:pt x="3771" y="5346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18" name="object 1018"/>
              <p:cNvSpPr/>
              <p:nvPr/>
            </p:nvSpPr>
            <p:spPr>
              <a:xfrm>
                <a:off x="6661353" y="2848965"/>
                <a:ext cx="7632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69">
                    <a:moveTo>
                      <a:pt x="7632" y="10718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19" name="object 1019"/>
              <p:cNvSpPr/>
              <p:nvPr/>
            </p:nvSpPr>
            <p:spPr>
              <a:xfrm>
                <a:off x="6625971" y="2826397"/>
                <a:ext cx="131076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4">
                    <a:moveTo>
                      <a:pt x="131076" y="65532"/>
                    </a:moveTo>
                    <a:lnTo>
                      <a:pt x="129479" y="51088"/>
                    </a:lnTo>
                    <a:lnTo>
                      <a:pt x="124922" y="37769"/>
                    </a:lnTo>
                    <a:lnTo>
                      <a:pt x="117752" y="25920"/>
                    </a:lnTo>
                    <a:lnTo>
                      <a:pt x="108319" y="15887"/>
                    </a:lnTo>
                    <a:lnTo>
                      <a:pt x="96971" y="8016"/>
                    </a:lnTo>
                    <a:lnTo>
                      <a:pt x="84058" y="2653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3"/>
                    </a:lnTo>
                    <a:lnTo>
                      <a:pt x="37781" y="6142"/>
                    </a:lnTo>
                    <a:lnTo>
                      <a:pt x="25931" y="13302"/>
                    </a:lnTo>
                    <a:lnTo>
                      <a:pt x="15896" y="22727"/>
                    </a:lnTo>
                    <a:lnTo>
                      <a:pt x="8022" y="34070"/>
                    </a:lnTo>
                    <a:lnTo>
                      <a:pt x="2656" y="46986"/>
                    </a:lnTo>
                    <a:lnTo>
                      <a:pt x="145" y="61130"/>
                    </a:lnTo>
                    <a:lnTo>
                      <a:pt x="0" y="65532"/>
                    </a:lnTo>
                    <a:lnTo>
                      <a:pt x="1594" y="79958"/>
                    </a:lnTo>
                    <a:lnTo>
                      <a:pt x="6145" y="93270"/>
                    </a:lnTo>
                    <a:lnTo>
                      <a:pt x="13307" y="105119"/>
                    </a:lnTo>
                    <a:lnTo>
                      <a:pt x="22734" y="115156"/>
                    </a:lnTo>
                    <a:lnTo>
                      <a:pt x="34080" y="123034"/>
                    </a:lnTo>
                    <a:lnTo>
                      <a:pt x="46998" y="128404"/>
                    </a:lnTo>
                    <a:lnTo>
                      <a:pt x="61143" y="130918"/>
                    </a:lnTo>
                    <a:lnTo>
                      <a:pt x="65544" y="131064"/>
                    </a:lnTo>
                    <a:lnTo>
                      <a:pt x="79968" y="129467"/>
                    </a:lnTo>
                    <a:lnTo>
                      <a:pt x="93280" y="124911"/>
                    </a:lnTo>
                    <a:lnTo>
                      <a:pt x="105129" y="117743"/>
                    </a:lnTo>
                    <a:lnTo>
                      <a:pt x="115168" y="108311"/>
                    </a:lnTo>
                    <a:lnTo>
                      <a:pt x="123047" y="96964"/>
                    </a:lnTo>
                    <a:lnTo>
                      <a:pt x="128418" y="84050"/>
                    </a:lnTo>
                    <a:lnTo>
                      <a:pt x="130931" y="69917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20" name="object 1020"/>
              <p:cNvSpPr/>
              <p:nvPr/>
            </p:nvSpPr>
            <p:spPr>
              <a:xfrm>
                <a:off x="6691515" y="2787002"/>
                <a:ext cx="0" cy="26200"/>
              </a:xfrm>
              <a:custGeom>
                <a:avLst/>
                <a:gdLst/>
                <a:ahLst/>
                <a:cxnLst/>
                <a:rect l="l" t="t" r="r" b="b"/>
                <a:pathLst>
                  <a:path h="26200">
                    <a:moveTo>
                      <a:pt x="0" y="0"/>
                    </a:moveTo>
                    <a:lnTo>
                      <a:pt x="0" y="2620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21" name="object 1021"/>
              <p:cNvSpPr/>
              <p:nvPr/>
            </p:nvSpPr>
            <p:spPr>
              <a:xfrm>
                <a:off x="6659118" y="2792120"/>
                <a:ext cx="7988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853">
                    <a:moveTo>
                      <a:pt x="0" y="0"/>
                    </a:moveTo>
                    <a:lnTo>
                      <a:pt x="7988" y="24853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22" name="object 1022"/>
              <p:cNvSpPr/>
              <p:nvPr/>
            </p:nvSpPr>
            <p:spPr>
              <a:xfrm>
                <a:off x="6629793" y="2806954"/>
                <a:ext cx="15481" cy="21221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221">
                    <a:moveTo>
                      <a:pt x="0" y="0"/>
                    </a:moveTo>
                    <a:lnTo>
                      <a:pt x="15481" y="21221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23" name="object 1023"/>
              <p:cNvSpPr/>
              <p:nvPr/>
            </p:nvSpPr>
            <p:spPr>
              <a:xfrm>
                <a:off x="6606679" y="2830220"/>
                <a:ext cx="21183" cy="15328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28">
                    <a:moveTo>
                      <a:pt x="0" y="0"/>
                    </a:moveTo>
                    <a:lnTo>
                      <a:pt x="21183" y="15328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24" name="object 1024"/>
              <p:cNvSpPr/>
              <p:nvPr/>
            </p:nvSpPr>
            <p:spPr>
              <a:xfrm>
                <a:off x="6591693" y="2859379"/>
                <a:ext cx="25006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5006" h="8140">
                    <a:moveTo>
                      <a:pt x="0" y="0"/>
                    </a:moveTo>
                    <a:lnTo>
                      <a:pt x="25006" y="814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25" name="object 1025"/>
              <p:cNvSpPr/>
              <p:nvPr/>
            </p:nvSpPr>
            <p:spPr>
              <a:xfrm>
                <a:off x="6586588" y="2891929"/>
                <a:ext cx="26187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187">
                    <a:moveTo>
                      <a:pt x="0" y="0"/>
                    </a:moveTo>
                    <a:lnTo>
                      <a:pt x="26187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26" name="object 1026"/>
              <p:cNvSpPr/>
              <p:nvPr/>
            </p:nvSpPr>
            <p:spPr>
              <a:xfrm>
                <a:off x="6591693" y="2916186"/>
                <a:ext cx="25006" cy="8140"/>
              </a:xfrm>
              <a:custGeom>
                <a:avLst/>
                <a:gdLst/>
                <a:ahLst/>
                <a:cxnLst/>
                <a:rect l="l" t="t" r="r" b="b"/>
                <a:pathLst>
                  <a:path w="25006" h="8140">
                    <a:moveTo>
                      <a:pt x="0" y="8140"/>
                    </a:moveTo>
                    <a:lnTo>
                      <a:pt x="25006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27" name="object 1027"/>
              <p:cNvSpPr/>
              <p:nvPr/>
            </p:nvSpPr>
            <p:spPr>
              <a:xfrm>
                <a:off x="6671170" y="3099295"/>
                <a:ext cx="131064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4">
                    <a:moveTo>
                      <a:pt x="131064" y="65532"/>
                    </a:moveTo>
                    <a:lnTo>
                      <a:pt x="130919" y="69923"/>
                    </a:lnTo>
                    <a:lnTo>
                      <a:pt x="128410" y="84069"/>
                    </a:lnTo>
                    <a:lnTo>
                      <a:pt x="123047" y="96987"/>
                    </a:lnTo>
                    <a:lnTo>
                      <a:pt x="115176" y="108332"/>
                    </a:lnTo>
                    <a:lnTo>
                      <a:pt x="105143" y="117758"/>
                    </a:lnTo>
                    <a:lnTo>
                      <a:pt x="93294" y="124919"/>
                    </a:lnTo>
                    <a:lnTo>
                      <a:pt x="79975" y="129470"/>
                    </a:lnTo>
                    <a:lnTo>
                      <a:pt x="65531" y="131064"/>
                    </a:lnTo>
                    <a:lnTo>
                      <a:pt x="61147" y="130919"/>
                    </a:lnTo>
                    <a:lnTo>
                      <a:pt x="47017" y="128410"/>
                    </a:lnTo>
                    <a:lnTo>
                      <a:pt x="34104" y="123047"/>
                    </a:lnTo>
                    <a:lnTo>
                      <a:pt x="22757" y="115176"/>
                    </a:lnTo>
                    <a:lnTo>
                      <a:pt x="13324" y="105143"/>
                    </a:lnTo>
                    <a:lnTo>
                      <a:pt x="6154" y="93294"/>
                    </a:lnTo>
                    <a:lnTo>
                      <a:pt x="1596" y="79975"/>
                    </a:lnTo>
                    <a:lnTo>
                      <a:pt x="0" y="65532"/>
                    </a:lnTo>
                    <a:lnTo>
                      <a:pt x="144" y="61147"/>
                    </a:lnTo>
                    <a:lnTo>
                      <a:pt x="2658" y="47017"/>
                    </a:lnTo>
                    <a:lnTo>
                      <a:pt x="8029" y="34104"/>
                    </a:lnTo>
                    <a:lnTo>
                      <a:pt x="15908" y="22757"/>
                    </a:lnTo>
                    <a:lnTo>
                      <a:pt x="25947" y="13324"/>
                    </a:lnTo>
                    <a:lnTo>
                      <a:pt x="37796" y="6154"/>
                    </a:lnTo>
                    <a:lnTo>
                      <a:pt x="51107" y="1596"/>
                    </a:lnTo>
                    <a:lnTo>
                      <a:pt x="65531" y="0"/>
                    </a:lnTo>
                    <a:lnTo>
                      <a:pt x="69923" y="144"/>
                    </a:lnTo>
                    <a:lnTo>
                      <a:pt x="84069" y="2658"/>
                    </a:lnTo>
                    <a:lnTo>
                      <a:pt x="96987" y="8029"/>
                    </a:lnTo>
                    <a:lnTo>
                      <a:pt x="108332" y="15908"/>
                    </a:lnTo>
                    <a:lnTo>
                      <a:pt x="117758" y="25947"/>
                    </a:lnTo>
                    <a:lnTo>
                      <a:pt x="124919" y="37796"/>
                    </a:lnTo>
                    <a:lnTo>
                      <a:pt x="129470" y="51107"/>
                    </a:lnTo>
                    <a:lnTo>
                      <a:pt x="131064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28" name="object 1028"/>
              <p:cNvSpPr/>
              <p:nvPr/>
            </p:nvSpPr>
            <p:spPr>
              <a:xfrm>
                <a:off x="6726034" y="3175546"/>
                <a:ext cx="71348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48" h="50901">
                    <a:moveTo>
                      <a:pt x="0" y="49961"/>
                    </a:moveTo>
                    <a:lnTo>
                      <a:pt x="3530" y="50545"/>
                    </a:lnTo>
                    <a:lnTo>
                      <a:pt x="7099" y="50901"/>
                    </a:lnTo>
                    <a:lnTo>
                      <a:pt x="10667" y="50901"/>
                    </a:lnTo>
                    <a:lnTo>
                      <a:pt x="24657" y="49300"/>
                    </a:lnTo>
                    <a:lnTo>
                      <a:pt x="37577" y="44719"/>
                    </a:lnTo>
                    <a:lnTo>
                      <a:pt x="49032" y="37494"/>
                    </a:lnTo>
                    <a:lnTo>
                      <a:pt x="58628" y="27960"/>
                    </a:lnTo>
                    <a:lnTo>
                      <a:pt x="65971" y="16454"/>
                    </a:lnTo>
                    <a:lnTo>
                      <a:pt x="70668" y="3310"/>
                    </a:lnTo>
                    <a:lnTo>
                      <a:pt x="7134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29" name="object 1029"/>
              <p:cNvSpPr/>
              <p:nvPr/>
            </p:nvSpPr>
            <p:spPr>
              <a:xfrm>
                <a:off x="6741668" y="3188944"/>
                <a:ext cx="4673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32689">
                    <a:moveTo>
                      <a:pt x="0" y="32689"/>
                    </a:moveTo>
                    <a:lnTo>
                      <a:pt x="13113" y="29959"/>
                    </a:lnTo>
                    <a:lnTo>
                      <a:pt x="25043" y="24367"/>
                    </a:lnTo>
                    <a:lnTo>
                      <a:pt x="35347" y="16221"/>
                    </a:lnTo>
                    <a:lnTo>
                      <a:pt x="43584" y="5829"/>
                    </a:lnTo>
                    <a:lnTo>
                      <a:pt x="467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30" name="object 1030"/>
              <p:cNvSpPr/>
              <p:nvPr/>
            </p:nvSpPr>
            <p:spPr>
              <a:xfrm>
                <a:off x="6758584" y="3201441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99" y="7785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31" name="object 1031"/>
              <p:cNvSpPr/>
              <p:nvPr/>
            </p:nvSpPr>
            <p:spPr>
              <a:xfrm>
                <a:off x="6699643" y="3117354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884" y="0"/>
                    </a:moveTo>
                    <a:lnTo>
                      <a:pt x="20447" y="11861"/>
                    </a:lnTo>
                    <a:lnTo>
                      <a:pt x="16268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8" y="6095"/>
                    </a:lnTo>
                    <a:lnTo>
                      <a:pt x="9385" y="2527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32" name="object 1032"/>
              <p:cNvSpPr/>
              <p:nvPr/>
            </p:nvSpPr>
            <p:spPr>
              <a:xfrm>
                <a:off x="6699643" y="3117354"/>
                <a:ext cx="2044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97">
                    <a:moveTo>
                      <a:pt x="14884" y="0"/>
                    </a:moveTo>
                    <a:lnTo>
                      <a:pt x="9385" y="2527"/>
                    </a:lnTo>
                    <a:lnTo>
                      <a:pt x="4318" y="6095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268" y="13792"/>
                    </a:lnTo>
                    <a:lnTo>
                      <a:pt x="20447" y="11861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33" name="object 1033"/>
              <p:cNvSpPr/>
              <p:nvPr/>
            </p:nvSpPr>
            <p:spPr>
              <a:xfrm>
                <a:off x="6704266" y="3123260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229" y="2273"/>
                    </a:lnTo>
                    <a:lnTo>
                      <a:pt x="3810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34" name="object 1034"/>
              <p:cNvSpPr/>
              <p:nvPr/>
            </p:nvSpPr>
            <p:spPr>
              <a:xfrm>
                <a:off x="6706590" y="3121914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66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35" name="object 1035"/>
              <p:cNvSpPr/>
              <p:nvPr/>
            </p:nvSpPr>
            <p:spPr>
              <a:xfrm>
                <a:off x="6671170" y="3099295"/>
                <a:ext cx="131064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4">
                    <a:moveTo>
                      <a:pt x="131064" y="65532"/>
                    </a:moveTo>
                    <a:lnTo>
                      <a:pt x="129470" y="51107"/>
                    </a:lnTo>
                    <a:lnTo>
                      <a:pt x="124919" y="37796"/>
                    </a:lnTo>
                    <a:lnTo>
                      <a:pt x="117758" y="25947"/>
                    </a:lnTo>
                    <a:lnTo>
                      <a:pt x="108332" y="15908"/>
                    </a:lnTo>
                    <a:lnTo>
                      <a:pt x="96987" y="8029"/>
                    </a:lnTo>
                    <a:lnTo>
                      <a:pt x="84069" y="2658"/>
                    </a:lnTo>
                    <a:lnTo>
                      <a:pt x="69923" y="144"/>
                    </a:lnTo>
                    <a:lnTo>
                      <a:pt x="65531" y="0"/>
                    </a:lnTo>
                    <a:lnTo>
                      <a:pt x="51107" y="1596"/>
                    </a:lnTo>
                    <a:lnTo>
                      <a:pt x="37796" y="6154"/>
                    </a:lnTo>
                    <a:lnTo>
                      <a:pt x="25947" y="13324"/>
                    </a:lnTo>
                    <a:lnTo>
                      <a:pt x="15908" y="22757"/>
                    </a:lnTo>
                    <a:lnTo>
                      <a:pt x="8029" y="34104"/>
                    </a:lnTo>
                    <a:lnTo>
                      <a:pt x="2658" y="47017"/>
                    </a:lnTo>
                    <a:lnTo>
                      <a:pt x="144" y="61147"/>
                    </a:lnTo>
                    <a:lnTo>
                      <a:pt x="0" y="65532"/>
                    </a:lnTo>
                    <a:lnTo>
                      <a:pt x="1596" y="79975"/>
                    </a:lnTo>
                    <a:lnTo>
                      <a:pt x="6154" y="93294"/>
                    </a:lnTo>
                    <a:lnTo>
                      <a:pt x="13324" y="105143"/>
                    </a:lnTo>
                    <a:lnTo>
                      <a:pt x="22757" y="115176"/>
                    </a:lnTo>
                    <a:lnTo>
                      <a:pt x="34104" y="123047"/>
                    </a:lnTo>
                    <a:lnTo>
                      <a:pt x="47017" y="128410"/>
                    </a:lnTo>
                    <a:lnTo>
                      <a:pt x="61147" y="130919"/>
                    </a:lnTo>
                    <a:lnTo>
                      <a:pt x="65531" y="131064"/>
                    </a:lnTo>
                    <a:lnTo>
                      <a:pt x="79975" y="129470"/>
                    </a:lnTo>
                    <a:lnTo>
                      <a:pt x="93294" y="124919"/>
                    </a:lnTo>
                    <a:lnTo>
                      <a:pt x="105143" y="117758"/>
                    </a:lnTo>
                    <a:lnTo>
                      <a:pt x="115176" y="108332"/>
                    </a:lnTo>
                    <a:lnTo>
                      <a:pt x="123047" y="96987"/>
                    </a:lnTo>
                    <a:lnTo>
                      <a:pt x="128410" y="84069"/>
                    </a:lnTo>
                    <a:lnTo>
                      <a:pt x="130919" y="69923"/>
                    </a:lnTo>
                    <a:lnTo>
                      <a:pt x="131064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36" name="object 1036"/>
              <p:cNvSpPr/>
              <p:nvPr/>
            </p:nvSpPr>
            <p:spPr>
              <a:xfrm>
                <a:off x="6930529" y="3193656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2"/>
                    </a:moveTo>
                    <a:lnTo>
                      <a:pt x="130919" y="69922"/>
                    </a:lnTo>
                    <a:lnTo>
                      <a:pt x="128406" y="84064"/>
                    </a:lnTo>
                    <a:lnTo>
                      <a:pt x="123037" y="96981"/>
                    </a:lnTo>
                    <a:lnTo>
                      <a:pt x="115159" y="108327"/>
                    </a:lnTo>
                    <a:lnTo>
                      <a:pt x="105122" y="117754"/>
                    </a:lnTo>
                    <a:lnTo>
                      <a:pt x="93272" y="124917"/>
                    </a:lnTo>
                    <a:lnTo>
                      <a:pt x="79960" y="129469"/>
                    </a:lnTo>
                    <a:lnTo>
                      <a:pt x="65531" y="131063"/>
                    </a:lnTo>
                    <a:lnTo>
                      <a:pt x="61141" y="130919"/>
                    </a:lnTo>
                    <a:lnTo>
                      <a:pt x="46999" y="128409"/>
                    </a:lnTo>
                    <a:lnTo>
                      <a:pt x="34082" y="123045"/>
                    </a:lnTo>
                    <a:lnTo>
                      <a:pt x="22736" y="115172"/>
                    </a:lnTo>
                    <a:lnTo>
                      <a:pt x="13309" y="105138"/>
                    </a:lnTo>
                    <a:lnTo>
                      <a:pt x="6146" y="93289"/>
                    </a:lnTo>
                    <a:lnTo>
                      <a:pt x="1594" y="79971"/>
                    </a:lnTo>
                    <a:lnTo>
                      <a:pt x="0" y="65532"/>
                    </a:lnTo>
                    <a:lnTo>
                      <a:pt x="144" y="61146"/>
                    </a:lnTo>
                    <a:lnTo>
                      <a:pt x="2654" y="47013"/>
                    </a:lnTo>
                    <a:lnTo>
                      <a:pt x="8018" y="34099"/>
                    </a:lnTo>
                    <a:lnTo>
                      <a:pt x="15891" y="22752"/>
                    </a:lnTo>
                    <a:lnTo>
                      <a:pt x="25925" y="13320"/>
                    </a:lnTo>
                    <a:lnTo>
                      <a:pt x="37774" y="6152"/>
                    </a:lnTo>
                    <a:lnTo>
                      <a:pt x="51092" y="1596"/>
                    </a:lnTo>
                    <a:lnTo>
                      <a:pt x="65531" y="0"/>
                    </a:lnTo>
                    <a:lnTo>
                      <a:pt x="69917" y="144"/>
                    </a:lnTo>
                    <a:lnTo>
                      <a:pt x="84050" y="2657"/>
                    </a:lnTo>
                    <a:lnTo>
                      <a:pt x="96964" y="8026"/>
                    </a:lnTo>
                    <a:lnTo>
                      <a:pt x="108311" y="15904"/>
                    </a:lnTo>
                    <a:lnTo>
                      <a:pt x="117743" y="25941"/>
                    </a:lnTo>
                    <a:lnTo>
                      <a:pt x="124911" y="37791"/>
                    </a:lnTo>
                    <a:lnTo>
                      <a:pt x="129467" y="51103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37" name="object 1037"/>
              <p:cNvSpPr/>
              <p:nvPr/>
            </p:nvSpPr>
            <p:spPr>
              <a:xfrm>
                <a:off x="6985342" y="3269907"/>
                <a:ext cx="71386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888">
                    <a:moveTo>
                      <a:pt x="0" y="49949"/>
                    </a:moveTo>
                    <a:lnTo>
                      <a:pt x="3530" y="50545"/>
                    </a:lnTo>
                    <a:lnTo>
                      <a:pt x="7150" y="50888"/>
                    </a:lnTo>
                    <a:lnTo>
                      <a:pt x="10718" y="50888"/>
                    </a:lnTo>
                    <a:lnTo>
                      <a:pt x="24694" y="49287"/>
                    </a:lnTo>
                    <a:lnTo>
                      <a:pt x="37610" y="44706"/>
                    </a:lnTo>
                    <a:lnTo>
                      <a:pt x="49069" y="37481"/>
                    </a:lnTo>
                    <a:lnTo>
                      <a:pt x="58671" y="27947"/>
                    </a:lnTo>
                    <a:lnTo>
                      <a:pt x="66018" y="16439"/>
                    </a:lnTo>
                    <a:lnTo>
                      <a:pt x="70711" y="329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38" name="object 1038"/>
              <p:cNvSpPr/>
              <p:nvPr/>
            </p:nvSpPr>
            <p:spPr>
              <a:xfrm>
                <a:off x="7001027" y="3283292"/>
                <a:ext cx="46685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702">
                    <a:moveTo>
                      <a:pt x="0" y="32702"/>
                    </a:moveTo>
                    <a:lnTo>
                      <a:pt x="13115" y="29988"/>
                    </a:lnTo>
                    <a:lnTo>
                      <a:pt x="25047" y="24387"/>
                    </a:lnTo>
                    <a:lnTo>
                      <a:pt x="35346" y="16219"/>
                    </a:lnTo>
                    <a:lnTo>
                      <a:pt x="43564" y="5804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39" name="object 1039"/>
              <p:cNvSpPr/>
              <p:nvPr/>
            </p:nvSpPr>
            <p:spPr>
              <a:xfrm>
                <a:off x="7017943" y="3295802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48" y="7785"/>
                    </a:lnTo>
                    <a:lnTo>
                      <a:pt x="10413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40" name="object 1040"/>
              <p:cNvSpPr/>
              <p:nvPr/>
            </p:nvSpPr>
            <p:spPr>
              <a:xfrm>
                <a:off x="6958952" y="3211715"/>
                <a:ext cx="2048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5">
                    <a:moveTo>
                      <a:pt x="14935" y="0"/>
                    </a:moveTo>
                    <a:lnTo>
                      <a:pt x="20485" y="11849"/>
                    </a:lnTo>
                    <a:lnTo>
                      <a:pt x="16319" y="13792"/>
                    </a:lnTo>
                    <a:lnTo>
                      <a:pt x="12560" y="16471"/>
                    </a:lnTo>
                    <a:lnTo>
                      <a:pt x="9283" y="19685"/>
                    </a:lnTo>
                    <a:lnTo>
                      <a:pt x="0" y="10414"/>
                    </a:lnTo>
                    <a:lnTo>
                      <a:pt x="4318" y="6096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41" name="object 1041"/>
              <p:cNvSpPr/>
              <p:nvPr/>
            </p:nvSpPr>
            <p:spPr>
              <a:xfrm>
                <a:off x="6958952" y="3211715"/>
                <a:ext cx="2048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5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8" y="6096"/>
                    </a:lnTo>
                    <a:lnTo>
                      <a:pt x="0" y="10414"/>
                    </a:lnTo>
                    <a:lnTo>
                      <a:pt x="9283" y="19685"/>
                    </a:lnTo>
                    <a:lnTo>
                      <a:pt x="12560" y="16471"/>
                    </a:lnTo>
                    <a:lnTo>
                      <a:pt x="16319" y="13792"/>
                    </a:lnTo>
                    <a:lnTo>
                      <a:pt x="20485" y="1184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42" name="object 1042"/>
              <p:cNvSpPr/>
              <p:nvPr/>
            </p:nvSpPr>
            <p:spPr>
              <a:xfrm>
                <a:off x="6963613" y="3217608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191" y="2285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43" name="object 1043"/>
              <p:cNvSpPr/>
              <p:nvPr/>
            </p:nvSpPr>
            <p:spPr>
              <a:xfrm>
                <a:off x="6965899" y="3216224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44" name="object 1044"/>
              <p:cNvSpPr/>
              <p:nvPr/>
            </p:nvSpPr>
            <p:spPr>
              <a:xfrm>
                <a:off x="6930529" y="3193656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2"/>
                    </a:moveTo>
                    <a:lnTo>
                      <a:pt x="129467" y="51103"/>
                    </a:lnTo>
                    <a:lnTo>
                      <a:pt x="124911" y="37791"/>
                    </a:lnTo>
                    <a:lnTo>
                      <a:pt x="117743" y="25941"/>
                    </a:lnTo>
                    <a:lnTo>
                      <a:pt x="108311" y="15904"/>
                    </a:lnTo>
                    <a:lnTo>
                      <a:pt x="96964" y="8026"/>
                    </a:lnTo>
                    <a:lnTo>
                      <a:pt x="84050" y="2657"/>
                    </a:lnTo>
                    <a:lnTo>
                      <a:pt x="69917" y="144"/>
                    </a:lnTo>
                    <a:lnTo>
                      <a:pt x="65531" y="0"/>
                    </a:lnTo>
                    <a:lnTo>
                      <a:pt x="51092" y="1596"/>
                    </a:lnTo>
                    <a:lnTo>
                      <a:pt x="37774" y="6152"/>
                    </a:lnTo>
                    <a:lnTo>
                      <a:pt x="25925" y="13320"/>
                    </a:lnTo>
                    <a:lnTo>
                      <a:pt x="15891" y="22752"/>
                    </a:lnTo>
                    <a:lnTo>
                      <a:pt x="8018" y="34099"/>
                    </a:lnTo>
                    <a:lnTo>
                      <a:pt x="2654" y="47013"/>
                    </a:lnTo>
                    <a:lnTo>
                      <a:pt x="144" y="61146"/>
                    </a:lnTo>
                    <a:lnTo>
                      <a:pt x="0" y="65532"/>
                    </a:lnTo>
                    <a:lnTo>
                      <a:pt x="1594" y="79971"/>
                    </a:lnTo>
                    <a:lnTo>
                      <a:pt x="6146" y="93289"/>
                    </a:lnTo>
                    <a:lnTo>
                      <a:pt x="13309" y="105138"/>
                    </a:lnTo>
                    <a:lnTo>
                      <a:pt x="22736" y="115172"/>
                    </a:lnTo>
                    <a:lnTo>
                      <a:pt x="34082" y="123045"/>
                    </a:lnTo>
                    <a:lnTo>
                      <a:pt x="46999" y="128409"/>
                    </a:lnTo>
                    <a:lnTo>
                      <a:pt x="61141" y="130919"/>
                    </a:lnTo>
                    <a:lnTo>
                      <a:pt x="65531" y="131063"/>
                    </a:lnTo>
                    <a:lnTo>
                      <a:pt x="79960" y="129469"/>
                    </a:lnTo>
                    <a:lnTo>
                      <a:pt x="93272" y="124917"/>
                    </a:lnTo>
                    <a:lnTo>
                      <a:pt x="105122" y="117754"/>
                    </a:lnTo>
                    <a:lnTo>
                      <a:pt x="115159" y="108327"/>
                    </a:lnTo>
                    <a:lnTo>
                      <a:pt x="123037" y="96981"/>
                    </a:lnTo>
                    <a:lnTo>
                      <a:pt x="128406" y="84064"/>
                    </a:lnTo>
                    <a:lnTo>
                      <a:pt x="130919" y="69922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45" name="object 1045"/>
              <p:cNvSpPr/>
              <p:nvPr/>
            </p:nvSpPr>
            <p:spPr>
              <a:xfrm>
                <a:off x="6991096" y="3486302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532"/>
                    </a:moveTo>
                    <a:lnTo>
                      <a:pt x="130934" y="69877"/>
                    </a:lnTo>
                    <a:lnTo>
                      <a:pt x="128427" y="84014"/>
                    </a:lnTo>
                    <a:lnTo>
                      <a:pt x="123060" y="96929"/>
                    </a:lnTo>
                    <a:lnTo>
                      <a:pt x="115182" y="108273"/>
                    </a:lnTo>
                    <a:lnTo>
                      <a:pt x="105142" y="117701"/>
                    </a:lnTo>
                    <a:lnTo>
                      <a:pt x="93289" y="124865"/>
                    </a:lnTo>
                    <a:lnTo>
                      <a:pt x="79974" y="129418"/>
                    </a:lnTo>
                    <a:lnTo>
                      <a:pt x="65544" y="131013"/>
                    </a:lnTo>
                    <a:lnTo>
                      <a:pt x="61182" y="130870"/>
                    </a:lnTo>
                    <a:lnTo>
                      <a:pt x="47030" y="128366"/>
                    </a:lnTo>
                    <a:lnTo>
                      <a:pt x="34104" y="123008"/>
                    </a:lnTo>
                    <a:lnTo>
                      <a:pt x="22750" y="115141"/>
                    </a:lnTo>
                    <a:lnTo>
                      <a:pt x="13317" y="105113"/>
                    </a:lnTo>
                    <a:lnTo>
                      <a:pt x="6149" y="93270"/>
                    </a:lnTo>
                    <a:lnTo>
                      <a:pt x="1595" y="79961"/>
                    </a:lnTo>
                    <a:lnTo>
                      <a:pt x="0" y="65532"/>
                    </a:lnTo>
                    <a:lnTo>
                      <a:pt x="145" y="61130"/>
                    </a:lnTo>
                    <a:lnTo>
                      <a:pt x="2656" y="46986"/>
                    </a:lnTo>
                    <a:lnTo>
                      <a:pt x="8022" y="34070"/>
                    </a:lnTo>
                    <a:lnTo>
                      <a:pt x="15896" y="22727"/>
                    </a:lnTo>
                    <a:lnTo>
                      <a:pt x="25931" y="13302"/>
                    </a:lnTo>
                    <a:lnTo>
                      <a:pt x="37781" y="6142"/>
                    </a:lnTo>
                    <a:lnTo>
                      <a:pt x="51101" y="1593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3"/>
                    </a:lnTo>
                    <a:lnTo>
                      <a:pt x="96971" y="8016"/>
                    </a:lnTo>
                    <a:lnTo>
                      <a:pt x="108319" y="15887"/>
                    </a:lnTo>
                    <a:lnTo>
                      <a:pt x="117752" y="25920"/>
                    </a:lnTo>
                    <a:lnTo>
                      <a:pt x="124922" y="37769"/>
                    </a:lnTo>
                    <a:lnTo>
                      <a:pt x="129479" y="51088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46" name="object 1046"/>
              <p:cNvSpPr/>
              <p:nvPr/>
            </p:nvSpPr>
            <p:spPr>
              <a:xfrm>
                <a:off x="7045921" y="3562502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137" y="50901"/>
                    </a:lnTo>
                    <a:lnTo>
                      <a:pt x="10718" y="50901"/>
                    </a:lnTo>
                    <a:lnTo>
                      <a:pt x="24688" y="49299"/>
                    </a:lnTo>
                    <a:lnTo>
                      <a:pt x="37602" y="44717"/>
                    </a:lnTo>
                    <a:lnTo>
                      <a:pt x="49060" y="37490"/>
                    </a:lnTo>
                    <a:lnTo>
                      <a:pt x="58664" y="27955"/>
                    </a:lnTo>
                    <a:lnTo>
                      <a:pt x="66013" y="16446"/>
                    </a:lnTo>
                    <a:lnTo>
                      <a:pt x="70709" y="330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47" name="object 1047"/>
              <p:cNvSpPr/>
              <p:nvPr/>
            </p:nvSpPr>
            <p:spPr>
              <a:xfrm>
                <a:off x="7061593" y="3575888"/>
                <a:ext cx="46736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702">
                    <a:moveTo>
                      <a:pt x="0" y="32702"/>
                    </a:moveTo>
                    <a:lnTo>
                      <a:pt x="13111" y="29993"/>
                    </a:lnTo>
                    <a:lnTo>
                      <a:pt x="25040" y="24402"/>
                    </a:lnTo>
                    <a:lnTo>
                      <a:pt x="35344" y="16245"/>
                    </a:lnTo>
                    <a:lnTo>
                      <a:pt x="43580" y="5840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48" name="object 1048"/>
              <p:cNvSpPr/>
              <p:nvPr/>
            </p:nvSpPr>
            <p:spPr>
              <a:xfrm>
                <a:off x="7078510" y="3588397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60" y="7785"/>
                    </a:lnTo>
                    <a:lnTo>
                      <a:pt x="10477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49" name="object 1049"/>
              <p:cNvSpPr/>
              <p:nvPr/>
            </p:nvSpPr>
            <p:spPr>
              <a:xfrm>
                <a:off x="7019582" y="3504311"/>
                <a:ext cx="20434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85">
                    <a:moveTo>
                      <a:pt x="14884" y="0"/>
                    </a:moveTo>
                    <a:lnTo>
                      <a:pt x="20434" y="11849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20" y="19685"/>
                    </a:lnTo>
                    <a:lnTo>
                      <a:pt x="0" y="10413"/>
                    </a:lnTo>
                    <a:lnTo>
                      <a:pt x="4305" y="6096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50" name="object 1050"/>
              <p:cNvSpPr/>
              <p:nvPr/>
            </p:nvSpPr>
            <p:spPr>
              <a:xfrm>
                <a:off x="7019582" y="3504311"/>
                <a:ext cx="20434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85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05" y="6096"/>
                    </a:lnTo>
                    <a:lnTo>
                      <a:pt x="0" y="10413"/>
                    </a:lnTo>
                    <a:lnTo>
                      <a:pt x="9220" y="19685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51" name="object 1051"/>
              <p:cNvSpPr/>
              <p:nvPr/>
            </p:nvSpPr>
            <p:spPr>
              <a:xfrm>
                <a:off x="7024192" y="3510216"/>
                <a:ext cx="13042" cy="9169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69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71" y="5346"/>
                    </a:lnTo>
                    <a:lnTo>
                      <a:pt x="0" y="9169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52" name="object 1052"/>
              <p:cNvSpPr/>
              <p:nvPr/>
            </p:nvSpPr>
            <p:spPr>
              <a:xfrm>
                <a:off x="7026478" y="3508870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718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53" name="object 1053"/>
              <p:cNvSpPr/>
              <p:nvPr/>
            </p:nvSpPr>
            <p:spPr>
              <a:xfrm>
                <a:off x="6991096" y="3486302"/>
                <a:ext cx="131076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13">
                    <a:moveTo>
                      <a:pt x="131076" y="65532"/>
                    </a:moveTo>
                    <a:lnTo>
                      <a:pt x="129479" y="51088"/>
                    </a:lnTo>
                    <a:lnTo>
                      <a:pt x="124922" y="37769"/>
                    </a:lnTo>
                    <a:lnTo>
                      <a:pt x="117752" y="25920"/>
                    </a:lnTo>
                    <a:lnTo>
                      <a:pt x="108319" y="15887"/>
                    </a:lnTo>
                    <a:lnTo>
                      <a:pt x="96971" y="8016"/>
                    </a:lnTo>
                    <a:lnTo>
                      <a:pt x="84058" y="2653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3"/>
                    </a:lnTo>
                    <a:lnTo>
                      <a:pt x="37781" y="6142"/>
                    </a:lnTo>
                    <a:lnTo>
                      <a:pt x="25931" y="13302"/>
                    </a:lnTo>
                    <a:lnTo>
                      <a:pt x="15896" y="22727"/>
                    </a:lnTo>
                    <a:lnTo>
                      <a:pt x="8022" y="34070"/>
                    </a:lnTo>
                    <a:lnTo>
                      <a:pt x="2656" y="46986"/>
                    </a:lnTo>
                    <a:lnTo>
                      <a:pt x="145" y="61130"/>
                    </a:lnTo>
                    <a:lnTo>
                      <a:pt x="0" y="65532"/>
                    </a:lnTo>
                    <a:lnTo>
                      <a:pt x="1595" y="79961"/>
                    </a:lnTo>
                    <a:lnTo>
                      <a:pt x="6149" y="93270"/>
                    </a:lnTo>
                    <a:lnTo>
                      <a:pt x="13317" y="105113"/>
                    </a:lnTo>
                    <a:lnTo>
                      <a:pt x="22750" y="115141"/>
                    </a:lnTo>
                    <a:lnTo>
                      <a:pt x="34104" y="123008"/>
                    </a:lnTo>
                    <a:lnTo>
                      <a:pt x="47030" y="128366"/>
                    </a:lnTo>
                    <a:lnTo>
                      <a:pt x="61182" y="130870"/>
                    </a:lnTo>
                    <a:lnTo>
                      <a:pt x="65544" y="131013"/>
                    </a:lnTo>
                    <a:lnTo>
                      <a:pt x="79974" y="129418"/>
                    </a:lnTo>
                    <a:lnTo>
                      <a:pt x="93289" y="124865"/>
                    </a:lnTo>
                    <a:lnTo>
                      <a:pt x="105142" y="117701"/>
                    </a:lnTo>
                    <a:lnTo>
                      <a:pt x="115182" y="108273"/>
                    </a:lnTo>
                    <a:lnTo>
                      <a:pt x="123060" y="96929"/>
                    </a:lnTo>
                    <a:lnTo>
                      <a:pt x="128427" y="84014"/>
                    </a:lnTo>
                    <a:lnTo>
                      <a:pt x="130934" y="69877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54" name="object 1054"/>
              <p:cNvSpPr/>
              <p:nvPr/>
            </p:nvSpPr>
            <p:spPr>
              <a:xfrm>
                <a:off x="6951713" y="3551834"/>
                <a:ext cx="262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288">
                    <a:moveTo>
                      <a:pt x="0" y="0"/>
                    </a:moveTo>
                    <a:lnTo>
                      <a:pt x="26288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55" name="object 1055"/>
              <p:cNvSpPr/>
              <p:nvPr/>
            </p:nvSpPr>
            <p:spPr>
              <a:xfrm>
                <a:off x="6956818" y="3576192"/>
                <a:ext cx="25006" cy="8128"/>
              </a:xfrm>
              <a:custGeom>
                <a:avLst/>
                <a:gdLst/>
                <a:ahLst/>
                <a:cxnLst/>
                <a:rect l="l" t="t" r="r" b="b"/>
                <a:pathLst>
                  <a:path w="25006" h="8128">
                    <a:moveTo>
                      <a:pt x="0" y="8128"/>
                    </a:moveTo>
                    <a:lnTo>
                      <a:pt x="25006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56" name="object 1056"/>
              <p:cNvSpPr/>
              <p:nvPr/>
            </p:nvSpPr>
            <p:spPr>
              <a:xfrm>
                <a:off x="6971804" y="3598024"/>
                <a:ext cx="21183" cy="1551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519">
                    <a:moveTo>
                      <a:pt x="0" y="15519"/>
                    </a:moveTo>
                    <a:lnTo>
                      <a:pt x="21183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57" name="object 1057"/>
              <p:cNvSpPr/>
              <p:nvPr/>
            </p:nvSpPr>
            <p:spPr>
              <a:xfrm>
                <a:off x="6995020" y="3615436"/>
                <a:ext cx="15379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21234">
                    <a:moveTo>
                      <a:pt x="0" y="21234"/>
                    </a:moveTo>
                    <a:lnTo>
                      <a:pt x="15379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58" name="object 1058"/>
              <p:cNvSpPr/>
              <p:nvPr/>
            </p:nvSpPr>
            <p:spPr>
              <a:xfrm>
                <a:off x="7024243" y="3626599"/>
                <a:ext cx="8127" cy="25044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25044">
                    <a:moveTo>
                      <a:pt x="0" y="25044"/>
                    </a:moveTo>
                    <a:lnTo>
                      <a:pt x="8127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59" name="object 1059"/>
              <p:cNvSpPr/>
              <p:nvPr/>
            </p:nvSpPr>
            <p:spPr>
              <a:xfrm>
                <a:off x="7056640" y="3630561"/>
                <a:ext cx="0" cy="26149"/>
              </a:xfrm>
              <a:custGeom>
                <a:avLst/>
                <a:gdLst/>
                <a:ahLst/>
                <a:cxnLst/>
                <a:rect l="l" t="t" r="r" b="b"/>
                <a:pathLst>
                  <a:path h="26149">
                    <a:moveTo>
                      <a:pt x="0" y="2614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60" name="object 1060"/>
              <p:cNvSpPr/>
              <p:nvPr/>
            </p:nvSpPr>
            <p:spPr>
              <a:xfrm>
                <a:off x="7080897" y="3626599"/>
                <a:ext cx="8127" cy="25044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25044">
                    <a:moveTo>
                      <a:pt x="8127" y="25044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61" name="object 1061"/>
              <p:cNvSpPr/>
              <p:nvPr/>
            </p:nvSpPr>
            <p:spPr>
              <a:xfrm>
                <a:off x="7295896" y="3559670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30931" y="69923"/>
                    </a:lnTo>
                    <a:lnTo>
                      <a:pt x="128418" y="84069"/>
                    </a:lnTo>
                    <a:lnTo>
                      <a:pt x="123047" y="96987"/>
                    </a:lnTo>
                    <a:lnTo>
                      <a:pt x="115168" y="108332"/>
                    </a:lnTo>
                    <a:lnTo>
                      <a:pt x="105129" y="117758"/>
                    </a:lnTo>
                    <a:lnTo>
                      <a:pt x="93280" y="124919"/>
                    </a:lnTo>
                    <a:lnTo>
                      <a:pt x="79968" y="129470"/>
                    </a:lnTo>
                    <a:lnTo>
                      <a:pt x="65544" y="131063"/>
                    </a:lnTo>
                    <a:lnTo>
                      <a:pt x="61143" y="130918"/>
                    </a:lnTo>
                    <a:lnTo>
                      <a:pt x="46998" y="128408"/>
                    </a:lnTo>
                    <a:lnTo>
                      <a:pt x="34080" y="123044"/>
                    </a:lnTo>
                    <a:lnTo>
                      <a:pt x="22734" y="115173"/>
                    </a:lnTo>
                    <a:lnTo>
                      <a:pt x="13307" y="105140"/>
                    </a:lnTo>
                    <a:lnTo>
                      <a:pt x="6145" y="93292"/>
                    </a:lnTo>
                    <a:lnTo>
                      <a:pt x="1594" y="79974"/>
                    </a:lnTo>
                    <a:lnTo>
                      <a:pt x="0" y="65532"/>
                    </a:lnTo>
                    <a:lnTo>
                      <a:pt x="145" y="61137"/>
                    </a:lnTo>
                    <a:lnTo>
                      <a:pt x="2656" y="47009"/>
                    </a:lnTo>
                    <a:lnTo>
                      <a:pt x="8022" y="34098"/>
                    </a:lnTo>
                    <a:lnTo>
                      <a:pt x="15896" y="22753"/>
                    </a:lnTo>
                    <a:lnTo>
                      <a:pt x="25931" y="13321"/>
                    </a:lnTo>
                    <a:lnTo>
                      <a:pt x="37781" y="6153"/>
                    </a:lnTo>
                    <a:lnTo>
                      <a:pt x="51101" y="1596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8"/>
                    </a:lnTo>
                    <a:lnTo>
                      <a:pt x="96971" y="8029"/>
                    </a:lnTo>
                    <a:lnTo>
                      <a:pt x="108319" y="15908"/>
                    </a:lnTo>
                    <a:lnTo>
                      <a:pt x="117752" y="25947"/>
                    </a:lnTo>
                    <a:lnTo>
                      <a:pt x="124922" y="37796"/>
                    </a:lnTo>
                    <a:lnTo>
                      <a:pt x="129479" y="51107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62" name="object 1062"/>
              <p:cNvSpPr/>
              <p:nvPr/>
            </p:nvSpPr>
            <p:spPr>
              <a:xfrm>
                <a:off x="7350721" y="3635921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546"/>
                    </a:lnTo>
                    <a:lnTo>
                      <a:pt x="7137" y="50901"/>
                    </a:lnTo>
                    <a:lnTo>
                      <a:pt x="10718" y="50901"/>
                    </a:lnTo>
                    <a:lnTo>
                      <a:pt x="24688" y="49299"/>
                    </a:lnTo>
                    <a:lnTo>
                      <a:pt x="37602" y="44717"/>
                    </a:lnTo>
                    <a:lnTo>
                      <a:pt x="49060" y="37490"/>
                    </a:lnTo>
                    <a:lnTo>
                      <a:pt x="58664" y="27955"/>
                    </a:lnTo>
                    <a:lnTo>
                      <a:pt x="66013" y="16446"/>
                    </a:lnTo>
                    <a:lnTo>
                      <a:pt x="70709" y="330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63" name="object 1063"/>
              <p:cNvSpPr/>
              <p:nvPr/>
            </p:nvSpPr>
            <p:spPr>
              <a:xfrm>
                <a:off x="7366393" y="3649319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59"/>
                    </a:lnTo>
                    <a:lnTo>
                      <a:pt x="25043" y="24367"/>
                    </a:lnTo>
                    <a:lnTo>
                      <a:pt x="35347" y="16221"/>
                    </a:lnTo>
                    <a:lnTo>
                      <a:pt x="43584" y="5829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64" name="object 1064"/>
              <p:cNvSpPr/>
              <p:nvPr/>
            </p:nvSpPr>
            <p:spPr>
              <a:xfrm>
                <a:off x="7383310" y="3661816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60" y="7785"/>
                    </a:lnTo>
                    <a:lnTo>
                      <a:pt x="10477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65" name="object 1065"/>
              <p:cNvSpPr/>
              <p:nvPr/>
            </p:nvSpPr>
            <p:spPr>
              <a:xfrm>
                <a:off x="7324382" y="3577729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20434" y="11861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20" y="19697"/>
                    </a:lnTo>
                    <a:lnTo>
                      <a:pt x="0" y="10413"/>
                    </a:lnTo>
                    <a:lnTo>
                      <a:pt x="4305" y="6095"/>
                    </a:lnTo>
                    <a:lnTo>
                      <a:pt x="9372" y="2527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66" name="object 1066"/>
              <p:cNvSpPr/>
              <p:nvPr/>
            </p:nvSpPr>
            <p:spPr>
              <a:xfrm>
                <a:off x="7324382" y="3577729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9372" y="2527"/>
                    </a:lnTo>
                    <a:lnTo>
                      <a:pt x="4305" y="6095"/>
                    </a:lnTo>
                    <a:lnTo>
                      <a:pt x="0" y="10413"/>
                    </a:lnTo>
                    <a:lnTo>
                      <a:pt x="9220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61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67" name="object 1067"/>
              <p:cNvSpPr/>
              <p:nvPr/>
            </p:nvSpPr>
            <p:spPr>
              <a:xfrm>
                <a:off x="7328992" y="3583635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68" name="object 1068"/>
              <p:cNvSpPr/>
              <p:nvPr/>
            </p:nvSpPr>
            <p:spPr>
              <a:xfrm>
                <a:off x="7331278" y="3582289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668"/>
                    </a:moveTo>
                    <a:lnTo>
                      <a:pt x="8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69" name="object 1069"/>
              <p:cNvSpPr/>
              <p:nvPr/>
            </p:nvSpPr>
            <p:spPr>
              <a:xfrm>
                <a:off x="7295896" y="3559670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29479" y="51107"/>
                    </a:lnTo>
                    <a:lnTo>
                      <a:pt x="124922" y="37796"/>
                    </a:lnTo>
                    <a:lnTo>
                      <a:pt x="117752" y="25947"/>
                    </a:lnTo>
                    <a:lnTo>
                      <a:pt x="108319" y="15908"/>
                    </a:lnTo>
                    <a:lnTo>
                      <a:pt x="96971" y="8029"/>
                    </a:lnTo>
                    <a:lnTo>
                      <a:pt x="84058" y="2658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6"/>
                    </a:lnTo>
                    <a:lnTo>
                      <a:pt x="37781" y="6153"/>
                    </a:lnTo>
                    <a:lnTo>
                      <a:pt x="25931" y="13321"/>
                    </a:lnTo>
                    <a:lnTo>
                      <a:pt x="15896" y="22753"/>
                    </a:lnTo>
                    <a:lnTo>
                      <a:pt x="8022" y="34098"/>
                    </a:lnTo>
                    <a:lnTo>
                      <a:pt x="2656" y="47009"/>
                    </a:lnTo>
                    <a:lnTo>
                      <a:pt x="145" y="61137"/>
                    </a:lnTo>
                    <a:lnTo>
                      <a:pt x="0" y="65532"/>
                    </a:lnTo>
                    <a:lnTo>
                      <a:pt x="1594" y="79974"/>
                    </a:lnTo>
                    <a:lnTo>
                      <a:pt x="6145" y="93292"/>
                    </a:lnTo>
                    <a:lnTo>
                      <a:pt x="13307" y="105140"/>
                    </a:lnTo>
                    <a:lnTo>
                      <a:pt x="22734" y="115173"/>
                    </a:lnTo>
                    <a:lnTo>
                      <a:pt x="34080" y="123044"/>
                    </a:lnTo>
                    <a:lnTo>
                      <a:pt x="46998" y="128408"/>
                    </a:lnTo>
                    <a:lnTo>
                      <a:pt x="61143" y="130918"/>
                    </a:lnTo>
                    <a:lnTo>
                      <a:pt x="65544" y="131063"/>
                    </a:lnTo>
                    <a:lnTo>
                      <a:pt x="79968" y="129470"/>
                    </a:lnTo>
                    <a:lnTo>
                      <a:pt x="93280" y="124919"/>
                    </a:lnTo>
                    <a:lnTo>
                      <a:pt x="105129" y="117758"/>
                    </a:lnTo>
                    <a:lnTo>
                      <a:pt x="115168" y="108332"/>
                    </a:lnTo>
                    <a:lnTo>
                      <a:pt x="123047" y="96987"/>
                    </a:lnTo>
                    <a:lnTo>
                      <a:pt x="128418" y="84069"/>
                    </a:lnTo>
                    <a:lnTo>
                      <a:pt x="130931" y="69923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71" name="object 1071"/>
              <p:cNvSpPr/>
              <p:nvPr/>
            </p:nvSpPr>
            <p:spPr>
              <a:xfrm>
                <a:off x="7637119" y="3402850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50012"/>
                    </a:moveTo>
                    <a:lnTo>
                      <a:pt x="3517" y="50609"/>
                    </a:lnTo>
                    <a:lnTo>
                      <a:pt x="7086" y="50901"/>
                    </a:lnTo>
                    <a:lnTo>
                      <a:pt x="10706" y="50901"/>
                    </a:lnTo>
                    <a:lnTo>
                      <a:pt x="24679" y="49304"/>
                    </a:lnTo>
                    <a:lnTo>
                      <a:pt x="37595" y="44732"/>
                    </a:lnTo>
                    <a:lnTo>
                      <a:pt x="49055" y="37516"/>
                    </a:lnTo>
                    <a:lnTo>
                      <a:pt x="58659" y="27988"/>
                    </a:lnTo>
                    <a:lnTo>
                      <a:pt x="66010" y="16478"/>
                    </a:lnTo>
                    <a:lnTo>
                      <a:pt x="70707" y="3317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72" name="object 1072"/>
              <p:cNvSpPr/>
              <p:nvPr/>
            </p:nvSpPr>
            <p:spPr>
              <a:xfrm>
                <a:off x="7652791" y="3416249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82"/>
                    </a:lnTo>
                    <a:lnTo>
                      <a:pt x="25055" y="24383"/>
                    </a:lnTo>
                    <a:lnTo>
                      <a:pt x="35353" y="16215"/>
                    </a:lnTo>
                    <a:lnTo>
                      <a:pt x="43568" y="5798"/>
                    </a:lnTo>
                    <a:lnTo>
                      <a:pt x="46685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73" name="object 1073"/>
              <p:cNvSpPr/>
              <p:nvPr/>
            </p:nvSpPr>
            <p:spPr>
              <a:xfrm>
                <a:off x="7669707" y="3428746"/>
                <a:ext cx="14731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75">
                    <a:moveTo>
                      <a:pt x="0" y="10375"/>
                    </a:moveTo>
                    <a:lnTo>
                      <a:pt x="5461" y="7797"/>
                    </a:lnTo>
                    <a:lnTo>
                      <a:pt x="1041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74" name="object 1074"/>
              <p:cNvSpPr/>
              <p:nvPr/>
            </p:nvSpPr>
            <p:spPr>
              <a:xfrm>
                <a:off x="7610729" y="3344659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22" y="0"/>
                    </a:moveTo>
                    <a:lnTo>
                      <a:pt x="20485" y="11861"/>
                    </a:lnTo>
                    <a:lnTo>
                      <a:pt x="16319" y="13792"/>
                    </a:lnTo>
                    <a:lnTo>
                      <a:pt x="12547" y="16471"/>
                    </a:lnTo>
                    <a:lnTo>
                      <a:pt x="9271" y="19697"/>
                    </a:lnTo>
                    <a:lnTo>
                      <a:pt x="0" y="10426"/>
                    </a:lnTo>
                    <a:lnTo>
                      <a:pt x="4305" y="6108"/>
                    </a:lnTo>
                    <a:lnTo>
                      <a:pt x="9372" y="2578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75" name="object 1075"/>
              <p:cNvSpPr/>
              <p:nvPr/>
            </p:nvSpPr>
            <p:spPr>
              <a:xfrm>
                <a:off x="7610729" y="3344659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22" y="0"/>
                    </a:moveTo>
                    <a:lnTo>
                      <a:pt x="9372" y="2578"/>
                    </a:lnTo>
                    <a:lnTo>
                      <a:pt x="4305" y="6108"/>
                    </a:lnTo>
                    <a:lnTo>
                      <a:pt x="0" y="10426"/>
                    </a:lnTo>
                    <a:lnTo>
                      <a:pt x="9271" y="19697"/>
                    </a:lnTo>
                    <a:lnTo>
                      <a:pt x="12547" y="16471"/>
                    </a:lnTo>
                    <a:lnTo>
                      <a:pt x="16319" y="13792"/>
                    </a:lnTo>
                    <a:lnTo>
                      <a:pt x="20485" y="11861"/>
                    </a:lnTo>
                    <a:lnTo>
                      <a:pt x="14922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76" name="object 1076"/>
              <p:cNvSpPr/>
              <p:nvPr/>
            </p:nvSpPr>
            <p:spPr>
              <a:xfrm>
                <a:off x="7615389" y="3350615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35"/>
                    </a:lnTo>
                    <a:lnTo>
                      <a:pt x="3771" y="5308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77" name="object 1077"/>
              <p:cNvSpPr/>
              <p:nvPr/>
            </p:nvSpPr>
            <p:spPr>
              <a:xfrm>
                <a:off x="7617663" y="3349231"/>
                <a:ext cx="7645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06">
                    <a:moveTo>
                      <a:pt x="7645" y="10706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78" name="object 1078"/>
              <p:cNvSpPr/>
              <p:nvPr/>
            </p:nvSpPr>
            <p:spPr>
              <a:xfrm>
                <a:off x="7582293" y="3326650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44"/>
                    </a:moveTo>
                    <a:lnTo>
                      <a:pt x="129480" y="51103"/>
                    </a:lnTo>
                    <a:lnTo>
                      <a:pt x="124924" y="37784"/>
                    </a:lnTo>
                    <a:lnTo>
                      <a:pt x="117756" y="25934"/>
                    </a:lnTo>
                    <a:lnTo>
                      <a:pt x="108325" y="15899"/>
                    </a:lnTo>
                    <a:lnTo>
                      <a:pt x="96979" y="8025"/>
                    </a:lnTo>
                    <a:lnTo>
                      <a:pt x="84067" y="2659"/>
                    </a:lnTo>
                    <a:lnTo>
                      <a:pt x="69937" y="145"/>
                    </a:lnTo>
                    <a:lnTo>
                      <a:pt x="65532" y="0"/>
                    </a:lnTo>
                    <a:lnTo>
                      <a:pt x="51093" y="1594"/>
                    </a:lnTo>
                    <a:lnTo>
                      <a:pt x="37777" y="6145"/>
                    </a:lnTo>
                    <a:lnTo>
                      <a:pt x="25928" y="13307"/>
                    </a:lnTo>
                    <a:lnTo>
                      <a:pt x="15894" y="22734"/>
                    </a:lnTo>
                    <a:lnTo>
                      <a:pt x="8022" y="34080"/>
                    </a:lnTo>
                    <a:lnTo>
                      <a:pt x="2656" y="46998"/>
                    </a:lnTo>
                    <a:lnTo>
                      <a:pt x="145" y="61143"/>
                    </a:lnTo>
                    <a:lnTo>
                      <a:pt x="0" y="65544"/>
                    </a:lnTo>
                    <a:lnTo>
                      <a:pt x="1594" y="79968"/>
                    </a:lnTo>
                    <a:lnTo>
                      <a:pt x="6146" y="93280"/>
                    </a:lnTo>
                    <a:lnTo>
                      <a:pt x="13309" y="105129"/>
                    </a:lnTo>
                    <a:lnTo>
                      <a:pt x="22736" y="115168"/>
                    </a:lnTo>
                    <a:lnTo>
                      <a:pt x="34082" y="123047"/>
                    </a:lnTo>
                    <a:lnTo>
                      <a:pt x="46999" y="128418"/>
                    </a:lnTo>
                    <a:lnTo>
                      <a:pt x="61141" y="130931"/>
                    </a:lnTo>
                    <a:lnTo>
                      <a:pt x="65532" y="131076"/>
                    </a:lnTo>
                    <a:lnTo>
                      <a:pt x="79959" y="129480"/>
                    </a:lnTo>
                    <a:lnTo>
                      <a:pt x="93272" y="124923"/>
                    </a:lnTo>
                    <a:lnTo>
                      <a:pt x="105123" y="117754"/>
                    </a:lnTo>
                    <a:lnTo>
                      <a:pt x="115163" y="108323"/>
                    </a:lnTo>
                    <a:lnTo>
                      <a:pt x="123043" y="96977"/>
                    </a:lnTo>
                    <a:lnTo>
                      <a:pt x="128415" y="84066"/>
                    </a:lnTo>
                    <a:lnTo>
                      <a:pt x="130931" y="69939"/>
                    </a:lnTo>
                    <a:lnTo>
                      <a:pt x="131076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79" name="object 1079"/>
              <p:cNvSpPr/>
              <p:nvPr/>
            </p:nvSpPr>
            <p:spPr>
              <a:xfrm>
                <a:off x="7822310" y="3592804"/>
                <a:ext cx="131064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76">
                    <a:moveTo>
                      <a:pt x="131064" y="65544"/>
                    </a:moveTo>
                    <a:lnTo>
                      <a:pt x="130919" y="69934"/>
                    </a:lnTo>
                    <a:lnTo>
                      <a:pt x="128409" y="84077"/>
                    </a:lnTo>
                    <a:lnTo>
                      <a:pt x="123045" y="96994"/>
                    </a:lnTo>
                    <a:lnTo>
                      <a:pt x="115172" y="108340"/>
                    </a:lnTo>
                    <a:lnTo>
                      <a:pt x="105138" y="117767"/>
                    </a:lnTo>
                    <a:lnTo>
                      <a:pt x="93289" y="124930"/>
                    </a:lnTo>
                    <a:lnTo>
                      <a:pt x="79971" y="129482"/>
                    </a:lnTo>
                    <a:lnTo>
                      <a:pt x="65532" y="131076"/>
                    </a:lnTo>
                    <a:lnTo>
                      <a:pt x="61146" y="130932"/>
                    </a:lnTo>
                    <a:lnTo>
                      <a:pt x="47013" y="128422"/>
                    </a:lnTo>
                    <a:lnTo>
                      <a:pt x="34099" y="123057"/>
                    </a:lnTo>
                    <a:lnTo>
                      <a:pt x="22752" y="115185"/>
                    </a:lnTo>
                    <a:lnTo>
                      <a:pt x="13320" y="105151"/>
                    </a:lnTo>
                    <a:lnTo>
                      <a:pt x="6152" y="93302"/>
                    </a:lnTo>
                    <a:lnTo>
                      <a:pt x="1596" y="79984"/>
                    </a:lnTo>
                    <a:lnTo>
                      <a:pt x="0" y="65544"/>
                    </a:lnTo>
                    <a:lnTo>
                      <a:pt x="145" y="61148"/>
                    </a:lnTo>
                    <a:lnTo>
                      <a:pt x="2659" y="47016"/>
                    </a:lnTo>
                    <a:lnTo>
                      <a:pt x="8029" y="34102"/>
                    </a:lnTo>
                    <a:lnTo>
                      <a:pt x="15907" y="22755"/>
                    </a:lnTo>
                    <a:lnTo>
                      <a:pt x="25944" y="13322"/>
                    </a:lnTo>
                    <a:lnTo>
                      <a:pt x="37793" y="6153"/>
                    </a:lnTo>
                    <a:lnTo>
                      <a:pt x="51105" y="1596"/>
                    </a:lnTo>
                    <a:lnTo>
                      <a:pt x="65532" y="0"/>
                    </a:lnTo>
                    <a:lnTo>
                      <a:pt x="69932" y="145"/>
                    </a:lnTo>
                    <a:lnTo>
                      <a:pt x="84072" y="2660"/>
                    </a:lnTo>
                    <a:lnTo>
                      <a:pt x="96987" y="8032"/>
                    </a:lnTo>
                    <a:lnTo>
                      <a:pt x="108331" y="15913"/>
                    </a:lnTo>
                    <a:lnTo>
                      <a:pt x="117757" y="25952"/>
                    </a:lnTo>
                    <a:lnTo>
                      <a:pt x="124918" y="37803"/>
                    </a:lnTo>
                    <a:lnTo>
                      <a:pt x="129470" y="51117"/>
                    </a:lnTo>
                    <a:lnTo>
                      <a:pt x="131064" y="655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80" name="object 1080"/>
              <p:cNvSpPr/>
              <p:nvPr/>
            </p:nvSpPr>
            <p:spPr>
              <a:xfrm>
                <a:off x="7877124" y="3669055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609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705" y="49300"/>
                    </a:lnTo>
                    <a:lnTo>
                      <a:pt x="37624" y="44720"/>
                    </a:lnTo>
                    <a:lnTo>
                      <a:pt x="49080" y="37495"/>
                    </a:lnTo>
                    <a:lnTo>
                      <a:pt x="58677" y="27961"/>
                    </a:lnTo>
                    <a:lnTo>
                      <a:pt x="66018" y="16451"/>
                    </a:lnTo>
                    <a:lnTo>
                      <a:pt x="70709" y="330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81" name="object 1081"/>
              <p:cNvSpPr/>
              <p:nvPr/>
            </p:nvSpPr>
            <p:spPr>
              <a:xfrm>
                <a:off x="7892796" y="3682453"/>
                <a:ext cx="4673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32689">
                    <a:moveTo>
                      <a:pt x="0" y="32689"/>
                    </a:moveTo>
                    <a:lnTo>
                      <a:pt x="13113" y="29985"/>
                    </a:lnTo>
                    <a:lnTo>
                      <a:pt x="25043" y="24394"/>
                    </a:lnTo>
                    <a:lnTo>
                      <a:pt x="35347" y="16235"/>
                    </a:lnTo>
                    <a:lnTo>
                      <a:pt x="43584" y="5831"/>
                    </a:lnTo>
                    <a:lnTo>
                      <a:pt x="467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82" name="object 1082"/>
              <p:cNvSpPr/>
              <p:nvPr/>
            </p:nvSpPr>
            <p:spPr>
              <a:xfrm>
                <a:off x="7909712" y="3694950"/>
                <a:ext cx="14744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10325">
                    <a:moveTo>
                      <a:pt x="0" y="10325"/>
                    </a:moveTo>
                    <a:lnTo>
                      <a:pt x="5460" y="7797"/>
                    </a:lnTo>
                    <a:lnTo>
                      <a:pt x="10477" y="4267"/>
                    </a:lnTo>
                    <a:lnTo>
                      <a:pt x="14744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83" name="object 1083"/>
              <p:cNvSpPr/>
              <p:nvPr/>
            </p:nvSpPr>
            <p:spPr>
              <a:xfrm>
                <a:off x="7850784" y="3610864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20434" y="11861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71" y="19697"/>
                    </a:lnTo>
                    <a:lnTo>
                      <a:pt x="0" y="10426"/>
                    </a:lnTo>
                    <a:lnTo>
                      <a:pt x="4317" y="6108"/>
                    </a:lnTo>
                    <a:lnTo>
                      <a:pt x="9372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84" name="object 1084"/>
              <p:cNvSpPr/>
              <p:nvPr/>
            </p:nvSpPr>
            <p:spPr>
              <a:xfrm>
                <a:off x="7850784" y="3610864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9372" y="2578"/>
                    </a:lnTo>
                    <a:lnTo>
                      <a:pt x="4317" y="6108"/>
                    </a:lnTo>
                    <a:lnTo>
                      <a:pt x="0" y="10426"/>
                    </a:lnTo>
                    <a:lnTo>
                      <a:pt x="9271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61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85" name="object 1085"/>
              <p:cNvSpPr/>
              <p:nvPr/>
            </p:nvSpPr>
            <p:spPr>
              <a:xfrm>
                <a:off x="7855394" y="3616769"/>
                <a:ext cx="13042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82">
                    <a:moveTo>
                      <a:pt x="13042" y="0"/>
                    </a:moveTo>
                    <a:lnTo>
                      <a:pt x="8242" y="2285"/>
                    </a:lnTo>
                    <a:lnTo>
                      <a:pt x="3822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86" name="object 1086"/>
              <p:cNvSpPr/>
              <p:nvPr/>
            </p:nvSpPr>
            <p:spPr>
              <a:xfrm>
                <a:off x="7857680" y="3615436"/>
                <a:ext cx="7683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0706">
                    <a:moveTo>
                      <a:pt x="7683" y="10667"/>
                    </a:moveTo>
                    <a:lnTo>
                      <a:pt x="10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87" name="object 1087"/>
              <p:cNvSpPr/>
              <p:nvPr/>
            </p:nvSpPr>
            <p:spPr>
              <a:xfrm>
                <a:off x="7822310" y="3592804"/>
                <a:ext cx="131064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76">
                    <a:moveTo>
                      <a:pt x="131064" y="65544"/>
                    </a:moveTo>
                    <a:lnTo>
                      <a:pt x="129470" y="51117"/>
                    </a:lnTo>
                    <a:lnTo>
                      <a:pt x="124918" y="37803"/>
                    </a:lnTo>
                    <a:lnTo>
                      <a:pt x="117757" y="25952"/>
                    </a:lnTo>
                    <a:lnTo>
                      <a:pt x="108331" y="15913"/>
                    </a:lnTo>
                    <a:lnTo>
                      <a:pt x="96987" y="8032"/>
                    </a:lnTo>
                    <a:lnTo>
                      <a:pt x="84072" y="2660"/>
                    </a:lnTo>
                    <a:lnTo>
                      <a:pt x="69932" y="145"/>
                    </a:lnTo>
                    <a:lnTo>
                      <a:pt x="65532" y="0"/>
                    </a:lnTo>
                    <a:lnTo>
                      <a:pt x="51105" y="1596"/>
                    </a:lnTo>
                    <a:lnTo>
                      <a:pt x="37793" y="6153"/>
                    </a:lnTo>
                    <a:lnTo>
                      <a:pt x="25944" y="13322"/>
                    </a:lnTo>
                    <a:lnTo>
                      <a:pt x="15907" y="22755"/>
                    </a:lnTo>
                    <a:lnTo>
                      <a:pt x="8029" y="34102"/>
                    </a:lnTo>
                    <a:lnTo>
                      <a:pt x="2659" y="47016"/>
                    </a:lnTo>
                    <a:lnTo>
                      <a:pt x="145" y="61148"/>
                    </a:lnTo>
                    <a:lnTo>
                      <a:pt x="0" y="65544"/>
                    </a:lnTo>
                    <a:lnTo>
                      <a:pt x="1596" y="79984"/>
                    </a:lnTo>
                    <a:lnTo>
                      <a:pt x="6152" y="93302"/>
                    </a:lnTo>
                    <a:lnTo>
                      <a:pt x="13320" y="105151"/>
                    </a:lnTo>
                    <a:lnTo>
                      <a:pt x="22752" y="115185"/>
                    </a:lnTo>
                    <a:lnTo>
                      <a:pt x="34099" y="123057"/>
                    </a:lnTo>
                    <a:lnTo>
                      <a:pt x="47013" y="128422"/>
                    </a:lnTo>
                    <a:lnTo>
                      <a:pt x="61146" y="130932"/>
                    </a:lnTo>
                    <a:lnTo>
                      <a:pt x="65532" y="131076"/>
                    </a:lnTo>
                    <a:lnTo>
                      <a:pt x="79971" y="129482"/>
                    </a:lnTo>
                    <a:lnTo>
                      <a:pt x="93289" y="124930"/>
                    </a:lnTo>
                    <a:lnTo>
                      <a:pt x="105138" y="117767"/>
                    </a:lnTo>
                    <a:lnTo>
                      <a:pt x="115172" y="108340"/>
                    </a:lnTo>
                    <a:lnTo>
                      <a:pt x="123045" y="96994"/>
                    </a:lnTo>
                    <a:lnTo>
                      <a:pt x="128409" y="84077"/>
                    </a:lnTo>
                    <a:lnTo>
                      <a:pt x="130919" y="69934"/>
                    </a:lnTo>
                    <a:lnTo>
                      <a:pt x="131064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88" name="object 1088"/>
              <p:cNvSpPr/>
              <p:nvPr/>
            </p:nvSpPr>
            <p:spPr>
              <a:xfrm>
                <a:off x="7966570" y="3658349"/>
                <a:ext cx="26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200">
                    <a:moveTo>
                      <a:pt x="26200" y="0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89" name="object 1089"/>
              <p:cNvSpPr/>
              <p:nvPr/>
            </p:nvSpPr>
            <p:spPr>
              <a:xfrm>
                <a:off x="7855445" y="3733152"/>
                <a:ext cx="81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24904">
                    <a:moveTo>
                      <a:pt x="0" y="24904"/>
                    </a:moveTo>
                    <a:lnTo>
                      <a:pt x="814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90" name="object 1090"/>
              <p:cNvSpPr/>
              <p:nvPr/>
            </p:nvSpPr>
            <p:spPr>
              <a:xfrm>
                <a:off x="7887843" y="3736975"/>
                <a:ext cx="0" cy="26288"/>
              </a:xfrm>
              <a:custGeom>
                <a:avLst/>
                <a:gdLst/>
                <a:ahLst/>
                <a:cxnLst/>
                <a:rect l="l" t="t" r="r" b="b"/>
                <a:pathLst>
                  <a:path h="26288">
                    <a:moveTo>
                      <a:pt x="0" y="26288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91" name="object 1091"/>
              <p:cNvSpPr/>
              <p:nvPr/>
            </p:nvSpPr>
            <p:spPr>
              <a:xfrm>
                <a:off x="7912252" y="3733152"/>
                <a:ext cx="7988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24904">
                    <a:moveTo>
                      <a:pt x="7988" y="24904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92" name="object 1092"/>
              <p:cNvSpPr/>
              <p:nvPr/>
            </p:nvSpPr>
            <p:spPr>
              <a:xfrm>
                <a:off x="7934071" y="3721989"/>
                <a:ext cx="15481" cy="21183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21183">
                    <a:moveTo>
                      <a:pt x="15481" y="21183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93" name="object 1093"/>
              <p:cNvSpPr/>
              <p:nvPr/>
            </p:nvSpPr>
            <p:spPr>
              <a:xfrm>
                <a:off x="7951495" y="3704577"/>
                <a:ext cx="211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5379">
                    <a:moveTo>
                      <a:pt x="21183" y="15379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94" name="object 1094"/>
              <p:cNvSpPr/>
              <p:nvPr/>
            </p:nvSpPr>
            <p:spPr>
              <a:xfrm>
                <a:off x="7962646" y="3682606"/>
                <a:ext cx="25006" cy="8127"/>
              </a:xfrm>
              <a:custGeom>
                <a:avLst/>
                <a:gdLst/>
                <a:ahLst/>
                <a:cxnLst/>
                <a:rect l="l" t="t" r="r" b="b"/>
                <a:pathLst>
                  <a:path w="25006" h="8127">
                    <a:moveTo>
                      <a:pt x="25006" y="8127"/>
                    </a:moveTo>
                    <a:lnTo>
                      <a:pt x="0" y="0"/>
                    </a:lnTo>
                  </a:path>
                </a:pathLst>
              </a:custGeom>
              <a:ln w="469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96" name="object 1096"/>
              <p:cNvSpPr/>
              <p:nvPr/>
            </p:nvSpPr>
            <p:spPr>
              <a:xfrm>
                <a:off x="8118970" y="3640975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50012"/>
                    </a:moveTo>
                    <a:lnTo>
                      <a:pt x="3517" y="50609"/>
                    </a:lnTo>
                    <a:lnTo>
                      <a:pt x="7099" y="50901"/>
                    </a:lnTo>
                    <a:lnTo>
                      <a:pt x="10668" y="50901"/>
                    </a:lnTo>
                    <a:lnTo>
                      <a:pt x="24655" y="49303"/>
                    </a:lnTo>
                    <a:lnTo>
                      <a:pt x="37574" y="44730"/>
                    </a:lnTo>
                    <a:lnTo>
                      <a:pt x="49029" y="37513"/>
                    </a:lnTo>
                    <a:lnTo>
                      <a:pt x="58626" y="27983"/>
                    </a:lnTo>
                    <a:lnTo>
                      <a:pt x="65967" y="16471"/>
                    </a:lnTo>
                    <a:lnTo>
                      <a:pt x="70659" y="3307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97" name="object 1097"/>
              <p:cNvSpPr/>
              <p:nvPr/>
            </p:nvSpPr>
            <p:spPr>
              <a:xfrm>
                <a:off x="8134604" y="3654374"/>
                <a:ext cx="46723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689">
                    <a:moveTo>
                      <a:pt x="0" y="32689"/>
                    </a:moveTo>
                    <a:lnTo>
                      <a:pt x="13110" y="29984"/>
                    </a:lnTo>
                    <a:lnTo>
                      <a:pt x="25041" y="24391"/>
                    </a:lnTo>
                    <a:lnTo>
                      <a:pt x="35346" y="16230"/>
                    </a:lnTo>
                    <a:lnTo>
                      <a:pt x="43580" y="5823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98" name="object 1098"/>
              <p:cNvSpPr/>
              <p:nvPr/>
            </p:nvSpPr>
            <p:spPr>
              <a:xfrm>
                <a:off x="8151520" y="3666871"/>
                <a:ext cx="14731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75">
                    <a:moveTo>
                      <a:pt x="0" y="10375"/>
                    </a:moveTo>
                    <a:lnTo>
                      <a:pt x="5499" y="7797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99" name="object 1099"/>
              <p:cNvSpPr/>
              <p:nvPr/>
            </p:nvSpPr>
            <p:spPr>
              <a:xfrm>
                <a:off x="8092579" y="3582784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35" y="0"/>
                    </a:moveTo>
                    <a:lnTo>
                      <a:pt x="20434" y="11861"/>
                    </a:lnTo>
                    <a:lnTo>
                      <a:pt x="16319" y="13792"/>
                    </a:lnTo>
                    <a:lnTo>
                      <a:pt x="12496" y="16471"/>
                    </a:lnTo>
                    <a:lnTo>
                      <a:pt x="9271" y="19697"/>
                    </a:lnTo>
                    <a:lnTo>
                      <a:pt x="0" y="10426"/>
                    </a:lnTo>
                    <a:lnTo>
                      <a:pt x="4318" y="6108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00" name="object 1100"/>
              <p:cNvSpPr/>
              <p:nvPr/>
            </p:nvSpPr>
            <p:spPr>
              <a:xfrm>
                <a:off x="8092579" y="3582784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8" y="6108"/>
                    </a:lnTo>
                    <a:lnTo>
                      <a:pt x="0" y="10426"/>
                    </a:lnTo>
                    <a:lnTo>
                      <a:pt x="9271" y="19697"/>
                    </a:lnTo>
                    <a:lnTo>
                      <a:pt x="12496" y="16471"/>
                    </a:lnTo>
                    <a:lnTo>
                      <a:pt x="16319" y="13792"/>
                    </a:lnTo>
                    <a:lnTo>
                      <a:pt x="20434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01" name="object 1101"/>
              <p:cNvSpPr/>
              <p:nvPr/>
            </p:nvSpPr>
            <p:spPr>
              <a:xfrm>
                <a:off x="8097189" y="3588740"/>
                <a:ext cx="13093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131">
                    <a:moveTo>
                      <a:pt x="13093" y="0"/>
                    </a:moveTo>
                    <a:lnTo>
                      <a:pt x="8242" y="2235"/>
                    </a:lnTo>
                    <a:lnTo>
                      <a:pt x="3771" y="5308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02" name="object 1102"/>
              <p:cNvSpPr/>
              <p:nvPr/>
            </p:nvSpPr>
            <p:spPr>
              <a:xfrm>
                <a:off x="8099526" y="3587356"/>
                <a:ext cx="7632" cy="10706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06">
                    <a:moveTo>
                      <a:pt x="7632" y="10706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03" name="object 1103"/>
              <p:cNvSpPr/>
              <p:nvPr/>
            </p:nvSpPr>
            <p:spPr>
              <a:xfrm>
                <a:off x="8064106" y="3564775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29470" y="51101"/>
                    </a:lnTo>
                    <a:lnTo>
                      <a:pt x="124918" y="37781"/>
                    </a:lnTo>
                    <a:lnTo>
                      <a:pt x="117757" y="25931"/>
                    </a:lnTo>
                    <a:lnTo>
                      <a:pt x="108331" y="15896"/>
                    </a:lnTo>
                    <a:lnTo>
                      <a:pt x="96987" y="8022"/>
                    </a:lnTo>
                    <a:lnTo>
                      <a:pt x="84072" y="2656"/>
                    </a:lnTo>
                    <a:lnTo>
                      <a:pt x="69932" y="145"/>
                    </a:lnTo>
                    <a:lnTo>
                      <a:pt x="65531" y="0"/>
                    </a:lnTo>
                    <a:lnTo>
                      <a:pt x="51105" y="1594"/>
                    </a:lnTo>
                    <a:lnTo>
                      <a:pt x="37793" y="6145"/>
                    </a:lnTo>
                    <a:lnTo>
                      <a:pt x="25944" y="13307"/>
                    </a:lnTo>
                    <a:lnTo>
                      <a:pt x="15907" y="22734"/>
                    </a:lnTo>
                    <a:lnTo>
                      <a:pt x="8029" y="34080"/>
                    </a:lnTo>
                    <a:lnTo>
                      <a:pt x="2659" y="46998"/>
                    </a:lnTo>
                    <a:lnTo>
                      <a:pt x="145" y="61143"/>
                    </a:lnTo>
                    <a:lnTo>
                      <a:pt x="0" y="65544"/>
                    </a:lnTo>
                    <a:lnTo>
                      <a:pt x="1596" y="79968"/>
                    </a:lnTo>
                    <a:lnTo>
                      <a:pt x="6152" y="93280"/>
                    </a:lnTo>
                    <a:lnTo>
                      <a:pt x="13320" y="105129"/>
                    </a:lnTo>
                    <a:lnTo>
                      <a:pt x="22752" y="115168"/>
                    </a:lnTo>
                    <a:lnTo>
                      <a:pt x="34099" y="123047"/>
                    </a:lnTo>
                    <a:lnTo>
                      <a:pt x="47013" y="128418"/>
                    </a:lnTo>
                    <a:lnTo>
                      <a:pt x="61146" y="130931"/>
                    </a:lnTo>
                    <a:lnTo>
                      <a:pt x="65531" y="131076"/>
                    </a:lnTo>
                    <a:lnTo>
                      <a:pt x="79971" y="129479"/>
                    </a:lnTo>
                    <a:lnTo>
                      <a:pt x="93289" y="124922"/>
                    </a:lnTo>
                    <a:lnTo>
                      <a:pt x="105138" y="117752"/>
                    </a:lnTo>
                    <a:lnTo>
                      <a:pt x="115172" y="108319"/>
                    </a:lnTo>
                    <a:lnTo>
                      <a:pt x="123045" y="96971"/>
                    </a:lnTo>
                    <a:lnTo>
                      <a:pt x="128409" y="84058"/>
                    </a:lnTo>
                    <a:lnTo>
                      <a:pt x="130919" y="69929"/>
                    </a:lnTo>
                    <a:lnTo>
                      <a:pt x="131063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05" name="object 1105"/>
              <p:cNvSpPr/>
              <p:nvPr/>
            </p:nvSpPr>
            <p:spPr>
              <a:xfrm>
                <a:off x="7745806" y="3908171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50012"/>
                    </a:moveTo>
                    <a:lnTo>
                      <a:pt x="3581" y="50609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705" y="49303"/>
                    </a:lnTo>
                    <a:lnTo>
                      <a:pt x="37624" y="44730"/>
                    </a:lnTo>
                    <a:lnTo>
                      <a:pt x="49080" y="37513"/>
                    </a:lnTo>
                    <a:lnTo>
                      <a:pt x="58677" y="27983"/>
                    </a:lnTo>
                    <a:lnTo>
                      <a:pt x="66018" y="16471"/>
                    </a:lnTo>
                    <a:lnTo>
                      <a:pt x="70709" y="3307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06" name="object 1106"/>
              <p:cNvSpPr/>
              <p:nvPr/>
            </p:nvSpPr>
            <p:spPr>
              <a:xfrm>
                <a:off x="7761490" y="3921569"/>
                <a:ext cx="46723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740">
                    <a:moveTo>
                      <a:pt x="0" y="32740"/>
                    </a:moveTo>
                    <a:lnTo>
                      <a:pt x="13103" y="30016"/>
                    </a:lnTo>
                    <a:lnTo>
                      <a:pt x="25029" y="24424"/>
                    </a:lnTo>
                    <a:lnTo>
                      <a:pt x="35332" y="16269"/>
                    </a:lnTo>
                    <a:lnTo>
                      <a:pt x="43565" y="5859"/>
                    </a:lnTo>
                    <a:lnTo>
                      <a:pt x="46723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07" name="object 1107"/>
              <p:cNvSpPr/>
              <p:nvPr/>
            </p:nvSpPr>
            <p:spPr>
              <a:xfrm>
                <a:off x="7778407" y="3934117"/>
                <a:ext cx="14732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25">
                    <a:moveTo>
                      <a:pt x="0" y="10325"/>
                    </a:moveTo>
                    <a:lnTo>
                      <a:pt x="5448" y="7746"/>
                    </a:lnTo>
                    <a:lnTo>
                      <a:pt x="10464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08" name="object 1108"/>
              <p:cNvSpPr/>
              <p:nvPr/>
            </p:nvSpPr>
            <p:spPr>
              <a:xfrm>
                <a:off x="7719466" y="3849979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20434" y="11912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71" y="19697"/>
                    </a:lnTo>
                    <a:lnTo>
                      <a:pt x="0" y="10477"/>
                    </a:lnTo>
                    <a:lnTo>
                      <a:pt x="4318" y="6159"/>
                    </a:lnTo>
                    <a:lnTo>
                      <a:pt x="9372" y="2590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09" name="object 1109"/>
              <p:cNvSpPr/>
              <p:nvPr/>
            </p:nvSpPr>
            <p:spPr>
              <a:xfrm>
                <a:off x="7719466" y="3849979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9372" y="2590"/>
                    </a:lnTo>
                    <a:lnTo>
                      <a:pt x="4318" y="6159"/>
                    </a:lnTo>
                    <a:lnTo>
                      <a:pt x="0" y="10477"/>
                    </a:lnTo>
                    <a:lnTo>
                      <a:pt x="9271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912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10" name="object 1110"/>
              <p:cNvSpPr/>
              <p:nvPr/>
            </p:nvSpPr>
            <p:spPr>
              <a:xfrm>
                <a:off x="7724076" y="3855935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242" y="2235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11" name="object 1111"/>
              <p:cNvSpPr/>
              <p:nvPr/>
            </p:nvSpPr>
            <p:spPr>
              <a:xfrm>
                <a:off x="7726413" y="3854551"/>
                <a:ext cx="7632" cy="10756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56">
                    <a:moveTo>
                      <a:pt x="7632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12" name="object 1112"/>
              <p:cNvSpPr/>
              <p:nvPr/>
            </p:nvSpPr>
            <p:spPr>
              <a:xfrm>
                <a:off x="7690993" y="3831971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29470" y="51101"/>
                    </a:lnTo>
                    <a:lnTo>
                      <a:pt x="124921" y="37781"/>
                    </a:lnTo>
                    <a:lnTo>
                      <a:pt x="117761" y="25931"/>
                    </a:lnTo>
                    <a:lnTo>
                      <a:pt x="108336" y="15896"/>
                    </a:lnTo>
                    <a:lnTo>
                      <a:pt x="96993" y="8022"/>
                    </a:lnTo>
                    <a:lnTo>
                      <a:pt x="84077" y="2656"/>
                    </a:lnTo>
                    <a:lnTo>
                      <a:pt x="69933" y="145"/>
                    </a:lnTo>
                    <a:lnTo>
                      <a:pt x="65531" y="0"/>
                    </a:lnTo>
                    <a:lnTo>
                      <a:pt x="51089" y="1594"/>
                    </a:lnTo>
                    <a:lnTo>
                      <a:pt x="37771" y="6145"/>
                    </a:lnTo>
                    <a:lnTo>
                      <a:pt x="25923" y="13307"/>
                    </a:lnTo>
                    <a:lnTo>
                      <a:pt x="15890" y="22734"/>
                    </a:lnTo>
                    <a:lnTo>
                      <a:pt x="8019" y="34080"/>
                    </a:lnTo>
                    <a:lnTo>
                      <a:pt x="2655" y="46998"/>
                    </a:lnTo>
                    <a:lnTo>
                      <a:pt x="145" y="61143"/>
                    </a:lnTo>
                    <a:lnTo>
                      <a:pt x="0" y="65544"/>
                    </a:lnTo>
                    <a:lnTo>
                      <a:pt x="1593" y="79968"/>
                    </a:lnTo>
                    <a:lnTo>
                      <a:pt x="6144" y="93280"/>
                    </a:lnTo>
                    <a:lnTo>
                      <a:pt x="13305" y="105129"/>
                    </a:lnTo>
                    <a:lnTo>
                      <a:pt x="22731" y="115168"/>
                    </a:lnTo>
                    <a:lnTo>
                      <a:pt x="34076" y="123047"/>
                    </a:lnTo>
                    <a:lnTo>
                      <a:pt x="46994" y="128418"/>
                    </a:lnTo>
                    <a:lnTo>
                      <a:pt x="61140" y="130931"/>
                    </a:lnTo>
                    <a:lnTo>
                      <a:pt x="65531" y="131076"/>
                    </a:lnTo>
                    <a:lnTo>
                      <a:pt x="79975" y="129479"/>
                    </a:lnTo>
                    <a:lnTo>
                      <a:pt x="93294" y="124922"/>
                    </a:lnTo>
                    <a:lnTo>
                      <a:pt x="105143" y="117752"/>
                    </a:lnTo>
                    <a:lnTo>
                      <a:pt x="115176" y="108319"/>
                    </a:lnTo>
                    <a:lnTo>
                      <a:pt x="123047" y="96971"/>
                    </a:lnTo>
                    <a:lnTo>
                      <a:pt x="128410" y="84058"/>
                    </a:lnTo>
                    <a:lnTo>
                      <a:pt x="130919" y="69929"/>
                    </a:lnTo>
                    <a:lnTo>
                      <a:pt x="131063" y="65544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13" name="object 1113"/>
              <p:cNvSpPr/>
              <p:nvPr/>
            </p:nvSpPr>
            <p:spPr>
              <a:xfrm>
                <a:off x="7420470" y="3841356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2"/>
                    </a:moveTo>
                    <a:lnTo>
                      <a:pt x="130919" y="69922"/>
                    </a:lnTo>
                    <a:lnTo>
                      <a:pt x="128410" y="84064"/>
                    </a:lnTo>
                    <a:lnTo>
                      <a:pt x="123047" y="96981"/>
                    </a:lnTo>
                    <a:lnTo>
                      <a:pt x="115176" y="108327"/>
                    </a:lnTo>
                    <a:lnTo>
                      <a:pt x="105143" y="117754"/>
                    </a:lnTo>
                    <a:lnTo>
                      <a:pt x="93294" y="124917"/>
                    </a:lnTo>
                    <a:lnTo>
                      <a:pt x="79975" y="129469"/>
                    </a:lnTo>
                    <a:lnTo>
                      <a:pt x="65531" y="131063"/>
                    </a:lnTo>
                    <a:lnTo>
                      <a:pt x="61147" y="130919"/>
                    </a:lnTo>
                    <a:lnTo>
                      <a:pt x="47017" y="128409"/>
                    </a:lnTo>
                    <a:lnTo>
                      <a:pt x="34104" y="123045"/>
                    </a:lnTo>
                    <a:lnTo>
                      <a:pt x="22757" y="115172"/>
                    </a:lnTo>
                    <a:lnTo>
                      <a:pt x="13324" y="105138"/>
                    </a:lnTo>
                    <a:lnTo>
                      <a:pt x="6154" y="93289"/>
                    </a:lnTo>
                    <a:lnTo>
                      <a:pt x="1596" y="79971"/>
                    </a:lnTo>
                    <a:lnTo>
                      <a:pt x="0" y="65532"/>
                    </a:lnTo>
                    <a:lnTo>
                      <a:pt x="144" y="61146"/>
                    </a:lnTo>
                    <a:lnTo>
                      <a:pt x="2658" y="47013"/>
                    </a:lnTo>
                    <a:lnTo>
                      <a:pt x="8029" y="34099"/>
                    </a:lnTo>
                    <a:lnTo>
                      <a:pt x="15908" y="22752"/>
                    </a:lnTo>
                    <a:lnTo>
                      <a:pt x="25947" y="13320"/>
                    </a:lnTo>
                    <a:lnTo>
                      <a:pt x="37796" y="6152"/>
                    </a:lnTo>
                    <a:lnTo>
                      <a:pt x="51107" y="1596"/>
                    </a:lnTo>
                    <a:lnTo>
                      <a:pt x="65531" y="0"/>
                    </a:lnTo>
                    <a:lnTo>
                      <a:pt x="69923" y="144"/>
                    </a:lnTo>
                    <a:lnTo>
                      <a:pt x="84069" y="2657"/>
                    </a:lnTo>
                    <a:lnTo>
                      <a:pt x="96987" y="8026"/>
                    </a:lnTo>
                    <a:lnTo>
                      <a:pt x="108332" y="15904"/>
                    </a:lnTo>
                    <a:lnTo>
                      <a:pt x="117758" y="25941"/>
                    </a:lnTo>
                    <a:lnTo>
                      <a:pt x="124919" y="37791"/>
                    </a:lnTo>
                    <a:lnTo>
                      <a:pt x="129470" y="51103"/>
                    </a:lnTo>
                    <a:lnTo>
                      <a:pt x="131064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14" name="object 1114"/>
              <p:cNvSpPr/>
              <p:nvPr/>
            </p:nvSpPr>
            <p:spPr>
              <a:xfrm>
                <a:off x="7475334" y="3917607"/>
                <a:ext cx="71348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48" h="50888">
                    <a:moveTo>
                      <a:pt x="0" y="49949"/>
                    </a:moveTo>
                    <a:lnTo>
                      <a:pt x="3530" y="50545"/>
                    </a:lnTo>
                    <a:lnTo>
                      <a:pt x="7099" y="50888"/>
                    </a:lnTo>
                    <a:lnTo>
                      <a:pt x="10667" y="50888"/>
                    </a:lnTo>
                    <a:lnTo>
                      <a:pt x="24659" y="49287"/>
                    </a:lnTo>
                    <a:lnTo>
                      <a:pt x="37579" y="44708"/>
                    </a:lnTo>
                    <a:lnTo>
                      <a:pt x="49035" y="37484"/>
                    </a:lnTo>
                    <a:lnTo>
                      <a:pt x="58632" y="27952"/>
                    </a:lnTo>
                    <a:lnTo>
                      <a:pt x="65975" y="16446"/>
                    </a:lnTo>
                    <a:lnTo>
                      <a:pt x="70670" y="3302"/>
                    </a:lnTo>
                    <a:lnTo>
                      <a:pt x="7134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15" name="object 1115"/>
              <p:cNvSpPr/>
              <p:nvPr/>
            </p:nvSpPr>
            <p:spPr>
              <a:xfrm>
                <a:off x="7490968" y="3930992"/>
                <a:ext cx="46735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32702">
                    <a:moveTo>
                      <a:pt x="0" y="32702"/>
                    </a:moveTo>
                    <a:lnTo>
                      <a:pt x="13111" y="29992"/>
                    </a:lnTo>
                    <a:lnTo>
                      <a:pt x="25040" y="24397"/>
                    </a:lnTo>
                    <a:lnTo>
                      <a:pt x="35344" y="16239"/>
                    </a:lnTo>
                    <a:lnTo>
                      <a:pt x="43580" y="5837"/>
                    </a:lnTo>
                    <a:lnTo>
                      <a:pt x="467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16" name="object 1116"/>
              <p:cNvSpPr/>
              <p:nvPr/>
            </p:nvSpPr>
            <p:spPr>
              <a:xfrm>
                <a:off x="7507884" y="3943502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99" y="7785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17" name="object 1117"/>
              <p:cNvSpPr/>
              <p:nvPr/>
            </p:nvSpPr>
            <p:spPr>
              <a:xfrm>
                <a:off x="7448943" y="3859415"/>
                <a:ext cx="20447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84">
                    <a:moveTo>
                      <a:pt x="14884" y="0"/>
                    </a:moveTo>
                    <a:lnTo>
                      <a:pt x="20447" y="11849"/>
                    </a:lnTo>
                    <a:lnTo>
                      <a:pt x="16268" y="13792"/>
                    </a:lnTo>
                    <a:lnTo>
                      <a:pt x="12509" y="16471"/>
                    </a:lnTo>
                    <a:lnTo>
                      <a:pt x="9283" y="19684"/>
                    </a:lnTo>
                    <a:lnTo>
                      <a:pt x="0" y="10413"/>
                    </a:lnTo>
                    <a:lnTo>
                      <a:pt x="4318" y="6095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18" name="object 1118"/>
              <p:cNvSpPr/>
              <p:nvPr/>
            </p:nvSpPr>
            <p:spPr>
              <a:xfrm>
                <a:off x="7448943" y="3859415"/>
                <a:ext cx="20447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84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8" y="6095"/>
                    </a:lnTo>
                    <a:lnTo>
                      <a:pt x="0" y="10413"/>
                    </a:lnTo>
                    <a:lnTo>
                      <a:pt x="9283" y="19684"/>
                    </a:lnTo>
                    <a:lnTo>
                      <a:pt x="12509" y="16471"/>
                    </a:lnTo>
                    <a:lnTo>
                      <a:pt x="16268" y="13792"/>
                    </a:lnTo>
                    <a:lnTo>
                      <a:pt x="20447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19" name="object 1119"/>
              <p:cNvSpPr/>
              <p:nvPr/>
            </p:nvSpPr>
            <p:spPr>
              <a:xfrm>
                <a:off x="7453566" y="3865308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229" y="2286"/>
                    </a:lnTo>
                    <a:lnTo>
                      <a:pt x="3810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20" name="object 1120"/>
              <p:cNvSpPr/>
              <p:nvPr/>
            </p:nvSpPr>
            <p:spPr>
              <a:xfrm>
                <a:off x="7455890" y="3863924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21" name="object 1121"/>
              <p:cNvSpPr/>
              <p:nvPr/>
            </p:nvSpPr>
            <p:spPr>
              <a:xfrm>
                <a:off x="7420470" y="3841356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2"/>
                    </a:moveTo>
                    <a:lnTo>
                      <a:pt x="129470" y="51103"/>
                    </a:lnTo>
                    <a:lnTo>
                      <a:pt x="124919" y="37791"/>
                    </a:lnTo>
                    <a:lnTo>
                      <a:pt x="117758" y="25941"/>
                    </a:lnTo>
                    <a:lnTo>
                      <a:pt x="108332" y="15904"/>
                    </a:lnTo>
                    <a:lnTo>
                      <a:pt x="96987" y="8026"/>
                    </a:lnTo>
                    <a:lnTo>
                      <a:pt x="84069" y="2657"/>
                    </a:lnTo>
                    <a:lnTo>
                      <a:pt x="69923" y="144"/>
                    </a:lnTo>
                    <a:lnTo>
                      <a:pt x="65531" y="0"/>
                    </a:lnTo>
                    <a:lnTo>
                      <a:pt x="51107" y="1596"/>
                    </a:lnTo>
                    <a:lnTo>
                      <a:pt x="37796" y="6152"/>
                    </a:lnTo>
                    <a:lnTo>
                      <a:pt x="25947" y="13320"/>
                    </a:lnTo>
                    <a:lnTo>
                      <a:pt x="15908" y="22752"/>
                    </a:lnTo>
                    <a:lnTo>
                      <a:pt x="8029" y="34099"/>
                    </a:lnTo>
                    <a:lnTo>
                      <a:pt x="2658" y="47013"/>
                    </a:lnTo>
                    <a:lnTo>
                      <a:pt x="144" y="61146"/>
                    </a:lnTo>
                    <a:lnTo>
                      <a:pt x="0" y="65532"/>
                    </a:lnTo>
                    <a:lnTo>
                      <a:pt x="1596" y="79971"/>
                    </a:lnTo>
                    <a:lnTo>
                      <a:pt x="6154" y="93289"/>
                    </a:lnTo>
                    <a:lnTo>
                      <a:pt x="13324" y="105138"/>
                    </a:lnTo>
                    <a:lnTo>
                      <a:pt x="22757" y="115172"/>
                    </a:lnTo>
                    <a:lnTo>
                      <a:pt x="34104" y="123045"/>
                    </a:lnTo>
                    <a:lnTo>
                      <a:pt x="47017" y="128409"/>
                    </a:lnTo>
                    <a:lnTo>
                      <a:pt x="61147" y="130919"/>
                    </a:lnTo>
                    <a:lnTo>
                      <a:pt x="65531" y="131063"/>
                    </a:lnTo>
                    <a:lnTo>
                      <a:pt x="79975" y="129469"/>
                    </a:lnTo>
                    <a:lnTo>
                      <a:pt x="93294" y="124917"/>
                    </a:lnTo>
                    <a:lnTo>
                      <a:pt x="105143" y="117754"/>
                    </a:lnTo>
                    <a:lnTo>
                      <a:pt x="115176" y="108327"/>
                    </a:lnTo>
                    <a:lnTo>
                      <a:pt x="123047" y="96981"/>
                    </a:lnTo>
                    <a:lnTo>
                      <a:pt x="128410" y="84064"/>
                    </a:lnTo>
                    <a:lnTo>
                      <a:pt x="130919" y="69922"/>
                    </a:lnTo>
                    <a:lnTo>
                      <a:pt x="131064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23" name="object 1123"/>
              <p:cNvSpPr/>
              <p:nvPr/>
            </p:nvSpPr>
            <p:spPr>
              <a:xfrm>
                <a:off x="7346162" y="4123334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086" y="50901"/>
                    </a:lnTo>
                    <a:lnTo>
                      <a:pt x="10706" y="50901"/>
                    </a:lnTo>
                    <a:lnTo>
                      <a:pt x="24678" y="49300"/>
                    </a:lnTo>
                    <a:lnTo>
                      <a:pt x="37592" y="44719"/>
                    </a:lnTo>
                    <a:lnTo>
                      <a:pt x="49050" y="37494"/>
                    </a:lnTo>
                    <a:lnTo>
                      <a:pt x="58654" y="27960"/>
                    </a:lnTo>
                    <a:lnTo>
                      <a:pt x="66005" y="16454"/>
                    </a:lnTo>
                    <a:lnTo>
                      <a:pt x="70706" y="331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24" name="object 1124"/>
              <p:cNvSpPr/>
              <p:nvPr/>
            </p:nvSpPr>
            <p:spPr>
              <a:xfrm>
                <a:off x="7361834" y="4136732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77"/>
                    </a:lnTo>
                    <a:lnTo>
                      <a:pt x="25055" y="24378"/>
                    </a:lnTo>
                    <a:lnTo>
                      <a:pt x="35353" y="16212"/>
                    </a:lnTo>
                    <a:lnTo>
                      <a:pt x="43568" y="5797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25" name="object 1125"/>
              <p:cNvSpPr/>
              <p:nvPr/>
            </p:nvSpPr>
            <p:spPr>
              <a:xfrm>
                <a:off x="7378750" y="4149280"/>
                <a:ext cx="14731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261">
                    <a:moveTo>
                      <a:pt x="0" y="10261"/>
                    </a:moveTo>
                    <a:lnTo>
                      <a:pt x="5460" y="7734"/>
                    </a:lnTo>
                    <a:lnTo>
                      <a:pt x="10464" y="4216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26" name="object 1126"/>
              <p:cNvSpPr/>
              <p:nvPr/>
            </p:nvSpPr>
            <p:spPr>
              <a:xfrm>
                <a:off x="7319759" y="4065142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20497" y="11849"/>
                    </a:lnTo>
                    <a:lnTo>
                      <a:pt x="16332" y="13792"/>
                    </a:lnTo>
                    <a:lnTo>
                      <a:pt x="12560" y="16471"/>
                    </a:lnTo>
                    <a:lnTo>
                      <a:pt x="9283" y="19697"/>
                    </a:lnTo>
                    <a:lnTo>
                      <a:pt x="0" y="10414"/>
                    </a:lnTo>
                    <a:lnTo>
                      <a:pt x="4317" y="6096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27" name="object 1127"/>
              <p:cNvSpPr/>
              <p:nvPr/>
            </p:nvSpPr>
            <p:spPr>
              <a:xfrm>
                <a:off x="7319759" y="4065142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7" y="6096"/>
                    </a:lnTo>
                    <a:lnTo>
                      <a:pt x="0" y="10414"/>
                    </a:lnTo>
                    <a:lnTo>
                      <a:pt x="9283" y="19697"/>
                    </a:lnTo>
                    <a:lnTo>
                      <a:pt x="12560" y="16471"/>
                    </a:lnTo>
                    <a:lnTo>
                      <a:pt x="16332" y="13792"/>
                    </a:lnTo>
                    <a:lnTo>
                      <a:pt x="20497" y="1184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28" name="object 1128"/>
              <p:cNvSpPr/>
              <p:nvPr/>
            </p:nvSpPr>
            <p:spPr>
              <a:xfrm>
                <a:off x="7324432" y="4071048"/>
                <a:ext cx="13042" cy="9169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69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59" y="5359"/>
                    </a:lnTo>
                    <a:lnTo>
                      <a:pt x="0" y="9169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29" name="object 1129"/>
              <p:cNvSpPr/>
              <p:nvPr/>
            </p:nvSpPr>
            <p:spPr>
              <a:xfrm>
                <a:off x="7326706" y="4069702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667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30" name="object 1130"/>
              <p:cNvSpPr/>
              <p:nvPr/>
            </p:nvSpPr>
            <p:spPr>
              <a:xfrm>
                <a:off x="7291336" y="4047134"/>
                <a:ext cx="131064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13">
                    <a:moveTo>
                      <a:pt x="131064" y="65481"/>
                    </a:moveTo>
                    <a:lnTo>
                      <a:pt x="129466" y="51050"/>
                    </a:lnTo>
                    <a:lnTo>
                      <a:pt x="124907" y="37739"/>
                    </a:lnTo>
                    <a:lnTo>
                      <a:pt x="117733" y="25896"/>
                    </a:lnTo>
                    <a:lnTo>
                      <a:pt x="108295" y="15868"/>
                    </a:lnTo>
                    <a:lnTo>
                      <a:pt x="96941" y="8001"/>
                    </a:lnTo>
                    <a:lnTo>
                      <a:pt x="84019" y="2643"/>
                    </a:lnTo>
                    <a:lnTo>
                      <a:pt x="69878" y="141"/>
                    </a:lnTo>
                    <a:lnTo>
                      <a:pt x="65531" y="0"/>
                    </a:lnTo>
                    <a:lnTo>
                      <a:pt x="51086" y="1594"/>
                    </a:lnTo>
                    <a:lnTo>
                      <a:pt x="37764" y="6147"/>
                    </a:lnTo>
                    <a:lnTo>
                      <a:pt x="25912" y="13311"/>
                    </a:lnTo>
                    <a:lnTo>
                      <a:pt x="15877" y="22739"/>
                    </a:lnTo>
                    <a:lnTo>
                      <a:pt x="8005" y="34083"/>
                    </a:lnTo>
                    <a:lnTo>
                      <a:pt x="2645" y="46998"/>
                    </a:lnTo>
                    <a:lnTo>
                      <a:pt x="141" y="61135"/>
                    </a:lnTo>
                    <a:lnTo>
                      <a:pt x="0" y="65481"/>
                    </a:lnTo>
                    <a:lnTo>
                      <a:pt x="1594" y="79924"/>
                    </a:lnTo>
                    <a:lnTo>
                      <a:pt x="6146" y="93244"/>
                    </a:lnTo>
                    <a:lnTo>
                      <a:pt x="13309" y="105093"/>
                    </a:lnTo>
                    <a:lnTo>
                      <a:pt x="22736" y="115126"/>
                    </a:lnTo>
                    <a:lnTo>
                      <a:pt x="34082" y="122996"/>
                    </a:lnTo>
                    <a:lnTo>
                      <a:pt x="46999" y="128359"/>
                    </a:lnTo>
                    <a:lnTo>
                      <a:pt x="61141" y="130868"/>
                    </a:lnTo>
                    <a:lnTo>
                      <a:pt x="65531" y="131013"/>
                    </a:lnTo>
                    <a:lnTo>
                      <a:pt x="79960" y="129419"/>
                    </a:lnTo>
                    <a:lnTo>
                      <a:pt x="93272" y="124869"/>
                    </a:lnTo>
                    <a:lnTo>
                      <a:pt x="105122" y="117707"/>
                    </a:lnTo>
                    <a:lnTo>
                      <a:pt x="115159" y="108281"/>
                    </a:lnTo>
                    <a:lnTo>
                      <a:pt x="123037" y="96936"/>
                    </a:lnTo>
                    <a:lnTo>
                      <a:pt x="128406" y="84018"/>
                    </a:lnTo>
                    <a:lnTo>
                      <a:pt x="130919" y="69872"/>
                    </a:lnTo>
                    <a:lnTo>
                      <a:pt x="131064" y="6548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32" name="object 1132"/>
              <p:cNvSpPr/>
              <p:nvPr/>
            </p:nvSpPr>
            <p:spPr>
              <a:xfrm>
                <a:off x="8307679" y="5481739"/>
                <a:ext cx="71348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48" h="50901">
                    <a:moveTo>
                      <a:pt x="0" y="49949"/>
                    </a:moveTo>
                    <a:lnTo>
                      <a:pt x="3530" y="50596"/>
                    </a:lnTo>
                    <a:lnTo>
                      <a:pt x="7099" y="50901"/>
                    </a:lnTo>
                    <a:lnTo>
                      <a:pt x="10668" y="50901"/>
                    </a:lnTo>
                    <a:lnTo>
                      <a:pt x="24660" y="49300"/>
                    </a:lnTo>
                    <a:lnTo>
                      <a:pt x="37587" y="44719"/>
                    </a:lnTo>
                    <a:lnTo>
                      <a:pt x="49050" y="37494"/>
                    </a:lnTo>
                    <a:lnTo>
                      <a:pt x="58651" y="27960"/>
                    </a:lnTo>
                    <a:lnTo>
                      <a:pt x="65991" y="16454"/>
                    </a:lnTo>
                    <a:lnTo>
                      <a:pt x="70673" y="3310"/>
                    </a:lnTo>
                    <a:lnTo>
                      <a:pt x="7134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33" name="object 1133"/>
              <p:cNvSpPr/>
              <p:nvPr/>
            </p:nvSpPr>
            <p:spPr>
              <a:xfrm>
                <a:off x="8323364" y="5495137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16" y="29956"/>
                    </a:lnTo>
                    <a:lnTo>
                      <a:pt x="25049" y="24357"/>
                    </a:lnTo>
                    <a:lnTo>
                      <a:pt x="35350" y="16201"/>
                    </a:lnTo>
                    <a:lnTo>
                      <a:pt x="43568" y="5796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34" name="object 1134"/>
              <p:cNvSpPr/>
              <p:nvPr/>
            </p:nvSpPr>
            <p:spPr>
              <a:xfrm>
                <a:off x="8340280" y="5507634"/>
                <a:ext cx="1468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10312">
                    <a:moveTo>
                      <a:pt x="0" y="10312"/>
                    </a:moveTo>
                    <a:lnTo>
                      <a:pt x="5460" y="7785"/>
                    </a:lnTo>
                    <a:lnTo>
                      <a:pt x="10413" y="4267"/>
                    </a:lnTo>
                    <a:lnTo>
                      <a:pt x="1468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35" name="object 1135"/>
              <p:cNvSpPr/>
              <p:nvPr/>
            </p:nvSpPr>
            <p:spPr>
              <a:xfrm>
                <a:off x="8281289" y="5423547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20497" y="11849"/>
                    </a:lnTo>
                    <a:lnTo>
                      <a:pt x="16319" y="13792"/>
                    </a:lnTo>
                    <a:lnTo>
                      <a:pt x="12509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7" y="6096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36" name="object 1136"/>
              <p:cNvSpPr/>
              <p:nvPr/>
            </p:nvSpPr>
            <p:spPr>
              <a:xfrm>
                <a:off x="8281289" y="5423547"/>
                <a:ext cx="20497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697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7" y="6096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09" y="16471"/>
                    </a:lnTo>
                    <a:lnTo>
                      <a:pt x="16319" y="13792"/>
                    </a:lnTo>
                    <a:lnTo>
                      <a:pt x="20497" y="1184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37" name="object 1137"/>
              <p:cNvSpPr/>
              <p:nvPr/>
            </p:nvSpPr>
            <p:spPr>
              <a:xfrm>
                <a:off x="8285962" y="5429453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59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38" name="object 1138"/>
              <p:cNvSpPr/>
              <p:nvPr/>
            </p:nvSpPr>
            <p:spPr>
              <a:xfrm>
                <a:off x="8288235" y="5428107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667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39" name="object 1139"/>
              <p:cNvSpPr/>
              <p:nvPr/>
            </p:nvSpPr>
            <p:spPr>
              <a:xfrm>
                <a:off x="8252815" y="5405488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1"/>
                    </a:moveTo>
                    <a:lnTo>
                      <a:pt x="129470" y="51103"/>
                    </a:lnTo>
                    <a:lnTo>
                      <a:pt x="124919" y="37791"/>
                    </a:lnTo>
                    <a:lnTo>
                      <a:pt x="117758" y="25941"/>
                    </a:lnTo>
                    <a:lnTo>
                      <a:pt x="108332" y="15904"/>
                    </a:lnTo>
                    <a:lnTo>
                      <a:pt x="96987" y="8026"/>
                    </a:lnTo>
                    <a:lnTo>
                      <a:pt x="84069" y="2657"/>
                    </a:lnTo>
                    <a:lnTo>
                      <a:pt x="69923" y="144"/>
                    </a:lnTo>
                    <a:lnTo>
                      <a:pt x="65532" y="0"/>
                    </a:lnTo>
                    <a:lnTo>
                      <a:pt x="51107" y="1596"/>
                    </a:lnTo>
                    <a:lnTo>
                      <a:pt x="37796" y="6152"/>
                    </a:lnTo>
                    <a:lnTo>
                      <a:pt x="25947" y="13320"/>
                    </a:lnTo>
                    <a:lnTo>
                      <a:pt x="15908" y="22752"/>
                    </a:lnTo>
                    <a:lnTo>
                      <a:pt x="8029" y="34099"/>
                    </a:lnTo>
                    <a:lnTo>
                      <a:pt x="2658" y="47013"/>
                    </a:lnTo>
                    <a:lnTo>
                      <a:pt x="144" y="61146"/>
                    </a:lnTo>
                    <a:lnTo>
                      <a:pt x="0" y="65531"/>
                    </a:lnTo>
                    <a:lnTo>
                      <a:pt x="1596" y="79975"/>
                    </a:lnTo>
                    <a:lnTo>
                      <a:pt x="6154" y="93294"/>
                    </a:lnTo>
                    <a:lnTo>
                      <a:pt x="13324" y="105143"/>
                    </a:lnTo>
                    <a:lnTo>
                      <a:pt x="22757" y="115176"/>
                    </a:lnTo>
                    <a:lnTo>
                      <a:pt x="34104" y="123047"/>
                    </a:lnTo>
                    <a:lnTo>
                      <a:pt x="47017" y="128410"/>
                    </a:lnTo>
                    <a:lnTo>
                      <a:pt x="61147" y="130919"/>
                    </a:lnTo>
                    <a:lnTo>
                      <a:pt x="65532" y="131063"/>
                    </a:lnTo>
                    <a:lnTo>
                      <a:pt x="79975" y="129470"/>
                    </a:lnTo>
                    <a:lnTo>
                      <a:pt x="93294" y="124919"/>
                    </a:lnTo>
                    <a:lnTo>
                      <a:pt x="105143" y="117758"/>
                    </a:lnTo>
                    <a:lnTo>
                      <a:pt x="115176" y="108332"/>
                    </a:lnTo>
                    <a:lnTo>
                      <a:pt x="123047" y="96987"/>
                    </a:lnTo>
                    <a:lnTo>
                      <a:pt x="128410" y="84069"/>
                    </a:lnTo>
                    <a:lnTo>
                      <a:pt x="130919" y="69923"/>
                    </a:lnTo>
                    <a:lnTo>
                      <a:pt x="131064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40" name="object 1140"/>
              <p:cNvSpPr/>
              <p:nvPr/>
            </p:nvSpPr>
            <p:spPr>
              <a:xfrm>
                <a:off x="8054225" y="5621388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30931" y="69923"/>
                    </a:lnTo>
                    <a:lnTo>
                      <a:pt x="128418" y="84069"/>
                    </a:lnTo>
                    <a:lnTo>
                      <a:pt x="123047" y="96987"/>
                    </a:lnTo>
                    <a:lnTo>
                      <a:pt x="115168" y="108332"/>
                    </a:lnTo>
                    <a:lnTo>
                      <a:pt x="105129" y="117758"/>
                    </a:lnTo>
                    <a:lnTo>
                      <a:pt x="93280" y="124919"/>
                    </a:lnTo>
                    <a:lnTo>
                      <a:pt x="79968" y="129470"/>
                    </a:lnTo>
                    <a:lnTo>
                      <a:pt x="65544" y="131063"/>
                    </a:lnTo>
                    <a:lnTo>
                      <a:pt x="61143" y="130918"/>
                    </a:lnTo>
                    <a:lnTo>
                      <a:pt x="46998" y="128408"/>
                    </a:lnTo>
                    <a:lnTo>
                      <a:pt x="34080" y="123044"/>
                    </a:lnTo>
                    <a:lnTo>
                      <a:pt x="22734" y="115173"/>
                    </a:lnTo>
                    <a:lnTo>
                      <a:pt x="13307" y="105140"/>
                    </a:lnTo>
                    <a:lnTo>
                      <a:pt x="6145" y="93292"/>
                    </a:lnTo>
                    <a:lnTo>
                      <a:pt x="1594" y="79974"/>
                    </a:lnTo>
                    <a:lnTo>
                      <a:pt x="0" y="65531"/>
                    </a:lnTo>
                    <a:lnTo>
                      <a:pt x="145" y="61136"/>
                    </a:lnTo>
                    <a:lnTo>
                      <a:pt x="2656" y="47005"/>
                    </a:lnTo>
                    <a:lnTo>
                      <a:pt x="8022" y="34093"/>
                    </a:lnTo>
                    <a:lnTo>
                      <a:pt x="15896" y="22748"/>
                    </a:lnTo>
                    <a:lnTo>
                      <a:pt x="25931" y="13318"/>
                    </a:lnTo>
                    <a:lnTo>
                      <a:pt x="37781" y="6151"/>
                    </a:lnTo>
                    <a:lnTo>
                      <a:pt x="51101" y="1595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7"/>
                    </a:lnTo>
                    <a:lnTo>
                      <a:pt x="96971" y="8026"/>
                    </a:lnTo>
                    <a:lnTo>
                      <a:pt x="108319" y="15904"/>
                    </a:lnTo>
                    <a:lnTo>
                      <a:pt x="117752" y="25941"/>
                    </a:lnTo>
                    <a:lnTo>
                      <a:pt x="124922" y="37791"/>
                    </a:lnTo>
                    <a:lnTo>
                      <a:pt x="129479" y="51103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41" name="object 1141"/>
              <p:cNvSpPr/>
              <p:nvPr/>
            </p:nvSpPr>
            <p:spPr>
              <a:xfrm>
                <a:off x="8109051" y="5697639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086" y="50901"/>
                    </a:lnTo>
                    <a:lnTo>
                      <a:pt x="10718" y="50901"/>
                    </a:lnTo>
                    <a:lnTo>
                      <a:pt x="24688" y="49299"/>
                    </a:lnTo>
                    <a:lnTo>
                      <a:pt x="37602" y="44717"/>
                    </a:lnTo>
                    <a:lnTo>
                      <a:pt x="49060" y="37490"/>
                    </a:lnTo>
                    <a:lnTo>
                      <a:pt x="58664" y="27955"/>
                    </a:lnTo>
                    <a:lnTo>
                      <a:pt x="66013" y="16446"/>
                    </a:lnTo>
                    <a:lnTo>
                      <a:pt x="70709" y="330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42" name="object 1142"/>
              <p:cNvSpPr/>
              <p:nvPr/>
            </p:nvSpPr>
            <p:spPr>
              <a:xfrm>
                <a:off x="8124723" y="5711037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56"/>
                    </a:lnTo>
                    <a:lnTo>
                      <a:pt x="25055" y="24357"/>
                    </a:lnTo>
                    <a:lnTo>
                      <a:pt x="35353" y="16201"/>
                    </a:lnTo>
                    <a:lnTo>
                      <a:pt x="43568" y="5796"/>
                    </a:lnTo>
                    <a:lnTo>
                      <a:pt x="46685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43" name="object 1143"/>
              <p:cNvSpPr/>
              <p:nvPr/>
            </p:nvSpPr>
            <p:spPr>
              <a:xfrm>
                <a:off x="8141639" y="5723534"/>
                <a:ext cx="1468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10312">
                    <a:moveTo>
                      <a:pt x="0" y="10312"/>
                    </a:moveTo>
                    <a:lnTo>
                      <a:pt x="5461" y="7785"/>
                    </a:lnTo>
                    <a:lnTo>
                      <a:pt x="10426" y="4267"/>
                    </a:lnTo>
                    <a:lnTo>
                      <a:pt x="1468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44" name="object 1144"/>
              <p:cNvSpPr/>
              <p:nvPr/>
            </p:nvSpPr>
            <p:spPr>
              <a:xfrm>
                <a:off x="8082660" y="5639447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22" y="0"/>
                    </a:moveTo>
                    <a:lnTo>
                      <a:pt x="20434" y="11849"/>
                    </a:lnTo>
                    <a:lnTo>
                      <a:pt x="16319" y="13792"/>
                    </a:lnTo>
                    <a:lnTo>
                      <a:pt x="12496" y="16471"/>
                    </a:lnTo>
                    <a:lnTo>
                      <a:pt x="9271" y="19697"/>
                    </a:lnTo>
                    <a:lnTo>
                      <a:pt x="0" y="10413"/>
                    </a:lnTo>
                    <a:lnTo>
                      <a:pt x="4318" y="6096"/>
                    </a:lnTo>
                    <a:lnTo>
                      <a:pt x="9372" y="2578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45" name="object 1145"/>
              <p:cNvSpPr/>
              <p:nvPr/>
            </p:nvSpPr>
            <p:spPr>
              <a:xfrm>
                <a:off x="8082660" y="5639447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922" y="0"/>
                    </a:moveTo>
                    <a:lnTo>
                      <a:pt x="9372" y="2578"/>
                    </a:lnTo>
                    <a:lnTo>
                      <a:pt x="4318" y="6096"/>
                    </a:lnTo>
                    <a:lnTo>
                      <a:pt x="0" y="10413"/>
                    </a:lnTo>
                    <a:lnTo>
                      <a:pt x="9271" y="19697"/>
                    </a:lnTo>
                    <a:lnTo>
                      <a:pt x="12496" y="16471"/>
                    </a:lnTo>
                    <a:lnTo>
                      <a:pt x="16319" y="13792"/>
                    </a:lnTo>
                    <a:lnTo>
                      <a:pt x="20434" y="11849"/>
                    </a:lnTo>
                    <a:lnTo>
                      <a:pt x="14922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46" name="object 1146"/>
              <p:cNvSpPr/>
              <p:nvPr/>
            </p:nvSpPr>
            <p:spPr>
              <a:xfrm>
                <a:off x="8087321" y="5645353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178" y="2273"/>
                    </a:lnTo>
                    <a:lnTo>
                      <a:pt x="3771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47" name="object 1147"/>
              <p:cNvSpPr/>
              <p:nvPr/>
            </p:nvSpPr>
            <p:spPr>
              <a:xfrm>
                <a:off x="8089607" y="5644007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667"/>
                    </a:moveTo>
                    <a:lnTo>
                      <a:pt x="3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48" name="object 1148"/>
              <p:cNvSpPr/>
              <p:nvPr/>
            </p:nvSpPr>
            <p:spPr>
              <a:xfrm>
                <a:off x="8054225" y="5621388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29479" y="51103"/>
                    </a:lnTo>
                    <a:lnTo>
                      <a:pt x="124922" y="37791"/>
                    </a:lnTo>
                    <a:lnTo>
                      <a:pt x="117752" y="25941"/>
                    </a:lnTo>
                    <a:lnTo>
                      <a:pt x="108319" y="15904"/>
                    </a:lnTo>
                    <a:lnTo>
                      <a:pt x="96971" y="8026"/>
                    </a:lnTo>
                    <a:lnTo>
                      <a:pt x="84058" y="2657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5"/>
                    </a:lnTo>
                    <a:lnTo>
                      <a:pt x="37781" y="6151"/>
                    </a:lnTo>
                    <a:lnTo>
                      <a:pt x="25931" y="13318"/>
                    </a:lnTo>
                    <a:lnTo>
                      <a:pt x="15896" y="22748"/>
                    </a:lnTo>
                    <a:lnTo>
                      <a:pt x="8022" y="34093"/>
                    </a:lnTo>
                    <a:lnTo>
                      <a:pt x="2656" y="47005"/>
                    </a:lnTo>
                    <a:lnTo>
                      <a:pt x="145" y="61136"/>
                    </a:lnTo>
                    <a:lnTo>
                      <a:pt x="0" y="65531"/>
                    </a:lnTo>
                    <a:lnTo>
                      <a:pt x="1594" y="79974"/>
                    </a:lnTo>
                    <a:lnTo>
                      <a:pt x="6145" y="93292"/>
                    </a:lnTo>
                    <a:lnTo>
                      <a:pt x="13307" y="105140"/>
                    </a:lnTo>
                    <a:lnTo>
                      <a:pt x="22734" y="115173"/>
                    </a:lnTo>
                    <a:lnTo>
                      <a:pt x="34080" y="123044"/>
                    </a:lnTo>
                    <a:lnTo>
                      <a:pt x="46998" y="128408"/>
                    </a:lnTo>
                    <a:lnTo>
                      <a:pt x="61143" y="130918"/>
                    </a:lnTo>
                    <a:lnTo>
                      <a:pt x="65544" y="131063"/>
                    </a:lnTo>
                    <a:lnTo>
                      <a:pt x="79968" y="129470"/>
                    </a:lnTo>
                    <a:lnTo>
                      <a:pt x="93280" y="124919"/>
                    </a:lnTo>
                    <a:lnTo>
                      <a:pt x="105129" y="117758"/>
                    </a:lnTo>
                    <a:lnTo>
                      <a:pt x="115168" y="108332"/>
                    </a:lnTo>
                    <a:lnTo>
                      <a:pt x="123047" y="96987"/>
                    </a:lnTo>
                    <a:lnTo>
                      <a:pt x="128418" y="84069"/>
                    </a:lnTo>
                    <a:lnTo>
                      <a:pt x="130931" y="69923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49" name="object 1149"/>
              <p:cNvSpPr/>
              <p:nvPr/>
            </p:nvSpPr>
            <p:spPr>
              <a:xfrm>
                <a:off x="7749425" y="5566029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30931" y="69922"/>
                    </a:lnTo>
                    <a:lnTo>
                      <a:pt x="128418" y="84064"/>
                    </a:lnTo>
                    <a:lnTo>
                      <a:pt x="123047" y="96981"/>
                    </a:lnTo>
                    <a:lnTo>
                      <a:pt x="115168" y="108327"/>
                    </a:lnTo>
                    <a:lnTo>
                      <a:pt x="105129" y="117754"/>
                    </a:lnTo>
                    <a:lnTo>
                      <a:pt x="93280" y="124917"/>
                    </a:lnTo>
                    <a:lnTo>
                      <a:pt x="79968" y="129469"/>
                    </a:lnTo>
                    <a:lnTo>
                      <a:pt x="65544" y="131063"/>
                    </a:lnTo>
                    <a:lnTo>
                      <a:pt x="61143" y="130918"/>
                    </a:lnTo>
                    <a:lnTo>
                      <a:pt x="46998" y="128407"/>
                    </a:lnTo>
                    <a:lnTo>
                      <a:pt x="34080" y="123041"/>
                    </a:lnTo>
                    <a:lnTo>
                      <a:pt x="22734" y="115169"/>
                    </a:lnTo>
                    <a:lnTo>
                      <a:pt x="13307" y="105135"/>
                    </a:lnTo>
                    <a:lnTo>
                      <a:pt x="6145" y="93286"/>
                    </a:lnTo>
                    <a:lnTo>
                      <a:pt x="1594" y="79970"/>
                    </a:lnTo>
                    <a:lnTo>
                      <a:pt x="0" y="65532"/>
                    </a:lnTo>
                    <a:lnTo>
                      <a:pt x="145" y="61130"/>
                    </a:lnTo>
                    <a:lnTo>
                      <a:pt x="2656" y="46986"/>
                    </a:lnTo>
                    <a:lnTo>
                      <a:pt x="8022" y="34070"/>
                    </a:lnTo>
                    <a:lnTo>
                      <a:pt x="15896" y="22727"/>
                    </a:lnTo>
                    <a:lnTo>
                      <a:pt x="25931" y="13302"/>
                    </a:lnTo>
                    <a:lnTo>
                      <a:pt x="37781" y="6142"/>
                    </a:lnTo>
                    <a:lnTo>
                      <a:pt x="51101" y="1593"/>
                    </a:lnTo>
                    <a:lnTo>
                      <a:pt x="65544" y="0"/>
                    </a:lnTo>
                    <a:lnTo>
                      <a:pt x="69929" y="144"/>
                    </a:lnTo>
                    <a:lnTo>
                      <a:pt x="84058" y="2653"/>
                    </a:lnTo>
                    <a:lnTo>
                      <a:pt x="96971" y="8016"/>
                    </a:lnTo>
                    <a:lnTo>
                      <a:pt x="108319" y="15887"/>
                    </a:lnTo>
                    <a:lnTo>
                      <a:pt x="117752" y="25920"/>
                    </a:lnTo>
                    <a:lnTo>
                      <a:pt x="124922" y="37769"/>
                    </a:lnTo>
                    <a:lnTo>
                      <a:pt x="129479" y="51088"/>
                    </a:lnTo>
                    <a:lnTo>
                      <a:pt x="131076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50" name="object 1150"/>
              <p:cNvSpPr/>
              <p:nvPr/>
            </p:nvSpPr>
            <p:spPr>
              <a:xfrm>
                <a:off x="7804251" y="5642267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17" y="50558"/>
                    </a:lnTo>
                    <a:lnTo>
                      <a:pt x="7086" y="50901"/>
                    </a:lnTo>
                    <a:lnTo>
                      <a:pt x="10718" y="50901"/>
                    </a:lnTo>
                    <a:lnTo>
                      <a:pt x="24688" y="49300"/>
                    </a:lnTo>
                    <a:lnTo>
                      <a:pt x="37602" y="44720"/>
                    </a:lnTo>
                    <a:lnTo>
                      <a:pt x="49060" y="37495"/>
                    </a:lnTo>
                    <a:lnTo>
                      <a:pt x="58664" y="27961"/>
                    </a:lnTo>
                    <a:lnTo>
                      <a:pt x="66013" y="16451"/>
                    </a:lnTo>
                    <a:lnTo>
                      <a:pt x="70709" y="330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51" name="object 1151"/>
              <p:cNvSpPr/>
              <p:nvPr/>
            </p:nvSpPr>
            <p:spPr>
              <a:xfrm>
                <a:off x="7819923" y="5655665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61"/>
                    </a:lnTo>
                    <a:lnTo>
                      <a:pt x="25055" y="24363"/>
                    </a:lnTo>
                    <a:lnTo>
                      <a:pt x="35353" y="16204"/>
                    </a:lnTo>
                    <a:lnTo>
                      <a:pt x="43568" y="5796"/>
                    </a:lnTo>
                    <a:lnTo>
                      <a:pt x="46685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52" name="object 1152"/>
              <p:cNvSpPr/>
              <p:nvPr/>
            </p:nvSpPr>
            <p:spPr>
              <a:xfrm>
                <a:off x="7836839" y="5668162"/>
                <a:ext cx="1468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10325">
                    <a:moveTo>
                      <a:pt x="0" y="10325"/>
                    </a:moveTo>
                    <a:lnTo>
                      <a:pt x="5461" y="7797"/>
                    </a:lnTo>
                    <a:lnTo>
                      <a:pt x="10426" y="4267"/>
                    </a:lnTo>
                    <a:lnTo>
                      <a:pt x="1468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53" name="object 1153"/>
              <p:cNvSpPr/>
              <p:nvPr/>
            </p:nvSpPr>
            <p:spPr>
              <a:xfrm>
                <a:off x="7777860" y="5584037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22" y="0"/>
                    </a:moveTo>
                    <a:lnTo>
                      <a:pt x="20434" y="11899"/>
                    </a:lnTo>
                    <a:lnTo>
                      <a:pt x="16319" y="13830"/>
                    </a:lnTo>
                    <a:lnTo>
                      <a:pt x="12496" y="16459"/>
                    </a:lnTo>
                    <a:lnTo>
                      <a:pt x="9271" y="19735"/>
                    </a:lnTo>
                    <a:lnTo>
                      <a:pt x="0" y="10464"/>
                    </a:lnTo>
                    <a:lnTo>
                      <a:pt x="4318" y="6146"/>
                    </a:lnTo>
                    <a:lnTo>
                      <a:pt x="9372" y="2578"/>
                    </a:lnTo>
                    <a:lnTo>
                      <a:pt x="1492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54" name="object 1154"/>
              <p:cNvSpPr/>
              <p:nvPr/>
            </p:nvSpPr>
            <p:spPr>
              <a:xfrm>
                <a:off x="7777860" y="5584037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22" y="0"/>
                    </a:moveTo>
                    <a:lnTo>
                      <a:pt x="9372" y="2578"/>
                    </a:lnTo>
                    <a:lnTo>
                      <a:pt x="4318" y="6146"/>
                    </a:lnTo>
                    <a:lnTo>
                      <a:pt x="0" y="10464"/>
                    </a:lnTo>
                    <a:lnTo>
                      <a:pt x="9271" y="19735"/>
                    </a:lnTo>
                    <a:lnTo>
                      <a:pt x="12496" y="16459"/>
                    </a:lnTo>
                    <a:lnTo>
                      <a:pt x="16319" y="13830"/>
                    </a:lnTo>
                    <a:lnTo>
                      <a:pt x="20434" y="11899"/>
                    </a:lnTo>
                    <a:lnTo>
                      <a:pt x="14922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55" name="object 1155"/>
              <p:cNvSpPr/>
              <p:nvPr/>
            </p:nvSpPr>
            <p:spPr>
              <a:xfrm>
                <a:off x="7782521" y="5589981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178" y="2286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56" name="object 1156"/>
              <p:cNvSpPr/>
              <p:nvPr/>
            </p:nvSpPr>
            <p:spPr>
              <a:xfrm>
                <a:off x="7784807" y="5588596"/>
                <a:ext cx="7632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69">
                    <a:moveTo>
                      <a:pt x="7632" y="10718"/>
                    </a:moveTo>
                    <a:lnTo>
                      <a:pt x="3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57" name="object 1157"/>
              <p:cNvSpPr/>
              <p:nvPr/>
            </p:nvSpPr>
            <p:spPr>
              <a:xfrm>
                <a:off x="7749425" y="5566029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2"/>
                    </a:moveTo>
                    <a:lnTo>
                      <a:pt x="129479" y="51088"/>
                    </a:lnTo>
                    <a:lnTo>
                      <a:pt x="124922" y="37769"/>
                    </a:lnTo>
                    <a:lnTo>
                      <a:pt x="117752" y="25920"/>
                    </a:lnTo>
                    <a:lnTo>
                      <a:pt x="108319" y="15887"/>
                    </a:lnTo>
                    <a:lnTo>
                      <a:pt x="96971" y="8016"/>
                    </a:lnTo>
                    <a:lnTo>
                      <a:pt x="84058" y="2653"/>
                    </a:lnTo>
                    <a:lnTo>
                      <a:pt x="69929" y="144"/>
                    </a:lnTo>
                    <a:lnTo>
                      <a:pt x="65544" y="0"/>
                    </a:lnTo>
                    <a:lnTo>
                      <a:pt x="51101" y="1593"/>
                    </a:lnTo>
                    <a:lnTo>
                      <a:pt x="37781" y="6142"/>
                    </a:lnTo>
                    <a:lnTo>
                      <a:pt x="25931" y="13302"/>
                    </a:lnTo>
                    <a:lnTo>
                      <a:pt x="15896" y="22727"/>
                    </a:lnTo>
                    <a:lnTo>
                      <a:pt x="8022" y="34070"/>
                    </a:lnTo>
                    <a:lnTo>
                      <a:pt x="2656" y="46986"/>
                    </a:lnTo>
                    <a:lnTo>
                      <a:pt x="145" y="61130"/>
                    </a:lnTo>
                    <a:lnTo>
                      <a:pt x="0" y="65532"/>
                    </a:lnTo>
                    <a:lnTo>
                      <a:pt x="1594" y="79970"/>
                    </a:lnTo>
                    <a:lnTo>
                      <a:pt x="6145" y="93286"/>
                    </a:lnTo>
                    <a:lnTo>
                      <a:pt x="13307" y="105135"/>
                    </a:lnTo>
                    <a:lnTo>
                      <a:pt x="22734" y="115169"/>
                    </a:lnTo>
                    <a:lnTo>
                      <a:pt x="34080" y="123041"/>
                    </a:lnTo>
                    <a:lnTo>
                      <a:pt x="46998" y="128407"/>
                    </a:lnTo>
                    <a:lnTo>
                      <a:pt x="61143" y="130918"/>
                    </a:lnTo>
                    <a:lnTo>
                      <a:pt x="65544" y="131063"/>
                    </a:lnTo>
                    <a:lnTo>
                      <a:pt x="79968" y="129469"/>
                    </a:lnTo>
                    <a:lnTo>
                      <a:pt x="93280" y="124917"/>
                    </a:lnTo>
                    <a:lnTo>
                      <a:pt x="105129" y="117754"/>
                    </a:lnTo>
                    <a:lnTo>
                      <a:pt x="115168" y="108327"/>
                    </a:lnTo>
                    <a:lnTo>
                      <a:pt x="123047" y="96981"/>
                    </a:lnTo>
                    <a:lnTo>
                      <a:pt x="128418" y="84064"/>
                    </a:lnTo>
                    <a:lnTo>
                      <a:pt x="130931" y="69922"/>
                    </a:lnTo>
                    <a:lnTo>
                      <a:pt x="131076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58" name="object 1158"/>
              <p:cNvSpPr/>
              <p:nvPr/>
            </p:nvSpPr>
            <p:spPr>
              <a:xfrm>
                <a:off x="7691234" y="5268963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30932" y="69923"/>
                    </a:lnTo>
                    <a:lnTo>
                      <a:pt x="128422" y="84069"/>
                    </a:lnTo>
                    <a:lnTo>
                      <a:pt x="123057" y="96987"/>
                    </a:lnTo>
                    <a:lnTo>
                      <a:pt x="115185" y="108332"/>
                    </a:lnTo>
                    <a:lnTo>
                      <a:pt x="105151" y="117758"/>
                    </a:lnTo>
                    <a:lnTo>
                      <a:pt x="93302" y="124919"/>
                    </a:lnTo>
                    <a:lnTo>
                      <a:pt x="79984" y="129470"/>
                    </a:lnTo>
                    <a:lnTo>
                      <a:pt x="65544" y="131063"/>
                    </a:lnTo>
                    <a:lnTo>
                      <a:pt x="61148" y="130918"/>
                    </a:lnTo>
                    <a:lnTo>
                      <a:pt x="47016" y="128408"/>
                    </a:lnTo>
                    <a:lnTo>
                      <a:pt x="34102" y="123044"/>
                    </a:lnTo>
                    <a:lnTo>
                      <a:pt x="22755" y="115173"/>
                    </a:lnTo>
                    <a:lnTo>
                      <a:pt x="13322" y="105140"/>
                    </a:lnTo>
                    <a:lnTo>
                      <a:pt x="6153" y="93292"/>
                    </a:lnTo>
                    <a:lnTo>
                      <a:pt x="1596" y="79974"/>
                    </a:lnTo>
                    <a:lnTo>
                      <a:pt x="0" y="65531"/>
                    </a:lnTo>
                    <a:lnTo>
                      <a:pt x="145" y="61136"/>
                    </a:lnTo>
                    <a:lnTo>
                      <a:pt x="2660" y="47005"/>
                    </a:lnTo>
                    <a:lnTo>
                      <a:pt x="8032" y="34093"/>
                    </a:lnTo>
                    <a:lnTo>
                      <a:pt x="15913" y="22748"/>
                    </a:lnTo>
                    <a:lnTo>
                      <a:pt x="25952" y="13318"/>
                    </a:lnTo>
                    <a:lnTo>
                      <a:pt x="37803" y="6151"/>
                    </a:lnTo>
                    <a:lnTo>
                      <a:pt x="51117" y="1595"/>
                    </a:lnTo>
                    <a:lnTo>
                      <a:pt x="65544" y="0"/>
                    </a:lnTo>
                    <a:lnTo>
                      <a:pt x="69934" y="144"/>
                    </a:lnTo>
                    <a:lnTo>
                      <a:pt x="84077" y="2657"/>
                    </a:lnTo>
                    <a:lnTo>
                      <a:pt x="96994" y="8026"/>
                    </a:lnTo>
                    <a:lnTo>
                      <a:pt x="108340" y="15904"/>
                    </a:lnTo>
                    <a:lnTo>
                      <a:pt x="117767" y="25941"/>
                    </a:lnTo>
                    <a:lnTo>
                      <a:pt x="124930" y="37791"/>
                    </a:lnTo>
                    <a:lnTo>
                      <a:pt x="129482" y="51103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59" name="object 1159"/>
              <p:cNvSpPr/>
              <p:nvPr/>
            </p:nvSpPr>
            <p:spPr>
              <a:xfrm>
                <a:off x="7746110" y="5345214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49"/>
                    </a:moveTo>
                    <a:lnTo>
                      <a:pt x="3467" y="50596"/>
                    </a:lnTo>
                    <a:lnTo>
                      <a:pt x="7086" y="50901"/>
                    </a:lnTo>
                    <a:lnTo>
                      <a:pt x="10668" y="50901"/>
                    </a:lnTo>
                    <a:lnTo>
                      <a:pt x="24637" y="49299"/>
                    </a:lnTo>
                    <a:lnTo>
                      <a:pt x="37551" y="44717"/>
                    </a:lnTo>
                    <a:lnTo>
                      <a:pt x="49010" y="37490"/>
                    </a:lnTo>
                    <a:lnTo>
                      <a:pt x="58613" y="27955"/>
                    </a:lnTo>
                    <a:lnTo>
                      <a:pt x="65963" y="16446"/>
                    </a:lnTo>
                    <a:lnTo>
                      <a:pt x="70658" y="330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60" name="object 1160"/>
              <p:cNvSpPr/>
              <p:nvPr/>
            </p:nvSpPr>
            <p:spPr>
              <a:xfrm>
                <a:off x="7761732" y="5358612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13" y="29959"/>
                    </a:lnTo>
                    <a:lnTo>
                      <a:pt x="25043" y="24367"/>
                    </a:lnTo>
                    <a:lnTo>
                      <a:pt x="35347" y="16221"/>
                    </a:lnTo>
                    <a:lnTo>
                      <a:pt x="43584" y="5829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61" name="object 1161"/>
              <p:cNvSpPr/>
              <p:nvPr/>
            </p:nvSpPr>
            <p:spPr>
              <a:xfrm>
                <a:off x="7778648" y="5371109"/>
                <a:ext cx="14732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12">
                    <a:moveTo>
                      <a:pt x="0" y="10312"/>
                    </a:moveTo>
                    <a:lnTo>
                      <a:pt x="5461" y="7785"/>
                    </a:lnTo>
                    <a:lnTo>
                      <a:pt x="10464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62" name="object 1162"/>
              <p:cNvSpPr/>
              <p:nvPr/>
            </p:nvSpPr>
            <p:spPr>
              <a:xfrm>
                <a:off x="7719720" y="5287022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71" y="0"/>
                    </a:moveTo>
                    <a:lnTo>
                      <a:pt x="20434" y="11849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71" y="19697"/>
                    </a:lnTo>
                    <a:lnTo>
                      <a:pt x="0" y="10413"/>
                    </a:lnTo>
                    <a:lnTo>
                      <a:pt x="4305" y="6096"/>
                    </a:lnTo>
                    <a:lnTo>
                      <a:pt x="9372" y="2578"/>
                    </a:lnTo>
                    <a:lnTo>
                      <a:pt x="1487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63" name="object 1163"/>
              <p:cNvSpPr/>
              <p:nvPr/>
            </p:nvSpPr>
            <p:spPr>
              <a:xfrm>
                <a:off x="7719720" y="5287022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71" y="0"/>
                    </a:moveTo>
                    <a:lnTo>
                      <a:pt x="9372" y="2578"/>
                    </a:lnTo>
                    <a:lnTo>
                      <a:pt x="4305" y="6096"/>
                    </a:lnTo>
                    <a:lnTo>
                      <a:pt x="0" y="10413"/>
                    </a:lnTo>
                    <a:lnTo>
                      <a:pt x="9271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49"/>
                    </a:lnTo>
                    <a:lnTo>
                      <a:pt x="14871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64" name="object 1164"/>
              <p:cNvSpPr/>
              <p:nvPr/>
            </p:nvSpPr>
            <p:spPr>
              <a:xfrm>
                <a:off x="7724330" y="5292928"/>
                <a:ext cx="13042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18">
                    <a:moveTo>
                      <a:pt x="13042" y="0"/>
                    </a:moveTo>
                    <a:lnTo>
                      <a:pt x="8229" y="2273"/>
                    </a:lnTo>
                    <a:lnTo>
                      <a:pt x="3822" y="5359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65" name="object 1165"/>
              <p:cNvSpPr/>
              <p:nvPr/>
            </p:nvSpPr>
            <p:spPr>
              <a:xfrm>
                <a:off x="7726616" y="5291582"/>
                <a:ext cx="7683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10718">
                    <a:moveTo>
                      <a:pt x="7683" y="10667"/>
                    </a:moveTo>
                    <a:lnTo>
                      <a:pt x="88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66" name="object 1166"/>
              <p:cNvSpPr/>
              <p:nvPr/>
            </p:nvSpPr>
            <p:spPr>
              <a:xfrm>
                <a:off x="7691234" y="5268963"/>
                <a:ext cx="131076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63">
                    <a:moveTo>
                      <a:pt x="131076" y="65531"/>
                    </a:moveTo>
                    <a:lnTo>
                      <a:pt x="129482" y="51103"/>
                    </a:lnTo>
                    <a:lnTo>
                      <a:pt x="124930" y="37791"/>
                    </a:lnTo>
                    <a:lnTo>
                      <a:pt x="117767" y="25941"/>
                    </a:lnTo>
                    <a:lnTo>
                      <a:pt x="108340" y="15904"/>
                    </a:lnTo>
                    <a:lnTo>
                      <a:pt x="96994" y="8026"/>
                    </a:lnTo>
                    <a:lnTo>
                      <a:pt x="84077" y="2657"/>
                    </a:lnTo>
                    <a:lnTo>
                      <a:pt x="69934" y="144"/>
                    </a:lnTo>
                    <a:lnTo>
                      <a:pt x="65544" y="0"/>
                    </a:lnTo>
                    <a:lnTo>
                      <a:pt x="51117" y="1595"/>
                    </a:lnTo>
                    <a:lnTo>
                      <a:pt x="37803" y="6151"/>
                    </a:lnTo>
                    <a:lnTo>
                      <a:pt x="25952" y="13318"/>
                    </a:lnTo>
                    <a:lnTo>
                      <a:pt x="15913" y="22748"/>
                    </a:lnTo>
                    <a:lnTo>
                      <a:pt x="8032" y="34093"/>
                    </a:lnTo>
                    <a:lnTo>
                      <a:pt x="2660" y="47005"/>
                    </a:lnTo>
                    <a:lnTo>
                      <a:pt x="145" y="61136"/>
                    </a:lnTo>
                    <a:lnTo>
                      <a:pt x="0" y="65531"/>
                    </a:lnTo>
                    <a:lnTo>
                      <a:pt x="1596" y="79974"/>
                    </a:lnTo>
                    <a:lnTo>
                      <a:pt x="6153" y="93292"/>
                    </a:lnTo>
                    <a:lnTo>
                      <a:pt x="13322" y="105140"/>
                    </a:lnTo>
                    <a:lnTo>
                      <a:pt x="22755" y="115173"/>
                    </a:lnTo>
                    <a:lnTo>
                      <a:pt x="34102" y="123044"/>
                    </a:lnTo>
                    <a:lnTo>
                      <a:pt x="47016" y="128408"/>
                    </a:lnTo>
                    <a:lnTo>
                      <a:pt x="61148" y="130918"/>
                    </a:lnTo>
                    <a:lnTo>
                      <a:pt x="65544" y="131063"/>
                    </a:lnTo>
                    <a:lnTo>
                      <a:pt x="79984" y="129470"/>
                    </a:lnTo>
                    <a:lnTo>
                      <a:pt x="93302" y="124919"/>
                    </a:lnTo>
                    <a:lnTo>
                      <a:pt x="105151" y="117758"/>
                    </a:lnTo>
                    <a:lnTo>
                      <a:pt x="115185" y="108332"/>
                    </a:lnTo>
                    <a:lnTo>
                      <a:pt x="123057" y="96987"/>
                    </a:lnTo>
                    <a:lnTo>
                      <a:pt x="128422" y="84069"/>
                    </a:lnTo>
                    <a:lnTo>
                      <a:pt x="130932" y="69923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67" name="object 1167"/>
              <p:cNvSpPr/>
              <p:nvPr/>
            </p:nvSpPr>
            <p:spPr>
              <a:xfrm>
                <a:off x="7898015" y="5088534"/>
                <a:ext cx="131064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13">
                    <a:moveTo>
                      <a:pt x="131064" y="65481"/>
                    </a:moveTo>
                    <a:lnTo>
                      <a:pt x="130919" y="69872"/>
                    </a:lnTo>
                    <a:lnTo>
                      <a:pt x="128405" y="84018"/>
                    </a:lnTo>
                    <a:lnTo>
                      <a:pt x="123034" y="96936"/>
                    </a:lnTo>
                    <a:lnTo>
                      <a:pt x="115155" y="108281"/>
                    </a:lnTo>
                    <a:lnTo>
                      <a:pt x="105116" y="117707"/>
                    </a:lnTo>
                    <a:lnTo>
                      <a:pt x="93267" y="124869"/>
                    </a:lnTo>
                    <a:lnTo>
                      <a:pt x="79956" y="129419"/>
                    </a:lnTo>
                    <a:lnTo>
                      <a:pt x="65532" y="131013"/>
                    </a:lnTo>
                    <a:lnTo>
                      <a:pt x="61140" y="130868"/>
                    </a:lnTo>
                    <a:lnTo>
                      <a:pt x="46994" y="128359"/>
                    </a:lnTo>
                    <a:lnTo>
                      <a:pt x="34076" y="122996"/>
                    </a:lnTo>
                    <a:lnTo>
                      <a:pt x="22731" y="115126"/>
                    </a:lnTo>
                    <a:lnTo>
                      <a:pt x="13305" y="105093"/>
                    </a:lnTo>
                    <a:lnTo>
                      <a:pt x="6144" y="93244"/>
                    </a:lnTo>
                    <a:lnTo>
                      <a:pt x="1593" y="79924"/>
                    </a:lnTo>
                    <a:lnTo>
                      <a:pt x="0" y="65481"/>
                    </a:lnTo>
                    <a:lnTo>
                      <a:pt x="141" y="61135"/>
                    </a:lnTo>
                    <a:lnTo>
                      <a:pt x="2644" y="46998"/>
                    </a:lnTo>
                    <a:lnTo>
                      <a:pt x="8003" y="34083"/>
                    </a:lnTo>
                    <a:lnTo>
                      <a:pt x="15873" y="22739"/>
                    </a:lnTo>
                    <a:lnTo>
                      <a:pt x="25907" y="13311"/>
                    </a:lnTo>
                    <a:lnTo>
                      <a:pt x="37759" y="6147"/>
                    </a:lnTo>
                    <a:lnTo>
                      <a:pt x="51082" y="1594"/>
                    </a:lnTo>
                    <a:lnTo>
                      <a:pt x="65532" y="0"/>
                    </a:lnTo>
                    <a:lnTo>
                      <a:pt x="69876" y="141"/>
                    </a:lnTo>
                    <a:lnTo>
                      <a:pt x="84014" y="2643"/>
                    </a:lnTo>
                    <a:lnTo>
                      <a:pt x="96935" y="8001"/>
                    </a:lnTo>
                    <a:lnTo>
                      <a:pt x="108290" y="15868"/>
                    </a:lnTo>
                    <a:lnTo>
                      <a:pt x="117730" y="25896"/>
                    </a:lnTo>
                    <a:lnTo>
                      <a:pt x="124904" y="37739"/>
                    </a:lnTo>
                    <a:lnTo>
                      <a:pt x="129466" y="51050"/>
                    </a:lnTo>
                    <a:lnTo>
                      <a:pt x="131064" y="6548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68" name="object 1168"/>
              <p:cNvSpPr/>
              <p:nvPr/>
            </p:nvSpPr>
            <p:spPr>
              <a:xfrm>
                <a:off x="7952828" y="5164734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688" y="49299"/>
                    </a:lnTo>
                    <a:lnTo>
                      <a:pt x="37602" y="44717"/>
                    </a:lnTo>
                    <a:lnTo>
                      <a:pt x="49060" y="37490"/>
                    </a:lnTo>
                    <a:lnTo>
                      <a:pt x="58664" y="27955"/>
                    </a:lnTo>
                    <a:lnTo>
                      <a:pt x="66013" y="16446"/>
                    </a:lnTo>
                    <a:lnTo>
                      <a:pt x="70709" y="330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69" name="object 1169"/>
              <p:cNvSpPr/>
              <p:nvPr/>
            </p:nvSpPr>
            <p:spPr>
              <a:xfrm>
                <a:off x="7968500" y="5178132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77"/>
                    </a:lnTo>
                    <a:lnTo>
                      <a:pt x="25055" y="24378"/>
                    </a:lnTo>
                    <a:lnTo>
                      <a:pt x="35353" y="16212"/>
                    </a:lnTo>
                    <a:lnTo>
                      <a:pt x="43568" y="5797"/>
                    </a:lnTo>
                    <a:lnTo>
                      <a:pt x="4668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70" name="object 1170"/>
              <p:cNvSpPr/>
              <p:nvPr/>
            </p:nvSpPr>
            <p:spPr>
              <a:xfrm>
                <a:off x="7985417" y="5190680"/>
                <a:ext cx="14744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10261">
                    <a:moveTo>
                      <a:pt x="0" y="10261"/>
                    </a:moveTo>
                    <a:lnTo>
                      <a:pt x="5460" y="7734"/>
                    </a:lnTo>
                    <a:lnTo>
                      <a:pt x="10477" y="4216"/>
                    </a:lnTo>
                    <a:lnTo>
                      <a:pt x="14744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71" name="object 1171"/>
              <p:cNvSpPr/>
              <p:nvPr/>
            </p:nvSpPr>
            <p:spPr>
              <a:xfrm>
                <a:off x="7926489" y="5106543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20434" y="11849"/>
                    </a:lnTo>
                    <a:lnTo>
                      <a:pt x="16268" y="13792"/>
                    </a:lnTo>
                    <a:lnTo>
                      <a:pt x="12496" y="16471"/>
                    </a:lnTo>
                    <a:lnTo>
                      <a:pt x="9220" y="19697"/>
                    </a:lnTo>
                    <a:lnTo>
                      <a:pt x="0" y="10414"/>
                    </a:lnTo>
                    <a:lnTo>
                      <a:pt x="4317" y="6096"/>
                    </a:lnTo>
                    <a:lnTo>
                      <a:pt x="9321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72" name="object 1172"/>
              <p:cNvSpPr/>
              <p:nvPr/>
            </p:nvSpPr>
            <p:spPr>
              <a:xfrm>
                <a:off x="7926489" y="5106543"/>
                <a:ext cx="20434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697">
                    <a:moveTo>
                      <a:pt x="14884" y="0"/>
                    </a:moveTo>
                    <a:lnTo>
                      <a:pt x="9321" y="2578"/>
                    </a:lnTo>
                    <a:lnTo>
                      <a:pt x="4317" y="6096"/>
                    </a:lnTo>
                    <a:lnTo>
                      <a:pt x="0" y="10414"/>
                    </a:lnTo>
                    <a:lnTo>
                      <a:pt x="9220" y="19697"/>
                    </a:lnTo>
                    <a:lnTo>
                      <a:pt x="12496" y="16471"/>
                    </a:lnTo>
                    <a:lnTo>
                      <a:pt x="16268" y="13792"/>
                    </a:lnTo>
                    <a:lnTo>
                      <a:pt x="20434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73" name="object 1173"/>
              <p:cNvSpPr/>
              <p:nvPr/>
            </p:nvSpPr>
            <p:spPr>
              <a:xfrm>
                <a:off x="7931099" y="5112448"/>
                <a:ext cx="13042" cy="9169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69">
                    <a:moveTo>
                      <a:pt x="13042" y="0"/>
                    </a:moveTo>
                    <a:lnTo>
                      <a:pt x="8191" y="2273"/>
                    </a:lnTo>
                    <a:lnTo>
                      <a:pt x="3771" y="5359"/>
                    </a:lnTo>
                    <a:lnTo>
                      <a:pt x="0" y="9169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74" name="object 1174"/>
              <p:cNvSpPr/>
              <p:nvPr/>
            </p:nvSpPr>
            <p:spPr>
              <a:xfrm>
                <a:off x="7933385" y="5111102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667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75" name="object 1175"/>
              <p:cNvSpPr/>
              <p:nvPr/>
            </p:nvSpPr>
            <p:spPr>
              <a:xfrm>
                <a:off x="7898015" y="5088534"/>
                <a:ext cx="131064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13">
                    <a:moveTo>
                      <a:pt x="131064" y="65481"/>
                    </a:moveTo>
                    <a:lnTo>
                      <a:pt x="129466" y="51050"/>
                    </a:lnTo>
                    <a:lnTo>
                      <a:pt x="124904" y="37739"/>
                    </a:lnTo>
                    <a:lnTo>
                      <a:pt x="117730" y="25896"/>
                    </a:lnTo>
                    <a:lnTo>
                      <a:pt x="108290" y="15868"/>
                    </a:lnTo>
                    <a:lnTo>
                      <a:pt x="96935" y="8001"/>
                    </a:lnTo>
                    <a:lnTo>
                      <a:pt x="84014" y="2643"/>
                    </a:lnTo>
                    <a:lnTo>
                      <a:pt x="69876" y="141"/>
                    </a:lnTo>
                    <a:lnTo>
                      <a:pt x="65532" y="0"/>
                    </a:lnTo>
                    <a:lnTo>
                      <a:pt x="51082" y="1594"/>
                    </a:lnTo>
                    <a:lnTo>
                      <a:pt x="37759" y="6147"/>
                    </a:lnTo>
                    <a:lnTo>
                      <a:pt x="25907" y="13311"/>
                    </a:lnTo>
                    <a:lnTo>
                      <a:pt x="15873" y="22739"/>
                    </a:lnTo>
                    <a:lnTo>
                      <a:pt x="8003" y="34083"/>
                    </a:lnTo>
                    <a:lnTo>
                      <a:pt x="2644" y="46998"/>
                    </a:lnTo>
                    <a:lnTo>
                      <a:pt x="141" y="61135"/>
                    </a:lnTo>
                    <a:lnTo>
                      <a:pt x="0" y="65481"/>
                    </a:lnTo>
                    <a:lnTo>
                      <a:pt x="1593" y="79924"/>
                    </a:lnTo>
                    <a:lnTo>
                      <a:pt x="6144" y="93244"/>
                    </a:lnTo>
                    <a:lnTo>
                      <a:pt x="13305" y="105093"/>
                    </a:lnTo>
                    <a:lnTo>
                      <a:pt x="22731" y="115126"/>
                    </a:lnTo>
                    <a:lnTo>
                      <a:pt x="34076" y="122996"/>
                    </a:lnTo>
                    <a:lnTo>
                      <a:pt x="46994" y="128359"/>
                    </a:lnTo>
                    <a:lnTo>
                      <a:pt x="61140" y="130868"/>
                    </a:lnTo>
                    <a:lnTo>
                      <a:pt x="65532" y="131013"/>
                    </a:lnTo>
                    <a:lnTo>
                      <a:pt x="79956" y="129419"/>
                    </a:lnTo>
                    <a:lnTo>
                      <a:pt x="93267" y="124869"/>
                    </a:lnTo>
                    <a:lnTo>
                      <a:pt x="105116" y="117707"/>
                    </a:lnTo>
                    <a:lnTo>
                      <a:pt x="115155" y="108281"/>
                    </a:lnTo>
                    <a:lnTo>
                      <a:pt x="123034" y="96936"/>
                    </a:lnTo>
                    <a:lnTo>
                      <a:pt x="128405" y="84018"/>
                    </a:lnTo>
                    <a:lnTo>
                      <a:pt x="130919" y="69872"/>
                    </a:lnTo>
                    <a:lnTo>
                      <a:pt x="131064" y="6548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76" name="object 1176"/>
              <p:cNvSpPr/>
              <p:nvPr/>
            </p:nvSpPr>
            <p:spPr>
              <a:xfrm>
                <a:off x="7861452" y="4814595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30871" y="69876"/>
                    </a:lnTo>
                    <a:lnTo>
                      <a:pt x="128369" y="84014"/>
                    </a:lnTo>
                    <a:lnTo>
                      <a:pt x="123011" y="96935"/>
                    </a:lnTo>
                    <a:lnTo>
                      <a:pt x="115144" y="108290"/>
                    </a:lnTo>
                    <a:lnTo>
                      <a:pt x="105116" y="117730"/>
                    </a:lnTo>
                    <a:lnTo>
                      <a:pt x="93273" y="124904"/>
                    </a:lnTo>
                    <a:lnTo>
                      <a:pt x="79962" y="129466"/>
                    </a:lnTo>
                    <a:lnTo>
                      <a:pt x="65532" y="131064"/>
                    </a:lnTo>
                    <a:lnTo>
                      <a:pt x="61140" y="130919"/>
                    </a:lnTo>
                    <a:lnTo>
                      <a:pt x="46994" y="128405"/>
                    </a:lnTo>
                    <a:lnTo>
                      <a:pt x="34076" y="123034"/>
                    </a:lnTo>
                    <a:lnTo>
                      <a:pt x="22731" y="115155"/>
                    </a:lnTo>
                    <a:lnTo>
                      <a:pt x="13305" y="105116"/>
                    </a:lnTo>
                    <a:lnTo>
                      <a:pt x="6144" y="93267"/>
                    </a:lnTo>
                    <a:lnTo>
                      <a:pt x="1593" y="79956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3" y="46994"/>
                    </a:lnTo>
                    <a:lnTo>
                      <a:pt x="8016" y="34076"/>
                    </a:lnTo>
                    <a:lnTo>
                      <a:pt x="15887" y="22731"/>
                    </a:lnTo>
                    <a:lnTo>
                      <a:pt x="25920" y="13305"/>
                    </a:lnTo>
                    <a:lnTo>
                      <a:pt x="37769" y="6144"/>
                    </a:lnTo>
                    <a:lnTo>
                      <a:pt x="51088" y="1593"/>
                    </a:lnTo>
                    <a:lnTo>
                      <a:pt x="65532" y="0"/>
                    </a:lnTo>
                    <a:lnTo>
                      <a:pt x="69877" y="141"/>
                    </a:lnTo>
                    <a:lnTo>
                      <a:pt x="84014" y="2644"/>
                    </a:lnTo>
                    <a:lnTo>
                      <a:pt x="96929" y="8003"/>
                    </a:lnTo>
                    <a:lnTo>
                      <a:pt x="108273" y="15873"/>
                    </a:lnTo>
                    <a:lnTo>
                      <a:pt x="117701" y="25907"/>
                    </a:lnTo>
                    <a:lnTo>
                      <a:pt x="124865" y="37759"/>
                    </a:lnTo>
                    <a:lnTo>
                      <a:pt x="129418" y="51082"/>
                    </a:lnTo>
                    <a:lnTo>
                      <a:pt x="13101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77" name="object 1177"/>
              <p:cNvSpPr/>
              <p:nvPr/>
            </p:nvSpPr>
            <p:spPr>
              <a:xfrm>
                <a:off x="7916265" y="4890795"/>
                <a:ext cx="71335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888">
                    <a:moveTo>
                      <a:pt x="0" y="49949"/>
                    </a:moveTo>
                    <a:lnTo>
                      <a:pt x="3517" y="50596"/>
                    </a:lnTo>
                    <a:lnTo>
                      <a:pt x="7099" y="50888"/>
                    </a:lnTo>
                    <a:lnTo>
                      <a:pt x="10718" y="50888"/>
                    </a:lnTo>
                    <a:lnTo>
                      <a:pt x="24696" y="49289"/>
                    </a:lnTo>
                    <a:lnTo>
                      <a:pt x="37615" y="44711"/>
                    </a:lnTo>
                    <a:lnTo>
                      <a:pt x="49074" y="37487"/>
                    </a:lnTo>
                    <a:lnTo>
                      <a:pt x="58671" y="27949"/>
                    </a:lnTo>
                    <a:lnTo>
                      <a:pt x="66005" y="16428"/>
                    </a:lnTo>
                    <a:lnTo>
                      <a:pt x="70675" y="3256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78" name="object 1178"/>
              <p:cNvSpPr/>
              <p:nvPr/>
            </p:nvSpPr>
            <p:spPr>
              <a:xfrm>
                <a:off x="7931937" y="4904181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21" y="29982"/>
                    </a:lnTo>
                    <a:lnTo>
                      <a:pt x="25055" y="24383"/>
                    </a:lnTo>
                    <a:lnTo>
                      <a:pt x="35353" y="16215"/>
                    </a:lnTo>
                    <a:lnTo>
                      <a:pt x="43568" y="5798"/>
                    </a:lnTo>
                    <a:lnTo>
                      <a:pt x="46685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79" name="object 1179"/>
              <p:cNvSpPr/>
              <p:nvPr/>
            </p:nvSpPr>
            <p:spPr>
              <a:xfrm>
                <a:off x="7948866" y="4916741"/>
                <a:ext cx="14681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10261">
                    <a:moveTo>
                      <a:pt x="0" y="10261"/>
                    </a:moveTo>
                    <a:lnTo>
                      <a:pt x="5448" y="7734"/>
                    </a:lnTo>
                    <a:lnTo>
                      <a:pt x="10414" y="4254"/>
                    </a:lnTo>
                    <a:lnTo>
                      <a:pt x="1468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80" name="object 1180"/>
              <p:cNvSpPr/>
              <p:nvPr/>
            </p:nvSpPr>
            <p:spPr>
              <a:xfrm>
                <a:off x="7889875" y="4832604"/>
                <a:ext cx="2048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5">
                    <a:moveTo>
                      <a:pt x="14935" y="0"/>
                    </a:moveTo>
                    <a:lnTo>
                      <a:pt x="20485" y="11849"/>
                    </a:lnTo>
                    <a:lnTo>
                      <a:pt x="16319" y="13779"/>
                    </a:lnTo>
                    <a:lnTo>
                      <a:pt x="12496" y="16459"/>
                    </a:lnTo>
                    <a:lnTo>
                      <a:pt x="9271" y="19685"/>
                    </a:lnTo>
                    <a:lnTo>
                      <a:pt x="0" y="10413"/>
                    </a:lnTo>
                    <a:lnTo>
                      <a:pt x="4318" y="609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81" name="object 1181"/>
              <p:cNvSpPr/>
              <p:nvPr/>
            </p:nvSpPr>
            <p:spPr>
              <a:xfrm>
                <a:off x="7889875" y="4832604"/>
                <a:ext cx="2048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85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8" y="6096"/>
                    </a:lnTo>
                    <a:lnTo>
                      <a:pt x="0" y="10413"/>
                    </a:lnTo>
                    <a:lnTo>
                      <a:pt x="9271" y="19685"/>
                    </a:lnTo>
                    <a:lnTo>
                      <a:pt x="12496" y="16459"/>
                    </a:lnTo>
                    <a:lnTo>
                      <a:pt x="16319" y="13779"/>
                    </a:lnTo>
                    <a:lnTo>
                      <a:pt x="20485" y="1184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82" name="object 1182"/>
              <p:cNvSpPr/>
              <p:nvPr/>
            </p:nvSpPr>
            <p:spPr>
              <a:xfrm>
                <a:off x="7894535" y="4838496"/>
                <a:ext cx="13055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82">
                    <a:moveTo>
                      <a:pt x="13055" y="0"/>
                    </a:moveTo>
                    <a:lnTo>
                      <a:pt x="8191" y="2286"/>
                    </a:lnTo>
                    <a:lnTo>
                      <a:pt x="3771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83" name="object 1183"/>
              <p:cNvSpPr/>
              <p:nvPr/>
            </p:nvSpPr>
            <p:spPr>
              <a:xfrm>
                <a:off x="7896821" y="4837163"/>
                <a:ext cx="7632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18">
                    <a:moveTo>
                      <a:pt x="7632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84" name="object 1184"/>
              <p:cNvSpPr/>
              <p:nvPr/>
            </p:nvSpPr>
            <p:spPr>
              <a:xfrm>
                <a:off x="7861452" y="4814595"/>
                <a:ext cx="13101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13" h="131064">
                    <a:moveTo>
                      <a:pt x="131013" y="65532"/>
                    </a:moveTo>
                    <a:lnTo>
                      <a:pt x="129418" y="51082"/>
                    </a:lnTo>
                    <a:lnTo>
                      <a:pt x="124865" y="37759"/>
                    </a:lnTo>
                    <a:lnTo>
                      <a:pt x="117701" y="25907"/>
                    </a:lnTo>
                    <a:lnTo>
                      <a:pt x="108273" y="15873"/>
                    </a:lnTo>
                    <a:lnTo>
                      <a:pt x="96929" y="8003"/>
                    </a:lnTo>
                    <a:lnTo>
                      <a:pt x="84014" y="2644"/>
                    </a:lnTo>
                    <a:lnTo>
                      <a:pt x="69877" y="141"/>
                    </a:lnTo>
                    <a:lnTo>
                      <a:pt x="65532" y="0"/>
                    </a:lnTo>
                    <a:lnTo>
                      <a:pt x="51088" y="1593"/>
                    </a:lnTo>
                    <a:lnTo>
                      <a:pt x="37769" y="6144"/>
                    </a:lnTo>
                    <a:lnTo>
                      <a:pt x="25920" y="13305"/>
                    </a:lnTo>
                    <a:lnTo>
                      <a:pt x="15887" y="22731"/>
                    </a:lnTo>
                    <a:lnTo>
                      <a:pt x="8016" y="34076"/>
                    </a:lnTo>
                    <a:lnTo>
                      <a:pt x="2653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3" y="79956"/>
                    </a:lnTo>
                    <a:lnTo>
                      <a:pt x="6144" y="93267"/>
                    </a:lnTo>
                    <a:lnTo>
                      <a:pt x="13305" y="105116"/>
                    </a:lnTo>
                    <a:lnTo>
                      <a:pt x="22731" y="115155"/>
                    </a:lnTo>
                    <a:lnTo>
                      <a:pt x="34076" y="123034"/>
                    </a:lnTo>
                    <a:lnTo>
                      <a:pt x="46994" y="128405"/>
                    </a:lnTo>
                    <a:lnTo>
                      <a:pt x="61140" y="130919"/>
                    </a:lnTo>
                    <a:lnTo>
                      <a:pt x="65532" y="131064"/>
                    </a:lnTo>
                    <a:lnTo>
                      <a:pt x="79962" y="129466"/>
                    </a:lnTo>
                    <a:lnTo>
                      <a:pt x="93273" y="124904"/>
                    </a:lnTo>
                    <a:lnTo>
                      <a:pt x="105116" y="117730"/>
                    </a:lnTo>
                    <a:lnTo>
                      <a:pt x="115144" y="108290"/>
                    </a:lnTo>
                    <a:lnTo>
                      <a:pt x="123011" y="96935"/>
                    </a:lnTo>
                    <a:lnTo>
                      <a:pt x="128369" y="84014"/>
                    </a:lnTo>
                    <a:lnTo>
                      <a:pt x="130871" y="69876"/>
                    </a:lnTo>
                    <a:lnTo>
                      <a:pt x="13101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85" name="object 1185"/>
              <p:cNvSpPr/>
              <p:nvPr/>
            </p:nvSpPr>
            <p:spPr>
              <a:xfrm>
                <a:off x="7590929" y="4719040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30919" y="69923"/>
                    </a:lnTo>
                    <a:lnTo>
                      <a:pt x="128406" y="84069"/>
                    </a:lnTo>
                    <a:lnTo>
                      <a:pt x="123037" y="96987"/>
                    </a:lnTo>
                    <a:lnTo>
                      <a:pt x="115159" y="108332"/>
                    </a:lnTo>
                    <a:lnTo>
                      <a:pt x="105122" y="117758"/>
                    </a:lnTo>
                    <a:lnTo>
                      <a:pt x="93272" y="124919"/>
                    </a:lnTo>
                    <a:lnTo>
                      <a:pt x="79960" y="129470"/>
                    </a:lnTo>
                    <a:lnTo>
                      <a:pt x="65531" y="131064"/>
                    </a:lnTo>
                    <a:lnTo>
                      <a:pt x="61141" y="130919"/>
                    </a:lnTo>
                    <a:lnTo>
                      <a:pt x="46999" y="128410"/>
                    </a:lnTo>
                    <a:lnTo>
                      <a:pt x="34082" y="123047"/>
                    </a:lnTo>
                    <a:lnTo>
                      <a:pt x="22736" y="115176"/>
                    </a:lnTo>
                    <a:lnTo>
                      <a:pt x="13309" y="105143"/>
                    </a:lnTo>
                    <a:lnTo>
                      <a:pt x="6146" y="93294"/>
                    </a:lnTo>
                    <a:lnTo>
                      <a:pt x="1594" y="79975"/>
                    </a:lnTo>
                    <a:lnTo>
                      <a:pt x="0" y="65532"/>
                    </a:lnTo>
                    <a:lnTo>
                      <a:pt x="144" y="61147"/>
                    </a:lnTo>
                    <a:lnTo>
                      <a:pt x="2654" y="47017"/>
                    </a:lnTo>
                    <a:lnTo>
                      <a:pt x="8018" y="34104"/>
                    </a:lnTo>
                    <a:lnTo>
                      <a:pt x="15891" y="22757"/>
                    </a:lnTo>
                    <a:lnTo>
                      <a:pt x="25925" y="13324"/>
                    </a:lnTo>
                    <a:lnTo>
                      <a:pt x="37774" y="6154"/>
                    </a:lnTo>
                    <a:lnTo>
                      <a:pt x="51092" y="1596"/>
                    </a:lnTo>
                    <a:lnTo>
                      <a:pt x="65531" y="0"/>
                    </a:lnTo>
                    <a:lnTo>
                      <a:pt x="69917" y="144"/>
                    </a:lnTo>
                    <a:lnTo>
                      <a:pt x="84050" y="2658"/>
                    </a:lnTo>
                    <a:lnTo>
                      <a:pt x="96964" y="8029"/>
                    </a:lnTo>
                    <a:lnTo>
                      <a:pt x="108311" y="15908"/>
                    </a:lnTo>
                    <a:lnTo>
                      <a:pt x="117743" y="25947"/>
                    </a:lnTo>
                    <a:lnTo>
                      <a:pt x="124911" y="37796"/>
                    </a:lnTo>
                    <a:lnTo>
                      <a:pt x="129467" y="51107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86" name="object 1186"/>
              <p:cNvSpPr/>
              <p:nvPr/>
            </p:nvSpPr>
            <p:spPr>
              <a:xfrm>
                <a:off x="7645742" y="4795291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30" y="50596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692" y="49299"/>
                    </a:lnTo>
                    <a:lnTo>
                      <a:pt x="37608" y="44717"/>
                    </a:lnTo>
                    <a:lnTo>
                      <a:pt x="49065" y="37490"/>
                    </a:lnTo>
                    <a:lnTo>
                      <a:pt x="58667" y="27955"/>
                    </a:lnTo>
                    <a:lnTo>
                      <a:pt x="66015" y="16446"/>
                    </a:lnTo>
                    <a:lnTo>
                      <a:pt x="70709" y="3300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87" name="object 1187"/>
              <p:cNvSpPr/>
              <p:nvPr/>
            </p:nvSpPr>
            <p:spPr>
              <a:xfrm>
                <a:off x="7661427" y="4808689"/>
                <a:ext cx="46685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85" h="32689">
                    <a:moveTo>
                      <a:pt x="0" y="32689"/>
                    </a:moveTo>
                    <a:lnTo>
                      <a:pt x="13116" y="29977"/>
                    </a:lnTo>
                    <a:lnTo>
                      <a:pt x="25049" y="24378"/>
                    </a:lnTo>
                    <a:lnTo>
                      <a:pt x="35350" y="16212"/>
                    </a:lnTo>
                    <a:lnTo>
                      <a:pt x="43568" y="5797"/>
                    </a:lnTo>
                    <a:lnTo>
                      <a:pt x="46685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88" name="object 1188"/>
              <p:cNvSpPr/>
              <p:nvPr/>
            </p:nvSpPr>
            <p:spPr>
              <a:xfrm>
                <a:off x="7678343" y="4821186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448" y="7785"/>
                    </a:lnTo>
                    <a:lnTo>
                      <a:pt x="10413" y="4318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89" name="object 1189"/>
              <p:cNvSpPr/>
              <p:nvPr/>
            </p:nvSpPr>
            <p:spPr>
              <a:xfrm>
                <a:off x="7619352" y="4737100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35" y="0"/>
                    </a:moveTo>
                    <a:lnTo>
                      <a:pt x="20485" y="11861"/>
                    </a:lnTo>
                    <a:lnTo>
                      <a:pt x="16319" y="13792"/>
                    </a:lnTo>
                    <a:lnTo>
                      <a:pt x="12560" y="16471"/>
                    </a:lnTo>
                    <a:lnTo>
                      <a:pt x="9283" y="19697"/>
                    </a:lnTo>
                    <a:lnTo>
                      <a:pt x="0" y="10413"/>
                    </a:lnTo>
                    <a:lnTo>
                      <a:pt x="4318" y="6096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90" name="object 1190"/>
              <p:cNvSpPr/>
              <p:nvPr/>
            </p:nvSpPr>
            <p:spPr>
              <a:xfrm>
                <a:off x="7619352" y="4737100"/>
                <a:ext cx="20485" cy="19697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697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8" y="6096"/>
                    </a:lnTo>
                    <a:lnTo>
                      <a:pt x="0" y="10413"/>
                    </a:lnTo>
                    <a:lnTo>
                      <a:pt x="9283" y="19697"/>
                    </a:lnTo>
                    <a:lnTo>
                      <a:pt x="12560" y="16471"/>
                    </a:lnTo>
                    <a:lnTo>
                      <a:pt x="16319" y="13792"/>
                    </a:lnTo>
                    <a:lnTo>
                      <a:pt x="20485" y="11861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91" name="object 1191"/>
              <p:cNvSpPr/>
              <p:nvPr/>
            </p:nvSpPr>
            <p:spPr>
              <a:xfrm>
                <a:off x="7624013" y="4743005"/>
                <a:ext cx="13055" cy="9182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82">
                    <a:moveTo>
                      <a:pt x="13055" y="0"/>
                    </a:moveTo>
                    <a:lnTo>
                      <a:pt x="8191" y="2286"/>
                    </a:lnTo>
                    <a:lnTo>
                      <a:pt x="3771" y="5359"/>
                    </a:lnTo>
                    <a:lnTo>
                      <a:pt x="0" y="9182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92" name="object 1192"/>
              <p:cNvSpPr/>
              <p:nvPr/>
            </p:nvSpPr>
            <p:spPr>
              <a:xfrm>
                <a:off x="7626299" y="4741659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66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93" name="object 1193"/>
              <p:cNvSpPr/>
              <p:nvPr/>
            </p:nvSpPr>
            <p:spPr>
              <a:xfrm>
                <a:off x="7590929" y="4719040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29467" y="51107"/>
                    </a:lnTo>
                    <a:lnTo>
                      <a:pt x="124911" y="37796"/>
                    </a:lnTo>
                    <a:lnTo>
                      <a:pt x="117743" y="25947"/>
                    </a:lnTo>
                    <a:lnTo>
                      <a:pt x="108311" y="15908"/>
                    </a:lnTo>
                    <a:lnTo>
                      <a:pt x="96964" y="8029"/>
                    </a:lnTo>
                    <a:lnTo>
                      <a:pt x="84050" y="2658"/>
                    </a:lnTo>
                    <a:lnTo>
                      <a:pt x="69917" y="144"/>
                    </a:lnTo>
                    <a:lnTo>
                      <a:pt x="65531" y="0"/>
                    </a:lnTo>
                    <a:lnTo>
                      <a:pt x="51092" y="1596"/>
                    </a:lnTo>
                    <a:lnTo>
                      <a:pt x="37774" y="6154"/>
                    </a:lnTo>
                    <a:lnTo>
                      <a:pt x="25925" y="13324"/>
                    </a:lnTo>
                    <a:lnTo>
                      <a:pt x="15891" y="22757"/>
                    </a:lnTo>
                    <a:lnTo>
                      <a:pt x="8018" y="34104"/>
                    </a:lnTo>
                    <a:lnTo>
                      <a:pt x="2654" y="47017"/>
                    </a:lnTo>
                    <a:lnTo>
                      <a:pt x="144" y="61147"/>
                    </a:lnTo>
                    <a:lnTo>
                      <a:pt x="0" y="65532"/>
                    </a:lnTo>
                    <a:lnTo>
                      <a:pt x="1594" y="79975"/>
                    </a:lnTo>
                    <a:lnTo>
                      <a:pt x="6146" y="93294"/>
                    </a:lnTo>
                    <a:lnTo>
                      <a:pt x="13309" y="105143"/>
                    </a:lnTo>
                    <a:lnTo>
                      <a:pt x="22736" y="115176"/>
                    </a:lnTo>
                    <a:lnTo>
                      <a:pt x="34082" y="123047"/>
                    </a:lnTo>
                    <a:lnTo>
                      <a:pt x="46999" y="128410"/>
                    </a:lnTo>
                    <a:lnTo>
                      <a:pt x="61141" y="130919"/>
                    </a:lnTo>
                    <a:lnTo>
                      <a:pt x="65531" y="131064"/>
                    </a:lnTo>
                    <a:lnTo>
                      <a:pt x="79960" y="129470"/>
                    </a:lnTo>
                    <a:lnTo>
                      <a:pt x="93272" y="124919"/>
                    </a:lnTo>
                    <a:lnTo>
                      <a:pt x="105122" y="117758"/>
                    </a:lnTo>
                    <a:lnTo>
                      <a:pt x="115159" y="108332"/>
                    </a:lnTo>
                    <a:lnTo>
                      <a:pt x="123037" y="96987"/>
                    </a:lnTo>
                    <a:lnTo>
                      <a:pt x="128406" y="84069"/>
                    </a:lnTo>
                    <a:lnTo>
                      <a:pt x="130919" y="69923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95" name="object 1195"/>
              <p:cNvSpPr/>
              <p:nvPr/>
            </p:nvSpPr>
            <p:spPr>
              <a:xfrm>
                <a:off x="7595095" y="4528743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49"/>
                    </a:moveTo>
                    <a:lnTo>
                      <a:pt x="3517" y="50546"/>
                    </a:lnTo>
                    <a:lnTo>
                      <a:pt x="7099" y="50901"/>
                    </a:lnTo>
                    <a:lnTo>
                      <a:pt x="10668" y="50901"/>
                    </a:lnTo>
                    <a:lnTo>
                      <a:pt x="24655" y="49299"/>
                    </a:lnTo>
                    <a:lnTo>
                      <a:pt x="37574" y="44717"/>
                    </a:lnTo>
                    <a:lnTo>
                      <a:pt x="49029" y="37490"/>
                    </a:lnTo>
                    <a:lnTo>
                      <a:pt x="58626" y="27955"/>
                    </a:lnTo>
                    <a:lnTo>
                      <a:pt x="65967" y="16446"/>
                    </a:lnTo>
                    <a:lnTo>
                      <a:pt x="70659" y="330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96" name="object 1196"/>
              <p:cNvSpPr/>
              <p:nvPr/>
            </p:nvSpPr>
            <p:spPr>
              <a:xfrm>
                <a:off x="7610729" y="4542129"/>
                <a:ext cx="46723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702">
                    <a:moveTo>
                      <a:pt x="0" y="32702"/>
                    </a:moveTo>
                    <a:lnTo>
                      <a:pt x="13108" y="29972"/>
                    </a:lnTo>
                    <a:lnTo>
                      <a:pt x="25038" y="24378"/>
                    </a:lnTo>
                    <a:lnTo>
                      <a:pt x="35342" y="16229"/>
                    </a:lnTo>
                    <a:lnTo>
                      <a:pt x="43576" y="5830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97" name="object 1197"/>
              <p:cNvSpPr/>
              <p:nvPr/>
            </p:nvSpPr>
            <p:spPr>
              <a:xfrm>
                <a:off x="7627645" y="4554639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99" y="7734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98" name="object 1198"/>
              <p:cNvSpPr/>
              <p:nvPr/>
            </p:nvSpPr>
            <p:spPr>
              <a:xfrm>
                <a:off x="7568704" y="4470501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35" y="0"/>
                    </a:moveTo>
                    <a:lnTo>
                      <a:pt x="20434" y="11899"/>
                    </a:lnTo>
                    <a:lnTo>
                      <a:pt x="16319" y="13843"/>
                    </a:lnTo>
                    <a:lnTo>
                      <a:pt x="12496" y="16471"/>
                    </a:lnTo>
                    <a:lnTo>
                      <a:pt x="9271" y="19735"/>
                    </a:lnTo>
                    <a:lnTo>
                      <a:pt x="0" y="10464"/>
                    </a:lnTo>
                    <a:lnTo>
                      <a:pt x="4318" y="614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99" name="object 1199"/>
              <p:cNvSpPr/>
              <p:nvPr/>
            </p:nvSpPr>
            <p:spPr>
              <a:xfrm>
                <a:off x="7568704" y="4470501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8" y="6146"/>
                    </a:lnTo>
                    <a:lnTo>
                      <a:pt x="0" y="10464"/>
                    </a:lnTo>
                    <a:lnTo>
                      <a:pt x="9271" y="19735"/>
                    </a:lnTo>
                    <a:lnTo>
                      <a:pt x="12496" y="16471"/>
                    </a:lnTo>
                    <a:lnTo>
                      <a:pt x="16319" y="13843"/>
                    </a:lnTo>
                    <a:lnTo>
                      <a:pt x="20434" y="1189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00" name="object 1200"/>
              <p:cNvSpPr/>
              <p:nvPr/>
            </p:nvSpPr>
            <p:spPr>
              <a:xfrm>
                <a:off x="7573314" y="4476457"/>
                <a:ext cx="13093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118">
                    <a:moveTo>
                      <a:pt x="13093" y="0"/>
                    </a:moveTo>
                    <a:lnTo>
                      <a:pt x="8242" y="2222"/>
                    </a:lnTo>
                    <a:lnTo>
                      <a:pt x="3771" y="5346"/>
                    </a:lnTo>
                    <a:lnTo>
                      <a:pt x="0" y="9118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01" name="object 1201"/>
              <p:cNvSpPr/>
              <p:nvPr/>
            </p:nvSpPr>
            <p:spPr>
              <a:xfrm>
                <a:off x="7575651" y="4475060"/>
                <a:ext cx="7632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10769">
                    <a:moveTo>
                      <a:pt x="7632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02" name="object 1202"/>
              <p:cNvSpPr/>
              <p:nvPr/>
            </p:nvSpPr>
            <p:spPr>
              <a:xfrm>
                <a:off x="7540231" y="4452493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29469" y="51088"/>
                    </a:lnTo>
                    <a:lnTo>
                      <a:pt x="124917" y="37769"/>
                    </a:lnTo>
                    <a:lnTo>
                      <a:pt x="117754" y="25920"/>
                    </a:lnTo>
                    <a:lnTo>
                      <a:pt x="108327" y="15887"/>
                    </a:lnTo>
                    <a:lnTo>
                      <a:pt x="96981" y="8016"/>
                    </a:lnTo>
                    <a:lnTo>
                      <a:pt x="84064" y="2653"/>
                    </a:lnTo>
                    <a:lnTo>
                      <a:pt x="69922" y="144"/>
                    </a:lnTo>
                    <a:lnTo>
                      <a:pt x="65531" y="0"/>
                    </a:lnTo>
                    <a:lnTo>
                      <a:pt x="51103" y="1593"/>
                    </a:lnTo>
                    <a:lnTo>
                      <a:pt x="37791" y="6144"/>
                    </a:lnTo>
                    <a:lnTo>
                      <a:pt x="25941" y="13305"/>
                    </a:lnTo>
                    <a:lnTo>
                      <a:pt x="15904" y="22731"/>
                    </a:lnTo>
                    <a:lnTo>
                      <a:pt x="8026" y="34076"/>
                    </a:lnTo>
                    <a:lnTo>
                      <a:pt x="2657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6" y="79975"/>
                    </a:lnTo>
                    <a:lnTo>
                      <a:pt x="6152" y="93294"/>
                    </a:lnTo>
                    <a:lnTo>
                      <a:pt x="13320" y="105143"/>
                    </a:lnTo>
                    <a:lnTo>
                      <a:pt x="22752" y="115176"/>
                    </a:lnTo>
                    <a:lnTo>
                      <a:pt x="34099" y="123047"/>
                    </a:lnTo>
                    <a:lnTo>
                      <a:pt x="47013" y="128410"/>
                    </a:lnTo>
                    <a:lnTo>
                      <a:pt x="61146" y="130919"/>
                    </a:lnTo>
                    <a:lnTo>
                      <a:pt x="65531" y="131064"/>
                    </a:lnTo>
                    <a:lnTo>
                      <a:pt x="79971" y="129470"/>
                    </a:lnTo>
                    <a:lnTo>
                      <a:pt x="93289" y="124919"/>
                    </a:lnTo>
                    <a:lnTo>
                      <a:pt x="105138" y="117758"/>
                    </a:lnTo>
                    <a:lnTo>
                      <a:pt x="115172" y="108332"/>
                    </a:lnTo>
                    <a:lnTo>
                      <a:pt x="123045" y="96987"/>
                    </a:lnTo>
                    <a:lnTo>
                      <a:pt x="128409" y="84069"/>
                    </a:lnTo>
                    <a:lnTo>
                      <a:pt x="130919" y="69923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03" name="object 1203"/>
              <p:cNvSpPr/>
              <p:nvPr/>
            </p:nvSpPr>
            <p:spPr>
              <a:xfrm>
                <a:off x="7376172" y="4905629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2"/>
                    </a:moveTo>
                    <a:lnTo>
                      <a:pt x="130919" y="69922"/>
                    </a:lnTo>
                    <a:lnTo>
                      <a:pt x="128406" y="84064"/>
                    </a:lnTo>
                    <a:lnTo>
                      <a:pt x="123037" y="96981"/>
                    </a:lnTo>
                    <a:lnTo>
                      <a:pt x="115159" y="108327"/>
                    </a:lnTo>
                    <a:lnTo>
                      <a:pt x="105122" y="117754"/>
                    </a:lnTo>
                    <a:lnTo>
                      <a:pt x="93272" y="124917"/>
                    </a:lnTo>
                    <a:lnTo>
                      <a:pt x="79960" y="129469"/>
                    </a:lnTo>
                    <a:lnTo>
                      <a:pt x="65531" y="131063"/>
                    </a:lnTo>
                    <a:lnTo>
                      <a:pt x="61140" y="130919"/>
                    </a:lnTo>
                    <a:lnTo>
                      <a:pt x="46994" y="128409"/>
                    </a:lnTo>
                    <a:lnTo>
                      <a:pt x="34076" y="123045"/>
                    </a:lnTo>
                    <a:lnTo>
                      <a:pt x="22731" y="115172"/>
                    </a:lnTo>
                    <a:lnTo>
                      <a:pt x="13305" y="105138"/>
                    </a:lnTo>
                    <a:lnTo>
                      <a:pt x="6144" y="93289"/>
                    </a:lnTo>
                    <a:lnTo>
                      <a:pt x="1593" y="79971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3" y="46994"/>
                    </a:lnTo>
                    <a:lnTo>
                      <a:pt x="8016" y="34076"/>
                    </a:lnTo>
                    <a:lnTo>
                      <a:pt x="15887" y="22731"/>
                    </a:lnTo>
                    <a:lnTo>
                      <a:pt x="25920" y="13305"/>
                    </a:lnTo>
                    <a:lnTo>
                      <a:pt x="37769" y="6144"/>
                    </a:lnTo>
                    <a:lnTo>
                      <a:pt x="51088" y="1593"/>
                    </a:lnTo>
                    <a:lnTo>
                      <a:pt x="65531" y="0"/>
                    </a:lnTo>
                    <a:lnTo>
                      <a:pt x="69917" y="144"/>
                    </a:lnTo>
                    <a:lnTo>
                      <a:pt x="84050" y="2653"/>
                    </a:lnTo>
                    <a:lnTo>
                      <a:pt x="96964" y="8016"/>
                    </a:lnTo>
                    <a:lnTo>
                      <a:pt x="108311" y="15887"/>
                    </a:lnTo>
                    <a:lnTo>
                      <a:pt x="117743" y="25920"/>
                    </a:lnTo>
                    <a:lnTo>
                      <a:pt x="124911" y="37769"/>
                    </a:lnTo>
                    <a:lnTo>
                      <a:pt x="129467" y="51088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04" name="object 1204"/>
              <p:cNvSpPr/>
              <p:nvPr/>
            </p:nvSpPr>
            <p:spPr>
              <a:xfrm>
                <a:off x="7430985" y="4981867"/>
                <a:ext cx="71386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86" h="50901">
                    <a:moveTo>
                      <a:pt x="0" y="49961"/>
                    </a:moveTo>
                    <a:lnTo>
                      <a:pt x="3530" y="50558"/>
                    </a:lnTo>
                    <a:lnTo>
                      <a:pt x="7150" y="50901"/>
                    </a:lnTo>
                    <a:lnTo>
                      <a:pt x="10718" y="50901"/>
                    </a:lnTo>
                    <a:lnTo>
                      <a:pt x="24688" y="49300"/>
                    </a:lnTo>
                    <a:lnTo>
                      <a:pt x="37602" y="44720"/>
                    </a:lnTo>
                    <a:lnTo>
                      <a:pt x="49060" y="37495"/>
                    </a:lnTo>
                    <a:lnTo>
                      <a:pt x="58664" y="27961"/>
                    </a:lnTo>
                    <a:lnTo>
                      <a:pt x="66013" y="16451"/>
                    </a:lnTo>
                    <a:lnTo>
                      <a:pt x="70709" y="3301"/>
                    </a:lnTo>
                    <a:lnTo>
                      <a:pt x="7138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05" name="object 1205"/>
              <p:cNvSpPr/>
              <p:nvPr/>
            </p:nvSpPr>
            <p:spPr>
              <a:xfrm>
                <a:off x="7446670" y="4995265"/>
                <a:ext cx="46672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672" h="32689">
                    <a:moveTo>
                      <a:pt x="0" y="32689"/>
                    </a:moveTo>
                    <a:lnTo>
                      <a:pt x="13118" y="29961"/>
                    </a:lnTo>
                    <a:lnTo>
                      <a:pt x="25052" y="24360"/>
                    </a:lnTo>
                    <a:lnTo>
                      <a:pt x="35351" y="16199"/>
                    </a:lnTo>
                    <a:lnTo>
                      <a:pt x="43564" y="5788"/>
                    </a:lnTo>
                    <a:lnTo>
                      <a:pt x="4667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06" name="object 1206"/>
              <p:cNvSpPr/>
              <p:nvPr/>
            </p:nvSpPr>
            <p:spPr>
              <a:xfrm>
                <a:off x="7463586" y="5007762"/>
                <a:ext cx="14732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25">
                    <a:moveTo>
                      <a:pt x="0" y="10325"/>
                    </a:moveTo>
                    <a:lnTo>
                      <a:pt x="5448" y="7797"/>
                    </a:lnTo>
                    <a:lnTo>
                      <a:pt x="10464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07" name="object 1207"/>
              <p:cNvSpPr/>
              <p:nvPr/>
            </p:nvSpPr>
            <p:spPr>
              <a:xfrm>
                <a:off x="7404595" y="4923637"/>
                <a:ext cx="20485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735">
                    <a:moveTo>
                      <a:pt x="14935" y="0"/>
                    </a:moveTo>
                    <a:lnTo>
                      <a:pt x="20485" y="11899"/>
                    </a:lnTo>
                    <a:lnTo>
                      <a:pt x="16319" y="13830"/>
                    </a:lnTo>
                    <a:lnTo>
                      <a:pt x="12547" y="16459"/>
                    </a:lnTo>
                    <a:lnTo>
                      <a:pt x="9283" y="19735"/>
                    </a:lnTo>
                    <a:lnTo>
                      <a:pt x="0" y="10464"/>
                    </a:lnTo>
                    <a:lnTo>
                      <a:pt x="4368" y="614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08" name="object 1208"/>
              <p:cNvSpPr/>
              <p:nvPr/>
            </p:nvSpPr>
            <p:spPr>
              <a:xfrm>
                <a:off x="7404595" y="4923637"/>
                <a:ext cx="20485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85" h="19735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68" y="6146"/>
                    </a:lnTo>
                    <a:lnTo>
                      <a:pt x="0" y="10464"/>
                    </a:lnTo>
                    <a:lnTo>
                      <a:pt x="9283" y="19735"/>
                    </a:lnTo>
                    <a:lnTo>
                      <a:pt x="12547" y="16459"/>
                    </a:lnTo>
                    <a:lnTo>
                      <a:pt x="16319" y="13830"/>
                    </a:lnTo>
                    <a:lnTo>
                      <a:pt x="20485" y="1189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09" name="object 1209"/>
              <p:cNvSpPr/>
              <p:nvPr/>
            </p:nvSpPr>
            <p:spPr>
              <a:xfrm>
                <a:off x="7409256" y="4929581"/>
                <a:ext cx="13055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131">
                    <a:moveTo>
                      <a:pt x="13055" y="0"/>
                    </a:moveTo>
                    <a:lnTo>
                      <a:pt x="8191" y="2286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10" name="object 1210"/>
              <p:cNvSpPr/>
              <p:nvPr/>
            </p:nvSpPr>
            <p:spPr>
              <a:xfrm>
                <a:off x="7411542" y="4928196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101" y="0"/>
                    </a:lnTo>
                  </a:path>
                </a:pathLst>
              </a:custGeom>
              <a:ln w="6349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11" name="object 1211"/>
              <p:cNvSpPr/>
              <p:nvPr/>
            </p:nvSpPr>
            <p:spPr>
              <a:xfrm>
                <a:off x="7376172" y="4905629"/>
                <a:ext cx="131063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3">
                    <a:moveTo>
                      <a:pt x="131063" y="65532"/>
                    </a:moveTo>
                    <a:lnTo>
                      <a:pt x="129467" y="51088"/>
                    </a:lnTo>
                    <a:lnTo>
                      <a:pt x="124911" y="37769"/>
                    </a:lnTo>
                    <a:lnTo>
                      <a:pt x="117743" y="25920"/>
                    </a:lnTo>
                    <a:lnTo>
                      <a:pt x="108311" y="15887"/>
                    </a:lnTo>
                    <a:lnTo>
                      <a:pt x="96964" y="8016"/>
                    </a:lnTo>
                    <a:lnTo>
                      <a:pt x="84050" y="2653"/>
                    </a:lnTo>
                    <a:lnTo>
                      <a:pt x="69917" y="144"/>
                    </a:lnTo>
                    <a:lnTo>
                      <a:pt x="65531" y="0"/>
                    </a:lnTo>
                    <a:lnTo>
                      <a:pt x="51088" y="1593"/>
                    </a:lnTo>
                    <a:lnTo>
                      <a:pt x="37769" y="6144"/>
                    </a:lnTo>
                    <a:lnTo>
                      <a:pt x="25920" y="13305"/>
                    </a:lnTo>
                    <a:lnTo>
                      <a:pt x="15887" y="22731"/>
                    </a:lnTo>
                    <a:lnTo>
                      <a:pt x="8016" y="34076"/>
                    </a:lnTo>
                    <a:lnTo>
                      <a:pt x="2653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3" y="79971"/>
                    </a:lnTo>
                    <a:lnTo>
                      <a:pt x="6144" y="93289"/>
                    </a:lnTo>
                    <a:lnTo>
                      <a:pt x="13305" y="105138"/>
                    </a:lnTo>
                    <a:lnTo>
                      <a:pt x="22731" y="115172"/>
                    </a:lnTo>
                    <a:lnTo>
                      <a:pt x="34076" y="123045"/>
                    </a:lnTo>
                    <a:lnTo>
                      <a:pt x="46994" y="128409"/>
                    </a:lnTo>
                    <a:lnTo>
                      <a:pt x="61140" y="130919"/>
                    </a:lnTo>
                    <a:lnTo>
                      <a:pt x="65531" y="131063"/>
                    </a:lnTo>
                    <a:lnTo>
                      <a:pt x="79960" y="129469"/>
                    </a:lnTo>
                    <a:lnTo>
                      <a:pt x="93272" y="124917"/>
                    </a:lnTo>
                    <a:lnTo>
                      <a:pt x="105122" y="117754"/>
                    </a:lnTo>
                    <a:lnTo>
                      <a:pt x="115159" y="108327"/>
                    </a:lnTo>
                    <a:lnTo>
                      <a:pt x="123037" y="96981"/>
                    </a:lnTo>
                    <a:lnTo>
                      <a:pt x="128406" y="84064"/>
                    </a:lnTo>
                    <a:lnTo>
                      <a:pt x="130919" y="69922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12" name="object 1212"/>
              <p:cNvSpPr/>
              <p:nvPr/>
            </p:nvSpPr>
            <p:spPr>
              <a:xfrm>
                <a:off x="7421613" y="5176393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30919" y="69923"/>
                    </a:lnTo>
                    <a:lnTo>
                      <a:pt x="128410" y="84069"/>
                    </a:lnTo>
                    <a:lnTo>
                      <a:pt x="123047" y="96987"/>
                    </a:lnTo>
                    <a:lnTo>
                      <a:pt x="115176" y="108332"/>
                    </a:lnTo>
                    <a:lnTo>
                      <a:pt x="105143" y="117758"/>
                    </a:lnTo>
                    <a:lnTo>
                      <a:pt x="93294" y="124919"/>
                    </a:lnTo>
                    <a:lnTo>
                      <a:pt x="79975" y="129470"/>
                    </a:lnTo>
                    <a:lnTo>
                      <a:pt x="65531" y="131064"/>
                    </a:lnTo>
                    <a:lnTo>
                      <a:pt x="61146" y="130919"/>
                    </a:lnTo>
                    <a:lnTo>
                      <a:pt x="47013" y="128410"/>
                    </a:lnTo>
                    <a:lnTo>
                      <a:pt x="34099" y="123047"/>
                    </a:lnTo>
                    <a:lnTo>
                      <a:pt x="22752" y="115176"/>
                    </a:lnTo>
                    <a:lnTo>
                      <a:pt x="13320" y="105143"/>
                    </a:lnTo>
                    <a:lnTo>
                      <a:pt x="6152" y="93294"/>
                    </a:lnTo>
                    <a:lnTo>
                      <a:pt x="1596" y="79975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7" y="46994"/>
                    </a:lnTo>
                    <a:lnTo>
                      <a:pt x="8026" y="34076"/>
                    </a:lnTo>
                    <a:lnTo>
                      <a:pt x="15904" y="22731"/>
                    </a:lnTo>
                    <a:lnTo>
                      <a:pt x="25941" y="13305"/>
                    </a:lnTo>
                    <a:lnTo>
                      <a:pt x="37791" y="6144"/>
                    </a:lnTo>
                    <a:lnTo>
                      <a:pt x="51103" y="1593"/>
                    </a:lnTo>
                    <a:lnTo>
                      <a:pt x="65531" y="0"/>
                    </a:lnTo>
                    <a:lnTo>
                      <a:pt x="69923" y="144"/>
                    </a:lnTo>
                    <a:lnTo>
                      <a:pt x="84069" y="2653"/>
                    </a:lnTo>
                    <a:lnTo>
                      <a:pt x="96987" y="8016"/>
                    </a:lnTo>
                    <a:lnTo>
                      <a:pt x="108332" y="15887"/>
                    </a:lnTo>
                    <a:lnTo>
                      <a:pt x="117758" y="25920"/>
                    </a:lnTo>
                    <a:lnTo>
                      <a:pt x="124919" y="37769"/>
                    </a:lnTo>
                    <a:lnTo>
                      <a:pt x="129470" y="51088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13" name="object 1213"/>
              <p:cNvSpPr/>
              <p:nvPr/>
            </p:nvSpPr>
            <p:spPr>
              <a:xfrm>
                <a:off x="7476477" y="5252643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49"/>
                    </a:moveTo>
                    <a:lnTo>
                      <a:pt x="3530" y="50546"/>
                    </a:lnTo>
                    <a:lnTo>
                      <a:pt x="7099" y="50901"/>
                    </a:lnTo>
                    <a:lnTo>
                      <a:pt x="10668" y="50901"/>
                    </a:lnTo>
                    <a:lnTo>
                      <a:pt x="24659" y="49299"/>
                    </a:lnTo>
                    <a:lnTo>
                      <a:pt x="37579" y="44717"/>
                    </a:lnTo>
                    <a:lnTo>
                      <a:pt x="49034" y="37490"/>
                    </a:lnTo>
                    <a:lnTo>
                      <a:pt x="58629" y="27955"/>
                    </a:lnTo>
                    <a:lnTo>
                      <a:pt x="65969" y="16446"/>
                    </a:lnTo>
                    <a:lnTo>
                      <a:pt x="70659" y="3300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14" name="object 1214"/>
              <p:cNvSpPr/>
              <p:nvPr/>
            </p:nvSpPr>
            <p:spPr>
              <a:xfrm>
                <a:off x="7492110" y="5266029"/>
                <a:ext cx="46723" cy="32702"/>
              </a:xfrm>
              <a:custGeom>
                <a:avLst/>
                <a:gdLst/>
                <a:ahLst/>
                <a:cxnLst/>
                <a:rect l="l" t="t" r="r" b="b"/>
                <a:pathLst>
                  <a:path w="46723" h="32702">
                    <a:moveTo>
                      <a:pt x="0" y="32702"/>
                    </a:moveTo>
                    <a:lnTo>
                      <a:pt x="13108" y="29972"/>
                    </a:lnTo>
                    <a:lnTo>
                      <a:pt x="25038" y="24378"/>
                    </a:lnTo>
                    <a:lnTo>
                      <a:pt x="35342" y="16229"/>
                    </a:lnTo>
                    <a:lnTo>
                      <a:pt x="43576" y="5830"/>
                    </a:lnTo>
                    <a:lnTo>
                      <a:pt x="46723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15" name="object 1215"/>
              <p:cNvSpPr/>
              <p:nvPr/>
            </p:nvSpPr>
            <p:spPr>
              <a:xfrm>
                <a:off x="7509027" y="5278539"/>
                <a:ext cx="14732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0312">
                    <a:moveTo>
                      <a:pt x="0" y="10312"/>
                    </a:moveTo>
                    <a:lnTo>
                      <a:pt x="5448" y="7734"/>
                    </a:lnTo>
                    <a:lnTo>
                      <a:pt x="10464" y="4267"/>
                    </a:lnTo>
                    <a:lnTo>
                      <a:pt x="14732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16" name="object 1216"/>
              <p:cNvSpPr/>
              <p:nvPr/>
            </p:nvSpPr>
            <p:spPr>
              <a:xfrm>
                <a:off x="7450086" y="5194401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35" y="0"/>
                    </a:moveTo>
                    <a:lnTo>
                      <a:pt x="20434" y="11899"/>
                    </a:lnTo>
                    <a:lnTo>
                      <a:pt x="16268" y="13843"/>
                    </a:lnTo>
                    <a:lnTo>
                      <a:pt x="12496" y="16471"/>
                    </a:lnTo>
                    <a:lnTo>
                      <a:pt x="9283" y="19735"/>
                    </a:lnTo>
                    <a:lnTo>
                      <a:pt x="0" y="10464"/>
                    </a:lnTo>
                    <a:lnTo>
                      <a:pt x="4318" y="6146"/>
                    </a:lnTo>
                    <a:lnTo>
                      <a:pt x="9372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17" name="object 1217"/>
              <p:cNvSpPr/>
              <p:nvPr/>
            </p:nvSpPr>
            <p:spPr>
              <a:xfrm>
                <a:off x="7450086" y="5194401"/>
                <a:ext cx="20434" cy="19735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19735">
                    <a:moveTo>
                      <a:pt x="14935" y="0"/>
                    </a:moveTo>
                    <a:lnTo>
                      <a:pt x="9372" y="2578"/>
                    </a:lnTo>
                    <a:lnTo>
                      <a:pt x="4318" y="6146"/>
                    </a:lnTo>
                    <a:lnTo>
                      <a:pt x="0" y="10464"/>
                    </a:lnTo>
                    <a:lnTo>
                      <a:pt x="9283" y="19735"/>
                    </a:lnTo>
                    <a:lnTo>
                      <a:pt x="12496" y="16471"/>
                    </a:lnTo>
                    <a:lnTo>
                      <a:pt x="16268" y="13843"/>
                    </a:lnTo>
                    <a:lnTo>
                      <a:pt x="20434" y="11899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18" name="object 1218"/>
              <p:cNvSpPr/>
              <p:nvPr/>
            </p:nvSpPr>
            <p:spPr>
              <a:xfrm>
                <a:off x="7454696" y="5200357"/>
                <a:ext cx="13106" cy="9118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9118">
                    <a:moveTo>
                      <a:pt x="13106" y="0"/>
                    </a:moveTo>
                    <a:lnTo>
                      <a:pt x="8242" y="2222"/>
                    </a:lnTo>
                    <a:lnTo>
                      <a:pt x="3822" y="5346"/>
                    </a:lnTo>
                    <a:lnTo>
                      <a:pt x="0" y="9118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19" name="object 1219"/>
              <p:cNvSpPr/>
              <p:nvPr/>
            </p:nvSpPr>
            <p:spPr>
              <a:xfrm>
                <a:off x="7456982" y="5198960"/>
                <a:ext cx="7696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10769">
                    <a:moveTo>
                      <a:pt x="7696" y="10718"/>
                    </a:moveTo>
                    <a:lnTo>
                      <a:pt x="10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20" name="object 1220"/>
              <p:cNvSpPr/>
              <p:nvPr/>
            </p:nvSpPr>
            <p:spPr>
              <a:xfrm>
                <a:off x="7421613" y="5176393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29470" y="51088"/>
                    </a:lnTo>
                    <a:lnTo>
                      <a:pt x="124919" y="37769"/>
                    </a:lnTo>
                    <a:lnTo>
                      <a:pt x="117758" y="25920"/>
                    </a:lnTo>
                    <a:lnTo>
                      <a:pt x="108332" y="15887"/>
                    </a:lnTo>
                    <a:lnTo>
                      <a:pt x="96987" y="8016"/>
                    </a:lnTo>
                    <a:lnTo>
                      <a:pt x="84069" y="2653"/>
                    </a:lnTo>
                    <a:lnTo>
                      <a:pt x="69923" y="144"/>
                    </a:lnTo>
                    <a:lnTo>
                      <a:pt x="65531" y="0"/>
                    </a:lnTo>
                    <a:lnTo>
                      <a:pt x="51103" y="1593"/>
                    </a:lnTo>
                    <a:lnTo>
                      <a:pt x="37791" y="6144"/>
                    </a:lnTo>
                    <a:lnTo>
                      <a:pt x="25941" y="13305"/>
                    </a:lnTo>
                    <a:lnTo>
                      <a:pt x="15904" y="22731"/>
                    </a:lnTo>
                    <a:lnTo>
                      <a:pt x="8026" y="34076"/>
                    </a:lnTo>
                    <a:lnTo>
                      <a:pt x="2657" y="46994"/>
                    </a:lnTo>
                    <a:lnTo>
                      <a:pt x="144" y="61140"/>
                    </a:lnTo>
                    <a:lnTo>
                      <a:pt x="0" y="65532"/>
                    </a:lnTo>
                    <a:lnTo>
                      <a:pt x="1596" y="79975"/>
                    </a:lnTo>
                    <a:lnTo>
                      <a:pt x="6152" y="93294"/>
                    </a:lnTo>
                    <a:lnTo>
                      <a:pt x="13320" y="105143"/>
                    </a:lnTo>
                    <a:lnTo>
                      <a:pt x="22752" y="115176"/>
                    </a:lnTo>
                    <a:lnTo>
                      <a:pt x="34099" y="123047"/>
                    </a:lnTo>
                    <a:lnTo>
                      <a:pt x="47013" y="128410"/>
                    </a:lnTo>
                    <a:lnTo>
                      <a:pt x="61146" y="130919"/>
                    </a:lnTo>
                    <a:lnTo>
                      <a:pt x="65531" y="131064"/>
                    </a:lnTo>
                    <a:lnTo>
                      <a:pt x="79975" y="129470"/>
                    </a:lnTo>
                    <a:lnTo>
                      <a:pt x="93294" y="124919"/>
                    </a:lnTo>
                    <a:lnTo>
                      <a:pt x="105143" y="117758"/>
                    </a:lnTo>
                    <a:lnTo>
                      <a:pt x="115176" y="108332"/>
                    </a:lnTo>
                    <a:lnTo>
                      <a:pt x="123047" y="96987"/>
                    </a:lnTo>
                    <a:lnTo>
                      <a:pt x="128410" y="84069"/>
                    </a:lnTo>
                    <a:lnTo>
                      <a:pt x="130919" y="69923"/>
                    </a:lnTo>
                    <a:lnTo>
                      <a:pt x="131063" y="65532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21" name="object 1221"/>
              <p:cNvSpPr/>
              <p:nvPr/>
            </p:nvSpPr>
            <p:spPr>
              <a:xfrm>
                <a:off x="8169770" y="5907290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1"/>
                    </a:moveTo>
                    <a:lnTo>
                      <a:pt x="130919" y="69916"/>
                    </a:lnTo>
                    <a:lnTo>
                      <a:pt x="128410" y="84046"/>
                    </a:lnTo>
                    <a:lnTo>
                      <a:pt x="123047" y="96959"/>
                    </a:lnTo>
                    <a:lnTo>
                      <a:pt x="115176" y="108306"/>
                    </a:lnTo>
                    <a:lnTo>
                      <a:pt x="105143" y="117739"/>
                    </a:lnTo>
                    <a:lnTo>
                      <a:pt x="93294" y="124909"/>
                    </a:lnTo>
                    <a:lnTo>
                      <a:pt x="79975" y="129467"/>
                    </a:lnTo>
                    <a:lnTo>
                      <a:pt x="65531" y="131063"/>
                    </a:lnTo>
                    <a:lnTo>
                      <a:pt x="61147" y="130919"/>
                    </a:lnTo>
                    <a:lnTo>
                      <a:pt x="47017" y="128405"/>
                    </a:lnTo>
                    <a:lnTo>
                      <a:pt x="34104" y="123034"/>
                    </a:lnTo>
                    <a:lnTo>
                      <a:pt x="22757" y="115155"/>
                    </a:lnTo>
                    <a:lnTo>
                      <a:pt x="13324" y="105116"/>
                    </a:lnTo>
                    <a:lnTo>
                      <a:pt x="6154" y="93267"/>
                    </a:lnTo>
                    <a:lnTo>
                      <a:pt x="1596" y="79956"/>
                    </a:lnTo>
                    <a:lnTo>
                      <a:pt x="0" y="65531"/>
                    </a:lnTo>
                    <a:lnTo>
                      <a:pt x="144" y="61140"/>
                    </a:lnTo>
                    <a:lnTo>
                      <a:pt x="2658" y="46994"/>
                    </a:lnTo>
                    <a:lnTo>
                      <a:pt x="8029" y="34076"/>
                    </a:lnTo>
                    <a:lnTo>
                      <a:pt x="15908" y="22731"/>
                    </a:lnTo>
                    <a:lnTo>
                      <a:pt x="25947" y="13305"/>
                    </a:lnTo>
                    <a:lnTo>
                      <a:pt x="37796" y="6144"/>
                    </a:lnTo>
                    <a:lnTo>
                      <a:pt x="51107" y="1593"/>
                    </a:lnTo>
                    <a:lnTo>
                      <a:pt x="65531" y="0"/>
                    </a:lnTo>
                    <a:lnTo>
                      <a:pt x="69923" y="144"/>
                    </a:lnTo>
                    <a:lnTo>
                      <a:pt x="84069" y="2653"/>
                    </a:lnTo>
                    <a:lnTo>
                      <a:pt x="96987" y="8016"/>
                    </a:lnTo>
                    <a:lnTo>
                      <a:pt x="108332" y="15887"/>
                    </a:lnTo>
                    <a:lnTo>
                      <a:pt x="117758" y="25920"/>
                    </a:lnTo>
                    <a:lnTo>
                      <a:pt x="124919" y="37769"/>
                    </a:lnTo>
                    <a:lnTo>
                      <a:pt x="129470" y="51088"/>
                    </a:lnTo>
                    <a:lnTo>
                      <a:pt x="131064" y="6553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22" name="object 1222"/>
              <p:cNvSpPr/>
              <p:nvPr/>
            </p:nvSpPr>
            <p:spPr>
              <a:xfrm>
                <a:off x="8224634" y="5983490"/>
                <a:ext cx="71348" cy="50888"/>
              </a:xfrm>
              <a:custGeom>
                <a:avLst/>
                <a:gdLst/>
                <a:ahLst/>
                <a:cxnLst/>
                <a:rect l="l" t="t" r="r" b="b"/>
                <a:pathLst>
                  <a:path w="71348" h="50888">
                    <a:moveTo>
                      <a:pt x="0" y="49999"/>
                    </a:moveTo>
                    <a:lnTo>
                      <a:pt x="3530" y="50596"/>
                    </a:lnTo>
                    <a:lnTo>
                      <a:pt x="7099" y="50888"/>
                    </a:lnTo>
                    <a:lnTo>
                      <a:pt x="10667" y="50888"/>
                    </a:lnTo>
                    <a:lnTo>
                      <a:pt x="24659" y="49291"/>
                    </a:lnTo>
                    <a:lnTo>
                      <a:pt x="37579" y="44718"/>
                    </a:lnTo>
                    <a:lnTo>
                      <a:pt x="49035" y="37503"/>
                    </a:lnTo>
                    <a:lnTo>
                      <a:pt x="58632" y="27975"/>
                    </a:lnTo>
                    <a:lnTo>
                      <a:pt x="65975" y="16466"/>
                    </a:lnTo>
                    <a:lnTo>
                      <a:pt x="70670" y="3307"/>
                    </a:lnTo>
                    <a:lnTo>
                      <a:pt x="71348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23" name="object 1223"/>
              <p:cNvSpPr/>
              <p:nvPr/>
            </p:nvSpPr>
            <p:spPr>
              <a:xfrm>
                <a:off x="8240268" y="5996876"/>
                <a:ext cx="46735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32740">
                    <a:moveTo>
                      <a:pt x="0" y="32740"/>
                    </a:moveTo>
                    <a:lnTo>
                      <a:pt x="13106" y="30011"/>
                    </a:lnTo>
                    <a:lnTo>
                      <a:pt x="25031" y="24409"/>
                    </a:lnTo>
                    <a:lnTo>
                      <a:pt x="35333" y="16252"/>
                    </a:lnTo>
                    <a:lnTo>
                      <a:pt x="43569" y="5854"/>
                    </a:lnTo>
                    <a:lnTo>
                      <a:pt x="467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24" name="object 1224"/>
              <p:cNvSpPr/>
              <p:nvPr/>
            </p:nvSpPr>
            <p:spPr>
              <a:xfrm>
                <a:off x="8257184" y="6009436"/>
                <a:ext cx="14731" cy="1031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12">
                    <a:moveTo>
                      <a:pt x="0" y="10312"/>
                    </a:moveTo>
                    <a:lnTo>
                      <a:pt x="5499" y="7734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25" name="object 1225"/>
              <p:cNvSpPr/>
              <p:nvPr/>
            </p:nvSpPr>
            <p:spPr>
              <a:xfrm>
                <a:off x="8198243" y="5925299"/>
                <a:ext cx="20447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84">
                    <a:moveTo>
                      <a:pt x="14884" y="0"/>
                    </a:moveTo>
                    <a:lnTo>
                      <a:pt x="20447" y="11849"/>
                    </a:lnTo>
                    <a:lnTo>
                      <a:pt x="16268" y="13792"/>
                    </a:lnTo>
                    <a:lnTo>
                      <a:pt x="12509" y="16459"/>
                    </a:lnTo>
                    <a:lnTo>
                      <a:pt x="9283" y="19684"/>
                    </a:lnTo>
                    <a:lnTo>
                      <a:pt x="0" y="10464"/>
                    </a:lnTo>
                    <a:lnTo>
                      <a:pt x="4318" y="6095"/>
                    </a:lnTo>
                    <a:lnTo>
                      <a:pt x="9385" y="2578"/>
                    </a:lnTo>
                    <a:lnTo>
                      <a:pt x="1488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26" name="object 1226"/>
              <p:cNvSpPr/>
              <p:nvPr/>
            </p:nvSpPr>
            <p:spPr>
              <a:xfrm>
                <a:off x="8198243" y="5925299"/>
                <a:ext cx="20447" cy="19684"/>
              </a:xfrm>
              <a:custGeom>
                <a:avLst/>
                <a:gdLst/>
                <a:ahLst/>
                <a:cxnLst/>
                <a:rect l="l" t="t" r="r" b="b"/>
                <a:pathLst>
                  <a:path w="20447" h="19684">
                    <a:moveTo>
                      <a:pt x="14884" y="0"/>
                    </a:moveTo>
                    <a:lnTo>
                      <a:pt x="9385" y="2578"/>
                    </a:lnTo>
                    <a:lnTo>
                      <a:pt x="4318" y="6095"/>
                    </a:lnTo>
                    <a:lnTo>
                      <a:pt x="0" y="10464"/>
                    </a:lnTo>
                    <a:lnTo>
                      <a:pt x="9283" y="19684"/>
                    </a:lnTo>
                    <a:lnTo>
                      <a:pt x="12509" y="16459"/>
                    </a:lnTo>
                    <a:lnTo>
                      <a:pt x="16268" y="13792"/>
                    </a:lnTo>
                    <a:lnTo>
                      <a:pt x="20447" y="11849"/>
                    </a:lnTo>
                    <a:lnTo>
                      <a:pt x="14884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27" name="object 1227"/>
              <p:cNvSpPr/>
              <p:nvPr/>
            </p:nvSpPr>
            <p:spPr>
              <a:xfrm>
                <a:off x="8202866" y="5931242"/>
                <a:ext cx="1304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3042" h="9131">
                    <a:moveTo>
                      <a:pt x="13042" y="0"/>
                    </a:moveTo>
                    <a:lnTo>
                      <a:pt x="8229" y="2235"/>
                    </a:lnTo>
                    <a:lnTo>
                      <a:pt x="3810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28" name="object 1228"/>
              <p:cNvSpPr/>
              <p:nvPr/>
            </p:nvSpPr>
            <p:spPr>
              <a:xfrm>
                <a:off x="8205190" y="5929858"/>
                <a:ext cx="7645" cy="10769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69">
                    <a:moveTo>
                      <a:pt x="7645" y="10718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29" name="object 1229"/>
              <p:cNvSpPr/>
              <p:nvPr/>
            </p:nvSpPr>
            <p:spPr>
              <a:xfrm>
                <a:off x="8169770" y="5907290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1"/>
                    </a:moveTo>
                    <a:lnTo>
                      <a:pt x="129470" y="51088"/>
                    </a:lnTo>
                    <a:lnTo>
                      <a:pt x="124919" y="37769"/>
                    </a:lnTo>
                    <a:lnTo>
                      <a:pt x="117758" y="25920"/>
                    </a:lnTo>
                    <a:lnTo>
                      <a:pt x="108332" y="15887"/>
                    </a:lnTo>
                    <a:lnTo>
                      <a:pt x="96987" y="8016"/>
                    </a:lnTo>
                    <a:lnTo>
                      <a:pt x="84069" y="2653"/>
                    </a:lnTo>
                    <a:lnTo>
                      <a:pt x="69923" y="144"/>
                    </a:lnTo>
                    <a:lnTo>
                      <a:pt x="65531" y="0"/>
                    </a:lnTo>
                    <a:lnTo>
                      <a:pt x="51107" y="1593"/>
                    </a:lnTo>
                    <a:lnTo>
                      <a:pt x="37796" y="6144"/>
                    </a:lnTo>
                    <a:lnTo>
                      <a:pt x="25947" y="13305"/>
                    </a:lnTo>
                    <a:lnTo>
                      <a:pt x="15908" y="22731"/>
                    </a:lnTo>
                    <a:lnTo>
                      <a:pt x="8029" y="34076"/>
                    </a:lnTo>
                    <a:lnTo>
                      <a:pt x="2658" y="46994"/>
                    </a:lnTo>
                    <a:lnTo>
                      <a:pt x="144" y="61140"/>
                    </a:lnTo>
                    <a:lnTo>
                      <a:pt x="0" y="65531"/>
                    </a:lnTo>
                    <a:lnTo>
                      <a:pt x="1596" y="79956"/>
                    </a:lnTo>
                    <a:lnTo>
                      <a:pt x="6154" y="93267"/>
                    </a:lnTo>
                    <a:lnTo>
                      <a:pt x="13324" y="105116"/>
                    </a:lnTo>
                    <a:lnTo>
                      <a:pt x="22757" y="115155"/>
                    </a:lnTo>
                    <a:lnTo>
                      <a:pt x="34104" y="123034"/>
                    </a:lnTo>
                    <a:lnTo>
                      <a:pt x="47017" y="128405"/>
                    </a:lnTo>
                    <a:lnTo>
                      <a:pt x="61147" y="130919"/>
                    </a:lnTo>
                    <a:lnTo>
                      <a:pt x="65531" y="131063"/>
                    </a:lnTo>
                    <a:lnTo>
                      <a:pt x="79975" y="129467"/>
                    </a:lnTo>
                    <a:lnTo>
                      <a:pt x="93294" y="124909"/>
                    </a:lnTo>
                    <a:lnTo>
                      <a:pt x="105143" y="117739"/>
                    </a:lnTo>
                    <a:lnTo>
                      <a:pt x="115176" y="108306"/>
                    </a:lnTo>
                    <a:lnTo>
                      <a:pt x="123047" y="96959"/>
                    </a:lnTo>
                    <a:lnTo>
                      <a:pt x="128410" y="84046"/>
                    </a:lnTo>
                    <a:lnTo>
                      <a:pt x="130919" y="69916"/>
                    </a:lnTo>
                    <a:lnTo>
                      <a:pt x="131064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31" name="object 1231"/>
              <p:cNvSpPr/>
              <p:nvPr/>
            </p:nvSpPr>
            <p:spPr>
              <a:xfrm>
                <a:off x="8474824" y="5996978"/>
                <a:ext cx="71335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71335" h="50901">
                    <a:moveTo>
                      <a:pt x="0" y="49961"/>
                    </a:moveTo>
                    <a:lnTo>
                      <a:pt x="3517" y="50609"/>
                    </a:lnTo>
                    <a:lnTo>
                      <a:pt x="7086" y="50901"/>
                    </a:lnTo>
                    <a:lnTo>
                      <a:pt x="10655" y="50901"/>
                    </a:lnTo>
                    <a:lnTo>
                      <a:pt x="24649" y="49300"/>
                    </a:lnTo>
                    <a:lnTo>
                      <a:pt x="37577" y="44721"/>
                    </a:lnTo>
                    <a:lnTo>
                      <a:pt x="49042" y="37498"/>
                    </a:lnTo>
                    <a:lnTo>
                      <a:pt x="58644" y="27966"/>
                    </a:lnTo>
                    <a:lnTo>
                      <a:pt x="65983" y="16459"/>
                    </a:lnTo>
                    <a:lnTo>
                      <a:pt x="70662" y="3311"/>
                    </a:lnTo>
                    <a:lnTo>
                      <a:pt x="71335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32" name="object 1232"/>
              <p:cNvSpPr/>
              <p:nvPr/>
            </p:nvSpPr>
            <p:spPr>
              <a:xfrm>
                <a:off x="8490445" y="6010376"/>
                <a:ext cx="46736" cy="32689"/>
              </a:xfrm>
              <a:custGeom>
                <a:avLst/>
                <a:gdLst/>
                <a:ahLst/>
                <a:cxnLst/>
                <a:rect l="l" t="t" r="r" b="b"/>
                <a:pathLst>
                  <a:path w="46736" h="32689">
                    <a:moveTo>
                      <a:pt x="0" y="32689"/>
                    </a:moveTo>
                    <a:lnTo>
                      <a:pt x="13133" y="29959"/>
                    </a:lnTo>
                    <a:lnTo>
                      <a:pt x="25064" y="24367"/>
                    </a:lnTo>
                    <a:lnTo>
                      <a:pt x="35359" y="16221"/>
                    </a:lnTo>
                    <a:lnTo>
                      <a:pt x="43585" y="5829"/>
                    </a:lnTo>
                    <a:lnTo>
                      <a:pt x="46736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33" name="object 1233"/>
              <p:cNvSpPr/>
              <p:nvPr/>
            </p:nvSpPr>
            <p:spPr>
              <a:xfrm>
                <a:off x="8507361" y="6022873"/>
                <a:ext cx="1473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0325">
                    <a:moveTo>
                      <a:pt x="0" y="10325"/>
                    </a:moveTo>
                    <a:lnTo>
                      <a:pt x="5511" y="7785"/>
                    </a:lnTo>
                    <a:lnTo>
                      <a:pt x="10464" y="4267"/>
                    </a:lnTo>
                    <a:lnTo>
                      <a:pt x="14731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34" name="object 1234"/>
              <p:cNvSpPr/>
              <p:nvPr/>
            </p:nvSpPr>
            <p:spPr>
              <a:xfrm>
                <a:off x="8448421" y="5938735"/>
                <a:ext cx="20497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748">
                    <a:moveTo>
                      <a:pt x="14935" y="0"/>
                    </a:moveTo>
                    <a:lnTo>
                      <a:pt x="20497" y="11912"/>
                    </a:lnTo>
                    <a:lnTo>
                      <a:pt x="16332" y="13842"/>
                    </a:lnTo>
                    <a:lnTo>
                      <a:pt x="12509" y="16471"/>
                    </a:lnTo>
                    <a:lnTo>
                      <a:pt x="9283" y="19748"/>
                    </a:lnTo>
                    <a:lnTo>
                      <a:pt x="0" y="10464"/>
                    </a:lnTo>
                    <a:lnTo>
                      <a:pt x="4318" y="6159"/>
                    </a:lnTo>
                    <a:lnTo>
                      <a:pt x="9385" y="2578"/>
                    </a:lnTo>
                    <a:lnTo>
                      <a:pt x="149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35" name="object 1235"/>
              <p:cNvSpPr/>
              <p:nvPr/>
            </p:nvSpPr>
            <p:spPr>
              <a:xfrm>
                <a:off x="8448421" y="5938735"/>
                <a:ext cx="20497" cy="19748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9748">
                    <a:moveTo>
                      <a:pt x="14935" y="0"/>
                    </a:moveTo>
                    <a:lnTo>
                      <a:pt x="9385" y="2578"/>
                    </a:lnTo>
                    <a:lnTo>
                      <a:pt x="4318" y="6159"/>
                    </a:lnTo>
                    <a:lnTo>
                      <a:pt x="0" y="10464"/>
                    </a:lnTo>
                    <a:lnTo>
                      <a:pt x="9283" y="19748"/>
                    </a:lnTo>
                    <a:lnTo>
                      <a:pt x="12509" y="16471"/>
                    </a:lnTo>
                    <a:lnTo>
                      <a:pt x="16332" y="13842"/>
                    </a:lnTo>
                    <a:lnTo>
                      <a:pt x="20497" y="11912"/>
                    </a:lnTo>
                    <a:lnTo>
                      <a:pt x="14935" y="0"/>
                    </a:lnTo>
                    <a:close/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36" name="object 1236"/>
              <p:cNvSpPr/>
              <p:nvPr/>
            </p:nvSpPr>
            <p:spPr>
              <a:xfrm>
                <a:off x="8453094" y="5944692"/>
                <a:ext cx="12992" cy="9131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9131">
                    <a:moveTo>
                      <a:pt x="12992" y="0"/>
                    </a:moveTo>
                    <a:lnTo>
                      <a:pt x="8178" y="2286"/>
                    </a:lnTo>
                    <a:lnTo>
                      <a:pt x="3771" y="5359"/>
                    </a:lnTo>
                    <a:lnTo>
                      <a:pt x="0" y="9131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37" name="object 1237"/>
              <p:cNvSpPr/>
              <p:nvPr/>
            </p:nvSpPr>
            <p:spPr>
              <a:xfrm>
                <a:off x="8455367" y="5943346"/>
                <a:ext cx="7645" cy="10718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718">
                    <a:moveTo>
                      <a:pt x="7645" y="10667"/>
                    </a:moveTo>
                    <a:lnTo>
                      <a:pt x="50" y="0"/>
                    </a:lnTo>
                  </a:path>
                </a:pathLst>
              </a:custGeom>
              <a:ln w="635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38" name="object 1238"/>
              <p:cNvSpPr/>
              <p:nvPr/>
            </p:nvSpPr>
            <p:spPr>
              <a:xfrm>
                <a:off x="8419947" y="5920727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29482" y="51109"/>
                    </a:lnTo>
                    <a:lnTo>
                      <a:pt x="124931" y="37799"/>
                    </a:lnTo>
                    <a:lnTo>
                      <a:pt x="117769" y="25950"/>
                    </a:lnTo>
                    <a:lnTo>
                      <a:pt x="108342" y="15911"/>
                    </a:lnTo>
                    <a:lnTo>
                      <a:pt x="96996" y="8032"/>
                    </a:lnTo>
                    <a:lnTo>
                      <a:pt x="84078" y="2660"/>
                    </a:lnTo>
                    <a:lnTo>
                      <a:pt x="69933" y="145"/>
                    </a:lnTo>
                    <a:lnTo>
                      <a:pt x="65531" y="0"/>
                    </a:lnTo>
                    <a:lnTo>
                      <a:pt x="51107" y="1596"/>
                    </a:lnTo>
                    <a:lnTo>
                      <a:pt x="37796" y="6154"/>
                    </a:lnTo>
                    <a:lnTo>
                      <a:pt x="25947" y="13324"/>
                    </a:lnTo>
                    <a:lnTo>
                      <a:pt x="15908" y="22757"/>
                    </a:lnTo>
                    <a:lnTo>
                      <a:pt x="8029" y="34104"/>
                    </a:lnTo>
                    <a:lnTo>
                      <a:pt x="2658" y="47017"/>
                    </a:lnTo>
                    <a:lnTo>
                      <a:pt x="144" y="61147"/>
                    </a:lnTo>
                    <a:lnTo>
                      <a:pt x="0" y="65531"/>
                    </a:lnTo>
                    <a:lnTo>
                      <a:pt x="1596" y="79974"/>
                    </a:lnTo>
                    <a:lnTo>
                      <a:pt x="6153" y="93294"/>
                    </a:lnTo>
                    <a:lnTo>
                      <a:pt x="13321" y="105145"/>
                    </a:lnTo>
                    <a:lnTo>
                      <a:pt x="22753" y="115180"/>
                    </a:lnTo>
                    <a:lnTo>
                      <a:pt x="34098" y="123054"/>
                    </a:lnTo>
                    <a:lnTo>
                      <a:pt x="47009" y="128419"/>
                    </a:lnTo>
                    <a:lnTo>
                      <a:pt x="61137" y="130931"/>
                    </a:lnTo>
                    <a:lnTo>
                      <a:pt x="65531" y="131076"/>
                    </a:lnTo>
                    <a:lnTo>
                      <a:pt x="79973" y="129482"/>
                    </a:lnTo>
                    <a:lnTo>
                      <a:pt x="93292" y="124932"/>
                    </a:lnTo>
                    <a:lnTo>
                      <a:pt x="105142" y="117771"/>
                    </a:lnTo>
                    <a:lnTo>
                      <a:pt x="115177" y="108346"/>
                    </a:lnTo>
                    <a:lnTo>
                      <a:pt x="123050" y="97002"/>
                    </a:lnTo>
                    <a:lnTo>
                      <a:pt x="128417" y="84085"/>
                    </a:lnTo>
                    <a:lnTo>
                      <a:pt x="130930" y="69943"/>
                    </a:lnTo>
                    <a:lnTo>
                      <a:pt x="131076" y="65531"/>
                    </a:lnTo>
                  </a:path>
                </a:pathLst>
              </a:custGeom>
              <a:ln w="25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39" name="object 1239"/>
              <p:cNvSpPr/>
              <p:nvPr/>
            </p:nvSpPr>
            <p:spPr>
              <a:xfrm>
                <a:off x="7135974" y="4445840"/>
                <a:ext cx="1530176" cy="1713804"/>
              </a:xfrm>
              <a:custGeom>
                <a:avLst/>
                <a:gdLst/>
                <a:ahLst/>
                <a:cxnLst/>
                <a:rect l="l" t="t" r="r" b="b"/>
                <a:pathLst>
                  <a:path w="1530176" h="1713804">
                    <a:moveTo>
                      <a:pt x="94143" y="57301"/>
                    </a:moveTo>
                    <a:lnTo>
                      <a:pt x="66200" y="85265"/>
                    </a:lnTo>
                    <a:lnTo>
                      <a:pt x="43262" y="117831"/>
                    </a:lnTo>
                    <a:lnTo>
                      <a:pt x="25251" y="154711"/>
                    </a:lnTo>
                    <a:lnTo>
                      <a:pt x="12089" y="195622"/>
                    </a:lnTo>
                    <a:lnTo>
                      <a:pt x="3698" y="240278"/>
                    </a:lnTo>
                    <a:lnTo>
                      <a:pt x="0" y="288395"/>
                    </a:lnTo>
                    <a:lnTo>
                      <a:pt x="916" y="339685"/>
                    </a:lnTo>
                    <a:lnTo>
                      <a:pt x="6369" y="393865"/>
                    </a:lnTo>
                    <a:lnTo>
                      <a:pt x="16281" y="450650"/>
                    </a:lnTo>
                    <a:lnTo>
                      <a:pt x="30573" y="509753"/>
                    </a:lnTo>
                    <a:lnTo>
                      <a:pt x="49168" y="570890"/>
                    </a:lnTo>
                    <a:lnTo>
                      <a:pt x="71988" y="633775"/>
                    </a:lnTo>
                    <a:lnTo>
                      <a:pt x="98954" y="698124"/>
                    </a:lnTo>
                    <a:lnTo>
                      <a:pt x="129988" y="763651"/>
                    </a:lnTo>
                    <a:lnTo>
                      <a:pt x="165013" y="830070"/>
                    </a:lnTo>
                    <a:lnTo>
                      <a:pt x="203950" y="897097"/>
                    </a:lnTo>
                    <a:lnTo>
                      <a:pt x="246721" y="964446"/>
                    </a:lnTo>
                    <a:lnTo>
                      <a:pt x="293249" y="1031832"/>
                    </a:lnTo>
                    <a:lnTo>
                      <a:pt x="343455" y="1098971"/>
                    </a:lnTo>
                    <a:lnTo>
                      <a:pt x="397261" y="1165575"/>
                    </a:lnTo>
                    <a:lnTo>
                      <a:pt x="453505" y="1230127"/>
                    </a:lnTo>
                    <a:lnTo>
                      <a:pt x="510901" y="1291226"/>
                    </a:lnTo>
                    <a:lnTo>
                      <a:pt x="569180" y="1348746"/>
                    </a:lnTo>
                    <a:lnTo>
                      <a:pt x="628076" y="1402560"/>
                    </a:lnTo>
                    <a:lnTo>
                      <a:pt x="687320" y="1452542"/>
                    </a:lnTo>
                    <a:lnTo>
                      <a:pt x="746645" y="1498566"/>
                    </a:lnTo>
                    <a:lnTo>
                      <a:pt x="805785" y="1540506"/>
                    </a:lnTo>
                    <a:lnTo>
                      <a:pt x="864471" y="1578234"/>
                    </a:lnTo>
                    <a:lnTo>
                      <a:pt x="922436" y="1611624"/>
                    </a:lnTo>
                    <a:lnTo>
                      <a:pt x="979414" y="1640551"/>
                    </a:lnTo>
                    <a:lnTo>
                      <a:pt x="1035136" y="1664888"/>
                    </a:lnTo>
                    <a:lnTo>
                      <a:pt x="1089335" y="1684508"/>
                    </a:lnTo>
                    <a:lnTo>
                      <a:pt x="1141744" y="1699285"/>
                    </a:lnTo>
                    <a:lnTo>
                      <a:pt x="1192095" y="1709092"/>
                    </a:lnTo>
                    <a:lnTo>
                      <a:pt x="1240122" y="1713804"/>
                    </a:lnTo>
                    <a:lnTo>
                      <a:pt x="1285556" y="1713293"/>
                    </a:lnTo>
                    <a:lnTo>
                      <a:pt x="1328131" y="1707435"/>
                    </a:lnTo>
                    <a:lnTo>
                      <a:pt x="1367578" y="1696101"/>
                    </a:lnTo>
                    <a:lnTo>
                      <a:pt x="1403632" y="1679166"/>
                    </a:lnTo>
                    <a:lnTo>
                      <a:pt x="1436023" y="1656503"/>
                    </a:lnTo>
                    <a:lnTo>
                      <a:pt x="1463969" y="1628540"/>
                    </a:lnTo>
                    <a:lnTo>
                      <a:pt x="1486909" y="1595977"/>
                    </a:lnTo>
                    <a:lnTo>
                      <a:pt x="1504921" y="1559099"/>
                    </a:lnTo>
                    <a:lnTo>
                      <a:pt x="1518085" y="1518191"/>
                    </a:lnTo>
                    <a:lnTo>
                      <a:pt x="1526477" y="1473538"/>
                    </a:lnTo>
                    <a:lnTo>
                      <a:pt x="1530176" y="1425425"/>
                    </a:lnTo>
                    <a:lnTo>
                      <a:pt x="1529260" y="1374138"/>
                    </a:lnTo>
                    <a:lnTo>
                      <a:pt x="1523808" y="1319962"/>
                    </a:lnTo>
                    <a:lnTo>
                      <a:pt x="1513896" y="1263182"/>
                    </a:lnTo>
                    <a:lnTo>
                      <a:pt x="1499604" y="1204083"/>
                    </a:lnTo>
                    <a:lnTo>
                      <a:pt x="1481009" y="1142950"/>
                    </a:lnTo>
                    <a:lnTo>
                      <a:pt x="1458189" y="1080068"/>
                    </a:lnTo>
                    <a:lnTo>
                      <a:pt x="1431223" y="1015723"/>
                    </a:lnTo>
                    <a:lnTo>
                      <a:pt x="1400188" y="950200"/>
                    </a:lnTo>
                    <a:lnTo>
                      <a:pt x="1365163" y="883784"/>
                    </a:lnTo>
                    <a:lnTo>
                      <a:pt x="1326226" y="816759"/>
                    </a:lnTo>
                    <a:lnTo>
                      <a:pt x="1283454" y="749412"/>
                    </a:lnTo>
                    <a:lnTo>
                      <a:pt x="1236926" y="682028"/>
                    </a:lnTo>
                    <a:lnTo>
                      <a:pt x="1186720" y="614891"/>
                    </a:lnTo>
                    <a:lnTo>
                      <a:pt x="1132915" y="548286"/>
                    </a:lnTo>
                    <a:lnTo>
                      <a:pt x="1076664" y="483727"/>
                    </a:lnTo>
                    <a:lnTo>
                      <a:pt x="1019262" y="422621"/>
                    </a:lnTo>
                    <a:lnTo>
                      <a:pt x="960978" y="365095"/>
                    </a:lnTo>
                    <a:lnTo>
                      <a:pt x="902078" y="311275"/>
                    </a:lnTo>
                    <a:lnTo>
                      <a:pt x="842830" y="261288"/>
                    </a:lnTo>
                    <a:lnTo>
                      <a:pt x="783501" y="215259"/>
                    </a:lnTo>
                    <a:lnTo>
                      <a:pt x="724359" y="173316"/>
                    </a:lnTo>
                    <a:lnTo>
                      <a:pt x="665670" y="135584"/>
                    </a:lnTo>
                    <a:lnTo>
                      <a:pt x="607703" y="102190"/>
                    </a:lnTo>
                    <a:lnTo>
                      <a:pt x="550725" y="73260"/>
                    </a:lnTo>
                    <a:lnTo>
                      <a:pt x="495002" y="48921"/>
                    </a:lnTo>
                    <a:lnTo>
                      <a:pt x="440803" y="29299"/>
                    </a:lnTo>
                    <a:lnTo>
                      <a:pt x="388395" y="14521"/>
                    </a:lnTo>
                    <a:lnTo>
                      <a:pt x="338045" y="4712"/>
                    </a:lnTo>
                    <a:lnTo>
                      <a:pt x="290021" y="0"/>
                    </a:lnTo>
                    <a:lnTo>
                      <a:pt x="244590" y="509"/>
                    </a:lnTo>
                    <a:lnTo>
                      <a:pt x="202019" y="6368"/>
                    </a:lnTo>
                    <a:lnTo>
                      <a:pt x="162576" y="17702"/>
                    </a:lnTo>
                    <a:lnTo>
                      <a:pt x="126529" y="34638"/>
                    </a:lnTo>
                    <a:lnTo>
                      <a:pt x="94143" y="57301"/>
                    </a:lnTo>
                  </a:path>
                </a:pathLst>
              </a:custGeom>
              <a:ln w="211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40" name="object 1240"/>
              <p:cNvSpPr/>
              <p:nvPr/>
            </p:nvSpPr>
            <p:spPr>
              <a:xfrm>
                <a:off x="7837284" y="2278113"/>
                <a:ext cx="90843" cy="40386"/>
              </a:xfrm>
              <a:custGeom>
                <a:avLst/>
                <a:gdLst/>
                <a:ahLst/>
                <a:cxnLst/>
                <a:rect l="l" t="t" r="r" b="b"/>
                <a:pathLst>
                  <a:path w="90843" h="40386">
                    <a:moveTo>
                      <a:pt x="90843" y="0"/>
                    </a:moveTo>
                    <a:lnTo>
                      <a:pt x="0" y="40385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41" name="object 1241"/>
              <p:cNvSpPr/>
              <p:nvPr/>
            </p:nvSpPr>
            <p:spPr>
              <a:xfrm>
                <a:off x="7813421" y="2218829"/>
                <a:ext cx="80378" cy="58394"/>
              </a:xfrm>
              <a:custGeom>
                <a:avLst/>
                <a:gdLst/>
                <a:ahLst/>
                <a:cxnLst/>
                <a:rect l="l" t="t" r="r" b="b"/>
                <a:pathLst>
                  <a:path w="80378" h="58394">
                    <a:moveTo>
                      <a:pt x="80378" y="0"/>
                    </a:moveTo>
                    <a:lnTo>
                      <a:pt x="0" y="58394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42" name="object 1242"/>
              <p:cNvSpPr/>
              <p:nvPr/>
            </p:nvSpPr>
            <p:spPr>
              <a:xfrm>
                <a:off x="7781429" y="2167877"/>
                <a:ext cx="66522" cy="73825"/>
              </a:xfrm>
              <a:custGeom>
                <a:avLst/>
                <a:gdLst/>
                <a:ahLst/>
                <a:cxnLst/>
                <a:rect l="l" t="t" r="r" b="b"/>
                <a:pathLst>
                  <a:path w="66522" h="73825">
                    <a:moveTo>
                      <a:pt x="66522" y="0"/>
                    </a:moveTo>
                    <a:lnTo>
                      <a:pt x="0" y="73825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43" name="object 1243"/>
              <p:cNvSpPr/>
              <p:nvPr/>
            </p:nvSpPr>
            <p:spPr>
              <a:xfrm>
                <a:off x="7742834" y="2127504"/>
                <a:ext cx="49606" cy="86118"/>
              </a:xfrm>
              <a:custGeom>
                <a:avLst/>
                <a:gdLst/>
                <a:ahLst/>
                <a:cxnLst/>
                <a:rect l="l" t="t" r="r" b="b"/>
                <a:pathLst>
                  <a:path w="49606" h="86118">
                    <a:moveTo>
                      <a:pt x="49606" y="0"/>
                    </a:moveTo>
                    <a:lnTo>
                      <a:pt x="0" y="86118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44" name="object 1244"/>
              <p:cNvSpPr/>
              <p:nvPr/>
            </p:nvSpPr>
            <p:spPr>
              <a:xfrm>
                <a:off x="7699222" y="2099665"/>
                <a:ext cx="30606" cy="94513"/>
              </a:xfrm>
              <a:custGeom>
                <a:avLst/>
                <a:gdLst/>
                <a:ahLst/>
                <a:cxnLst/>
                <a:rect l="l" t="t" r="r" b="b"/>
                <a:pathLst>
                  <a:path w="30606" h="94513">
                    <a:moveTo>
                      <a:pt x="30606" y="0"/>
                    </a:moveTo>
                    <a:lnTo>
                      <a:pt x="0" y="94513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45" name="object 1245"/>
              <p:cNvSpPr/>
              <p:nvPr/>
            </p:nvSpPr>
            <p:spPr>
              <a:xfrm>
                <a:off x="7652499" y="2085479"/>
                <a:ext cx="10414" cy="98767"/>
              </a:xfrm>
              <a:custGeom>
                <a:avLst/>
                <a:gdLst/>
                <a:ahLst/>
                <a:cxnLst/>
                <a:rect l="l" t="t" r="r" b="b"/>
                <a:pathLst>
                  <a:path w="10414" h="98767">
                    <a:moveTo>
                      <a:pt x="10414" y="0"/>
                    </a:moveTo>
                    <a:lnTo>
                      <a:pt x="0" y="98767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46" name="object 1246"/>
              <p:cNvSpPr/>
              <p:nvPr/>
            </p:nvSpPr>
            <p:spPr>
              <a:xfrm>
                <a:off x="7594346" y="2085479"/>
                <a:ext cx="10426" cy="98767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98767">
                    <a:moveTo>
                      <a:pt x="0" y="0"/>
                    </a:moveTo>
                    <a:lnTo>
                      <a:pt x="10426" y="98767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47" name="object 1247"/>
              <p:cNvSpPr/>
              <p:nvPr/>
            </p:nvSpPr>
            <p:spPr>
              <a:xfrm>
                <a:off x="7527277" y="2099665"/>
                <a:ext cx="30759" cy="94513"/>
              </a:xfrm>
              <a:custGeom>
                <a:avLst/>
                <a:gdLst/>
                <a:ahLst/>
                <a:cxnLst/>
                <a:rect l="l" t="t" r="r" b="b"/>
                <a:pathLst>
                  <a:path w="30759" h="94513">
                    <a:moveTo>
                      <a:pt x="0" y="0"/>
                    </a:moveTo>
                    <a:lnTo>
                      <a:pt x="30759" y="94513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48" name="object 1248"/>
              <p:cNvSpPr/>
              <p:nvPr/>
            </p:nvSpPr>
            <p:spPr>
              <a:xfrm>
                <a:off x="7464679" y="2127504"/>
                <a:ext cx="49656" cy="86118"/>
              </a:xfrm>
              <a:custGeom>
                <a:avLst/>
                <a:gdLst/>
                <a:ahLst/>
                <a:cxnLst/>
                <a:rect l="l" t="t" r="r" b="b"/>
                <a:pathLst>
                  <a:path w="49656" h="86118">
                    <a:moveTo>
                      <a:pt x="0" y="0"/>
                    </a:moveTo>
                    <a:lnTo>
                      <a:pt x="49656" y="86118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49" name="object 1249"/>
              <p:cNvSpPr/>
              <p:nvPr/>
            </p:nvSpPr>
            <p:spPr>
              <a:xfrm>
                <a:off x="7409154" y="2167877"/>
                <a:ext cx="66586" cy="73825"/>
              </a:xfrm>
              <a:custGeom>
                <a:avLst/>
                <a:gdLst/>
                <a:ahLst/>
                <a:cxnLst/>
                <a:rect l="l" t="t" r="r" b="b"/>
                <a:pathLst>
                  <a:path w="66586" h="73825">
                    <a:moveTo>
                      <a:pt x="0" y="0"/>
                    </a:moveTo>
                    <a:lnTo>
                      <a:pt x="66586" y="73825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50" name="object 1250"/>
              <p:cNvSpPr/>
              <p:nvPr/>
            </p:nvSpPr>
            <p:spPr>
              <a:xfrm>
                <a:off x="7363320" y="2218829"/>
                <a:ext cx="80416" cy="58394"/>
              </a:xfrm>
              <a:custGeom>
                <a:avLst/>
                <a:gdLst/>
                <a:ahLst/>
                <a:cxnLst/>
                <a:rect l="l" t="t" r="r" b="b"/>
                <a:pathLst>
                  <a:path w="80416" h="58394">
                    <a:moveTo>
                      <a:pt x="0" y="0"/>
                    </a:moveTo>
                    <a:lnTo>
                      <a:pt x="80416" y="58394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51" name="object 1251"/>
              <p:cNvSpPr/>
              <p:nvPr/>
            </p:nvSpPr>
            <p:spPr>
              <a:xfrm>
                <a:off x="7443787" y="2183015"/>
                <a:ext cx="393547" cy="135521"/>
              </a:xfrm>
              <a:custGeom>
                <a:avLst/>
                <a:gdLst/>
                <a:ahLst/>
                <a:cxnLst/>
                <a:rect l="l" t="t" r="r" b="b"/>
                <a:pathLst>
                  <a:path w="393547" h="135521">
                    <a:moveTo>
                      <a:pt x="393547" y="135521"/>
                    </a:moveTo>
                    <a:lnTo>
                      <a:pt x="387587" y="123130"/>
                    </a:lnTo>
                    <a:lnTo>
                      <a:pt x="380951" y="111217"/>
                    </a:lnTo>
                    <a:lnTo>
                      <a:pt x="373667" y="99801"/>
                    </a:lnTo>
                    <a:lnTo>
                      <a:pt x="365766" y="88901"/>
                    </a:lnTo>
                    <a:lnTo>
                      <a:pt x="357276" y="78535"/>
                    </a:lnTo>
                    <a:lnTo>
                      <a:pt x="348227" y="68723"/>
                    </a:lnTo>
                    <a:lnTo>
                      <a:pt x="338647" y="59484"/>
                    </a:lnTo>
                    <a:lnTo>
                      <a:pt x="328568" y="50835"/>
                    </a:lnTo>
                    <a:lnTo>
                      <a:pt x="318016" y="42798"/>
                    </a:lnTo>
                    <a:lnTo>
                      <a:pt x="307023" y="35389"/>
                    </a:lnTo>
                    <a:lnTo>
                      <a:pt x="295617" y="28629"/>
                    </a:lnTo>
                    <a:lnTo>
                      <a:pt x="283827" y="22535"/>
                    </a:lnTo>
                    <a:lnTo>
                      <a:pt x="271684" y="17128"/>
                    </a:lnTo>
                    <a:lnTo>
                      <a:pt x="259215" y="12425"/>
                    </a:lnTo>
                    <a:lnTo>
                      <a:pt x="246451" y="8446"/>
                    </a:lnTo>
                    <a:lnTo>
                      <a:pt x="233421" y="5209"/>
                    </a:lnTo>
                    <a:lnTo>
                      <a:pt x="220154" y="2735"/>
                    </a:lnTo>
                    <a:lnTo>
                      <a:pt x="206679" y="1040"/>
                    </a:lnTo>
                    <a:lnTo>
                      <a:pt x="193026" y="145"/>
                    </a:lnTo>
                    <a:lnTo>
                      <a:pt x="184848" y="0"/>
                    </a:lnTo>
                    <a:lnTo>
                      <a:pt x="171472" y="391"/>
                    </a:lnTo>
                    <a:lnTo>
                      <a:pt x="158225" y="1554"/>
                    </a:lnTo>
                    <a:lnTo>
                      <a:pt x="145136" y="3475"/>
                    </a:lnTo>
                    <a:lnTo>
                      <a:pt x="132234" y="6139"/>
                    </a:lnTo>
                    <a:lnTo>
                      <a:pt x="119548" y="9530"/>
                    </a:lnTo>
                    <a:lnTo>
                      <a:pt x="107108" y="13633"/>
                    </a:lnTo>
                    <a:lnTo>
                      <a:pt x="94944" y="18434"/>
                    </a:lnTo>
                    <a:lnTo>
                      <a:pt x="83084" y="23917"/>
                    </a:lnTo>
                    <a:lnTo>
                      <a:pt x="71557" y="30068"/>
                    </a:lnTo>
                    <a:lnTo>
                      <a:pt x="60394" y="36871"/>
                    </a:lnTo>
                    <a:lnTo>
                      <a:pt x="49622" y="44312"/>
                    </a:lnTo>
                    <a:lnTo>
                      <a:pt x="39272" y="52375"/>
                    </a:lnTo>
                    <a:lnTo>
                      <a:pt x="29373" y="61046"/>
                    </a:lnTo>
                    <a:lnTo>
                      <a:pt x="19954" y="70310"/>
                    </a:lnTo>
                    <a:lnTo>
                      <a:pt x="11045" y="80151"/>
                    </a:lnTo>
                    <a:lnTo>
                      <a:pt x="2674" y="90554"/>
                    </a:lnTo>
                    <a:lnTo>
                      <a:pt x="0" y="94157"/>
                    </a:lnTo>
                  </a:path>
                </a:pathLst>
              </a:custGeom>
              <a:ln w="2540">
                <a:solidFill>
                  <a:srgbClr val="1A8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52" name="object 1252"/>
              <p:cNvSpPr/>
              <p:nvPr/>
            </p:nvSpPr>
            <p:spPr>
              <a:xfrm>
                <a:off x="7837284" y="2281440"/>
                <a:ext cx="83591" cy="37058"/>
              </a:xfrm>
              <a:custGeom>
                <a:avLst/>
                <a:gdLst/>
                <a:ahLst/>
                <a:cxnLst/>
                <a:rect l="l" t="t" r="r" b="b"/>
                <a:pathLst>
                  <a:path w="83591" h="37058">
                    <a:moveTo>
                      <a:pt x="83591" y="0"/>
                    </a:moveTo>
                    <a:lnTo>
                      <a:pt x="0" y="37058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53" name="object 1253"/>
              <p:cNvSpPr/>
              <p:nvPr/>
            </p:nvSpPr>
            <p:spPr>
              <a:xfrm>
                <a:off x="7813421" y="2223490"/>
                <a:ext cx="73926" cy="53733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33">
                    <a:moveTo>
                      <a:pt x="73926" y="0"/>
                    </a:moveTo>
                    <a:lnTo>
                      <a:pt x="0" y="537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54" name="object 1254"/>
              <p:cNvSpPr/>
              <p:nvPr/>
            </p:nvSpPr>
            <p:spPr>
              <a:xfrm>
                <a:off x="7781429" y="2173731"/>
                <a:ext cx="61213" cy="67970"/>
              </a:xfrm>
              <a:custGeom>
                <a:avLst/>
                <a:gdLst/>
                <a:ahLst/>
                <a:cxnLst/>
                <a:rect l="l" t="t" r="r" b="b"/>
                <a:pathLst>
                  <a:path w="61213" h="67970">
                    <a:moveTo>
                      <a:pt x="61213" y="0"/>
                    </a:moveTo>
                    <a:lnTo>
                      <a:pt x="0" y="6797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55" name="object 1255"/>
              <p:cNvSpPr/>
              <p:nvPr/>
            </p:nvSpPr>
            <p:spPr>
              <a:xfrm>
                <a:off x="7742834" y="2134489"/>
                <a:ext cx="45694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45694" h="79133">
                    <a:moveTo>
                      <a:pt x="45694" y="0"/>
                    </a:moveTo>
                    <a:lnTo>
                      <a:pt x="0" y="791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56" name="object 1256"/>
              <p:cNvSpPr/>
              <p:nvPr/>
            </p:nvSpPr>
            <p:spPr>
              <a:xfrm>
                <a:off x="7699222" y="2107311"/>
                <a:ext cx="28232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28232" h="86868">
                    <a:moveTo>
                      <a:pt x="28232" y="0"/>
                    </a:moveTo>
                    <a:lnTo>
                      <a:pt x="0" y="86868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57" name="object 1257"/>
              <p:cNvSpPr/>
              <p:nvPr/>
            </p:nvSpPr>
            <p:spPr>
              <a:xfrm>
                <a:off x="7652499" y="2093315"/>
                <a:ext cx="9525" cy="9093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931">
                    <a:moveTo>
                      <a:pt x="9525" y="0"/>
                    </a:moveTo>
                    <a:lnTo>
                      <a:pt x="0" y="90932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58" name="object 1258"/>
              <p:cNvSpPr/>
              <p:nvPr/>
            </p:nvSpPr>
            <p:spPr>
              <a:xfrm>
                <a:off x="7595095" y="2093315"/>
                <a:ext cx="9677" cy="90931"/>
              </a:xfrm>
              <a:custGeom>
                <a:avLst/>
                <a:gdLst/>
                <a:ahLst/>
                <a:cxnLst/>
                <a:rect l="l" t="t" r="r" b="b"/>
                <a:pathLst>
                  <a:path w="9677" h="90931">
                    <a:moveTo>
                      <a:pt x="0" y="0"/>
                    </a:moveTo>
                    <a:lnTo>
                      <a:pt x="9677" y="90932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59" name="object 1259"/>
              <p:cNvSpPr/>
              <p:nvPr/>
            </p:nvSpPr>
            <p:spPr>
              <a:xfrm>
                <a:off x="7529715" y="2107311"/>
                <a:ext cx="28321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28321" h="86868">
                    <a:moveTo>
                      <a:pt x="0" y="0"/>
                    </a:moveTo>
                    <a:lnTo>
                      <a:pt x="28321" y="86868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60" name="object 1260"/>
              <p:cNvSpPr/>
              <p:nvPr/>
            </p:nvSpPr>
            <p:spPr>
              <a:xfrm>
                <a:off x="7468590" y="2134489"/>
                <a:ext cx="45745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45745" h="79133">
                    <a:moveTo>
                      <a:pt x="0" y="0"/>
                    </a:moveTo>
                    <a:lnTo>
                      <a:pt x="45745" y="791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61" name="object 1261"/>
              <p:cNvSpPr/>
              <p:nvPr/>
            </p:nvSpPr>
            <p:spPr>
              <a:xfrm>
                <a:off x="7414514" y="2173731"/>
                <a:ext cx="61226" cy="67970"/>
              </a:xfrm>
              <a:custGeom>
                <a:avLst/>
                <a:gdLst/>
                <a:ahLst/>
                <a:cxnLst/>
                <a:rect l="l" t="t" r="r" b="b"/>
                <a:pathLst>
                  <a:path w="61226" h="67970">
                    <a:moveTo>
                      <a:pt x="0" y="0"/>
                    </a:moveTo>
                    <a:lnTo>
                      <a:pt x="61226" y="6797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62" name="object 1262"/>
              <p:cNvSpPr/>
              <p:nvPr/>
            </p:nvSpPr>
            <p:spPr>
              <a:xfrm>
                <a:off x="7369822" y="2223490"/>
                <a:ext cx="73913" cy="53733"/>
              </a:xfrm>
              <a:custGeom>
                <a:avLst/>
                <a:gdLst/>
                <a:ahLst/>
                <a:cxnLst/>
                <a:rect l="l" t="t" r="r" b="b"/>
                <a:pathLst>
                  <a:path w="73913" h="53733">
                    <a:moveTo>
                      <a:pt x="0" y="0"/>
                    </a:moveTo>
                    <a:lnTo>
                      <a:pt x="73913" y="537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63" name="object 1263"/>
              <p:cNvSpPr/>
              <p:nvPr/>
            </p:nvSpPr>
            <p:spPr>
              <a:xfrm>
                <a:off x="7443787" y="2183015"/>
                <a:ext cx="393547" cy="135521"/>
              </a:xfrm>
              <a:custGeom>
                <a:avLst/>
                <a:gdLst/>
                <a:ahLst/>
                <a:cxnLst/>
                <a:rect l="l" t="t" r="r" b="b"/>
                <a:pathLst>
                  <a:path w="393547" h="135521">
                    <a:moveTo>
                      <a:pt x="393547" y="135521"/>
                    </a:moveTo>
                    <a:lnTo>
                      <a:pt x="387587" y="123130"/>
                    </a:lnTo>
                    <a:lnTo>
                      <a:pt x="380951" y="111217"/>
                    </a:lnTo>
                    <a:lnTo>
                      <a:pt x="373667" y="99801"/>
                    </a:lnTo>
                    <a:lnTo>
                      <a:pt x="365766" y="88901"/>
                    </a:lnTo>
                    <a:lnTo>
                      <a:pt x="357276" y="78535"/>
                    </a:lnTo>
                    <a:lnTo>
                      <a:pt x="348227" y="68723"/>
                    </a:lnTo>
                    <a:lnTo>
                      <a:pt x="338647" y="59484"/>
                    </a:lnTo>
                    <a:lnTo>
                      <a:pt x="328568" y="50835"/>
                    </a:lnTo>
                    <a:lnTo>
                      <a:pt x="318016" y="42798"/>
                    </a:lnTo>
                    <a:lnTo>
                      <a:pt x="307023" y="35389"/>
                    </a:lnTo>
                    <a:lnTo>
                      <a:pt x="295617" y="28629"/>
                    </a:lnTo>
                    <a:lnTo>
                      <a:pt x="283827" y="22535"/>
                    </a:lnTo>
                    <a:lnTo>
                      <a:pt x="271684" y="17128"/>
                    </a:lnTo>
                    <a:lnTo>
                      <a:pt x="259215" y="12425"/>
                    </a:lnTo>
                    <a:lnTo>
                      <a:pt x="246451" y="8446"/>
                    </a:lnTo>
                    <a:lnTo>
                      <a:pt x="233421" y="5209"/>
                    </a:lnTo>
                    <a:lnTo>
                      <a:pt x="220154" y="2735"/>
                    </a:lnTo>
                    <a:lnTo>
                      <a:pt x="206679" y="1040"/>
                    </a:lnTo>
                    <a:lnTo>
                      <a:pt x="193026" y="145"/>
                    </a:lnTo>
                    <a:lnTo>
                      <a:pt x="184848" y="0"/>
                    </a:lnTo>
                    <a:lnTo>
                      <a:pt x="171472" y="391"/>
                    </a:lnTo>
                    <a:lnTo>
                      <a:pt x="158225" y="1554"/>
                    </a:lnTo>
                    <a:lnTo>
                      <a:pt x="145136" y="3475"/>
                    </a:lnTo>
                    <a:lnTo>
                      <a:pt x="132234" y="6139"/>
                    </a:lnTo>
                    <a:lnTo>
                      <a:pt x="119548" y="9530"/>
                    </a:lnTo>
                    <a:lnTo>
                      <a:pt x="107108" y="13633"/>
                    </a:lnTo>
                    <a:lnTo>
                      <a:pt x="94944" y="18434"/>
                    </a:lnTo>
                    <a:lnTo>
                      <a:pt x="83084" y="23917"/>
                    </a:lnTo>
                    <a:lnTo>
                      <a:pt x="71557" y="30068"/>
                    </a:lnTo>
                    <a:lnTo>
                      <a:pt x="60394" y="36871"/>
                    </a:lnTo>
                    <a:lnTo>
                      <a:pt x="49622" y="44312"/>
                    </a:lnTo>
                    <a:lnTo>
                      <a:pt x="39272" y="52375"/>
                    </a:lnTo>
                    <a:lnTo>
                      <a:pt x="29373" y="61046"/>
                    </a:lnTo>
                    <a:lnTo>
                      <a:pt x="19954" y="70310"/>
                    </a:lnTo>
                    <a:lnTo>
                      <a:pt x="11045" y="80151"/>
                    </a:lnTo>
                    <a:lnTo>
                      <a:pt x="2674" y="90554"/>
                    </a:lnTo>
                    <a:lnTo>
                      <a:pt x="0" y="9415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64" name="object 1264"/>
              <p:cNvSpPr/>
              <p:nvPr/>
            </p:nvSpPr>
            <p:spPr>
              <a:xfrm>
                <a:off x="7201547" y="1984375"/>
                <a:ext cx="854176" cy="854227"/>
              </a:xfrm>
              <a:custGeom>
                <a:avLst/>
                <a:gdLst/>
                <a:ahLst/>
                <a:cxnLst/>
                <a:rect l="l" t="t" r="r" b="b"/>
                <a:pathLst>
                  <a:path w="854176" h="854227">
                    <a:moveTo>
                      <a:pt x="854176" y="427088"/>
                    </a:moveTo>
                    <a:lnTo>
                      <a:pt x="852760" y="392065"/>
                    </a:lnTo>
                    <a:lnTo>
                      <a:pt x="848587" y="357820"/>
                    </a:lnTo>
                    <a:lnTo>
                      <a:pt x="841765" y="324465"/>
                    </a:lnTo>
                    <a:lnTo>
                      <a:pt x="832404" y="292108"/>
                    </a:lnTo>
                    <a:lnTo>
                      <a:pt x="820616" y="260861"/>
                    </a:lnTo>
                    <a:lnTo>
                      <a:pt x="806508" y="230832"/>
                    </a:lnTo>
                    <a:lnTo>
                      <a:pt x="790192" y="202132"/>
                    </a:lnTo>
                    <a:lnTo>
                      <a:pt x="771777" y="174870"/>
                    </a:lnTo>
                    <a:lnTo>
                      <a:pt x="751373" y="149158"/>
                    </a:lnTo>
                    <a:lnTo>
                      <a:pt x="729091" y="125104"/>
                    </a:lnTo>
                    <a:lnTo>
                      <a:pt x="705039" y="102819"/>
                    </a:lnTo>
                    <a:lnTo>
                      <a:pt x="679327" y="82413"/>
                    </a:lnTo>
                    <a:lnTo>
                      <a:pt x="652067" y="63996"/>
                    </a:lnTo>
                    <a:lnTo>
                      <a:pt x="623366" y="47677"/>
                    </a:lnTo>
                    <a:lnTo>
                      <a:pt x="593336" y="33567"/>
                    </a:lnTo>
                    <a:lnTo>
                      <a:pt x="562087" y="21776"/>
                    </a:lnTo>
                    <a:lnTo>
                      <a:pt x="529727" y="12414"/>
                    </a:lnTo>
                    <a:lnTo>
                      <a:pt x="496367" y="5590"/>
                    </a:lnTo>
                    <a:lnTo>
                      <a:pt x="462118" y="1416"/>
                    </a:lnTo>
                    <a:lnTo>
                      <a:pt x="427088" y="0"/>
                    </a:lnTo>
                    <a:lnTo>
                      <a:pt x="392056" y="1416"/>
                    </a:lnTo>
                    <a:lnTo>
                      <a:pt x="357805" y="5590"/>
                    </a:lnTo>
                    <a:lnTo>
                      <a:pt x="324444" y="12414"/>
                    </a:lnTo>
                    <a:lnTo>
                      <a:pt x="292084" y="21776"/>
                    </a:lnTo>
                    <a:lnTo>
                      <a:pt x="260834" y="33567"/>
                    </a:lnTo>
                    <a:lnTo>
                      <a:pt x="230804" y="47677"/>
                    </a:lnTo>
                    <a:lnTo>
                      <a:pt x="202103" y="63996"/>
                    </a:lnTo>
                    <a:lnTo>
                      <a:pt x="174843" y="82413"/>
                    </a:lnTo>
                    <a:lnTo>
                      <a:pt x="149132" y="102819"/>
                    </a:lnTo>
                    <a:lnTo>
                      <a:pt x="125080" y="125104"/>
                    </a:lnTo>
                    <a:lnTo>
                      <a:pt x="102798" y="149158"/>
                    </a:lnTo>
                    <a:lnTo>
                      <a:pt x="82395" y="174870"/>
                    </a:lnTo>
                    <a:lnTo>
                      <a:pt x="63980" y="202132"/>
                    </a:lnTo>
                    <a:lnTo>
                      <a:pt x="47665" y="230832"/>
                    </a:lnTo>
                    <a:lnTo>
                      <a:pt x="33558" y="260861"/>
                    </a:lnTo>
                    <a:lnTo>
                      <a:pt x="21770" y="292108"/>
                    </a:lnTo>
                    <a:lnTo>
                      <a:pt x="12410" y="324465"/>
                    </a:lnTo>
                    <a:lnTo>
                      <a:pt x="5589" y="357820"/>
                    </a:lnTo>
                    <a:lnTo>
                      <a:pt x="1415" y="392065"/>
                    </a:lnTo>
                    <a:lnTo>
                      <a:pt x="0" y="427088"/>
                    </a:lnTo>
                    <a:lnTo>
                      <a:pt x="1415" y="462118"/>
                    </a:lnTo>
                    <a:lnTo>
                      <a:pt x="5589" y="496369"/>
                    </a:lnTo>
                    <a:lnTo>
                      <a:pt x="12410" y="529730"/>
                    </a:lnTo>
                    <a:lnTo>
                      <a:pt x="21770" y="562092"/>
                    </a:lnTo>
                    <a:lnTo>
                      <a:pt x="33558" y="593344"/>
                    </a:lnTo>
                    <a:lnTo>
                      <a:pt x="47665" y="623377"/>
                    </a:lnTo>
                    <a:lnTo>
                      <a:pt x="63980" y="652081"/>
                    </a:lnTo>
                    <a:lnTo>
                      <a:pt x="82395" y="679345"/>
                    </a:lnTo>
                    <a:lnTo>
                      <a:pt x="102798" y="705060"/>
                    </a:lnTo>
                    <a:lnTo>
                      <a:pt x="125080" y="729116"/>
                    </a:lnTo>
                    <a:lnTo>
                      <a:pt x="149132" y="751403"/>
                    </a:lnTo>
                    <a:lnTo>
                      <a:pt x="174843" y="771810"/>
                    </a:lnTo>
                    <a:lnTo>
                      <a:pt x="202103" y="790229"/>
                    </a:lnTo>
                    <a:lnTo>
                      <a:pt x="230804" y="806548"/>
                    </a:lnTo>
                    <a:lnTo>
                      <a:pt x="260834" y="820658"/>
                    </a:lnTo>
                    <a:lnTo>
                      <a:pt x="292084" y="832450"/>
                    </a:lnTo>
                    <a:lnTo>
                      <a:pt x="324444" y="841812"/>
                    </a:lnTo>
                    <a:lnTo>
                      <a:pt x="357805" y="848636"/>
                    </a:lnTo>
                    <a:lnTo>
                      <a:pt x="392056" y="852811"/>
                    </a:lnTo>
                    <a:lnTo>
                      <a:pt x="427088" y="854227"/>
                    </a:lnTo>
                    <a:lnTo>
                      <a:pt x="462118" y="852811"/>
                    </a:lnTo>
                    <a:lnTo>
                      <a:pt x="496367" y="848636"/>
                    </a:lnTo>
                    <a:lnTo>
                      <a:pt x="529727" y="841812"/>
                    </a:lnTo>
                    <a:lnTo>
                      <a:pt x="562087" y="832450"/>
                    </a:lnTo>
                    <a:lnTo>
                      <a:pt x="593336" y="820658"/>
                    </a:lnTo>
                    <a:lnTo>
                      <a:pt x="623366" y="806548"/>
                    </a:lnTo>
                    <a:lnTo>
                      <a:pt x="652067" y="790229"/>
                    </a:lnTo>
                    <a:lnTo>
                      <a:pt x="679327" y="771810"/>
                    </a:lnTo>
                    <a:lnTo>
                      <a:pt x="705039" y="751403"/>
                    </a:lnTo>
                    <a:lnTo>
                      <a:pt x="729091" y="729116"/>
                    </a:lnTo>
                    <a:lnTo>
                      <a:pt x="751373" y="705060"/>
                    </a:lnTo>
                    <a:lnTo>
                      <a:pt x="771777" y="679345"/>
                    </a:lnTo>
                    <a:lnTo>
                      <a:pt x="790192" y="652081"/>
                    </a:lnTo>
                    <a:lnTo>
                      <a:pt x="806508" y="623377"/>
                    </a:lnTo>
                    <a:lnTo>
                      <a:pt x="820616" y="593344"/>
                    </a:lnTo>
                    <a:lnTo>
                      <a:pt x="832404" y="562092"/>
                    </a:lnTo>
                    <a:lnTo>
                      <a:pt x="841765" y="529730"/>
                    </a:lnTo>
                    <a:lnTo>
                      <a:pt x="848587" y="496369"/>
                    </a:lnTo>
                    <a:lnTo>
                      <a:pt x="852760" y="462118"/>
                    </a:lnTo>
                    <a:lnTo>
                      <a:pt x="854176" y="427088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65" name="object 1265"/>
              <p:cNvSpPr/>
              <p:nvPr/>
            </p:nvSpPr>
            <p:spPr>
              <a:xfrm>
                <a:off x="6974979" y="798068"/>
                <a:ext cx="83540" cy="37210"/>
              </a:xfrm>
              <a:custGeom>
                <a:avLst/>
                <a:gdLst/>
                <a:ahLst/>
                <a:cxnLst/>
                <a:rect l="l" t="t" r="r" b="b"/>
                <a:pathLst>
                  <a:path w="83540" h="37210">
                    <a:moveTo>
                      <a:pt x="0" y="37210"/>
                    </a:moveTo>
                    <a:lnTo>
                      <a:pt x="8354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66" name="object 1266"/>
              <p:cNvSpPr/>
              <p:nvPr/>
            </p:nvSpPr>
            <p:spPr>
              <a:xfrm>
                <a:off x="7008520" y="839495"/>
                <a:ext cx="73914" cy="53720"/>
              </a:xfrm>
              <a:custGeom>
                <a:avLst/>
                <a:gdLst/>
                <a:ahLst/>
                <a:cxnLst/>
                <a:rect l="l" t="t" r="r" b="b"/>
                <a:pathLst>
                  <a:path w="73914" h="53720">
                    <a:moveTo>
                      <a:pt x="0" y="53721"/>
                    </a:moveTo>
                    <a:lnTo>
                      <a:pt x="73914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67" name="object 1267"/>
              <p:cNvSpPr/>
              <p:nvPr/>
            </p:nvSpPr>
            <p:spPr>
              <a:xfrm>
                <a:off x="7053211" y="874915"/>
                <a:ext cx="61074" cy="67906"/>
              </a:xfrm>
              <a:custGeom>
                <a:avLst/>
                <a:gdLst/>
                <a:ahLst/>
                <a:cxnLst/>
                <a:rect l="l" t="t" r="r" b="b"/>
                <a:pathLst>
                  <a:path w="61074" h="67906">
                    <a:moveTo>
                      <a:pt x="0" y="67906"/>
                    </a:moveTo>
                    <a:lnTo>
                      <a:pt x="61074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68" name="object 1268"/>
              <p:cNvSpPr/>
              <p:nvPr/>
            </p:nvSpPr>
            <p:spPr>
              <a:xfrm>
                <a:off x="7107288" y="902995"/>
                <a:ext cx="45732" cy="79120"/>
              </a:xfrm>
              <a:custGeom>
                <a:avLst/>
                <a:gdLst/>
                <a:ahLst/>
                <a:cxnLst/>
                <a:rect l="l" t="t" r="r" b="b"/>
                <a:pathLst>
                  <a:path w="45732" h="79120">
                    <a:moveTo>
                      <a:pt x="0" y="79121"/>
                    </a:moveTo>
                    <a:lnTo>
                      <a:pt x="45732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69" name="object 1269"/>
              <p:cNvSpPr/>
              <p:nvPr/>
            </p:nvSpPr>
            <p:spPr>
              <a:xfrm>
                <a:off x="7168400" y="922388"/>
                <a:ext cx="28181" cy="86867"/>
              </a:xfrm>
              <a:custGeom>
                <a:avLst/>
                <a:gdLst/>
                <a:ahLst/>
                <a:cxnLst/>
                <a:rect l="l" t="t" r="r" b="b"/>
                <a:pathLst>
                  <a:path w="28181" h="86867">
                    <a:moveTo>
                      <a:pt x="0" y="86867"/>
                    </a:moveTo>
                    <a:lnTo>
                      <a:pt x="28181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70" name="object 1270"/>
              <p:cNvSpPr/>
              <p:nvPr/>
            </p:nvSpPr>
            <p:spPr>
              <a:xfrm>
                <a:off x="7233793" y="932306"/>
                <a:ext cx="9525" cy="9093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931">
                    <a:moveTo>
                      <a:pt x="0" y="90932"/>
                    </a:moveTo>
                    <a:lnTo>
                      <a:pt x="9525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71" name="object 1271"/>
              <p:cNvSpPr/>
              <p:nvPr/>
            </p:nvSpPr>
            <p:spPr>
              <a:xfrm>
                <a:off x="7291095" y="932306"/>
                <a:ext cx="9525" cy="9093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931">
                    <a:moveTo>
                      <a:pt x="9525" y="90932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72" name="object 1272"/>
              <p:cNvSpPr/>
              <p:nvPr/>
            </p:nvSpPr>
            <p:spPr>
              <a:xfrm>
                <a:off x="7337818" y="922388"/>
                <a:ext cx="28181" cy="86867"/>
              </a:xfrm>
              <a:custGeom>
                <a:avLst/>
                <a:gdLst/>
                <a:ahLst/>
                <a:cxnLst/>
                <a:rect l="l" t="t" r="r" b="b"/>
                <a:pathLst>
                  <a:path w="28181" h="86867">
                    <a:moveTo>
                      <a:pt x="28181" y="86867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73" name="object 1273"/>
              <p:cNvSpPr/>
              <p:nvPr/>
            </p:nvSpPr>
            <p:spPr>
              <a:xfrm>
                <a:off x="7381481" y="902995"/>
                <a:ext cx="45592" cy="79120"/>
              </a:xfrm>
              <a:custGeom>
                <a:avLst/>
                <a:gdLst/>
                <a:ahLst/>
                <a:cxnLst/>
                <a:rect l="l" t="t" r="r" b="b"/>
                <a:pathLst>
                  <a:path w="45592" h="79120">
                    <a:moveTo>
                      <a:pt x="45592" y="79121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74" name="object 1274"/>
              <p:cNvSpPr/>
              <p:nvPr/>
            </p:nvSpPr>
            <p:spPr>
              <a:xfrm>
                <a:off x="7420127" y="874915"/>
                <a:ext cx="61061" cy="67906"/>
              </a:xfrm>
              <a:custGeom>
                <a:avLst/>
                <a:gdLst/>
                <a:ahLst/>
                <a:cxnLst/>
                <a:rect l="l" t="t" r="r" b="b"/>
                <a:pathLst>
                  <a:path w="61061" h="67906">
                    <a:moveTo>
                      <a:pt x="61061" y="67906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75" name="object 1275"/>
              <p:cNvSpPr/>
              <p:nvPr/>
            </p:nvSpPr>
            <p:spPr>
              <a:xfrm>
                <a:off x="7452118" y="839495"/>
                <a:ext cx="73926" cy="53720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20">
                    <a:moveTo>
                      <a:pt x="73926" y="53721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76" name="object 1276"/>
              <p:cNvSpPr/>
              <p:nvPr/>
            </p:nvSpPr>
            <p:spPr>
              <a:xfrm>
                <a:off x="7475982" y="798068"/>
                <a:ext cx="83439" cy="37210"/>
              </a:xfrm>
              <a:custGeom>
                <a:avLst/>
                <a:gdLst/>
                <a:ahLst/>
                <a:cxnLst/>
                <a:rect l="l" t="t" r="r" b="b"/>
                <a:pathLst>
                  <a:path w="83439" h="37210">
                    <a:moveTo>
                      <a:pt x="83439" y="3721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77" name="object 1277"/>
              <p:cNvSpPr/>
              <p:nvPr/>
            </p:nvSpPr>
            <p:spPr>
              <a:xfrm>
                <a:off x="7490714" y="752627"/>
                <a:ext cx="8939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9395" h="19050">
                    <a:moveTo>
                      <a:pt x="89395" y="1905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78" name="object 1278"/>
              <p:cNvSpPr/>
              <p:nvPr/>
            </p:nvSpPr>
            <p:spPr>
              <a:xfrm>
                <a:off x="7058469" y="752627"/>
                <a:ext cx="432193" cy="180975"/>
              </a:xfrm>
              <a:custGeom>
                <a:avLst/>
                <a:gdLst/>
                <a:ahLst/>
                <a:cxnLst/>
                <a:rect l="l" t="t" r="r" b="b"/>
                <a:pathLst>
                  <a:path w="432193" h="180975">
                    <a:moveTo>
                      <a:pt x="0" y="45389"/>
                    </a:moveTo>
                    <a:lnTo>
                      <a:pt x="12609" y="69691"/>
                    </a:lnTo>
                    <a:lnTo>
                      <a:pt x="27799" y="92009"/>
                    </a:lnTo>
                    <a:lnTo>
                      <a:pt x="45338" y="112191"/>
                    </a:lnTo>
                    <a:lnTo>
                      <a:pt x="64992" y="130086"/>
                    </a:lnTo>
                    <a:lnTo>
                      <a:pt x="86528" y="145541"/>
                    </a:lnTo>
                    <a:lnTo>
                      <a:pt x="109714" y="158405"/>
                    </a:lnTo>
                    <a:lnTo>
                      <a:pt x="134315" y="168526"/>
                    </a:lnTo>
                    <a:lnTo>
                      <a:pt x="160099" y="175751"/>
                    </a:lnTo>
                    <a:lnTo>
                      <a:pt x="186834" y="179928"/>
                    </a:lnTo>
                    <a:lnTo>
                      <a:pt x="208711" y="180975"/>
                    </a:lnTo>
                    <a:lnTo>
                      <a:pt x="224779" y="180414"/>
                    </a:lnTo>
                    <a:lnTo>
                      <a:pt x="240583" y="178756"/>
                    </a:lnTo>
                    <a:lnTo>
                      <a:pt x="256082" y="176034"/>
                    </a:lnTo>
                    <a:lnTo>
                      <a:pt x="271235" y="172282"/>
                    </a:lnTo>
                    <a:lnTo>
                      <a:pt x="285998" y="167535"/>
                    </a:lnTo>
                    <a:lnTo>
                      <a:pt x="300330" y="161826"/>
                    </a:lnTo>
                    <a:lnTo>
                      <a:pt x="314190" y="155189"/>
                    </a:lnTo>
                    <a:lnTo>
                      <a:pt x="327534" y="147659"/>
                    </a:lnTo>
                    <a:lnTo>
                      <a:pt x="340321" y="139269"/>
                    </a:lnTo>
                    <a:lnTo>
                      <a:pt x="352509" y="130054"/>
                    </a:lnTo>
                    <a:lnTo>
                      <a:pt x="364055" y="120047"/>
                    </a:lnTo>
                    <a:lnTo>
                      <a:pt x="374919" y="109284"/>
                    </a:lnTo>
                    <a:lnTo>
                      <a:pt x="385058" y="97797"/>
                    </a:lnTo>
                    <a:lnTo>
                      <a:pt x="394429" y="85621"/>
                    </a:lnTo>
                    <a:lnTo>
                      <a:pt x="402991" y="72790"/>
                    </a:lnTo>
                    <a:lnTo>
                      <a:pt x="410702" y="59337"/>
                    </a:lnTo>
                    <a:lnTo>
                      <a:pt x="417520" y="45298"/>
                    </a:lnTo>
                    <a:lnTo>
                      <a:pt x="423402" y="30706"/>
                    </a:lnTo>
                    <a:lnTo>
                      <a:pt x="428307" y="15595"/>
                    </a:lnTo>
                    <a:lnTo>
                      <a:pt x="432193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79" name="object 1279"/>
              <p:cNvSpPr/>
              <p:nvPr/>
            </p:nvSpPr>
            <p:spPr>
              <a:xfrm>
                <a:off x="6466332" y="2514346"/>
                <a:ext cx="994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99415">
                    <a:moveTo>
                      <a:pt x="99415" y="0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80" name="object 1280"/>
              <p:cNvSpPr/>
              <p:nvPr/>
            </p:nvSpPr>
            <p:spPr>
              <a:xfrm>
                <a:off x="6461379" y="2446286"/>
                <a:ext cx="97281" cy="20535"/>
              </a:xfrm>
              <a:custGeom>
                <a:avLst/>
                <a:gdLst/>
                <a:ahLst/>
                <a:cxnLst/>
                <a:rect l="l" t="t" r="r" b="b"/>
                <a:pathLst>
                  <a:path w="97281" h="20535">
                    <a:moveTo>
                      <a:pt x="97281" y="0"/>
                    </a:moveTo>
                    <a:lnTo>
                      <a:pt x="0" y="20535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81" name="object 1281"/>
              <p:cNvSpPr/>
              <p:nvPr/>
            </p:nvSpPr>
            <p:spPr>
              <a:xfrm>
                <a:off x="6446634" y="2380996"/>
                <a:ext cx="90843" cy="40538"/>
              </a:xfrm>
              <a:custGeom>
                <a:avLst/>
                <a:gdLst/>
                <a:ahLst/>
                <a:cxnLst/>
                <a:rect l="l" t="t" r="r" b="b"/>
                <a:pathLst>
                  <a:path w="90843" h="40538">
                    <a:moveTo>
                      <a:pt x="90843" y="0"/>
                    </a:moveTo>
                    <a:lnTo>
                      <a:pt x="0" y="40538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82" name="object 1282"/>
              <p:cNvSpPr/>
              <p:nvPr/>
            </p:nvSpPr>
            <p:spPr>
              <a:xfrm>
                <a:off x="6422771" y="2321674"/>
                <a:ext cx="80378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80378" h="58432">
                    <a:moveTo>
                      <a:pt x="80378" y="0"/>
                    </a:moveTo>
                    <a:lnTo>
                      <a:pt x="0" y="58432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83" name="object 1283"/>
              <p:cNvSpPr/>
              <p:nvPr/>
            </p:nvSpPr>
            <p:spPr>
              <a:xfrm>
                <a:off x="6203696" y="2741663"/>
                <a:ext cx="10274" cy="98818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98818">
                    <a:moveTo>
                      <a:pt x="0" y="98818"/>
                    </a:moveTo>
                    <a:lnTo>
                      <a:pt x="10274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84" name="object 1284"/>
              <p:cNvSpPr/>
              <p:nvPr/>
            </p:nvSpPr>
            <p:spPr>
              <a:xfrm>
                <a:off x="6261849" y="2741663"/>
                <a:ext cx="10312" cy="98818"/>
              </a:xfrm>
              <a:custGeom>
                <a:avLst/>
                <a:gdLst/>
                <a:ahLst/>
                <a:cxnLst/>
                <a:rect l="l" t="t" r="r" b="b"/>
                <a:pathLst>
                  <a:path w="10312" h="98818">
                    <a:moveTo>
                      <a:pt x="10312" y="98818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85" name="object 1285"/>
              <p:cNvSpPr/>
              <p:nvPr/>
            </p:nvSpPr>
            <p:spPr>
              <a:xfrm>
                <a:off x="6308471" y="2731643"/>
                <a:ext cx="30708" cy="94602"/>
              </a:xfrm>
              <a:custGeom>
                <a:avLst/>
                <a:gdLst/>
                <a:ahLst/>
                <a:cxnLst/>
                <a:rect l="l" t="t" r="r" b="b"/>
                <a:pathLst>
                  <a:path w="30708" h="94602">
                    <a:moveTo>
                      <a:pt x="30708" y="94602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86" name="object 1286"/>
              <p:cNvSpPr/>
              <p:nvPr/>
            </p:nvSpPr>
            <p:spPr>
              <a:xfrm>
                <a:off x="6352184" y="2712199"/>
                <a:ext cx="49606" cy="86118"/>
              </a:xfrm>
              <a:custGeom>
                <a:avLst/>
                <a:gdLst/>
                <a:ahLst/>
                <a:cxnLst/>
                <a:rect l="l" t="t" r="r" b="b"/>
                <a:pathLst>
                  <a:path w="49606" h="86118">
                    <a:moveTo>
                      <a:pt x="49606" y="86118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87" name="object 1287"/>
              <p:cNvSpPr/>
              <p:nvPr/>
            </p:nvSpPr>
            <p:spPr>
              <a:xfrm>
                <a:off x="6390779" y="2684170"/>
                <a:ext cx="66522" cy="73913"/>
              </a:xfrm>
              <a:custGeom>
                <a:avLst/>
                <a:gdLst/>
                <a:ahLst/>
                <a:cxnLst/>
                <a:rect l="l" t="t" r="r" b="b"/>
                <a:pathLst>
                  <a:path w="66522" h="73913">
                    <a:moveTo>
                      <a:pt x="66522" y="73914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88" name="object 1288"/>
              <p:cNvSpPr/>
              <p:nvPr/>
            </p:nvSpPr>
            <p:spPr>
              <a:xfrm>
                <a:off x="6422771" y="2648699"/>
                <a:ext cx="80378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80378" h="58432">
                    <a:moveTo>
                      <a:pt x="80378" y="58432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89" name="object 1289"/>
              <p:cNvSpPr/>
              <p:nvPr/>
            </p:nvSpPr>
            <p:spPr>
              <a:xfrm>
                <a:off x="6446634" y="2607322"/>
                <a:ext cx="90843" cy="40373"/>
              </a:xfrm>
              <a:custGeom>
                <a:avLst/>
                <a:gdLst/>
                <a:ahLst/>
                <a:cxnLst/>
                <a:rect l="l" t="t" r="r" b="b"/>
                <a:pathLst>
                  <a:path w="90843" h="40373">
                    <a:moveTo>
                      <a:pt x="90843" y="40373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90" name="object 1290"/>
              <p:cNvSpPr/>
              <p:nvPr/>
            </p:nvSpPr>
            <p:spPr>
              <a:xfrm>
                <a:off x="6461379" y="2561831"/>
                <a:ext cx="97281" cy="20739"/>
              </a:xfrm>
              <a:custGeom>
                <a:avLst/>
                <a:gdLst/>
                <a:ahLst/>
                <a:cxnLst/>
                <a:rect l="l" t="t" r="r" b="b"/>
                <a:pathLst>
                  <a:path w="97281" h="20739">
                    <a:moveTo>
                      <a:pt x="97281" y="20739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91" name="object 1291"/>
              <p:cNvSpPr/>
              <p:nvPr/>
            </p:nvSpPr>
            <p:spPr>
              <a:xfrm>
                <a:off x="6213970" y="2380056"/>
                <a:ext cx="252361" cy="362750"/>
              </a:xfrm>
              <a:custGeom>
                <a:avLst/>
                <a:gdLst/>
                <a:ahLst/>
                <a:cxnLst/>
                <a:rect l="l" t="t" r="r" b="b"/>
                <a:pathLst>
                  <a:path w="252361" h="362750">
                    <a:moveTo>
                      <a:pt x="0" y="361505"/>
                    </a:moveTo>
                    <a:lnTo>
                      <a:pt x="7937" y="362356"/>
                    </a:lnTo>
                    <a:lnTo>
                      <a:pt x="15925" y="362750"/>
                    </a:lnTo>
                    <a:lnTo>
                      <a:pt x="23914" y="362750"/>
                    </a:lnTo>
                    <a:lnTo>
                      <a:pt x="42647" y="361992"/>
                    </a:lnTo>
                    <a:lnTo>
                      <a:pt x="60964" y="359759"/>
                    </a:lnTo>
                    <a:lnTo>
                      <a:pt x="78806" y="356109"/>
                    </a:lnTo>
                    <a:lnTo>
                      <a:pt x="96113" y="351101"/>
                    </a:lnTo>
                    <a:lnTo>
                      <a:pt x="112828" y="344794"/>
                    </a:lnTo>
                    <a:lnTo>
                      <a:pt x="128890" y="337247"/>
                    </a:lnTo>
                    <a:lnTo>
                      <a:pt x="144242" y="328518"/>
                    </a:lnTo>
                    <a:lnTo>
                      <a:pt x="158824" y="318666"/>
                    </a:lnTo>
                    <a:lnTo>
                      <a:pt x="172577" y="307751"/>
                    </a:lnTo>
                    <a:lnTo>
                      <a:pt x="185443" y="295830"/>
                    </a:lnTo>
                    <a:lnTo>
                      <a:pt x="197363" y="282963"/>
                    </a:lnTo>
                    <a:lnTo>
                      <a:pt x="208279" y="269209"/>
                    </a:lnTo>
                    <a:lnTo>
                      <a:pt x="218130" y="254627"/>
                    </a:lnTo>
                    <a:lnTo>
                      <a:pt x="226859" y="239274"/>
                    </a:lnTo>
                    <a:lnTo>
                      <a:pt x="234406" y="223211"/>
                    </a:lnTo>
                    <a:lnTo>
                      <a:pt x="240713" y="206495"/>
                    </a:lnTo>
                    <a:lnTo>
                      <a:pt x="245721" y="189187"/>
                    </a:lnTo>
                    <a:lnTo>
                      <a:pt x="249371" y="171344"/>
                    </a:lnTo>
                    <a:lnTo>
                      <a:pt x="251604" y="153025"/>
                    </a:lnTo>
                    <a:lnTo>
                      <a:pt x="252361" y="134289"/>
                    </a:lnTo>
                    <a:lnTo>
                      <a:pt x="251992" y="121304"/>
                    </a:lnTo>
                    <a:lnTo>
                      <a:pt x="250891" y="108409"/>
                    </a:lnTo>
                    <a:lnTo>
                      <a:pt x="249067" y="95633"/>
                    </a:lnTo>
                    <a:lnTo>
                      <a:pt x="246531" y="83008"/>
                    </a:lnTo>
                    <a:lnTo>
                      <a:pt x="243291" y="70560"/>
                    </a:lnTo>
                    <a:lnTo>
                      <a:pt x="239357" y="58320"/>
                    </a:lnTo>
                    <a:lnTo>
                      <a:pt x="234739" y="46316"/>
                    </a:lnTo>
                    <a:lnTo>
                      <a:pt x="229446" y="34578"/>
                    </a:lnTo>
                    <a:lnTo>
                      <a:pt x="223488" y="23135"/>
                    </a:lnTo>
                    <a:lnTo>
                      <a:pt x="216874" y="12017"/>
                    </a:lnTo>
                    <a:lnTo>
                      <a:pt x="209614" y="1251"/>
                    </a:lnTo>
                    <a:lnTo>
                      <a:pt x="208711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92" name="object 1292"/>
              <p:cNvSpPr/>
              <p:nvPr/>
            </p:nvSpPr>
            <p:spPr>
              <a:xfrm>
                <a:off x="6466332" y="2514346"/>
                <a:ext cx="91427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27">
                    <a:moveTo>
                      <a:pt x="91427" y="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93" name="object 1293"/>
              <p:cNvSpPr/>
              <p:nvPr/>
            </p:nvSpPr>
            <p:spPr>
              <a:xfrm>
                <a:off x="6461379" y="2447925"/>
                <a:ext cx="89395" cy="18897"/>
              </a:xfrm>
              <a:custGeom>
                <a:avLst/>
                <a:gdLst/>
                <a:ahLst/>
                <a:cxnLst/>
                <a:rect l="l" t="t" r="r" b="b"/>
                <a:pathLst>
                  <a:path w="89395" h="18897">
                    <a:moveTo>
                      <a:pt x="89395" y="0"/>
                    </a:moveTo>
                    <a:lnTo>
                      <a:pt x="0" y="1889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94" name="object 1294"/>
              <p:cNvSpPr/>
              <p:nvPr/>
            </p:nvSpPr>
            <p:spPr>
              <a:xfrm>
                <a:off x="6446634" y="2384272"/>
                <a:ext cx="83451" cy="37261"/>
              </a:xfrm>
              <a:custGeom>
                <a:avLst/>
                <a:gdLst/>
                <a:ahLst/>
                <a:cxnLst/>
                <a:rect l="l" t="t" r="r" b="b"/>
                <a:pathLst>
                  <a:path w="83451" h="37261">
                    <a:moveTo>
                      <a:pt x="83451" y="0"/>
                    </a:moveTo>
                    <a:lnTo>
                      <a:pt x="0" y="37261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95" name="object 1295"/>
              <p:cNvSpPr/>
              <p:nvPr/>
            </p:nvSpPr>
            <p:spPr>
              <a:xfrm>
                <a:off x="6422771" y="2326386"/>
                <a:ext cx="73926" cy="53720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20">
                    <a:moveTo>
                      <a:pt x="73926" y="0"/>
                    </a:moveTo>
                    <a:lnTo>
                      <a:pt x="0" y="5372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96" name="object 1296"/>
              <p:cNvSpPr/>
              <p:nvPr/>
            </p:nvSpPr>
            <p:spPr>
              <a:xfrm>
                <a:off x="6204445" y="2741663"/>
                <a:ext cx="9525" cy="9083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830">
                    <a:moveTo>
                      <a:pt x="0" y="90830"/>
                    </a:moveTo>
                    <a:lnTo>
                      <a:pt x="9525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97" name="object 1297"/>
              <p:cNvSpPr/>
              <p:nvPr/>
            </p:nvSpPr>
            <p:spPr>
              <a:xfrm>
                <a:off x="6261849" y="2741663"/>
                <a:ext cx="9525" cy="9083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830">
                    <a:moveTo>
                      <a:pt x="9525" y="9083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98" name="object 1298"/>
              <p:cNvSpPr/>
              <p:nvPr/>
            </p:nvSpPr>
            <p:spPr>
              <a:xfrm>
                <a:off x="6308471" y="2731643"/>
                <a:ext cx="28333" cy="87007"/>
              </a:xfrm>
              <a:custGeom>
                <a:avLst/>
                <a:gdLst/>
                <a:ahLst/>
                <a:cxnLst/>
                <a:rect l="l" t="t" r="r" b="b"/>
                <a:pathLst>
                  <a:path w="28333" h="87007">
                    <a:moveTo>
                      <a:pt x="28333" y="87007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99" name="object 1299"/>
              <p:cNvSpPr/>
              <p:nvPr/>
            </p:nvSpPr>
            <p:spPr>
              <a:xfrm>
                <a:off x="6352184" y="2712199"/>
                <a:ext cx="45694" cy="79273"/>
              </a:xfrm>
              <a:custGeom>
                <a:avLst/>
                <a:gdLst/>
                <a:ahLst/>
                <a:cxnLst/>
                <a:rect l="l" t="t" r="r" b="b"/>
                <a:pathLst>
                  <a:path w="45694" h="79273">
                    <a:moveTo>
                      <a:pt x="45694" y="79273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00" name="object 1300"/>
              <p:cNvSpPr/>
              <p:nvPr/>
            </p:nvSpPr>
            <p:spPr>
              <a:xfrm>
                <a:off x="6390779" y="2684170"/>
                <a:ext cx="61213" cy="67906"/>
              </a:xfrm>
              <a:custGeom>
                <a:avLst/>
                <a:gdLst/>
                <a:ahLst/>
                <a:cxnLst/>
                <a:rect l="l" t="t" r="r" b="b"/>
                <a:pathLst>
                  <a:path w="61213" h="67906">
                    <a:moveTo>
                      <a:pt x="61213" y="67906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01" name="object 1301"/>
              <p:cNvSpPr/>
              <p:nvPr/>
            </p:nvSpPr>
            <p:spPr>
              <a:xfrm>
                <a:off x="6422771" y="2648699"/>
                <a:ext cx="73926" cy="53720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20">
                    <a:moveTo>
                      <a:pt x="73926" y="53721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02" name="object 1302"/>
              <p:cNvSpPr/>
              <p:nvPr/>
            </p:nvSpPr>
            <p:spPr>
              <a:xfrm>
                <a:off x="6446634" y="2607322"/>
                <a:ext cx="83451" cy="37198"/>
              </a:xfrm>
              <a:custGeom>
                <a:avLst/>
                <a:gdLst/>
                <a:ahLst/>
                <a:cxnLst/>
                <a:rect l="l" t="t" r="r" b="b"/>
                <a:pathLst>
                  <a:path w="83451" h="37198">
                    <a:moveTo>
                      <a:pt x="83451" y="37198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03" name="object 1303"/>
              <p:cNvSpPr/>
              <p:nvPr/>
            </p:nvSpPr>
            <p:spPr>
              <a:xfrm>
                <a:off x="6461379" y="2561831"/>
                <a:ext cx="8939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9395" h="19050">
                    <a:moveTo>
                      <a:pt x="89395" y="1905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04" name="object 1304"/>
              <p:cNvSpPr/>
              <p:nvPr/>
            </p:nvSpPr>
            <p:spPr>
              <a:xfrm>
                <a:off x="6213970" y="2380056"/>
                <a:ext cx="252361" cy="362750"/>
              </a:xfrm>
              <a:custGeom>
                <a:avLst/>
                <a:gdLst/>
                <a:ahLst/>
                <a:cxnLst/>
                <a:rect l="l" t="t" r="r" b="b"/>
                <a:pathLst>
                  <a:path w="252361" h="362750">
                    <a:moveTo>
                      <a:pt x="0" y="361505"/>
                    </a:moveTo>
                    <a:lnTo>
                      <a:pt x="7937" y="362356"/>
                    </a:lnTo>
                    <a:lnTo>
                      <a:pt x="15925" y="362750"/>
                    </a:lnTo>
                    <a:lnTo>
                      <a:pt x="23914" y="362750"/>
                    </a:lnTo>
                    <a:lnTo>
                      <a:pt x="42647" y="361992"/>
                    </a:lnTo>
                    <a:lnTo>
                      <a:pt x="60964" y="359759"/>
                    </a:lnTo>
                    <a:lnTo>
                      <a:pt x="78806" y="356109"/>
                    </a:lnTo>
                    <a:lnTo>
                      <a:pt x="96113" y="351101"/>
                    </a:lnTo>
                    <a:lnTo>
                      <a:pt x="112828" y="344794"/>
                    </a:lnTo>
                    <a:lnTo>
                      <a:pt x="128890" y="337247"/>
                    </a:lnTo>
                    <a:lnTo>
                      <a:pt x="144242" y="328518"/>
                    </a:lnTo>
                    <a:lnTo>
                      <a:pt x="158824" y="318666"/>
                    </a:lnTo>
                    <a:lnTo>
                      <a:pt x="172577" y="307751"/>
                    </a:lnTo>
                    <a:lnTo>
                      <a:pt x="185443" y="295830"/>
                    </a:lnTo>
                    <a:lnTo>
                      <a:pt x="197363" y="282963"/>
                    </a:lnTo>
                    <a:lnTo>
                      <a:pt x="208279" y="269209"/>
                    </a:lnTo>
                    <a:lnTo>
                      <a:pt x="218130" y="254627"/>
                    </a:lnTo>
                    <a:lnTo>
                      <a:pt x="226859" y="239274"/>
                    </a:lnTo>
                    <a:lnTo>
                      <a:pt x="234406" y="223211"/>
                    </a:lnTo>
                    <a:lnTo>
                      <a:pt x="240713" y="206495"/>
                    </a:lnTo>
                    <a:lnTo>
                      <a:pt x="245721" y="189187"/>
                    </a:lnTo>
                    <a:lnTo>
                      <a:pt x="249371" y="171344"/>
                    </a:lnTo>
                    <a:lnTo>
                      <a:pt x="251604" y="153025"/>
                    </a:lnTo>
                    <a:lnTo>
                      <a:pt x="252361" y="134289"/>
                    </a:lnTo>
                    <a:lnTo>
                      <a:pt x="251992" y="121304"/>
                    </a:lnTo>
                    <a:lnTo>
                      <a:pt x="250891" y="108409"/>
                    </a:lnTo>
                    <a:lnTo>
                      <a:pt x="249067" y="95633"/>
                    </a:lnTo>
                    <a:lnTo>
                      <a:pt x="246531" y="83008"/>
                    </a:lnTo>
                    <a:lnTo>
                      <a:pt x="243291" y="70560"/>
                    </a:lnTo>
                    <a:lnTo>
                      <a:pt x="239357" y="58320"/>
                    </a:lnTo>
                    <a:lnTo>
                      <a:pt x="234739" y="46316"/>
                    </a:lnTo>
                    <a:lnTo>
                      <a:pt x="229446" y="34578"/>
                    </a:lnTo>
                    <a:lnTo>
                      <a:pt x="223488" y="23135"/>
                    </a:lnTo>
                    <a:lnTo>
                      <a:pt x="216874" y="12017"/>
                    </a:lnTo>
                    <a:lnTo>
                      <a:pt x="209614" y="1251"/>
                    </a:lnTo>
                    <a:lnTo>
                      <a:pt x="208711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05" name="object 1305"/>
              <p:cNvSpPr/>
              <p:nvPr/>
            </p:nvSpPr>
            <p:spPr>
              <a:xfrm>
                <a:off x="5810745" y="2087270"/>
                <a:ext cx="854227" cy="854163"/>
              </a:xfrm>
              <a:custGeom>
                <a:avLst/>
                <a:gdLst/>
                <a:ahLst/>
                <a:cxnLst/>
                <a:rect l="l" t="t" r="r" b="b"/>
                <a:pathLst>
                  <a:path w="854227" h="854163">
                    <a:moveTo>
                      <a:pt x="854227" y="427075"/>
                    </a:moveTo>
                    <a:lnTo>
                      <a:pt x="852811" y="392045"/>
                    </a:lnTo>
                    <a:lnTo>
                      <a:pt x="848636" y="357796"/>
                    </a:lnTo>
                    <a:lnTo>
                      <a:pt x="841813" y="324437"/>
                    </a:lnTo>
                    <a:lnTo>
                      <a:pt x="832450" y="292078"/>
                    </a:lnTo>
                    <a:lnTo>
                      <a:pt x="820659" y="260829"/>
                    </a:lnTo>
                    <a:lnTo>
                      <a:pt x="806549" y="230799"/>
                    </a:lnTo>
                    <a:lnTo>
                      <a:pt x="790231" y="202100"/>
                    </a:lnTo>
                    <a:lnTo>
                      <a:pt x="771813" y="174840"/>
                    </a:lnTo>
                    <a:lnTo>
                      <a:pt x="751407" y="149130"/>
                    </a:lnTo>
                    <a:lnTo>
                      <a:pt x="729122" y="125079"/>
                    </a:lnTo>
                    <a:lnTo>
                      <a:pt x="705069" y="102797"/>
                    </a:lnTo>
                    <a:lnTo>
                      <a:pt x="679356" y="82394"/>
                    </a:lnTo>
                    <a:lnTo>
                      <a:pt x="652095" y="63980"/>
                    </a:lnTo>
                    <a:lnTo>
                      <a:pt x="623395" y="47665"/>
                    </a:lnTo>
                    <a:lnTo>
                      <a:pt x="593366" y="33558"/>
                    </a:lnTo>
                    <a:lnTo>
                      <a:pt x="562118" y="21770"/>
                    </a:lnTo>
                    <a:lnTo>
                      <a:pt x="529761" y="12410"/>
                    </a:lnTo>
                    <a:lnTo>
                      <a:pt x="496406" y="5589"/>
                    </a:lnTo>
                    <a:lnTo>
                      <a:pt x="462162" y="1415"/>
                    </a:lnTo>
                    <a:lnTo>
                      <a:pt x="427139" y="0"/>
                    </a:lnTo>
                    <a:lnTo>
                      <a:pt x="392108" y="1415"/>
                    </a:lnTo>
                    <a:lnTo>
                      <a:pt x="357857" y="5589"/>
                    </a:lnTo>
                    <a:lnTo>
                      <a:pt x="324496" y="12410"/>
                    </a:lnTo>
                    <a:lnTo>
                      <a:pt x="292134" y="21770"/>
                    </a:lnTo>
                    <a:lnTo>
                      <a:pt x="260882" y="33558"/>
                    </a:lnTo>
                    <a:lnTo>
                      <a:pt x="230849" y="47665"/>
                    </a:lnTo>
                    <a:lnTo>
                      <a:pt x="202146" y="63980"/>
                    </a:lnTo>
                    <a:lnTo>
                      <a:pt x="174881" y="82394"/>
                    </a:lnTo>
                    <a:lnTo>
                      <a:pt x="149166" y="102797"/>
                    </a:lnTo>
                    <a:lnTo>
                      <a:pt x="125110" y="125079"/>
                    </a:lnTo>
                    <a:lnTo>
                      <a:pt x="102824" y="149130"/>
                    </a:lnTo>
                    <a:lnTo>
                      <a:pt x="82416" y="174840"/>
                    </a:lnTo>
                    <a:lnTo>
                      <a:pt x="63998" y="202100"/>
                    </a:lnTo>
                    <a:lnTo>
                      <a:pt x="47678" y="230799"/>
                    </a:lnTo>
                    <a:lnTo>
                      <a:pt x="33568" y="260829"/>
                    </a:lnTo>
                    <a:lnTo>
                      <a:pt x="21777" y="292078"/>
                    </a:lnTo>
                    <a:lnTo>
                      <a:pt x="12414" y="324437"/>
                    </a:lnTo>
                    <a:lnTo>
                      <a:pt x="5590" y="357796"/>
                    </a:lnTo>
                    <a:lnTo>
                      <a:pt x="1416" y="392045"/>
                    </a:lnTo>
                    <a:lnTo>
                      <a:pt x="0" y="427075"/>
                    </a:lnTo>
                    <a:lnTo>
                      <a:pt x="1416" y="462107"/>
                    </a:lnTo>
                    <a:lnTo>
                      <a:pt x="5590" y="496358"/>
                    </a:lnTo>
                    <a:lnTo>
                      <a:pt x="12414" y="529719"/>
                    </a:lnTo>
                    <a:lnTo>
                      <a:pt x="21777" y="562079"/>
                    </a:lnTo>
                    <a:lnTo>
                      <a:pt x="33568" y="593329"/>
                    </a:lnTo>
                    <a:lnTo>
                      <a:pt x="47678" y="623359"/>
                    </a:lnTo>
                    <a:lnTo>
                      <a:pt x="63998" y="652059"/>
                    </a:lnTo>
                    <a:lnTo>
                      <a:pt x="82416" y="679320"/>
                    </a:lnTo>
                    <a:lnTo>
                      <a:pt x="102824" y="705031"/>
                    </a:lnTo>
                    <a:lnTo>
                      <a:pt x="125110" y="729083"/>
                    </a:lnTo>
                    <a:lnTo>
                      <a:pt x="149166" y="751365"/>
                    </a:lnTo>
                    <a:lnTo>
                      <a:pt x="174881" y="771768"/>
                    </a:lnTo>
                    <a:lnTo>
                      <a:pt x="202146" y="790182"/>
                    </a:lnTo>
                    <a:lnTo>
                      <a:pt x="230849" y="806498"/>
                    </a:lnTo>
                    <a:lnTo>
                      <a:pt x="260882" y="820605"/>
                    </a:lnTo>
                    <a:lnTo>
                      <a:pt x="292134" y="832393"/>
                    </a:lnTo>
                    <a:lnTo>
                      <a:pt x="324496" y="841753"/>
                    </a:lnTo>
                    <a:lnTo>
                      <a:pt x="357857" y="848574"/>
                    </a:lnTo>
                    <a:lnTo>
                      <a:pt x="392108" y="852748"/>
                    </a:lnTo>
                    <a:lnTo>
                      <a:pt x="427139" y="854163"/>
                    </a:lnTo>
                    <a:lnTo>
                      <a:pt x="462162" y="852748"/>
                    </a:lnTo>
                    <a:lnTo>
                      <a:pt x="496406" y="848574"/>
                    </a:lnTo>
                    <a:lnTo>
                      <a:pt x="529761" y="841753"/>
                    </a:lnTo>
                    <a:lnTo>
                      <a:pt x="562118" y="832393"/>
                    </a:lnTo>
                    <a:lnTo>
                      <a:pt x="593366" y="820605"/>
                    </a:lnTo>
                    <a:lnTo>
                      <a:pt x="623395" y="806498"/>
                    </a:lnTo>
                    <a:lnTo>
                      <a:pt x="652095" y="790182"/>
                    </a:lnTo>
                    <a:lnTo>
                      <a:pt x="679356" y="771768"/>
                    </a:lnTo>
                    <a:lnTo>
                      <a:pt x="705069" y="751365"/>
                    </a:lnTo>
                    <a:lnTo>
                      <a:pt x="729122" y="729083"/>
                    </a:lnTo>
                    <a:lnTo>
                      <a:pt x="751407" y="705031"/>
                    </a:lnTo>
                    <a:lnTo>
                      <a:pt x="771813" y="679320"/>
                    </a:lnTo>
                    <a:lnTo>
                      <a:pt x="790231" y="652059"/>
                    </a:lnTo>
                    <a:lnTo>
                      <a:pt x="806549" y="623359"/>
                    </a:lnTo>
                    <a:lnTo>
                      <a:pt x="820659" y="593329"/>
                    </a:lnTo>
                    <a:lnTo>
                      <a:pt x="832450" y="562079"/>
                    </a:lnTo>
                    <a:lnTo>
                      <a:pt x="841813" y="529719"/>
                    </a:lnTo>
                    <a:lnTo>
                      <a:pt x="848636" y="496358"/>
                    </a:lnTo>
                    <a:lnTo>
                      <a:pt x="852811" y="462107"/>
                    </a:lnTo>
                    <a:lnTo>
                      <a:pt x="854227" y="427075"/>
                    </a:lnTo>
                  </a:path>
                </a:pathLst>
              </a:custGeom>
              <a:ln w="27812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06" name="object 1306"/>
              <p:cNvSpPr/>
              <p:nvPr/>
            </p:nvSpPr>
            <p:spPr>
              <a:xfrm>
                <a:off x="6921500" y="4133596"/>
                <a:ext cx="91427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27">
                    <a:moveTo>
                      <a:pt x="91427" y="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07" name="object 1307"/>
              <p:cNvSpPr/>
              <p:nvPr/>
            </p:nvSpPr>
            <p:spPr>
              <a:xfrm>
                <a:off x="6916534" y="4067022"/>
                <a:ext cx="8939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9395" h="19050">
                    <a:moveTo>
                      <a:pt x="89395" y="0"/>
                    </a:moveTo>
                    <a:lnTo>
                      <a:pt x="0" y="1905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08" name="object 1308"/>
              <p:cNvSpPr/>
              <p:nvPr/>
            </p:nvSpPr>
            <p:spPr>
              <a:xfrm>
                <a:off x="6901802" y="4003421"/>
                <a:ext cx="83451" cy="37211"/>
              </a:xfrm>
              <a:custGeom>
                <a:avLst/>
                <a:gdLst/>
                <a:ahLst/>
                <a:cxnLst/>
                <a:rect l="l" t="t" r="r" b="b"/>
                <a:pathLst>
                  <a:path w="83451" h="37211">
                    <a:moveTo>
                      <a:pt x="83451" y="0"/>
                    </a:moveTo>
                    <a:lnTo>
                      <a:pt x="0" y="37211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09" name="object 1309"/>
              <p:cNvSpPr/>
              <p:nvPr/>
            </p:nvSpPr>
            <p:spPr>
              <a:xfrm>
                <a:off x="6877939" y="3945534"/>
                <a:ext cx="73926" cy="53670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670">
                    <a:moveTo>
                      <a:pt x="73926" y="0"/>
                    </a:moveTo>
                    <a:lnTo>
                      <a:pt x="0" y="53670"/>
                    </a:lnTo>
                  </a:path>
                </a:pathLst>
              </a:custGeom>
              <a:ln w="1396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10" name="object 1310"/>
              <p:cNvSpPr/>
              <p:nvPr/>
            </p:nvSpPr>
            <p:spPr>
              <a:xfrm>
                <a:off x="6845947" y="3895877"/>
                <a:ext cx="61213" cy="67906"/>
              </a:xfrm>
              <a:custGeom>
                <a:avLst/>
                <a:gdLst/>
                <a:ahLst/>
                <a:cxnLst/>
                <a:rect l="l" t="t" r="r" b="b"/>
                <a:pathLst>
                  <a:path w="61213" h="67906">
                    <a:moveTo>
                      <a:pt x="61213" y="0"/>
                    </a:moveTo>
                    <a:lnTo>
                      <a:pt x="0" y="67906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11" name="object 1311"/>
              <p:cNvSpPr/>
              <p:nvPr/>
            </p:nvSpPr>
            <p:spPr>
              <a:xfrm>
                <a:off x="6807352" y="3856482"/>
                <a:ext cx="45681" cy="79222"/>
              </a:xfrm>
              <a:custGeom>
                <a:avLst/>
                <a:gdLst/>
                <a:ahLst/>
                <a:cxnLst/>
                <a:rect l="l" t="t" r="r" b="b"/>
                <a:pathLst>
                  <a:path w="45681" h="79222">
                    <a:moveTo>
                      <a:pt x="45681" y="0"/>
                    </a:moveTo>
                    <a:lnTo>
                      <a:pt x="0" y="79222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12" name="object 1312"/>
              <p:cNvSpPr/>
              <p:nvPr/>
            </p:nvSpPr>
            <p:spPr>
              <a:xfrm>
                <a:off x="6763639" y="3829304"/>
                <a:ext cx="28333" cy="87007"/>
              </a:xfrm>
              <a:custGeom>
                <a:avLst/>
                <a:gdLst/>
                <a:ahLst/>
                <a:cxnLst/>
                <a:rect l="l" t="t" r="r" b="b"/>
                <a:pathLst>
                  <a:path w="28333" h="87007">
                    <a:moveTo>
                      <a:pt x="28333" y="0"/>
                    </a:moveTo>
                    <a:lnTo>
                      <a:pt x="0" y="8700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13" name="object 1313"/>
              <p:cNvSpPr/>
              <p:nvPr/>
            </p:nvSpPr>
            <p:spPr>
              <a:xfrm>
                <a:off x="6716915" y="3815461"/>
                <a:ext cx="9613" cy="90779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90779">
                    <a:moveTo>
                      <a:pt x="9613" y="0"/>
                    </a:moveTo>
                    <a:lnTo>
                      <a:pt x="0" y="90779"/>
                    </a:lnTo>
                  </a:path>
                </a:pathLst>
              </a:custGeom>
              <a:ln w="1396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14" name="object 1314"/>
              <p:cNvSpPr/>
              <p:nvPr/>
            </p:nvSpPr>
            <p:spPr>
              <a:xfrm>
                <a:off x="6659613" y="3815461"/>
                <a:ext cx="9525" cy="9077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779">
                    <a:moveTo>
                      <a:pt x="0" y="0"/>
                    </a:moveTo>
                    <a:lnTo>
                      <a:pt x="9525" y="90779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15" name="object 1315"/>
              <p:cNvSpPr/>
              <p:nvPr/>
            </p:nvSpPr>
            <p:spPr>
              <a:xfrm>
                <a:off x="6594221" y="3829304"/>
                <a:ext cx="28181" cy="87007"/>
              </a:xfrm>
              <a:custGeom>
                <a:avLst/>
                <a:gdLst/>
                <a:ahLst/>
                <a:cxnLst/>
                <a:rect l="l" t="t" r="r" b="b"/>
                <a:pathLst>
                  <a:path w="28181" h="87007">
                    <a:moveTo>
                      <a:pt x="0" y="0"/>
                    </a:moveTo>
                    <a:lnTo>
                      <a:pt x="28181" y="8700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16" name="object 1316"/>
              <p:cNvSpPr/>
              <p:nvPr/>
            </p:nvSpPr>
            <p:spPr>
              <a:xfrm>
                <a:off x="6622402" y="3905097"/>
                <a:ext cx="299097" cy="228498"/>
              </a:xfrm>
              <a:custGeom>
                <a:avLst/>
                <a:gdLst/>
                <a:ahLst/>
                <a:cxnLst/>
                <a:rect l="l" t="t" r="r" b="b"/>
                <a:pathLst>
                  <a:path w="299097" h="228498">
                    <a:moveTo>
                      <a:pt x="299097" y="228498"/>
                    </a:moveTo>
                    <a:lnTo>
                      <a:pt x="298340" y="209764"/>
                    </a:lnTo>
                    <a:lnTo>
                      <a:pt x="296107" y="191446"/>
                    </a:lnTo>
                    <a:lnTo>
                      <a:pt x="292457" y="173602"/>
                    </a:lnTo>
                    <a:lnTo>
                      <a:pt x="287449" y="156293"/>
                    </a:lnTo>
                    <a:lnTo>
                      <a:pt x="281142" y="139576"/>
                    </a:lnTo>
                    <a:lnTo>
                      <a:pt x="273595" y="123510"/>
                    </a:lnTo>
                    <a:lnTo>
                      <a:pt x="264866" y="108156"/>
                    </a:lnTo>
                    <a:lnTo>
                      <a:pt x="255015" y="93570"/>
                    </a:lnTo>
                    <a:lnTo>
                      <a:pt x="244099" y="79813"/>
                    </a:lnTo>
                    <a:lnTo>
                      <a:pt x="232179" y="66943"/>
                    </a:lnTo>
                    <a:lnTo>
                      <a:pt x="219313" y="55019"/>
                    </a:lnTo>
                    <a:lnTo>
                      <a:pt x="205560" y="44100"/>
                    </a:lnTo>
                    <a:lnTo>
                      <a:pt x="190978" y="34245"/>
                    </a:lnTo>
                    <a:lnTo>
                      <a:pt x="175626" y="25513"/>
                    </a:lnTo>
                    <a:lnTo>
                      <a:pt x="159564" y="17963"/>
                    </a:lnTo>
                    <a:lnTo>
                      <a:pt x="142849" y="11653"/>
                    </a:lnTo>
                    <a:lnTo>
                      <a:pt x="125542" y="6643"/>
                    </a:lnTo>
                    <a:lnTo>
                      <a:pt x="107700" y="2991"/>
                    </a:lnTo>
                    <a:lnTo>
                      <a:pt x="89383" y="757"/>
                    </a:lnTo>
                    <a:lnTo>
                      <a:pt x="70650" y="0"/>
                    </a:lnTo>
                    <a:lnTo>
                      <a:pt x="57882" y="356"/>
                    </a:lnTo>
                    <a:lnTo>
                      <a:pt x="45180" y="1422"/>
                    </a:lnTo>
                    <a:lnTo>
                      <a:pt x="32569" y="3194"/>
                    </a:lnTo>
                    <a:lnTo>
                      <a:pt x="20075" y="5670"/>
                    </a:lnTo>
                    <a:lnTo>
                      <a:pt x="7726" y="8845"/>
                    </a:lnTo>
                    <a:lnTo>
                      <a:pt x="0" y="11214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17" name="object 1317"/>
              <p:cNvSpPr/>
              <p:nvPr/>
            </p:nvSpPr>
            <p:spPr>
              <a:xfrm>
                <a:off x="6567538" y="1665884"/>
                <a:ext cx="99313" cy="0"/>
              </a:xfrm>
              <a:custGeom>
                <a:avLst/>
                <a:gdLst/>
                <a:ahLst/>
                <a:cxnLst/>
                <a:rect l="l" t="t" r="r" b="b"/>
                <a:pathLst>
                  <a:path w="99313">
                    <a:moveTo>
                      <a:pt x="99313" y="0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18" name="object 1318"/>
              <p:cNvSpPr/>
              <p:nvPr/>
            </p:nvSpPr>
            <p:spPr>
              <a:xfrm>
                <a:off x="6562471" y="1597672"/>
                <a:ext cx="97294" cy="20688"/>
              </a:xfrm>
              <a:custGeom>
                <a:avLst/>
                <a:gdLst/>
                <a:ahLst/>
                <a:cxnLst/>
                <a:rect l="l" t="t" r="r" b="b"/>
                <a:pathLst>
                  <a:path w="97294" h="20688">
                    <a:moveTo>
                      <a:pt x="97294" y="0"/>
                    </a:moveTo>
                    <a:lnTo>
                      <a:pt x="0" y="20688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19" name="object 1319"/>
              <p:cNvSpPr/>
              <p:nvPr/>
            </p:nvSpPr>
            <p:spPr>
              <a:xfrm>
                <a:off x="6547739" y="1532534"/>
                <a:ext cx="90792" cy="40386"/>
              </a:xfrm>
              <a:custGeom>
                <a:avLst/>
                <a:gdLst/>
                <a:ahLst/>
                <a:cxnLst/>
                <a:rect l="l" t="t" r="r" b="b"/>
                <a:pathLst>
                  <a:path w="90792" h="40386">
                    <a:moveTo>
                      <a:pt x="90792" y="0"/>
                    </a:moveTo>
                    <a:lnTo>
                      <a:pt x="0" y="40385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20" name="object 1320"/>
              <p:cNvSpPr/>
              <p:nvPr/>
            </p:nvSpPr>
            <p:spPr>
              <a:xfrm>
                <a:off x="6523875" y="1473200"/>
                <a:ext cx="80378" cy="58445"/>
              </a:xfrm>
              <a:custGeom>
                <a:avLst/>
                <a:gdLst/>
                <a:ahLst/>
                <a:cxnLst/>
                <a:rect l="l" t="t" r="r" b="b"/>
                <a:pathLst>
                  <a:path w="80378" h="58445">
                    <a:moveTo>
                      <a:pt x="80378" y="0"/>
                    </a:moveTo>
                    <a:lnTo>
                      <a:pt x="0" y="58445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21" name="object 1321"/>
              <p:cNvSpPr/>
              <p:nvPr/>
            </p:nvSpPr>
            <p:spPr>
              <a:xfrm>
                <a:off x="6491884" y="1422247"/>
                <a:ext cx="66522" cy="73825"/>
              </a:xfrm>
              <a:custGeom>
                <a:avLst/>
                <a:gdLst/>
                <a:ahLst/>
                <a:cxnLst/>
                <a:rect l="l" t="t" r="r" b="b"/>
                <a:pathLst>
                  <a:path w="66522" h="73825">
                    <a:moveTo>
                      <a:pt x="66522" y="0"/>
                    </a:moveTo>
                    <a:lnTo>
                      <a:pt x="0" y="73825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22" name="object 1322"/>
              <p:cNvSpPr/>
              <p:nvPr/>
            </p:nvSpPr>
            <p:spPr>
              <a:xfrm>
                <a:off x="6453238" y="1382014"/>
                <a:ext cx="49656" cy="85979"/>
              </a:xfrm>
              <a:custGeom>
                <a:avLst/>
                <a:gdLst/>
                <a:ahLst/>
                <a:cxnLst/>
                <a:rect l="l" t="t" r="r" b="b"/>
                <a:pathLst>
                  <a:path w="49656" h="85979">
                    <a:moveTo>
                      <a:pt x="49656" y="0"/>
                    </a:moveTo>
                    <a:lnTo>
                      <a:pt x="0" y="85979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23" name="object 1323"/>
              <p:cNvSpPr/>
              <p:nvPr/>
            </p:nvSpPr>
            <p:spPr>
              <a:xfrm>
                <a:off x="6409677" y="1354086"/>
                <a:ext cx="30606" cy="94462"/>
              </a:xfrm>
              <a:custGeom>
                <a:avLst/>
                <a:gdLst/>
                <a:ahLst/>
                <a:cxnLst/>
                <a:rect l="l" t="t" r="r" b="b"/>
                <a:pathLst>
                  <a:path w="30606" h="94462">
                    <a:moveTo>
                      <a:pt x="30606" y="0"/>
                    </a:moveTo>
                    <a:lnTo>
                      <a:pt x="0" y="94462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24" name="object 1324"/>
              <p:cNvSpPr/>
              <p:nvPr/>
            </p:nvSpPr>
            <p:spPr>
              <a:xfrm>
                <a:off x="6523875" y="1800225"/>
                <a:ext cx="80378" cy="58445"/>
              </a:xfrm>
              <a:custGeom>
                <a:avLst/>
                <a:gdLst/>
                <a:ahLst/>
                <a:cxnLst/>
                <a:rect l="l" t="t" r="r" b="b"/>
                <a:pathLst>
                  <a:path w="80378" h="58445">
                    <a:moveTo>
                      <a:pt x="80378" y="58445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25" name="object 1325"/>
              <p:cNvSpPr/>
              <p:nvPr/>
            </p:nvSpPr>
            <p:spPr>
              <a:xfrm>
                <a:off x="6547739" y="1758797"/>
                <a:ext cx="90792" cy="40436"/>
              </a:xfrm>
              <a:custGeom>
                <a:avLst/>
                <a:gdLst/>
                <a:ahLst/>
                <a:cxnLst/>
                <a:rect l="l" t="t" r="r" b="b"/>
                <a:pathLst>
                  <a:path w="90792" h="40436">
                    <a:moveTo>
                      <a:pt x="90792" y="40436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26" name="object 1326"/>
              <p:cNvSpPr/>
              <p:nvPr/>
            </p:nvSpPr>
            <p:spPr>
              <a:xfrm>
                <a:off x="6562471" y="1713356"/>
                <a:ext cx="97294" cy="20688"/>
              </a:xfrm>
              <a:custGeom>
                <a:avLst/>
                <a:gdLst/>
                <a:ahLst/>
                <a:cxnLst/>
                <a:rect l="l" t="t" r="r" b="b"/>
                <a:pathLst>
                  <a:path w="97294" h="20688">
                    <a:moveTo>
                      <a:pt x="97294" y="20688"/>
                    </a:move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27" name="object 1327"/>
              <p:cNvSpPr/>
              <p:nvPr/>
            </p:nvSpPr>
            <p:spPr>
              <a:xfrm>
                <a:off x="6409677" y="1448587"/>
                <a:ext cx="157861" cy="351535"/>
              </a:xfrm>
              <a:custGeom>
                <a:avLst/>
                <a:gdLst/>
                <a:ahLst/>
                <a:cxnLst/>
                <a:rect l="l" t="t" r="r" b="b"/>
                <a:pathLst>
                  <a:path w="157861" h="351536">
                    <a:moveTo>
                      <a:pt x="114249" y="351535"/>
                    </a:moveTo>
                    <a:lnTo>
                      <a:pt x="121578" y="340821"/>
                    </a:lnTo>
                    <a:lnTo>
                      <a:pt x="128264" y="329745"/>
                    </a:lnTo>
                    <a:lnTo>
                      <a:pt x="134296" y="318339"/>
                    </a:lnTo>
                    <a:lnTo>
                      <a:pt x="139664" y="306633"/>
                    </a:lnTo>
                    <a:lnTo>
                      <a:pt x="144360" y="294655"/>
                    </a:lnTo>
                    <a:lnTo>
                      <a:pt x="148373" y="282437"/>
                    </a:lnTo>
                    <a:lnTo>
                      <a:pt x="151693" y="270007"/>
                    </a:lnTo>
                    <a:lnTo>
                      <a:pt x="154311" y="257397"/>
                    </a:lnTo>
                    <a:lnTo>
                      <a:pt x="156218" y="244635"/>
                    </a:lnTo>
                    <a:lnTo>
                      <a:pt x="157402" y="231752"/>
                    </a:lnTo>
                    <a:lnTo>
                      <a:pt x="157856" y="218778"/>
                    </a:lnTo>
                    <a:lnTo>
                      <a:pt x="157861" y="217296"/>
                    </a:lnTo>
                    <a:lnTo>
                      <a:pt x="157387" y="202541"/>
                    </a:lnTo>
                    <a:lnTo>
                      <a:pt x="155981" y="187988"/>
                    </a:lnTo>
                    <a:lnTo>
                      <a:pt x="153670" y="173672"/>
                    </a:lnTo>
                    <a:lnTo>
                      <a:pt x="150477" y="159627"/>
                    </a:lnTo>
                    <a:lnTo>
                      <a:pt x="146429" y="145889"/>
                    </a:lnTo>
                    <a:lnTo>
                      <a:pt x="141549" y="132492"/>
                    </a:lnTo>
                    <a:lnTo>
                      <a:pt x="135863" y="119469"/>
                    </a:lnTo>
                    <a:lnTo>
                      <a:pt x="129396" y="106856"/>
                    </a:lnTo>
                    <a:lnTo>
                      <a:pt x="122174" y="94687"/>
                    </a:lnTo>
                    <a:lnTo>
                      <a:pt x="114220" y="82997"/>
                    </a:lnTo>
                    <a:lnTo>
                      <a:pt x="105561" y="71820"/>
                    </a:lnTo>
                    <a:lnTo>
                      <a:pt x="96221" y="61190"/>
                    </a:lnTo>
                    <a:lnTo>
                      <a:pt x="86225" y="51142"/>
                    </a:lnTo>
                    <a:lnTo>
                      <a:pt x="75599" y="41711"/>
                    </a:lnTo>
                    <a:lnTo>
                      <a:pt x="64367" y="32931"/>
                    </a:lnTo>
                    <a:lnTo>
                      <a:pt x="52554" y="24836"/>
                    </a:lnTo>
                    <a:lnTo>
                      <a:pt x="40186" y="17461"/>
                    </a:lnTo>
                    <a:lnTo>
                      <a:pt x="27288" y="10840"/>
                    </a:lnTo>
                    <a:lnTo>
                      <a:pt x="13884" y="5008"/>
                    </a:lnTo>
                    <a:lnTo>
                      <a:pt x="0" y="0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28" name="object 1328"/>
              <p:cNvSpPr/>
              <p:nvPr/>
            </p:nvSpPr>
            <p:spPr>
              <a:xfrm>
                <a:off x="6567538" y="1665884"/>
                <a:ext cx="913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325">
                    <a:moveTo>
                      <a:pt x="91325" y="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29" name="object 1329"/>
              <p:cNvSpPr/>
              <p:nvPr/>
            </p:nvSpPr>
            <p:spPr>
              <a:xfrm>
                <a:off x="6562471" y="1599450"/>
                <a:ext cx="89407" cy="18910"/>
              </a:xfrm>
              <a:custGeom>
                <a:avLst/>
                <a:gdLst/>
                <a:ahLst/>
                <a:cxnLst/>
                <a:rect l="l" t="t" r="r" b="b"/>
                <a:pathLst>
                  <a:path w="89407" h="18910">
                    <a:moveTo>
                      <a:pt x="89407" y="0"/>
                    </a:moveTo>
                    <a:lnTo>
                      <a:pt x="0" y="1891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30" name="object 1330"/>
              <p:cNvSpPr/>
              <p:nvPr/>
            </p:nvSpPr>
            <p:spPr>
              <a:xfrm>
                <a:off x="6547739" y="1535811"/>
                <a:ext cx="83540" cy="37109"/>
              </a:xfrm>
              <a:custGeom>
                <a:avLst/>
                <a:gdLst/>
                <a:ahLst/>
                <a:cxnLst/>
                <a:rect l="l" t="t" r="r" b="b"/>
                <a:pathLst>
                  <a:path w="83540" h="37109">
                    <a:moveTo>
                      <a:pt x="83540" y="0"/>
                    </a:moveTo>
                    <a:lnTo>
                      <a:pt x="0" y="37109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31" name="object 1331"/>
              <p:cNvSpPr/>
              <p:nvPr/>
            </p:nvSpPr>
            <p:spPr>
              <a:xfrm>
                <a:off x="6523875" y="1477911"/>
                <a:ext cx="73926" cy="53733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33">
                    <a:moveTo>
                      <a:pt x="73926" y="0"/>
                    </a:moveTo>
                    <a:lnTo>
                      <a:pt x="0" y="537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32" name="object 1332"/>
              <p:cNvSpPr/>
              <p:nvPr/>
            </p:nvSpPr>
            <p:spPr>
              <a:xfrm>
                <a:off x="6491884" y="1428254"/>
                <a:ext cx="61163" cy="67818"/>
              </a:xfrm>
              <a:custGeom>
                <a:avLst/>
                <a:gdLst/>
                <a:ahLst/>
                <a:cxnLst/>
                <a:rect l="l" t="t" r="r" b="b"/>
                <a:pathLst>
                  <a:path w="61163" h="67818">
                    <a:moveTo>
                      <a:pt x="61163" y="0"/>
                    </a:moveTo>
                    <a:lnTo>
                      <a:pt x="0" y="6781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33" name="object 1333"/>
              <p:cNvSpPr/>
              <p:nvPr/>
            </p:nvSpPr>
            <p:spPr>
              <a:xfrm>
                <a:off x="6453238" y="1388859"/>
                <a:ext cx="45732" cy="79133"/>
              </a:xfrm>
              <a:custGeom>
                <a:avLst/>
                <a:gdLst/>
                <a:ahLst/>
                <a:cxnLst/>
                <a:rect l="l" t="t" r="r" b="b"/>
                <a:pathLst>
                  <a:path w="45732" h="79133">
                    <a:moveTo>
                      <a:pt x="45732" y="0"/>
                    </a:moveTo>
                    <a:lnTo>
                      <a:pt x="0" y="79133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34" name="object 1334"/>
              <p:cNvSpPr/>
              <p:nvPr/>
            </p:nvSpPr>
            <p:spPr>
              <a:xfrm>
                <a:off x="6409677" y="1361681"/>
                <a:ext cx="28232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28232" h="86868">
                    <a:moveTo>
                      <a:pt x="28232" y="0"/>
                    </a:moveTo>
                    <a:lnTo>
                      <a:pt x="0" y="86868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35" name="object 1335"/>
              <p:cNvSpPr/>
              <p:nvPr/>
            </p:nvSpPr>
            <p:spPr>
              <a:xfrm>
                <a:off x="6523875" y="1800225"/>
                <a:ext cx="73926" cy="53720"/>
              </a:xfrm>
              <a:custGeom>
                <a:avLst/>
                <a:gdLst/>
                <a:ahLst/>
                <a:cxnLst/>
                <a:rect l="l" t="t" r="r" b="b"/>
                <a:pathLst>
                  <a:path w="73926" h="53720">
                    <a:moveTo>
                      <a:pt x="73926" y="5372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36" name="object 1336"/>
              <p:cNvSpPr/>
              <p:nvPr/>
            </p:nvSpPr>
            <p:spPr>
              <a:xfrm>
                <a:off x="6547739" y="1758797"/>
                <a:ext cx="83540" cy="37261"/>
              </a:xfrm>
              <a:custGeom>
                <a:avLst/>
                <a:gdLst/>
                <a:ahLst/>
                <a:cxnLst/>
                <a:rect l="l" t="t" r="r" b="b"/>
                <a:pathLst>
                  <a:path w="83540" h="37261">
                    <a:moveTo>
                      <a:pt x="83540" y="37261"/>
                    </a:moveTo>
                    <a:lnTo>
                      <a:pt x="0" y="0"/>
                    </a:lnTo>
                  </a:path>
                </a:pathLst>
              </a:custGeom>
              <a:ln w="1396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37" name="object 1337"/>
              <p:cNvSpPr/>
              <p:nvPr/>
            </p:nvSpPr>
            <p:spPr>
              <a:xfrm>
                <a:off x="6562471" y="1713356"/>
                <a:ext cx="89407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9407" h="19050">
                    <a:moveTo>
                      <a:pt x="89407" y="19050"/>
                    </a:move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38" name="object 1338"/>
              <p:cNvSpPr/>
              <p:nvPr/>
            </p:nvSpPr>
            <p:spPr>
              <a:xfrm>
                <a:off x="6409677" y="1448587"/>
                <a:ext cx="157861" cy="351535"/>
              </a:xfrm>
              <a:custGeom>
                <a:avLst/>
                <a:gdLst/>
                <a:ahLst/>
                <a:cxnLst/>
                <a:rect l="l" t="t" r="r" b="b"/>
                <a:pathLst>
                  <a:path w="157861" h="351536">
                    <a:moveTo>
                      <a:pt x="114249" y="351535"/>
                    </a:moveTo>
                    <a:lnTo>
                      <a:pt x="121578" y="340821"/>
                    </a:lnTo>
                    <a:lnTo>
                      <a:pt x="128264" y="329745"/>
                    </a:lnTo>
                    <a:lnTo>
                      <a:pt x="134296" y="318339"/>
                    </a:lnTo>
                    <a:lnTo>
                      <a:pt x="139664" y="306633"/>
                    </a:lnTo>
                    <a:lnTo>
                      <a:pt x="144360" y="294655"/>
                    </a:lnTo>
                    <a:lnTo>
                      <a:pt x="148373" y="282437"/>
                    </a:lnTo>
                    <a:lnTo>
                      <a:pt x="151693" y="270007"/>
                    </a:lnTo>
                    <a:lnTo>
                      <a:pt x="154311" y="257397"/>
                    </a:lnTo>
                    <a:lnTo>
                      <a:pt x="156218" y="244635"/>
                    </a:lnTo>
                    <a:lnTo>
                      <a:pt x="157402" y="231752"/>
                    </a:lnTo>
                    <a:lnTo>
                      <a:pt x="157856" y="218778"/>
                    </a:lnTo>
                    <a:lnTo>
                      <a:pt x="157861" y="217296"/>
                    </a:lnTo>
                    <a:lnTo>
                      <a:pt x="157387" y="202541"/>
                    </a:lnTo>
                    <a:lnTo>
                      <a:pt x="155981" y="187988"/>
                    </a:lnTo>
                    <a:lnTo>
                      <a:pt x="153670" y="173672"/>
                    </a:lnTo>
                    <a:lnTo>
                      <a:pt x="150477" y="159627"/>
                    </a:lnTo>
                    <a:lnTo>
                      <a:pt x="146429" y="145889"/>
                    </a:lnTo>
                    <a:lnTo>
                      <a:pt x="141549" y="132492"/>
                    </a:lnTo>
                    <a:lnTo>
                      <a:pt x="135863" y="119469"/>
                    </a:lnTo>
                    <a:lnTo>
                      <a:pt x="129396" y="106856"/>
                    </a:lnTo>
                    <a:lnTo>
                      <a:pt x="122174" y="94687"/>
                    </a:lnTo>
                    <a:lnTo>
                      <a:pt x="114220" y="82997"/>
                    </a:lnTo>
                    <a:lnTo>
                      <a:pt x="105561" y="71820"/>
                    </a:lnTo>
                    <a:lnTo>
                      <a:pt x="96221" y="61190"/>
                    </a:lnTo>
                    <a:lnTo>
                      <a:pt x="86225" y="51142"/>
                    </a:lnTo>
                    <a:lnTo>
                      <a:pt x="75599" y="41711"/>
                    </a:lnTo>
                    <a:lnTo>
                      <a:pt x="64367" y="32931"/>
                    </a:lnTo>
                    <a:lnTo>
                      <a:pt x="52554" y="24836"/>
                    </a:lnTo>
                    <a:lnTo>
                      <a:pt x="40186" y="17461"/>
                    </a:lnTo>
                    <a:lnTo>
                      <a:pt x="27288" y="10840"/>
                    </a:lnTo>
                    <a:lnTo>
                      <a:pt x="13884" y="5008"/>
                    </a:lnTo>
                    <a:lnTo>
                      <a:pt x="0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39" name="object 1339"/>
              <p:cNvSpPr/>
              <p:nvPr/>
            </p:nvSpPr>
            <p:spPr>
              <a:xfrm>
                <a:off x="5912002" y="1238745"/>
                <a:ext cx="854176" cy="854227"/>
              </a:xfrm>
              <a:custGeom>
                <a:avLst/>
                <a:gdLst/>
                <a:ahLst/>
                <a:cxnLst/>
                <a:rect l="l" t="t" r="r" b="b"/>
                <a:pathLst>
                  <a:path w="854176" h="854227">
                    <a:moveTo>
                      <a:pt x="854176" y="427139"/>
                    </a:moveTo>
                    <a:lnTo>
                      <a:pt x="852760" y="392108"/>
                    </a:lnTo>
                    <a:lnTo>
                      <a:pt x="848587" y="357857"/>
                    </a:lnTo>
                    <a:lnTo>
                      <a:pt x="841765" y="324496"/>
                    </a:lnTo>
                    <a:lnTo>
                      <a:pt x="832404" y="292134"/>
                    </a:lnTo>
                    <a:lnTo>
                      <a:pt x="820616" y="260882"/>
                    </a:lnTo>
                    <a:lnTo>
                      <a:pt x="806508" y="230849"/>
                    </a:lnTo>
                    <a:lnTo>
                      <a:pt x="790192" y="202146"/>
                    </a:lnTo>
                    <a:lnTo>
                      <a:pt x="771777" y="174881"/>
                    </a:lnTo>
                    <a:lnTo>
                      <a:pt x="751373" y="149166"/>
                    </a:lnTo>
                    <a:lnTo>
                      <a:pt x="729091" y="125110"/>
                    </a:lnTo>
                    <a:lnTo>
                      <a:pt x="705039" y="102824"/>
                    </a:lnTo>
                    <a:lnTo>
                      <a:pt x="679327" y="82416"/>
                    </a:lnTo>
                    <a:lnTo>
                      <a:pt x="652067" y="63998"/>
                    </a:lnTo>
                    <a:lnTo>
                      <a:pt x="623366" y="47678"/>
                    </a:lnTo>
                    <a:lnTo>
                      <a:pt x="593336" y="33568"/>
                    </a:lnTo>
                    <a:lnTo>
                      <a:pt x="562087" y="21777"/>
                    </a:lnTo>
                    <a:lnTo>
                      <a:pt x="529727" y="12414"/>
                    </a:lnTo>
                    <a:lnTo>
                      <a:pt x="496367" y="5590"/>
                    </a:lnTo>
                    <a:lnTo>
                      <a:pt x="462118" y="1416"/>
                    </a:lnTo>
                    <a:lnTo>
                      <a:pt x="427088" y="0"/>
                    </a:lnTo>
                    <a:lnTo>
                      <a:pt x="392056" y="1416"/>
                    </a:lnTo>
                    <a:lnTo>
                      <a:pt x="357805" y="5590"/>
                    </a:lnTo>
                    <a:lnTo>
                      <a:pt x="324444" y="12414"/>
                    </a:lnTo>
                    <a:lnTo>
                      <a:pt x="292084" y="21777"/>
                    </a:lnTo>
                    <a:lnTo>
                      <a:pt x="260834" y="33568"/>
                    </a:lnTo>
                    <a:lnTo>
                      <a:pt x="230804" y="47678"/>
                    </a:lnTo>
                    <a:lnTo>
                      <a:pt x="202103" y="63998"/>
                    </a:lnTo>
                    <a:lnTo>
                      <a:pt x="174843" y="82416"/>
                    </a:lnTo>
                    <a:lnTo>
                      <a:pt x="149132" y="102824"/>
                    </a:lnTo>
                    <a:lnTo>
                      <a:pt x="125080" y="125110"/>
                    </a:lnTo>
                    <a:lnTo>
                      <a:pt x="102798" y="149166"/>
                    </a:lnTo>
                    <a:lnTo>
                      <a:pt x="82395" y="174881"/>
                    </a:lnTo>
                    <a:lnTo>
                      <a:pt x="63980" y="202146"/>
                    </a:lnTo>
                    <a:lnTo>
                      <a:pt x="47665" y="230849"/>
                    </a:lnTo>
                    <a:lnTo>
                      <a:pt x="33558" y="260882"/>
                    </a:lnTo>
                    <a:lnTo>
                      <a:pt x="21770" y="292134"/>
                    </a:lnTo>
                    <a:lnTo>
                      <a:pt x="12410" y="324496"/>
                    </a:lnTo>
                    <a:lnTo>
                      <a:pt x="5589" y="357857"/>
                    </a:lnTo>
                    <a:lnTo>
                      <a:pt x="1415" y="392108"/>
                    </a:lnTo>
                    <a:lnTo>
                      <a:pt x="0" y="427139"/>
                    </a:lnTo>
                    <a:lnTo>
                      <a:pt x="1415" y="462162"/>
                    </a:lnTo>
                    <a:lnTo>
                      <a:pt x="5589" y="496406"/>
                    </a:lnTo>
                    <a:lnTo>
                      <a:pt x="12410" y="529761"/>
                    </a:lnTo>
                    <a:lnTo>
                      <a:pt x="21770" y="562118"/>
                    </a:lnTo>
                    <a:lnTo>
                      <a:pt x="33558" y="593366"/>
                    </a:lnTo>
                    <a:lnTo>
                      <a:pt x="47665" y="623395"/>
                    </a:lnTo>
                    <a:lnTo>
                      <a:pt x="63980" y="652095"/>
                    </a:lnTo>
                    <a:lnTo>
                      <a:pt x="82395" y="679356"/>
                    </a:lnTo>
                    <a:lnTo>
                      <a:pt x="102798" y="705069"/>
                    </a:lnTo>
                    <a:lnTo>
                      <a:pt x="125080" y="729122"/>
                    </a:lnTo>
                    <a:lnTo>
                      <a:pt x="149132" y="751407"/>
                    </a:lnTo>
                    <a:lnTo>
                      <a:pt x="174843" y="771813"/>
                    </a:lnTo>
                    <a:lnTo>
                      <a:pt x="202103" y="790231"/>
                    </a:lnTo>
                    <a:lnTo>
                      <a:pt x="230804" y="806549"/>
                    </a:lnTo>
                    <a:lnTo>
                      <a:pt x="260834" y="820659"/>
                    </a:lnTo>
                    <a:lnTo>
                      <a:pt x="292084" y="832450"/>
                    </a:lnTo>
                    <a:lnTo>
                      <a:pt x="324444" y="841813"/>
                    </a:lnTo>
                    <a:lnTo>
                      <a:pt x="357805" y="848636"/>
                    </a:lnTo>
                    <a:lnTo>
                      <a:pt x="392056" y="852811"/>
                    </a:lnTo>
                    <a:lnTo>
                      <a:pt x="427088" y="854227"/>
                    </a:lnTo>
                    <a:lnTo>
                      <a:pt x="462118" y="852811"/>
                    </a:lnTo>
                    <a:lnTo>
                      <a:pt x="496367" y="848636"/>
                    </a:lnTo>
                    <a:lnTo>
                      <a:pt x="529727" y="841813"/>
                    </a:lnTo>
                    <a:lnTo>
                      <a:pt x="562087" y="832450"/>
                    </a:lnTo>
                    <a:lnTo>
                      <a:pt x="593336" y="820659"/>
                    </a:lnTo>
                    <a:lnTo>
                      <a:pt x="623366" y="806549"/>
                    </a:lnTo>
                    <a:lnTo>
                      <a:pt x="652067" y="790231"/>
                    </a:lnTo>
                    <a:lnTo>
                      <a:pt x="679327" y="771813"/>
                    </a:lnTo>
                    <a:lnTo>
                      <a:pt x="705039" y="751407"/>
                    </a:lnTo>
                    <a:lnTo>
                      <a:pt x="729091" y="729122"/>
                    </a:lnTo>
                    <a:lnTo>
                      <a:pt x="751373" y="705069"/>
                    </a:lnTo>
                    <a:lnTo>
                      <a:pt x="771777" y="679356"/>
                    </a:lnTo>
                    <a:lnTo>
                      <a:pt x="790192" y="652095"/>
                    </a:lnTo>
                    <a:lnTo>
                      <a:pt x="806508" y="623395"/>
                    </a:lnTo>
                    <a:lnTo>
                      <a:pt x="820616" y="593366"/>
                    </a:lnTo>
                    <a:lnTo>
                      <a:pt x="832404" y="562118"/>
                    </a:lnTo>
                    <a:lnTo>
                      <a:pt x="841765" y="529761"/>
                    </a:lnTo>
                    <a:lnTo>
                      <a:pt x="848587" y="496406"/>
                    </a:lnTo>
                    <a:lnTo>
                      <a:pt x="852760" y="462162"/>
                    </a:lnTo>
                    <a:lnTo>
                      <a:pt x="854176" y="427139"/>
                    </a:lnTo>
                  </a:path>
                </a:pathLst>
              </a:custGeom>
              <a:ln w="27813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40" name="object 1340"/>
              <p:cNvSpPr/>
              <p:nvPr/>
            </p:nvSpPr>
            <p:spPr>
              <a:xfrm>
                <a:off x="8404072" y="3881386"/>
                <a:ext cx="28232" cy="86969"/>
              </a:xfrm>
              <a:custGeom>
                <a:avLst/>
                <a:gdLst/>
                <a:ahLst/>
                <a:cxnLst/>
                <a:rect l="l" t="t" r="r" b="b"/>
                <a:pathLst>
                  <a:path w="28232" h="86969">
                    <a:moveTo>
                      <a:pt x="28232" y="0"/>
                    </a:moveTo>
                    <a:lnTo>
                      <a:pt x="0" y="86969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41" name="object 1341"/>
              <p:cNvSpPr/>
              <p:nvPr/>
            </p:nvSpPr>
            <p:spPr>
              <a:xfrm>
                <a:off x="8357349" y="3867543"/>
                <a:ext cx="9525" cy="9079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792">
                    <a:moveTo>
                      <a:pt x="9525" y="0"/>
                    </a:moveTo>
                    <a:lnTo>
                      <a:pt x="0" y="90792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42" name="object 1342"/>
              <p:cNvSpPr/>
              <p:nvPr/>
            </p:nvSpPr>
            <p:spPr>
              <a:xfrm>
                <a:off x="8300097" y="3867543"/>
                <a:ext cx="9525" cy="9079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0792">
                    <a:moveTo>
                      <a:pt x="0" y="0"/>
                    </a:moveTo>
                    <a:lnTo>
                      <a:pt x="9525" y="90792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43" name="object 1343"/>
              <p:cNvSpPr/>
              <p:nvPr/>
            </p:nvSpPr>
            <p:spPr>
              <a:xfrm>
                <a:off x="8234654" y="3881386"/>
                <a:ext cx="28232" cy="86969"/>
              </a:xfrm>
              <a:custGeom>
                <a:avLst/>
                <a:gdLst/>
                <a:ahLst/>
                <a:cxnLst/>
                <a:rect l="l" t="t" r="r" b="b"/>
                <a:pathLst>
                  <a:path w="28232" h="86969">
                    <a:moveTo>
                      <a:pt x="0" y="0"/>
                    </a:moveTo>
                    <a:lnTo>
                      <a:pt x="28232" y="86969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44" name="object 1344"/>
              <p:cNvSpPr/>
              <p:nvPr/>
            </p:nvSpPr>
            <p:spPr>
              <a:xfrm>
                <a:off x="8173593" y="3908577"/>
                <a:ext cx="45592" cy="79070"/>
              </a:xfrm>
              <a:custGeom>
                <a:avLst/>
                <a:gdLst/>
                <a:ahLst/>
                <a:cxnLst/>
                <a:rect l="l" t="t" r="r" b="b"/>
                <a:pathLst>
                  <a:path w="45592" h="79070">
                    <a:moveTo>
                      <a:pt x="0" y="0"/>
                    </a:moveTo>
                    <a:lnTo>
                      <a:pt x="45592" y="7907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45" name="object 1345"/>
              <p:cNvSpPr/>
              <p:nvPr/>
            </p:nvSpPr>
            <p:spPr>
              <a:xfrm>
                <a:off x="8119465" y="3947909"/>
                <a:ext cx="61125" cy="67970"/>
              </a:xfrm>
              <a:custGeom>
                <a:avLst/>
                <a:gdLst/>
                <a:ahLst/>
                <a:cxnLst/>
                <a:rect l="l" t="t" r="r" b="b"/>
                <a:pathLst>
                  <a:path w="61125" h="67970">
                    <a:moveTo>
                      <a:pt x="0" y="0"/>
                    </a:moveTo>
                    <a:lnTo>
                      <a:pt x="61125" y="6797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46" name="object 1346"/>
              <p:cNvSpPr/>
              <p:nvPr/>
            </p:nvSpPr>
            <p:spPr>
              <a:xfrm>
                <a:off x="8074672" y="3997579"/>
                <a:ext cx="73913" cy="53721"/>
              </a:xfrm>
              <a:custGeom>
                <a:avLst/>
                <a:gdLst/>
                <a:ahLst/>
                <a:cxnLst/>
                <a:rect l="l" t="t" r="r" b="b"/>
                <a:pathLst>
                  <a:path w="73913" h="53721">
                    <a:moveTo>
                      <a:pt x="0" y="0"/>
                    </a:moveTo>
                    <a:lnTo>
                      <a:pt x="73913" y="53721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47" name="object 1347"/>
              <p:cNvSpPr/>
              <p:nvPr/>
            </p:nvSpPr>
            <p:spPr>
              <a:xfrm>
                <a:off x="8041284" y="4055465"/>
                <a:ext cx="83388" cy="37261"/>
              </a:xfrm>
              <a:custGeom>
                <a:avLst/>
                <a:gdLst/>
                <a:ahLst/>
                <a:cxnLst/>
                <a:rect l="l" t="t" r="r" b="b"/>
                <a:pathLst>
                  <a:path w="83388" h="37261">
                    <a:moveTo>
                      <a:pt x="0" y="0"/>
                    </a:moveTo>
                    <a:lnTo>
                      <a:pt x="83388" y="37261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48" name="object 1348"/>
              <p:cNvSpPr/>
              <p:nvPr/>
            </p:nvSpPr>
            <p:spPr>
              <a:xfrm>
                <a:off x="8020545" y="4119117"/>
                <a:ext cx="89395" cy="18897"/>
              </a:xfrm>
              <a:custGeom>
                <a:avLst/>
                <a:gdLst/>
                <a:ahLst/>
                <a:cxnLst/>
                <a:rect l="l" t="t" r="r" b="b"/>
                <a:pathLst>
                  <a:path w="89395" h="18897">
                    <a:moveTo>
                      <a:pt x="0" y="0"/>
                    </a:moveTo>
                    <a:lnTo>
                      <a:pt x="89395" y="18897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49" name="object 1349"/>
              <p:cNvSpPr/>
              <p:nvPr/>
            </p:nvSpPr>
            <p:spPr>
              <a:xfrm>
                <a:off x="8013547" y="4185539"/>
                <a:ext cx="91478" cy="0"/>
              </a:xfrm>
              <a:custGeom>
                <a:avLst/>
                <a:gdLst/>
                <a:ahLst/>
                <a:cxnLst/>
                <a:rect l="l" t="t" r="r" b="b"/>
                <a:pathLst>
                  <a:path w="91478">
                    <a:moveTo>
                      <a:pt x="0" y="0"/>
                    </a:moveTo>
                    <a:lnTo>
                      <a:pt x="91478" y="0"/>
                    </a:lnTo>
                  </a:path>
                </a:pathLst>
              </a:custGeom>
              <a:ln w="13970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350" name="object 1350"/>
              <p:cNvSpPr/>
              <p:nvPr/>
            </p:nvSpPr>
            <p:spPr>
              <a:xfrm>
                <a:off x="8105025" y="3957040"/>
                <a:ext cx="299046" cy="228498"/>
              </a:xfrm>
              <a:custGeom>
                <a:avLst/>
                <a:gdLst/>
                <a:ahLst/>
                <a:cxnLst/>
                <a:rect l="l" t="t" r="r" b="b"/>
                <a:pathLst>
                  <a:path w="299046" h="228498">
                    <a:moveTo>
                      <a:pt x="299046" y="11214"/>
                    </a:moveTo>
                    <a:lnTo>
                      <a:pt x="286810" y="7613"/>
                    </a:lnTo>
                    <a:lnTo>
                      <a:pt x="274400" y="4697"/>
                    </a:lnTo>
                    <a:lnTo>
                      <a:pt x="261851" y="2474"/>
                    </a:lnTo>
                    <a:lnTo>
                      <a:pt x="249196" y="953"/>
                    </a:lnTo>
                    <a:lnTo>
                      <a:pt x="236470" y="142"/>
                    </a:lnTo>
                    <a:lnTo>
                      <a:pt x="228460" y="0"/>
                    </a:lnTo>
                    <a:lnTo>
                      <a:pt x="209724" y="757"/>
                    </a:lnTo>
                    <a:lnTo>
                      <a:pt x="191406" y="2990"/>
                    </a:lnTo>
                    <a:lnTo>
                      <a:pt x="173562" y="6640"/>
                    </a:lnTo>
                    <a:lnTo>
                      <a:pt x="156254" y="11648"/>
                    </a:lnTo>
                    <a:lnTo>
                      <a:pt x="139538" y="17956"/>
                    </a:lnTo>
                    <a:lnTo>
                      <a:pt x="123475" y="25503"/>
                    </a:lnTo>
                    <a:lnTo>
                      <a:pt x="108123" y="34233"/>
                    </a:lnTo>
                    <a:lnTo>
                      <a:pt x="93540" y="44085"/>
                    </a:lnTo>
                    <a:lnTo>
                      <a:pt x="79786" y="55002"/>
                    </a:lnTo>
                    <a:lnTo>
                      <a:pt x="66919" y="66924"/>
                    </a:lnTo>
                    <a:lnTo>
                      <a:pt x="54998" y="79792"/>
                    </a:lnTo>
                    <a:lnTo>
                      <a:pt x="44083" y="93548"/>
                    </a:lnTo>
                    <a:lnTo>
                      <a:pt x="34231" y="108133"/>
                    </a:lnTo>
                    <a:lnTo>
                      <a:pt x="25502" y="123488"/>
                    </a:lnTo>
                    <a:lnTo>
                      <a:pt x="17955" y="139554"/>
                    </a:lnTo>
                    <a:lnTo>
                      <a:pt x="11648" y="156273"/>
                    </a:lnTo>
                    <a:lnTo>
                      <a:pt x="6640" y="173586"/>
                    </a:lnTo>
                    <a:lnTo>
                      <a:pt x="2990" y="191433"/>
                    </a:lnTo>
                    <a:lnTo>
                      <a:pt x="757" y="209757"/>
                    </a:lnTo>
                    <a:lnTo>
                      <a:pt x="0" y="228498"/>
                    </a:lnTo>
                  </a:path>
                </a:pathLst>
              </a:custGeom>
              <a:ln w="13969">
                <a:solidFill>
                  <a:srgbClr val="CC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824" name="object 824"/>
              <p:cNvSpPr/>
              <p:nvPr/>
            </p:nvSpPr>
            <p:spPr>
              <a:xfrm>
                <a:off x="7034657" y="1434846"/>
                <a:ext cx="131064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76">
                    <a:moveTo>
                      <a:pt x="131064" y="65544"/>
                    </a:moveTo>
                    <a:lnTo>
                      <a:pt x="130919" y="69929"/>
                    </a:lnTo>
                    <a:lnTo>
                      <a:pt x="128410" y="84058"/>
                    </a:lnTo>
                    <a:lnTo>
                      <a:pt x="123047" y="96971"/>
                    </a:lnTo>
                    <a:lnTo>
                      <a:pt x="115176" y="108319"/>
                    </a:lnTo>
                    <a:lnTo>
                      <a:pt x="105143" y="117752"/>
                    </a:lnTo>
                    <a:lnTo>
                      <a:pt x="93294" y="124922"/>
                    </a:lnTo>
                    <a:lnTo>
                      <a:pt x="79975" y="129479"/>
                    </a:lnTo>
                    <a:lnTo>
                      <a:pt x="65532" y="131076"/>
                    </a:lnTo>
                    <a:lnTo>
                      <a:pt x="61141" y="130931"/>
                    </a:lnTo>
                    <a:lnTo>
                      <a:pt x="46999" y="128418"/>
                    </a:lnTo>
                    <a:lnTo>
                      <a:pt x="34082" y="123047"/>
                    </a:lnTo>
                    <a:lnTo>
                      <a:pt x="22736" y="115168"/>
                    </a:lnTo>
                    <a:lnTo>
                      <a:pt x="13309" y="105129"/>
                    </a:lnTo>
                    <a:lnTo>
                      <a:pt x="6146" y="93280"/>
                    </a:lnTo>
                    <a:lnTo>
                      <a:pt x="1594" y="79968"/>
                    </a:lnTo>
                    <a:lnTo>
                      <a:pt x="0" y="65544"/>
                    </a:lnTo>
                    <a:lnTo>
                      <a:pt x="145" y="61143"/>
                    </a:lnTo>
                    <a:lnTo>
                      <a:pt x="2656" y="46998"/>
                    </a:lnTo>
                    <a:lnTo>
                      <a:pt x="8022" y="34080"/>
                    </a:lnTo>
                    <a:lnTo>
                      <a:pt x="15894" y="22734"/>
                    </a:lnTo>
                    <a:lnTo>
                      <a:pt x="25928" y="13307"/>
                    </a:lnTo>
                    <a:lnTo>
                      <a:pt x="37777" y="6145"/>
                    </a:lnTo>
                    <a:lnTo>
                      <a:pt x="51093" y="1594"/>
                    </a:lnTo>
                    <a:lnTo>
                      <a:pt x="65532" y="0"/>
                    </a:lnTo>
                    <a:lnTo>
                      <a:pt x="69933" y="145"/>
                    </a:lnTo>
                    <a:lnTo>
                      <a:pt x="84077" y="2656"/>
                    </a:lnTo>
                    <a:lnTo>
                      <a:pt x="96993" y="8022"/>
                    </a:lnTo>
                    <a:lnTo>
                      <a:pt x="108336" y="15896"/>
                    </a:lnTo>
                    <a:lnTo>
                      <a:pt x="117761" y="25931"/>
                    </a:lnTo>
                    <a:lnTo>
                      <a:pt x="124921" y="37781"/>
                    </a:lnTo>
                    <a:lnTo>
                      <a:pt x="129470" y="51101"/>
                    </a:lnTo>
                    <a:lnTo>
                      <a:pt x="131064" y="65544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968" name="object 968"/>
              <p:cNvSpPr/>
              <p:nvPr/>
            </p:nvSpPr>
            <p:spPr>
              <a:xfrm>
                <a:off x="6775945" y="2373020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2"/>
                    </a:moveTo>
                    <a:lnTo>
                      <a:pt x="130919" y="69916"/>
                    </a:lnTo>
                    <a:lnTo>
                      <a:pt x="128410" y="84046"/>
                    </a:lnTo>
                    <a:lnTo>
                      <a:pt x="123047" y="96959"/>
                    </a:lnTo>
                    <a:lnTo>
                      <a:pt x="115176" y="108306"/>
                    </a:lnTo>
                    <a:lnTo>
                      <a:pt x="105143" y="117739"/>
                    </a:lnTo>
                    <a:lnTo>
                      <a:pt x="93294" y="124909"/>
                    </a:lnTo>
                    <a:lnTo>
                      <a:pt x="79975" y="129467"/>
                    </a:lnTo>
                    <a:lnTo>
                      <a:pt x="65531" y="131064"/>
                    </a:lnTo>
                    <a:lnTo>
                      <a:pt x="61147" y="130919"/>
                    </a:lnTo>
                    <a:lnTo>
                      <a:pt x="47017" y="128405"/>
                    </a:lnTo>
                    <a:lnTo>
                      <a:pt x="34104" y="123034"/>
                    </a:lnTo>
                    <a:lnTo>
                      <a:pt x="22757" y="115155"/>
                    </a:lnTo>
                    <a:lnTo>
                      <a:pt x="13324" y="105116"/>
                    </a:lnTo>
                    <a:lnTo>
                      <a:pt x="6154" y="93267"/>
                    </a:lnTo>
                    <a:lnTo>
                      <a:pt x="1596" y="79956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8" y="46994"/>
                    </a:lnTo>
                    <a:lnTo>
                      <a:pt x="8029" y="34076"/>
                    </a:lnTo>
                    <a:lnTo>
                      <a:pt x="15908" y="22731"/>
                    </a:lnTo>
                    <a:lnTo>
                      <a:pt x="25947" y="13305"/>
                    </a:lnTo>
                    <a:lnTo>
                      <a:pt x="37796" y="6144"/>
                    </a:lnTo>
                    <a:lnTo>
                      <a:pt x="51107" y="1593"/>
                    </a:lnTo>
                    <a:lnTo>
                      <a:pt x="65531" y="0"/>
                    </a:lnTo>
                    <a:lnTo>
                      <a:pt x="69923" y="144"/>
                    </a:lnTo>
                    <a:lnTo>
                      <a:pt x="84069" y="2653"/>
                    </a:lnTo>
                    <a:lnTo>
                      <a:pt x="96987" y="8016"/>
                    </a:lnTo>
                    <a:lnTo>
                      <a:pt x="108332" y="15887"/>
                    </a:lnTo>
                    <a:lnTo>
                      <a:pt x="117758" y="25920"/>
                    </a:lnTo>
                    <a:lnTo>
                      <a:pt x="124919" y="37769"/>
                    </a:lnTo>
                    <a:lnTo>
                      <a:pt x="129470" y="51088"/>
                    </a:lnTo>
                    <a:lnTo>
                      <a:pt x="131064" y="65532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70" name="object 1070"/>
              <p:cNvSpPr/>
              <p:nvPr/>
            </p:nvSpPr>
            <p:spPr>
              <a:xfrm>
                <a:off x="7582293" y="3326650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44"/>
                    </a:moveTo>
                    <a:lnTo>
                      <a:pt x="130931" y="69939"/>
                    </a:lnTo>
                    <a:lnTo>
                      <a:pt x="128415" y="84066"/>
                    </a:lnTo>
                    <a:lnTo>
                      <a:pt x="123043" y="96977"/>
                    </a:lnTo>
                    <a:lnTo>
                      <a:pt x="115163" y="108323"/>
                    </a:lnTo>
                    <a:lnTo>
                      <a:pt x="105123" y="117754"/>
                    </a:lnTo>
                    <a:lnTo>
                      <a:pt x="93272" y="124923"/>
                    </a:lnTo>
                    <a:lnTo>
                      <a:pt x="79959" y="129480"/>
                    </a:lnTo>
                    <a:lnTo>
                      <a:pt x="65532" y="131076"/>
                    </a:lnTo>
                    <a:lnTo>
                      <a:pt x="61141" y="130931"/>
                    </a:lnTo>
                    <a:lnTo>
                      <a:pt x="46999" y="128418"/>
                    </a:lnTo>
                    <a:lnTo>
                      <a:pt x="34082" y="123047"/>
                    </a:lnTo>
                    <a:lnTo>
                      <a:pt x="22736" y="115168"/>
                    </a:lnTo>
                    <a:lnTo>
                      <a:pt x="13309" y="105129"/>
                    </a:lnTo>
                    <a:lnTo>
                      <a:pt x="6146" y="93280"/>
                    </a:lnTo>
                    <a:lnTo>
                      <a:pt x="1594" y="79968"/>
                    </a:lnTo>
                    <a:lnTo>
                      <a:pt x="0" y="65544"/>
                    </a:lnTo>
                    <a:lnTo>
                      <a:pt x="145" y="61143"/>
                    </a:lnTo>
                    <a:lnTo>
                      <a:pt x="2656" y="46998"/>
                    </a:lnTo>
                    <a:lnTo>
                      <a:pt x="8022" y="34080"/>
                    </a:lnTo>
                    <a:lnTo>
                      <a:pt x="15894" y="22734"/>
                    </a:lnTo>
                    <a:lnTo>
                      <a:pt x="25928" y="13307"/>
                    </a:lnTo>
                    <a:lnTo>
                      <a:pt x="37777" y="6145"/>
                    </a:lnTo>
                    <a:lnTo>
                      <a:pt x="51093" y="1594"/>
                    </a:lnTo>
                    <a:lnTo>
                      <a:pt x="65532" y="0"/>
                    </a:lnTo>
                    <a:lnTo>
                      <a:pt x="69937" y="145"/>
                    </a:lnTo>
                    <a:lnTo>
                      <a:pt x="84067" y="2659"/>
                    </a:lnTo>
                    <a:lnTo>
                      <a:pt x="96979" y="8025"/>
                    </a:lnTo>
                    <a:lnTo>
                      <a:pt x="108325" y="15899"/>
                    </a:lnTo>
                    <a:lnTo>
                      <a:pt x="117756" y="25934"/>
                    </a:lnTo>
                    <a:lnTo>
                      <a:pt x="124924" y="37784"/>
                    </a:lnTo>
                    <a:lnTo>
                      <a:pt x="129480" y="51103"/>
                    </a:lnTo>
                    <a:lnTo>
                      <a:pt x="131076" y="65544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095" name="object 1095"/>
              <p:cNvSpPr/>
              <p:nvPr/>
            </p:nvSpPr>
            <p:spPr>
              <a:xfrm>
                <a:off x="8064106" y="3564775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30919" y="69929"/>
                    </a:lnTo>
                    <a:lnTo>
                      <a:pt x="128409" y="84058"/>
                    </a:lnTo>
                    <a:lnTo>
                      <a:pt x="123045" y="96971"/>
                    </a:lnTo>
                    <a:lnTo>
                      <a:pt x="115172" y="108319"/>
                    </a:lnTo>
                    <a:lnTo>
                      <a:pt x="105138" y="117752"/>
                    </a:lnTo>
                    <a:lnTo>
                      <a:pt x="93289" y="124922"/>
                    </a:lnTo>
                    <a:lnTo>
                      <a:pt x="79971" y="129479"/>
                    </a:lnTo>
                    <a:lnTo>
                      <a:pt x="65531" y="131076"/>
                    </a:lnTo>
                    <a:lnTo>
                      <a:pt x="61146" y="130931"/>
                    </a:lnTo>
                    <a:lnTo>
                      <a:pt x="47013" y="128418"/>
                    </a:lnTo>
                    <a:lnTo>
                      <a:pt x="34099" y="123047"/>
                    </a:lnTo>
                    <a:lnTo>
                      <a:pt x="22752" y="115168"/>
                    </a:lnTo>
                    <a:lnTo>
                      <a:pt x="13320" y="105129"/>
                    </a:lnTo>
                    <a:lnTo>
                      <a:pt x="6152" y="93280"/>
                    </a:lnTo>
                    <a:lnTo>
                      <a:pt x="1596" y="79968"/>
                    </a:lnTo>
                    <a:lnTo>
                      <a:pt x="0" y="65544"/>
                    </a:lnTo>
                    <a:lnTo>
                      <a:pt x="145" y="61143"/>
                    </a:lnTo>
                    <a:lnTo>
                      <a:pt x="2659" y="46998"/>
                    </a:lnTo>
                    <a:lnTo>
                      <a:pt x="8029" y="34080"/>
                    </a:lnTo>
                    <a:lnTo>
                      <a:pt x="15907" y="22734"/>
                    </a:lnTo>
                    <a:lnTo>
                      <a:pt x="25944" y="13307"/>
                    </a:lnTo>
                    <a:lnTo>
                      <a:pt x="37793" y="6145"/>
                    </a:lnTo>
                    <a:lnTo>
                      <a:pt x="51105" y="1594"/>
                    </a:lnTo>
                    <a:lnTo>
                      <a:pt x="65531" y="0"/>
                    </a:lnTo>
                    <a:lnTo>
                      <a:pt x="69932" y="145"/>
                    </a:lnTo>
                    <a:lnTo>
                      <a:pt x="84072" y="2656"/>
                    </a:lnTo>
                    <a:lnTo>
                      <a:pt x="96987" y="8022"/>
                    </a:lnTo>
                    <a:lnTo>
                      <a:pt x="108331" y="15896"/>
                    </a:lnTo>
                    <a:lnTo>
                      <a:pt x="117757" y="25931"/>
                    </a:lnTo>
                    <a:lnTo>
                      <a:pt x="124918" y="37781"/>
                    </a:lnTo>
                    <a:lnTo>
                      <a:pt x="129470" y="51101"/>
                    </a:lnTo>
                    <a:lnTo>
                      <a:pt x="131063" y="65544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04" name="object 1104"/>
              <p:cNvSpPr/>
              <p:nvPr/>
            </p:nvSpPr>
            <p:spPr>
              <a:xfrm>
                <a:off x="7690993" y="3831971"/>
                <a:ext cx="131063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76">
                    <a:moveTo>
                      <a:pt x="131063" y="65544"/>
                    </a:moveTo>
                    <a:lnTo>
                      <a:pt x="130919" y="69929"/>
                    </a:lnTo>
                    <a:lnTo>
                      <a:pt x="128410" y="84058"/>
                    </a:lnTo>
                    <a:lnTo>
                      <a:pt x="123047" y="96971"/>
                    </a:lnTo>
                    <a:lnTo>
                      <a:pt x="115176" y="108319"/>
                    </a:lnTo>
                    <a:lnTo>
                      <a:pt x="105143" y="117752"/>
                    </a:lnTo>
                    <a:lnTo>
                      <a:pt x="93294" y="124922"/>
                    </a:lnTo>
                    <a:lnTo>
                      <a:pt x="79975" y="129479"/>
                    </a:lnTo>
                    <a:lnTo>
                      <a:pt x="65531" y="131076"/>
                    </a:lnTo>
                    <a:lnTo>
                      <a:pt x="61140" y="130931"/>
                    </a:lnTo>
                    <a:lnTo>
                      <a:pt x="46994" y="128418"/>
                    </a:lnTo>
                    <a:lnTo>
                      <a:pt x="34076" y="123047"/>
                    </a:lnTo>
                    <a:lnTo>
                      <a:pt x="22731" y="115168"/>
                    </a:lnTo>
                    <a:lnTo>
                      <a:pt x="13305" y="105129"/>
                    </a:lnTo>
                    <a:lnTo>
                      <a:pt x="6144" y="93280"/>
                    </a:lnTo>
                    <a:lnTo>
                      <a:pt x="1593" y="79968"/>
                    </a:lnTo>
                    <a:lnTo>
                      <a:pt x="0" y="65544"/>
                    </a:lnTo>
                    <a:lnTo>
                      <a:pt x="145" y="61143"/>
                    </a:lnTo>
                    <a:lnTo>
                      <a:pt x="2655" y="46998"/>
                    </a:lnTo>
                    <a:lnTo>
                      <a:pt x="8019" y="34080"/>
                    </a:lnTo>
                    <a:lnTo>
                      <a:pt x="15890" y="22734"/>
                    </a:lnTo>
                    <a:lnTo>
                      <a:pt x="25923" y="13307"/>
                    </a:lnTo>
                    <a:lnTo>
                      <a:pt x="37771" y="6145"/>
                    </a:lnTo>
                    <a:lnTo>
                      <a:pt x="51089" y="1594"/>
                    </a:lnTo>
                    <a:lnTo>
                      <a:pt x="65531" y="0"/>
                    </a:lnTo>
                    <a:lnTo>
                      <a:pt x="69933" y="145"/>
                    </a:lnTo>
                    <a:lnTo>
                      <a:pt x="84077" y="2656"/>
                    </a:lnTo>
                    <a:lnTo>
                      <a:pt x="96993" y="8022"/>
                    </a:lnTo>
                    <a:lnTo>
                      <a:pt x="108336" y="15896"/>
                    </a:lnTo>
                    <a:lnTo>
                      <a:pt x="117761" y="25931"/>
                    </a:lnTo>
                    <a:lnTo>
                      <a:pt x="124921" y="37781"/>
                    </a:lnTo>
                    <a:lnTo>
                      <a:pt x="129470" y="51101"/>
                    </a:lnTo>
                    <a:lnTo>
                      <a:pt x="131063" y="65544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22" name="object 1122"/>
              <p:cNvSpPr/>
              <p:nvPr/>
            </p:nvSpPr>
            <p:spPr>
              <a:xfrm>
                <a:off x="7291336" y="4047134"/>
                <a:ext cx="131064" cy="13101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13">
                    <a:moveTo>
                      <a:pt x="131064" y="65481"/>
                    </a:moveTo>
                    <a:lnTo>
                      <a:pt x="130919" y="69872"/>
                    </a:lnTo>
                    <a:lnTo>
                      <a:pt x="128406" y="84018"/>
                    </a:lnTo>
                    <a:lnTo>
                      <a:pt x="123037" y="96936"/>
                    </a:lnTo>
                    <a:lnTo>
                      <a:pt x="115159" y="108281"/>
                    </a:lnTo>
                    <a:lnTo>
                      <a:pt x="105122" y="117707"/>
                    </a:lnTo>
                    <a:lnTo>
                      <a:pt x="93272" y="124869"/>
                    </a:lnTo>
                    <a:lnTo>
                      <a:pt x="79960" y="129419"/>
                    </a:lnTo>
                    <a:lnTo>
                      <a:pt x="65531" y="131013"/>
                    </a:lnTo>
                    <a:lnTo>
                      <a:pt x="61141" y="130868"/>
                    </a:lnTo>
                    <a:lnTo>
                      <a:pt x="46999" y="128359"/>
                    </a:lnTo>
                    <a:lnTo>
                      <a:pt x="34082" y="122996"/>
                    </a:lnTo>
                    <a:lnTo>
                      <a:pt x="22736" y="115126"/>
                    </a:lnTo>
                    <a:lnTo>
                      <a:pt x="13309" y="105093"/>
                    </a:lnTo>
                    <a:lnTo>
                      <a:pt x="6146" y="93244"/>
                    </a:lnTo>
                    <a:lnTo>
                      <a:pt x="1594" y="79924"/>
                    </a:lnTo>
                    <a:lnTo>
                      <a:pt x="0" y="65481"/>
                    </a:lnTo>
                    <a:lnTo>
                      <a:pt x="141" y="61135"/>
                    </a:lnTo>
                    <a:lnTo>
                      <a:pt x="2645" y="46998"/>
                    </a:lnTo>
                    <a:lnTo>
                      <a:pt x="8005" y="34083"/>
                    </a:lnTo>
                    <a:lnTo>
                      <a:pt x="15877" y="22739"/>
                    </a:lnTo>
                    <a:lnTo>
                      <a:pt x="25912" y="13311"/>
                    </a:lnTo>
                    <a:lnTo>
                      <a:pt x="37764" y="6147"/>
                    </a:lnTo>
                    <a:lnTo>
                      <a:pt x="51086" y="1594"/>
                    </a:lnTo>
                    <a:lnTo>
                      <a:pt x="65531" y="0"/>
                    </a:lnTo>
                    <a:lnTo>
                      <a:pt x="69878" y="141"/>
                    </a:lnTo>
                    <a:lnTo>
                      <a:pt x="84019" y="2643"/>
                    </a:lnTo>
                    <a:lnTo>
                      <a:pt x="96941" y="8001"/>
                    </a:lnTo>
                    <a:lnTo>
                      <a:pt x="108295" y="15868"/>
                    </a:lnTo>
                    <a:lnTo>
                      <a:pt x="117733" y="25896"/>
                    </a:lnTo>
                    <a:lnTo>
                      <a:pt x="124907" y="37739"/>
                    </a:lnTo>
                    <a:lnTo>
                      <a:pt x="129466" y="51050"/>
                    </a:lnTo>
                    <a:lnTo>
                      <a:pt x="131064" y="65481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31" name="object 1131"/>
              <p:cNvSpPr/>
              <p:nvPr/>
            </p:nvSpPr>
            <p:spPr>
              <a:xfrm>
                <a:off x="8252815" y="5405488"/>
                <a:ext cx="131064" cy="131063"/>
              </a:xfrm>
              <a:custGeom>
                <a:avLst/>
                <a:gdLst/>
                <a:ahLst/>
                <a:cxnLst/>
                <a:rect l="l" t="t" r="r" b="b"/>
                <a:pathLst>
                  <a:path w="131064" h="131063">
                    <a:moveTo>
                      <a:pt x="131064" y="65531"/>
                    </a:moveTo>
                    <a:lnTo>
                      <a:pt x="130919" y="69923"/>
                    </a:lnTo>
                    <a:lnTo>
                      <a:pt x="128410" y="84069"/>
                    </a:lnTo>
                    <a:lnTo>
                      <a:pt x="123047" y="96987"/>
                    </a:lnTo>
                    <a:lnTo>
                      <a:pt x="115176" y="108332"/>
                    </a:lnTo>
                    <a:lnTo>
                      <a:pt x="105143" y="117758"/>
                    </a:lnTo>
                    <a:lnTo>
                      <a:pt x="93294" y="124919"/>
                    </a:lnTo>
                    <a:lnTo>
                      <a:pt x="79975" y="129470"/>
                    </a:lnTo>
                    <a:lnTo>
                      <a:pt x="65532" y="131063"/>
                    </a:lnTo>
                    <a:lnTo>
                      <a:pt x="61147" y="130919"/>
                    </a:lnTo>
                    <a:lnTo>
                      <a:pt x="47017" y="128410"/>
                    </a:lnTo>
                    <a:lnTo>
                      <a:pt x="34104" y="123047"/>
                    </a:lnTo>
                    <a:lnTo>
                      <a:pt x="22757" y="115176"/>
                    </a:lnTo>
                    <a:lnTo>
                      <a:pt x="13324" y="105143"/>
                    </a:lnTo>
                    <a:lnTo>
                      <a:pt x="6154" y="93294"/>
                    </a:lnTo>
                    <a:lnTo>
                      <a:pt x="1596" y="79975"/>
                    </a:lnTo>
                    <a:lnTo>
                      <a:pt x="0" y="65531"/>
                    </a:lnTo>
                    <a:lnTo>
                      <a:pt x="144" y="61146"/>
                    </a:lnTo>
                    <a:lnTo>
                      <a:pt x="2658" y="47013"/>
                    </a:lnTo>
                    <a:lnTo>
                      <a:pt x="8029" y="34099"/>
                    </a:lnTo>
                    <a:lnTo>
                      <a:pt x="15908" y="22752"/>
                    </a:lnTo>
                    <a:lnTo>
                      <a:pt x="25947" y="13320"/>
                    </a:lnTo>
                    <a:lnTo>
                      <a:pt x="37796" y="6152"/>
                    </a:lnTo>
                    <a:lnTo>
                      <a:pt x="51107" y="1596"/>
                    </a:lnTo>
                    <a:lnTo>
                      <a:pt x="65532" y="0"/>
                    </a:lnTo>
                    <a:lnTo>
                      <a:pt x="69923" y="144"/>
                    </a:lnTo>
                    <a:lnTo>
                      <a:pt x="84069" y="2657"/>
                    </a:lnTo>
                    <a:lnTo>
                      <a:pt x="96987" y="8026"/>
                    </a:lnTo>
                    <a:lnTo>
                      <a:pt x="108332" y="15904"/>
                    </a:lnTo>
                    <a:lnTo>
                      <a:pt x="117758" y="25941"/>
                    </a:lnTo>
                    <a:lnTo>
                      <a:pt x="124919" y="37791"/>
                    </a:lnTo>
                    <a:lnTo>
                      <a:pt x="129470" y="51103"/>
                    </a:lnTo>
                    <a:lnTo>
                      <a:pt x="131064" y="65531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194" name="object 1194"/>
              <p:cNvSpPr/>
              <p:nvPr/>
            </p:nvSpPr>
            <p:spPr>
              <a:xfrm>
                <a:off x="7540231" y="4452493"/>
                <a:ext cx="131063" cy="131064"/>
              </a:xfrm>
              <a:custGeom>
                <a:avLst/>
                <a:gdLst/>
                <a:ahLst/>
                <a:cxnLst/>
                <a:rect l="l" t="t" r="r" b="b"/>
                <a:pathLst>
                  <a:path w="131063" h="131064">
                    <a:moveTo>
                      <a:pt x="131063" y="65532"/>
                    </a:moveTo>
                    <a:lnTo>
                      <a:pt x="130919" y="69923"/>
                    </a:lnTo>
                    <a:lnTo>
                      <a:pt x="128409" y="84069"/>
                    </a:lnTo>
                    <a:lnTo>
                      <a:pt x="123045" y="96987"/>
                    </a:lnTo>
                    <a:lnTo>
                      <a:pt x="115172" y="108332"/>
                    </a:lnTo>
                    <a:lnTo>
                      <a:pt x="105138" y="117758"/>
                    </a:lnTo>
                    <a:lnTo>
                      <a:pt x="93289" y="124919"/>
                    </a:lnTo>
                    <a:lnTo>
                      <a:pt x="79971" y="129470"/>
                    </a:lnTo>
                    <a:lnTo>
                      <a:pt x="65531" y="131064"/>
                    </a:lnTo>
                    <a:lnTo>
                      <a:pt x="61146" y="130919"/>
                    </a:lnTo>
                    <a:lnTo>
                      <a:pt x="47013" y="128410"/>
                    </a:lnTo>
                    <a:lnTo>
                      <a:pt x="34099" y="123047"/>
                    </a:lnTo>
                    <a:lnTo>
                      <a:pt x="22752" y="115176"/>
                    </a:lnTo>
                    <a:lnTo>
                      <a:pt x="13320" y="105143"/>
                    </a:lnTo>
                    <a:lnTo>
                      <a:pt x="6152" y="93294"/>
                    </a:lnTo>
                    <a:lnTo>
                      <a:pt x="1596" y="79975"/>
                    </a:lnTo>
                    <a:lnTo>
                      <a:pt x="0" y="65532"/>
                    </a:lnTo>
                    <a:lnTo>
                      <a:pt x="144" y="61140"/>
                    </a:lnTo>
                    <a:lnTo>
                      <a:pt x="2657" y="46994"/>
                    </a:lnTo>
                    <a:lnTo>
                      <a:pt x="8026" y="34076"/>
                    </a:lnTo>
                    <a:lnTo>
                      <a:pt x="15904" y="22731"/>
                    </a:lnTo>
                    <a:lnTo>
                      <a:pt x="25941" y="13305"/>
                    </a:lnTo>
                    <a:lnTo>
                      <a:pt x="37791" y="6144"/>
                    </a:lnTo>
                    <a:lnTo>
                      <a:pt x="51103" y="1593"/>
                    </a:lnTo>
                    <a:lnTo>
                      <a:pt x="65531" y="0"/>
                    </a:lnTo>
                    <a:lnTo>
                      <a:pt x="69922" y="144"/>
                    </a:lnTo>
                    <a:lnTo>
                      <a:pt x="84064" y="2653"/>
                    </a:lnTo>
                    <a:lnTo>
                      <a:pt x="96981" y="8016"/>
                    </a:lnTo>
                    <a:lnTo>
                      <a:pt x="108327" y="15887"/>
                    </a:lnTo>
                    <a:lnTo>
                      <a:pt x="117754" y="25920"/>
                    </a:lnTo>
                    <a:lnTo>
                      <a:pt x="124917" y="37769"/>
                    </a:lnTo>
                    <a:lnTo>
                      <a:pt x="129469" y="51088"/>
                    </a:lnTo>
                    <a:lnTo>
                      <a:pt x="131063" y="65532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230" name="object 1230"/>
              <p:cNvSpPr/>
              <p:nvPr/>
            </p:nvSpPr>
            <p:spPr>
              <a:xfrm>
                <a:off x="8419947" y="5920727"/>
                <a:ext cx="131076" cy="131076"/>
              </a:xfrm>
              <a:custGeom>
                <a:avLst/>
                <a:gdLst/>
                <a:ahLst/>
                <a:cxnLst/>
                <a:rect l="l" t="t" r="r" b="b"/>
                <a:pathLst>
                  <a:path w="131076" h="131076">
                    <a:moveTo>
                      <a:pt x="131076" y="65531"/>
                    </a:moveTo>
                    <a:lnTo>
                      <a:pt x="130930" y="69943"/>
                    </a:lnTo>
                    <a:lnTo>
                      <a:pt x="128417" y="84085"/>
                    </a:lnTo>
                    <a:lnTo>
                      <a:pt x="123050" y="97002"/>
                    </a:lnTo>
                    <a:lnTo>
                      <a:pt x="115177" y="108346"/>
                    </a:lnTo>
                    <a:lnTo>
                      <a:pt x="105142" y="117771"/>
                    </a:lnTo>
                    <a:lnTo>
                      <a:pt x="93292" y="124932"/>
                    </a:lnTo>
                    <a:lnTo>
                      <a:pt x="79973" y="129482"/>
                    </a:lnTo>
                    <a:lnTo>
                      <a:pt x="65531" y="131076"/>
                    </a:lnTo>
                    <a:lnTo>
                      <a:pt x="61137" y="130931"/>
                    </a:lnTo>
                    <a:lnTo>
                      <a:pt x="47009" y="128419"/>
                    </a:lnTo>
                    <a:lnTo>
                      <a:pt x="34098" y="123054"/>
                    </a:lnTo>
                    <a:lnTo>
                      <a:pt x="22753" y="115180"/>
                    </a:lnTo>
                    <a:lnTo>
                      <a:pt x="13321" y="105145"/>
                    </a:lnTo>
                    <a:lnTo>
                      <a:pt x="6153" y="93294"/>
                    </a:lnTo>
                    <a:lnTo>
                      <a:pt x="1596" y="79974"/>
                    </a:lnTo>
                    <a:lnTo>
                      <a:pt x="0" y="65531"/>
                    </a:lnTo>
                    <a:lnTo>
                      <a:pt x="144" y="61147"/>
                    </a:lnTo>
                    <a:lnTo>
                      <a:pt x="2658" y="47017"/>
                    </a:lnTo>
                    <a:lnTo>
                      <a:pt x="8029" y="34104"/>
                    </a:lnTo>
                    <a:lnTo>
                      <a:pt x="15908" y="22757"/>
                    </a:lnTo>
                    <a:lnTo>
                      <a:pt x="25947" y="13324"/>
                    </a:lnTo>
                    <a:lnTo>
                      <a:pt x="37796" y="6154"/>
                    </a:lnTo>
                    <a:lnTo>
                      <a:pt x="51107" y="1596"/>
                    </a:lnTo>
                    <a:lnTo>
                      <a:pt x="65531" y="0"/>
                    </a:lnTo>
                    <a:lnTo>
                      <a:pt x="69933" y="145"/>
                    </a:lnTo>
                    <a:lnTo>
                      <a:pt x="84078" y="2660"/>
                    </a:lnTo>
                    <a:lnTo>
                      <a:pt x="96996" y="8032"/>
                    </a:lnTo>
                    <a:lnTo>
                      <a:pt x="108342" y="15911"/>
                    </a:lnTo>
                    <a:lnTo>
                      <a:pt x="117769" y="25950"/>
                    </a:lnTo>
                    <a:lnTo>
                      <a:pt x="124931" y="37799"/>
                    </a:lnTo>
                    <a:lnTo>
                      <a:pt x="129482" y="51109"/>
                    </a:lnTo>
                    <a:lnTo>
                      <a:pt x="131076" y="65531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5F13AD-7A48-4526-BF20-AD9E6DF972E5}"/>
                </a:ext>
              </a:extLst>
            </p:cNvPr>
            <p:cNvGrpSpPr/>
            <p:nvPr/>
          </p:nvGrpSpPr>
          <p:grpSpPr>
            <a:xfrm>
              <a:off x="6281622" y="1288225"/>
              <a:ext cx="4286250" cy="5001358"/>
              <a:chOff x="6391275" y="577850"/>
              <a:chExt cx="4286250" cy="5001358"/>
            </a:xfrm>
          </p:grpSpPr>
          <p:sp>
            <p:nvSpPr>
              <p:cNvPr id="1364" name="TextBox 1363">
                <a:extLst>
                  <a:ext uri="{FF2B5EF4-FFF2-40B4-BE49-F238E27FC236}">
                    <a16:creationId xmlns:a16="http://schemas.microsoft.com/office/drawing/2014/main" id="{7107991B-369C-479B-A038-7A39A9ABAECA}"/>
                  </a:ext>
                </a:extLst>
              </p:cNvPr>
              <p:cNvSpPr txBox="1"/>
              <p:nvPr/>
            </p:nvSpPr>
            <p:spPr>
              <a:xfrm>
                <a:off x="7740651" y="577850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Met348</a:t>
                </a:r>
                <a:endParaRPr lang="zh-CN" altLang="en-US" sz="2000" dirty="0"/>
              </a:p>
            </p:txBody>
          </p:sp>
          <p:sp>
            <p:nvSpPr>
              <p:cNvPr id="1365" name="TextBox 1364">
                <a:extLst>
                  <a:ext uri="{FF2B5EF4-FFF2-40B4-BE49-F238E27FC236}">
                    <a16:creationId xmlns:a16="http://schemas.microsoft.com/office/drawing/2014/main" id="{0302A9A1-6E2A-4464-AA72-9913AB19F2BC}"/>
                  </a:ext>
                </a:extLst>
              </p:cNvPr>
              <p:cNvSpPr txBox="1"/>
              <p:nvPr/>
            </p:nvSpPr>
            <p:spPr>
              <a:xfrm>
                <a:off x="6724650" y="1594612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Ile341</a:t>
                </a:r>
                <a:endParaRPr lang="zh-CN" altLang="en-US" sz="2000" dirty="0"/>
              </a:p>
            </p:txBody>
          </p:sp>
          <p:sp>
            <p:nvSpPr>
              <p:cNvPr id="1366" name="TextBox 1365">
                <a:extLst>
                  <a:ext uri="{FF2B5EF4-FFF2-40B4-BE49-F238E27FC236}">
                    <a16:creationId xmlns:a16="http://schemas.microsoft.com/office/drawing/2014/main" id="{67EE9988-7E30-4888-B3EF-DD51EEC86423}"/>
                  </a:ext>
                </a:extLst>
              </p:cNvPr>
              <p:cNvSpPr txBox="1"/>
              <p:nvPr/>
            </p:nvSpPr>
            <p:spPr>
              <a:xfrm>
                <a:off x="6391275" y="2439806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Cys285</a:t>
                </a:r>
                <a:endParaRPr lang="zh-CN" altLang="en-US" sz="2000" dirty="0"/>
              </a:p>
            </p:txBody>
          </p:sp>
          <p:sp>
            <p:nvSpPr>
              <p:cNvPr id="1367" name="TextBox 1366">
                <a:extLst>
                  <a:ext uri="{FF2B5EF4-FFF2-40B4-BE49-F238E27FC236}">
                    <a16:creationId xmlns:a16="http://schemas.microsoft.com/office/drawing/2014/main" id="{0897283A-86B7-4B54-9877-340B6F996667}"/>
                  </a:ext>
                </a:extLst>
              </p:cNvPr>
              <p:cNvSpPr txBox="1"/>
              <p:nvPr/>
            </p:nvSpPr>
            <p:spPr>
              <a:xfrm>
                <a:off x="8172450" y="2448598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Gly284</a:t>
                </a:r>
                <a:endParaRPr lang="zh-CN" altLang="en-US" sz="2000" dirty="0"/>
              </a:p>
            </p:txBody>
          </p:sp>
          <p:sp>
            <p:nvSpPr>
              <p:cNvPr id="1368" name="TextBox 1367">
                <a:extLst>
                  <a:ext uri="{FF2B5EF4-FFF2-40B4-BE49-F238E27FC236}">
                    <a16:creationId xmlns:a16="http://schemas.microsoft.com/office/drawing/2014/main" id="{D5F4C27C-C00F-4131-B6B3-0754CC7123DD}"/>
                  </a:ext>
                </a:extLst>
              </p:cNvPr>
              <p:cNvSpPr txBox="1"/>
              <p:nvPr/>
            </p:nvSpPr>
            <p:spPr>
              <a:xfrm>
                <a:off x="7010400" y="4112882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Tyr327</a:t>
                </a:r>
                <a:endParaRPr lang="zh-CN" altLang="en-US" sz="2000" dirty="0"/>
              </a:p>
            </p:txBody>
          </p:sp>
          <p:sp>
            <p:nvSpPr>
              <p:cNvPr id="1369" name="TextBox 1368">
                <a:extLst>
                  <a:ext uri="{FF2B5EF4-FFF2-40B4-BE49-F238E27FC236}">
                    <a16:creationId xmlns:a16="http://schemas.microsoft.com/office/drawing/2014/main" id="{47D13C52-1CFE-48FF-8A60-F2AAD29B3A7F}"/>
                  </a:ext>
                </a:extLst>
              </p:cNvPr>
              <p:cNvSpPr txBox="1"/>
              <p:nvPr/>
            </p:nvSpPr>
            <p:spPr>
              <a:xfrm>
                <a:off x="9137651" y="4047350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latin typeface="Arial" panose="020B0604020202020204" pitchFamily="34" charset="0"/>
                    <a:cs typeface="Arial" panose="020B0604020202020204" pitchFamily="34" charset="0"/>
                  </a:rPr>
                  <a:t>Hie449</a:t>
                </a:r>
                <a:endParaRPr lang="zh-CN" altLang="en-US" sz="2000" dirty="0"/>
              </a:p>
            </p:txBody>
          </p:sp>
          <p:sp>
            <p:nvSpPr>
              <p:cNvPr id="1370" name="TextBox 1369">
                <a:extLst>
                  <a:ext uri="{FF2B5EF4-FFF2-40B4-BE49-F238E27FC236}">
                    <a16:creationId xmlns:a16="http://schemas.microsoft.com/office/drawing/2014/main" id="{DB02512B-A13F-454E-985C-CA3C6CDB76DA}"/>
                  </a:ext>
                </a:extLst>
              </p:cNvPr>
              <p:cNvSpPr txBox="1"/>
              <p:nvPr/>
            </p:nvSpPr>
            <p:spPr>
              <a:xfrm>
                <a:off x="9458325" y="5179098"/>
                <a:ext cx="1219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solidFill>
                      <a:srgbClr val="1A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Tyr473</a:t>
                </a:r>
                <a:endParaRPr lang="zh-CN" altLang="en-US" sz="2000" dirty="0">
                  <a:solidFill>
                    <a:srgbClr val="1A8000"/>
                  </a:solidFill>
                </a:endParaRPr>
              </a:p>
            </p:txBody>
          </p:sp>
          <p:sp>
            <p:nvSpPr>
              <p:cNvPr id="1387" name="TextBox 1386">
                <a:extLst>
                  <a:ext uri="{FF2B5EF4-FFF2-40B4-BE49-F238E27FC236}">
                    <a16:creationId xmlns:a16="http://schemas.microsoft.com/office/drawing/2014/main" id="{6902C3E9-58B2-4CE3-8596-DE7C0A9FC6D4}"/>
                  </a:ext>
                </a:extLst>
              </p:cNvPr>
              <p:cNvSpPr txBox="1"/>
              <p:nvPr/>
            </p:nvSpPr>
            <p:spPr>
              <a:xfrm>
                <a:off x="8625682" y="4319346"/>
                <a:ext cx="10239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spc="11" dirty="0">
                    <a:solidFill>
                      <a:srgbClr val="1A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3.22</a:t>
                </a:r>
                <a:endParaRPr lang="zh-CN" altLang="en-US" sz="2000" dirty="0">
                  <a:solidFill>
                    <a:srgbClr val="1A8000"/>
                  </a:solidFill>
                </a:endParaRPr>
              </a:p>
            </p:txBody>
          </p:sp>
        </p:grpSp>
        <p:sp>
          <p:nvSpPr>
            <p:cNvPr id="1389" name="TextBox 1388">
              <a:extLst>
                <a:ext uri="{FF2B5EF4-FFF2-40B4-BE49-F238E27FC236}">
                  <a16:creationId xmlns:a16="http://schemas.microsoft.com/office/drawing/2014/main" id="{CCD2D3CA-410B-4B25-A2B1-3BF5EEBFAF84}"/>
                </a:ext>
              </a:extLst>
            </p:cNvPr>
            <p:cNvSpPr txBox="1"/>
            <p:nvPr/>
          </p:nvSpPr>
          <p:spPr>
            <a:xfrm>
              <a:off x="6040634" y="95885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ADD624-83D6-4F7A-9FB2-09EADB12A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77328"/>
              </p:ext>
            </p:extLst>
          </p:nvPr>
        </p:nvGraphicFramePr>
        <p:xfrm>
          <a:off x="-3638550" y="2482850"/>
          <a:ext cx="16650760" cy="305456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4162690">
                  <a:extLst>
                    <a:ext uri="{9D8B030D-6E8A-4147-A177-3AD203B41FA5}">
                      <a16:colId xmlns:a16="http://schemas.microsoft.com/office/drawing/2014/main" val="768707381"/>
                    </a:ext>
                  </a:extLst>
                </a:gridCol>
                <a:gridCol w="4162690">
                  <a:extLst>
                    <a:ext uri="{9D8B030D-6E8A-4147-A177-3AD203B41FA5}">
                      <a16:colId xmlns:a16="http://schemas.microsoft.com/office/drawing/2014/main" val="3994963392"/>
                    </a:ext>
                  </a:extLst>
                </a:gridCol>
                <a:gridCol w="4162690">
                  <a:extLst>
                    <a:ext uri="{9D8B030D-6E8A-4147-A177-3AD203B41FA5}">
                      <a16:colId xmlns:a16="http://schemas.microsoft.com/office/drawing/2014/main" val="222871427"/>
                    </a:ext>
                  </a:extLst>
                </a:gridCol>
                <a:gridCol w="4162690">
                  <a:extLst>
                    <a:ext uri="{9D8B030D-6E8A-4147-A177-3AD203B41FA5}">
                      <a16:colId xmlns:a16="http://schemas.microsoft.com/office/drawing/2014/main" val="1899034771"/>
                    </a:ext>
                  </a:extLst>
                </a:gridCol>
              </a:tblGrid>
              <a:tr h="519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Hydrogen Bond Interaction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Avg. Distance (Å)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456922"/>
                  </a:ext>
                </a:extLst>
              </a:tr>
              <a:tr h="422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rgbClr val="1A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ARG288-BBR</a:t>
                      </a:r>
                      <a:endParaRPr lang="en-US" sz="2400" b="1" i="0" u="none" strike="noStrike" dirty="0">
                        <a:solidFill>
                          <a:srgbClr val="1A8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5456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54.56%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12420416"/>
                  </a:ext>
                </a:extLst>
              </a:tr>
              <a:tr h="422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rgbClr val="1A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LYS367-BBR</a:t>
                      </a:r>
                      <a:endParaRPr lang="en-US" sz="2400" b="1" i="0" u="none" strike="noStrike" dirty="0">
                        <a:solidFill>
                          <a:srgbClr val="1A8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3962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39.62%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9019509"/>
                  </a:ext>
                </a:extLst>
              </a:tr>
              <a:tr h="422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rgbClr val="1A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GLU343-BBR</a:t>
                      </a:r>
                      <a:endParaRPr lang="en-US" sz="2400" b="1" i="0" u="none" strike="noStrike" dirty="0">
                        <a:solidFill>
                          <a:srgbClr val="1A8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22.55%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819883"/>
                  </a:ext>
                </a:extLst>
              </a:tr>
              <a:tr h="422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rgbClr val="1A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TYR473-PIO</a:t>
                      </a:r>
                      <a:endParaRPr lang="en-US" sz="2400" b="1" i="0" u="none" strike="noStrike" dirty="0">
                        <a:solidFill>
                          <a:srgbClr val="1A8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4411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44.11%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822407"/>
                  </a:ext>
                </a:extLst>
              </a:tr>
              <a:tr h="422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rgbClr val="1A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SER289-PIO</a:t>
                      </a:r>
                      <a:endParaRPr lang="en-US" sz="2400" b="1" i="0" u="none" strike="noStrike" dirty="0">
                        <a:solidFill>
                          <a:srgbClr val="1A8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0.069%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2.93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4877020"/>
                  </a:ext>
                </a:extLst>
              </a:tr>
              <a:tr h="422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rgbClr val="1A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Gln286-PIO</a:t>
                      </a:r>
                      <a:endParaRPr lang="en-US" sz="2400" b="1" i="0" u="none" strike="noStrike" dirty="0">
                        <a:solidFill>
                          <a:srgbClr val="1A8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0.034%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8868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17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8CE9F1-0304-4975-80A5-D61384450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17" y="0"/>
            <a:ext cx="8329265" cy="75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0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181</Words>
  <Application>Microsoft Office PowerPoint</Application>
  <PresentationFormat>Custom</PresentationFormat>
  <Paragraphs>155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DengXian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 Charleshen</dc:creator>
  <cp:lastModifiedBy>Shen Wanxiang</cp:lastModifiedBy>
  <cp:revision>30</cp:revision>
  <dcterms:modified xsi:type="dcterms:W3CDTF">2021-06-28T03:52:51Z</dcterms:modified>
</cp:coreProperties>
</file>