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042C-DDEF-4287-A863-8B915706D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73F1D-6F61-436B-94B6-0DA4DB806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D561-3D24-47C0-B4F2-8B57EA9F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C4B4D-EE89-492D-BBD1-07BAE335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524C8-73D6-43F0-A76B-4F4562D2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C1AA-4E19-4774-956F-3DCDB175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732D4-5AAA-473F-B4A4-89AF13638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DC181-FF50-46A6-9894-2A46A76D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24160-7CA3-4276-B0FF-514BE846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F025A-42CF-4972-AA55-EBCA71D1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3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A76C2-C0E9-481D-8E4A-416334E59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4105D-E98A-4CCD-BD60-47E7279BA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C8DB-81F5-4355-8867-F532BFDE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4B6B-D51E-447A-B4BA-047936FE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1AD1-86C2-4930-84D8-6F44B649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4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9FAB-91C7-46F9-A344-A7BD9FE4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8E26-CB26-4634-8499-DFB0100F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7D961-5CA8-4E44-BB63-61FBE8A3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9FA4-0AA6-4F11-8C85-DA6151A2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EA07-BC77-42FC-8CF2-C63A7DC1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2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C390-E91F-400F-ABB1-20D4ABF2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8CD1B-098A-4987-873C-67E27CCF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B6F5-781B-466B-B115-8EDBA355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9925-F235-469D-A18D-C135F4CC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85A5-6D84-4137-8EC2-6845FC1B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8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292E-12E9-4EF7-B158-363AFCDA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0D2F-3F4F-41D3-A991-85438C8C9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FF166-0FFE-4C92-B846-25E66123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4E848-59DA-463D-AD45-EDD63094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076F1-B8CB-4571-A2CE-FB554039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43A6F-1EB0-4F4D-85F2-BFE17BB2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761C-E74F-47ED-9A87-0378DF52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C05EB-B69A-43CD-B3B5-DE848EADF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6300B-6827-4012-A1DD-115B57B2C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789BC-1824-4071-B686-A471DF437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B78AF-793A-4FCC-B0CC-F9A6F5069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5F69B-B392-4FD2-86C7-31455835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24F99-6E61-4F8F-B73D-134F4524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9FACE-109A-4014-AEFA-B9EE9FE5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625D-A0A2-4F27-9706-06B08FA9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C4BBE-9A31-4A43-A0F4-53EA4F8E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66B00-3098-4822-8201-50FB46AF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7E3F0-D048-4CBE-B4DD-1C06E9CB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2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0E670-C504-4E71-BD38-F7C5EC27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0A1FA-880C-49C5-A1D6-6CC45A69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B5E1-50F7-4E6E-99A8-A835C364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8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1C6D-8E53-4EA1-A672-1631059B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C65C-E34E-4BE8-8DD0-A31A09FF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884FD-9CF7-4BA3-A294-760109C97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00042-8194-4C97-A203-7C21CF71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AD30-91E2-4062-9C8A-EBB1E934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5DEB9-B244-45FC-952E-F694F743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3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AB39-54FA-4E83-8E6B-E9389BD5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104D4-33F1-4769-825E-10B09A00E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24001-F8BF-4F80-8FC3-E8FE7F388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D024A-69B0-41F0-ACF3-A75BBB4C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6BBA-FEF5-44B0-ABEA-3C2D7400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830A0-EED2-4B87-BC83-78A2F273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38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06F13-44AA-4E23-8D32-BA75165C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E9FA8-D90C-4ECD-9A5E-AED3A6B6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DC604-8755-462F-BE5B-6EE89A34A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3F53F-DD5B-4F76-83E5-28EF6BACF2A3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0811-3C1F-4CC8-AADB-9BDBF5B17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A771-8E79-4CFA-8042-A776508DC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9942-9221-41F8-A8BA-619527127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3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EA9BCA7-C77E-4013-BF89-8D3BB8602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304800"/>
            <a:ext cx="10067925" cy="624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16D953-0B4D-418E-A29E-9713D0BED65F}"/>
              </a:ext>
            </a:extLst>
          </p:cNvPr>
          <p:cNvSpPr txBox="1"/>
          <p:nvPr/>
        </p:nvSpPr>
        <p:spPr>
          <a:xfrm>
            <a:off x="6209253" y="745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53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1E1C9A-4C53-4B37-9C2A-D2EE54472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4" y="419450"/>
            <a:ext cx="10262261" cy="63690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7C78A9-0528-4CD3-B722-0FF9BF92E0E0}"/>
              </a:ext>
            </a:extLst>
          </p:cNvPr>
          <p:cNvSpPr txBox="1"/>
          <p:nvPr/>
        </p:nvSpPr>
        <p:spPr>
          <a:xfrm>
            <a:off x="8535495" y="7450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84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968FEE-4671-42A2-8798-3D965AE89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2" y="136636"/>
            <a:ext cx="10609845" cy="6584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836E9-49A3-4D06-8F16-1711DCC22F41}"/>
              </a:ext>
            </a:extLst>
          </p:cNvPr>
          <p:cNvSpPr txBox="1"/>
          <p:nvPr/>
        </p:nvSpPr>
        <p:spPr>
          <a:xfrm>
            <a:off x="2919370" y="7450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69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AE51C6-D680-4E49-8D26-E9D5FF6F2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91" y="246077"/>
            <a:ext cx="10067925" cy="624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EC4B0-CF81-4DDE-B825-8A8CC2F300C8}"/>
              </a:ext>
            </a:extLst>
          </p:cNvPr>
          <p:cNvSpPr txBox="1"/>
          <p:nvPr/>
        </p:nvSpPr>
        <p:spPr>
          <a:xfrm>
            <a:off x="2919370" y="74502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72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D4437F-1F35-43D7-8E99-C89BE5E4B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59" y="3434966"/>
            <a:ext cx="2287179" cy="2314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44B0A-B212-4D9F-A66E-83EE898BD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77" y="3434965"/>
            <a:ext cx="2372890" cy="231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B83095-DA34-40A1-80AB-E1A449017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09" y="491043"/>
            <a:ext cx="2415982" cy="2314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5E381E-B812-41F7-BC34-A189D6A08CD9}"/>
              </a:ext>
            </a:extLst>
          </p:cNvPr>
          <p:cNvSpPr txBox="1"/>
          <p:nvPr/>
        </p:nvSpPr>
        <p:spPr>
          <a:xfrm>
            <a:off x="888644" y="181746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molecule-c: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pivot molecule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A1D4F-06C3-4FE5-BC3D-86FF27616B6A}"/>
              </a:ext>
            </a:extLst>
          </p:cNvPr>
          <p:cNvSpPr txBox="1"/>
          <p:nvPr/>
        </p:nvSpPr>
        <p:spPr>
          <a:xfrm>
            <a:off x="1736658" y="306563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molecule-a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5DDAA-FB3D-4011-92BD-5A1C54AD18A8}"/>
              </a:ext>
            </a:extLst>
          </p:cNvPr>
          <p:cNvSpPr txBox="1"/>
          <p:nvPr/>
        </p:nvSpPr>
        <p:spPr>
          <a:xfrm>
            <a:off x="4298949" y="31074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molecule-b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824C7B-0754-4925-AD75-F92C5D79584D}"/>
              </a:ext>
            </a:extLst>
          </p:cNvPr>
          <p:cNvSpPr/>
          <p:nvPr/>
        </p:nvSpPr>
        <p:spPr>
          <a:xfrm>
            <a:off x="956308" y="3065635"/>
            <a:ext cx="5217943" cy="2829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845BD8-57F3-4975-9B57-010CD5506EA3}"/>
              </a:ext>
            </a:extLst>
          </p:cNvPr>
          <p:cNvGrpSpPr/>
          <p:nvPr/>
        </p:nvGrpSpPr>
        <p:grpSpPr>
          <a:xfrm>
            <a:off x="3849719" y="751427"/>
            <a:ext cx="2019005" cy="1613032"/>
            <a:chOff x="4704274" y="1264646"/>
            <a:chExt cx="2019005" cy="161303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7F8BE12-A103-4EF5-B18D-869B79C04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2586" y="1350791"/>
              <a:ext cx="991998" cy="1423701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03704EA-8E88-4FE7-B745-E21787E37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892" y="1686187"/>
              <a:ext cx="2347" cy="826695"/>
            </a:xfrm>
            <a:prstGeom prst="straightConnector1">
              <a:avLst/>
            </a:prstGeom>
            <a:ln w="127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3A2C26-0933-4CFF-A95D-67899B2B51C7}"/>
                </a:ext>
              </a:extLst>
            </p:cNvPr>
            <p:cNvSpPr txBox="1"/>
            <p:nvPr/>
          </p:nvSpPr>
          <p:spPr>
            <a:xfrm>
              <a:off x="5483676" y="1264646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Aromatic</a:t>
              </a:r>
              <a:endParaRPr lang="zh-CN" alt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158BA2-B165-41EE-B28A-7A0C6C6238C8}"/>
                </a:ext>
              </a:extLst>
            </p:cNvPr>
            <p:cNvSpPr txBox="1"/>
            <p:nvPr/>
          </p:nvSpPr>
          <p:spPr>
            <a:xfrm>
              <a:off x="5483676" y="2616068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Aromatic</a:t>
              </a:r>
              <a:endParaRPr lang="zh-CN" alt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F15C2E-4163-4EA1-B15A-259EC4AE84B1}"/>
                </a:ext>
              </a:extLst>
            </p:cNvPr>
            <p:cNvSpPr txBox="1"/>
            <p:nvPr/>
          </p:nvSpPr>
          <p:spPr>
            <a:xfrm>
              <a:off x="4704274" y="2100824"/>
              <a:ext cx="8354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Hydrogen </a:t>
              </a:r>
            </a:p>
            <a:p>
              <a:r>
                <a:rPr lang="en-US" altLang="zh-CN" sz="11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Acceptor</a:t>
              </a:r>
              <a:endParaRPr lang="zh-CN" alt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2B1AB9-ED8C-4DF2-B1ED-C49E5279CBB4}"/>
                </a:ext>
              </a:extLst>
            </p:cNvPr>
            <p:cNvSpPr txBox="1"/>
            <p:nvPr/>
          </p:nvSpPr>
          <p:spPr>
            <a:xfrm>
              <a:off x="5854130" y="2099534"/>
              <a:ext cx="8691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Positivelon</a:t>
              </a:r>
              <a:endParaRPr lang="zh-CN" altLang="en-US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67FEFB6-BF38-4320-B43D-29266EC21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4567" y="1686187"/>
              <a:ext cx="226326" cy="674957"/>
            </a:xfrm>
            <a:prstGeom prst="straightConnector1">
              <a:avLst/>
            </a:prstGeom>
            <a:ln w="12700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E2C820-C5DC-4E02-8E96-96E60F1E52FD}"/>
                </a:ext>
              </a:extLst>
            </p:cNvPr>
            <p:cNvSpPr txBox="1"/>
            <p:nvPr/>
          </p:nvSpPr>
          <p:spPr>
            <a:xfrm>
              <a:off x="5728585" y="1911847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3.9</a:t>
              </a:r>
              <a:endParaRPr lang="zh-CN" altLang="en-US" sz="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C3E15A-D4E6-412A-9B2E-27D0AD68CDAD}"/>
                </a:ext>
              </a:extLst>
            </p:cNvPr>
            <p:cNvSpPr txBox="1"/>
            <p:nvPr/>
          </p:nvSpPr>
          <p:spPr>
            <a:xfrm>
              <a:off x="5375412" y="1954919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3.7</a:t>
              </a:r>
              <a:endParaRPr lang="zh-CN" altLang="en-US" sz="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7EFAB7F-ED64-4CF3-B6C1-42AB98C5A8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1011" y="2389753"/>
              <a:ext cx="226325" cy="89573"/>
            </a:xfrm>
            <a:prstGeom prst="straightConnector1">
              <a:avLst/>
            </a:prstGeom>
            <a:ln w="12700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B520CA-9503-4DC8-A39B-9720917ECF1B}"/>
                </a:ext>
              </a:extLst>
            </p:cNvPr>
            <p:cNvSpPr txBox="1"/>
            <p:nvPr/>
          </p:nvSpPr>
          <p:spPr>
            <a:xfrm>
              <a:off x="5339547" y="2456753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  <a:endParaRPr lang="zh-CN" altLang="en-US" sz="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3D030A4-6452-4742-B8B9-6E44B1D67A73}"/>
              </a:ext>
            </a:extLst>
          </p:cNvPr>
          <p:cNvSpPr txBox="1"/>
          <p:nvPr/>
        </p:nvSpPr>
        <p:spPr>
          <a:xfrm>
            <a:off x="3846844" y="211403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Pharmacophore model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FEE3D-C693-4ACB-BE23-DA1A0EA6F8A5}"/>
              </a:ext>
            </a:extLst>
          </p:cNvPr>
          <p:cNvSpPr txBox="1"/>
          <p:nvPr/>
        </p:nvSpPr>
        <p:spPr>
          <a:xfrm>
            <a:off x="754491" y="6425752"/>
            <a:ext cx="10748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Model link: http://bioinfo3d.cs.tau.ac.il/pharma/runs/abc.mol2_14_20_11_15_5_121/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7366A-0446-413C-810F-29BB54BBC8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4162" y="3429000"/>
            <a:ext cx="2728436" cy="23373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779DDA-5FBA-4F74-8820-98902250FDC3}"/>
              </a:ext>
            </a:extLst>
          </p:cNvPr>
          <p:cNvSpPr txBox="1"/>
          <p:nvPr/>
        </p:nvSpPr>
        <p:spPr>
          <a:xfrm>
            <a:off x="7298052" y="2951584"/>
            <a:ext cx="272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molecule-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a,b,c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alignment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98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 Wanxiang</dc:creator>
  <cp:lastModifiedBy>Shen Wanxiang</cp:lastModifiedBy>
  <cp:revision>5</cp:revision>
  <dcterms:created xsi:type="dcterms:W3CDTF">2021-06-16T03:13:37Z</dcterms:created>
  <dcterms:modified xsi:type="dcterms:W3CDTF">2021-06-16T03:58:29Z</dcterms:modified>
</cp:coreProperties>
</file>