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https://www.jb51.net/article/205141.htm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101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https://www.jb51.net/article/205141.htm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https://www.jb51.net/article/205141.htm</dc:title>
  <dc:creator>Lenovo</dc:creator>
  <cp:lastModifiedBy>Lenovo</cp:lastModifiedBy>
  <cp:revision>1</cp:revision>
  <dcterms:created xsi:type="dcterms:W3CDTF">2023-11-24T00:08:44Z</dcterms:created>
  <dcterms:modified xsi:type="dcterms:W3CDTF">2023-11-24T00:09:18Z</dcterms:modified>
</cp:coreProperties>
</file>