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63" r:id="rId2"/>
    <p:sldId id="323" r:id="rId3"/>
    <p:sldId id="469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82" autoAdjust="0"/>
  </p:normalViewPr>
  <p:slideViewPr>
    <p:cSldViewPr snapToGrid="0">
      <p:cViewPr varScale="1">
        <p:scale>
          <a:sx n="79" d="100"/>
          <a:sy n="79" d="100"/>
        </p:scale>
        <p:origin x="9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6839E73-7F5C-48D9-9CFE-8ADE3DA9B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FB217A-3FB6-47C9-8486-38CE11F2C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C9F9-2DCC-407D-A46D-95550FD696DF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4296C8-FB9A-4019-AD75-C37B77E5E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FFC406-4FB5-4D53-BE04-8702DF9E70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</a:t>
            </a:r>
            <a:fld id="{3F598DEF-95B3-4210-A4A5-93C2389BD2C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4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0108-7088-4B32-8EB4-32B1A40EA42B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CA42-BA8E-4FD5-BCA9-63711B5B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9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8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9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4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27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0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3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97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071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BDD90-AF7B-4FC9-9C39-9AE664160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AF430C-CBDC-46A1-A63B-54F942C9E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5105C-FE8D-44DD-8000-BD532C91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E7C9F-1281-4258-998F-181C82FD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E3E5-6A12-4EE2-912E-2DB5947B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7681B-9765-4BB6-99F3-B868562E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DC54E-752C-45A2-A200-4E603FB2A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DADA4-2C63-4F41-831D-AB8B87D7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11995-147A-4FB1-9A2E-47542C95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11AE0-4262-48F9-AF24-3B2C0D8A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3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95CCF0-DDB1-4E7D-B3CD-1D541CEF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E84A9-9C5D-4580-AF41-052DC0E4B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2CAEC-34ED-4670-A11B-469711BE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263CD-6EDD-4026-8A35-7749BA51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C9DD9-B28E-4A31-8551-3796C52B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2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71878-E049-4FC5-9741-F062B30D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7B0DC-A3EA-4117-92AE-DAD5292E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2CC57-A2EE-4A7F-B78C-9A9324D6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8694C-17BC-4507-89C3-CBDFEC70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27DD5-D15A-43CC-93A2-B2B061DB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 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9F395-2EC3-4A4C-AB14-98DF3D18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1011A-3F2E-4483-9F77-7768338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5CEC5-81E8-4A1E-A2A6-91F9D117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BE77D-3D63-4874-BEDF-741D6177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B3EB3-3452-427F-88B3-BEFF4767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3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5CF20-0934-4D56-9FC2-AA284E86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BA0AE-5C83-424F-8843-C49342393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E4375-CF4F-4611-BF2B-B6F63BCE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AB615-D10D-40EC-A732-7C0F2B96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B65FAE-8466-4C4F-AC0A-B0B4A57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93E65-AFA1-4947-9573-B3CB4570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6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E994-988A-4162-A03C-A6960D3F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8A780-8DB4-4A71-B69D-8EBC3ED3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B166E-AD24-4F9F-9DE6-CEE6128F8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7BCDDB-107F-4002-A80A-1BC9001A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4D11AF-29D1-49E1-AF19-0C2051129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2747DD-3D31-4BB0-B91E-63404AB0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E8184-C8D4-49EB-AA5F-051AD26C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B872C9-E780-4EB8-B129-8324E490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7E7CF-B2F0-4905-9FAF-55A636DB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D22E6B-49D4-4F3D-921B-4CAED34E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AA42FA-336F-474E-92CA-60F098E2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D970C-CAEE-4FC9-99DB-8317E96B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BECFA9-BD1C-4546-BAD0-3D02FF63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9F18D6-05D7-4A56-848C-A06E104E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BF3D98-E836-454D-9413-E0011CAE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4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2182-72AE-447E-8D2A-DB82B785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D5D7C-CC18-4011-83E3-76BC8BD2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F08EB-1B00-4008-9DA8-87DCA81B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02258-0C98-44DA-AE65-E478E020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7041D-0841-4348-85FD-B85862F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CAA1F-E68A-4C07-8228-15A2C836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9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4BF03-760A-4278-B679-BAC3B51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38B18-9B46-4BB3-AEE1-E562E1C7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39BAA-E834-4EB0-9300-073DA725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DF61E-DFA5-43E4-A257-928597EB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5100-F02F-4A20-AB7C-36661C9E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B7705-6334-49E8-A81F-201AB2A9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8B894-1CE3-4532-BC2A-8D4E01C4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2D9D9-B8DD-47F3-9202-F58D911C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8A332-70EF-4704-AD45-BD34D0129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8232-466C-4F15-B95B-CBF2BDDCD64B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99D54-EA63-4F08-AF56-11318F3E3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C3071-AF36-4BB1-B26F-7D37F9987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 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3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brightnessContrast bright="-41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7384"/>
            <a:ext cx="12191999" cy="689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775520" y="1949931"/>
            <a:ext cx="8136904" cy="2465784"/>
          </a:xfrm>
          <a:prstGeom prst="roundRect">
            <a:avLst>
              <a:gd name="adj" fmla="val 25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en-US" altLang="zh-CN" sz="6000" b="1" dirty="0">
              <a:solidFill>
                <a:srgbClr val="94212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  <p:sp>
        <p:nvSpPr>
          <p:cNvPr id="2" name="矩形 1"/>
          <p:cNvSpPr/>
          <p:nvPr/>
        </p:nvSpPr>
        <p:spPr>
          <a:xfrm>
            <a:off x="6672064" y="3894147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刘帅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--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信息工程学院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8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5854-492F-4EBF-A079-3620970B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32" y="255397"/>
            <a:ext cx="1114653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字符串格式化输出，</a:t>
            </a:r>
            <a:r>
              <a:rPr lang="en-US" altLang="zh-CN" dirty="0"/>
              <a:t>format()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D4C26-4868-4880-9861-2D0E7FF0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9</a:t>
            </a:r>
            <a:r>
              <a:rPr lang="zh-CN" altLang="en-US" dirty="0"/>
              <a:t>、键盘输入一个</a:t>
            </a:r>
            <a:r>
              <a:rPr lang="en-US" altLang="zh-CN" dirty="0"/>
              <a:t>9800</a:t>
            </a:r>
            <a:r>
              <a:rPr lang="zh-CN" altLang="en-US" dirty="0"/>
              <a:t>到</a:t>
            </a:r>
            <a:r>
              <a:rPr lang="en-US" altLang="zh-CN" dirty="0"/>
              <a:t>9811</a:t>
            </a:r>
            <a:r>
              <a:rPr lang="zh-CN" altLang="en-US" dirty="0"/>
              <a:t>之间的正整数</a:t>
            </a:r>
            <a:r>
              <a:rPr lang="en-US" altLang="zh-CN" dirty="0"/>
              <a:t>n</a:t>
            </a:r>
            <a:r>
              <a:rPr lang="zh-CN" altLang="en-US" dirty="0"/>
              <a:t>，作为</a:t>
            </a:r>
            <a:r>
              <a:rPr lang="en-US" altLang="zh-CN" dirty="0"/>
              <a:t>Unicode</a:t>
            </a:r>
            <a:r>
              <a:rPr lang="zh-CN" altLang="en-US" dirty="0"/>
              <a:t>编码，把</a:t>
            </a:r>
            <a:r>
              <a:rPr lang="en-US" altLang="zh-CN" dirty="0"/>
              <a:t>n-1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n+1</a:t>
            </a:r>
            <a:r>
              <a:rPr lang="zh-CN" altLang="en-US" dirty="0"/>
              <a:t>三个</a:t>
            </a:r>
            <a:r>
              <a:rPr lang="en-US" altLang="zh-CN" dirty="0"/>
              <a:t>Unicode</a:t>
            </a:r>
            <a:r>
              <a:rPr lang="zh-CN" altLang="en-US" dirty="0"/>
              <a:t>编码对应字符按照如下格式要求输出到屏幕：宽度为</a:t>
            </a:r>
            <a:r>
              <a:rPr lang="en-US" altLang="zh-CN" dirty="0"/>
              <a:t>11</a:t>
            </a:r>
            <a:r>
              <a:rPr lang="zh-CN" altLang="en-US" dirty="0"/>
              <a:t>个字符，加号字符</a:t>
            </a:r>
            <a:r>
              <a:rPr lang="en-US" altLang="zh-CN" dirty="0"/>
              <a:t>+</a:t>
            </a:r>
            <a:r>
              <a:rPr lang="zh-CN" altLang="en-US" dirty="0"/>
              <a:t>填充，居中。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例如：键盘输入：</a:t>
            </a:r>
            <a:r>
              <a:rPr lang="en-US" altLang="zh-CN" dirty="0">
                <a:solidFill>
                  <a:srgbClr val="FF0000"/>
                </a:solidFill>
              </a:rPr>
              <a:t>9802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屏幕输出：</a:t>
            </a:r>
            <a:r>
              <a:rPr lang="en-US" altLang="zh-CN" dirty="0">
                <a:solidFill>
                  <a:srgbClr val="FF0000"/>
                </a:solidFill>
              </a:rPr>
              <a:t>++++???++++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1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BD66E-CC9E-40B3-94CD-0D1EEEC3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DA52E3-ECBD-4752-BF4B-3A777EE9907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996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zh-CN" sz="3600" b="1" dirty="0"/>
              <a:t>1-9 </a:t>
            </a:r>
            <a:r>
              <a:rPr lang="zh-CN" altLang="en-US" sz="3600" b="1" dirty="0"/>
              <a:t>源代码的压缩包。</a:t>
            </a:r>
          </a:p>
        </p:txBody>
      </p:sp>
    </p:spTree>
    <p:extLst>
      <p:ext uri="{BB962C8B-B14F-4D97-AF65-F5344CB8AC3E}">
        <p14:creationId xmlns:p14="http://schemas.microsoft.com/office/powerpoint/2010/main" val="265626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5854-492F-4EBF-A079-3620970B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32" y="255397"/>
            <a:ext cx="1114653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字符串格式化输出，</a:t>
            </a:r>
            <a:r>
              <a:rPr lang="en-US" altLang="zh-CN" dirty="0"/>
              <a:t>format()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D4C26-4868-4880-9861-2D0E7FF0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、键盘输入正整数</a:t>
            </a:r>
            <a:r>
              <a:rPr lang="en-US" altLang="zh-CN" dirty="0"/>
              <a:t>n,</a:t>
            </a:r>
            <a:r>
              <a:rPr lang="zh-CN" altLang="en-US" dirty="0"/>
              <a:t>按要求把</a:t>
            </a:r>
            <a:r>
              <a:rPr lang="en-US" altLang="zh-CN" dirty="0"/>
              <a:t>n</a:t>
            </a:r>
            <a:r>
              <a:rPr lang="zh-CN" altLang="en-US" dirty="0"/>
              <a:t>输出到屏幕</a:t>
            </a:r>
            <a:r>
              <a:rPr lang="en-US" altLang="zh-CN" dirty="0"/>
              <a:t>,</a:t>
            </a:r>
            <a:r>
              <a:rPr lang="zh-CN" altLang="en-US" dirty="0"/>
              <a:t>格式要求</a:t>
            </a:r>
            <a:r>
              <a:rPr lang="en-US" altLang="zh-CN" dirty="0"/>
              <a:t>:</a:t>
            </a:r>
            <a:r>
              <a:rPr lang="zh-CN" altLang="en-US" dirty="0"/>
              <a:t>宽度为</a:t>
            </a:r>
            <a:r>
              <a:rPr lang="en-US" altLang="zh-CN" dirty="0"/>
              <a:t>20</a:t>
            </a:r>
            <a:r>
              <a:rPr lang="zh-CN" altLang="en-US" dirty="0"/>
              <a:t>个字符</a:t>
            </a:r>
            <a:r>
              <a:rPr lang="en-US" altLang="zh-CN" dirty="0"/>
              <a:t>,*</a:t>
            </a:r>
            <a:r>
              <a:rPr lang="zh-CN" altLang="en-US" dirty="0"/>
              <a:t>填充</a:t>
            </a:r>
            <a:r>
              <a:rPr lang="en-US" altLang="zh-CN" dirty="0"/>
              <a:t>,</a:t>
            </a:r>
            <a:r>
              <a:rPr lang="zh-CN" altLang="en-US" dirty="0"/>
              <a:t>居中对齐</a:t>
            </a:r>
            <a:r>
              <a:rPr lang="en-US" altLang="zh-CN" dirty="0"/>
              <a:t>,</a:t>
            </a:r>
            <a:r>
              <a:rPr lang="zh-CN" altLang="en-US" dirty="0"/>
              <a:t>结果为二进制方式呈现。如果输入正整数超过</a:t>
            </a:r>
            <a:r>
              <a:rPr lang="en-US" altLang="zh-CN" dirty="0"/>
              <a:t>20</a:t>
            </a:r>
            <a:r>
              <a:rPr lang="zh-CN" altLang="en-US" dirty="0"/>
              <a:t>位</a:t>
            </a:r>
            <a:r>
              <a:rPr lang="en-US" altLang="zh-CN" dirty="0"/>
              <a:t>,</a:t>
            </a:r>
            <a:r>
              <a:rPr lang="zh-CN" altLang="en-US" dirty="0"/>
              <a:t>则按照真实长度输出。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例如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键盘输入正整数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1234,</a:t>
            </a:r>
            <a:r>
              <a:rPr lang="zh-CN" altLang="en-US" dirty="0">
                <a:solidFill>
                  <a:srgbClr val="FF0000"/>
                </a:solidFill>
              </a:rPr>
              <a:t>屏幕输出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**** </a:t>
            </a:r>
            <a:r>
              <a:rPr lang="en-US" altLang="zh-CN" dirty="0">
                <a:solidFill>
                  <a:srgbClr val="FF0000"/>
                </a:solidFill>
              </a:rPr>
              <a:t>10011010010 *****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7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5854-492F-4EBF-A079-3620970B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32" y="255397"/>
            <a:ext cx="1114653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字符串格式化输出，</a:t>
            </a:r>
            <a:r>
              <a:rPr lang="en-US" altLang="zh-CN" dirty="0"/>
              <a:t>format()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D4C26-4868-4880-9861-2D0E7FF0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、根据输入字符串 </a:t>
            </a:r>
            <a:r>
              <a:rPr lang="en-US" altLang="zh-CN" dirty="0"/>
              <a:t>s</a:t>
            </a:r>
            <a:r>
              <a:rPr lang="zh-CN" altLang="en-US" dirty="0"/>
              <a:t>，输出一个宽度为 </a:t>
            </a:r>
            <a:r>
              <a:rPr lang="en-US" altLang="zh-CN" dirty="0"/>
              <a:t>10</a:t>
            </a:r>
            <a:r>
              <a:rPr lang="zh-CN" altLang="en-US" dirty="0"/>
              <a:t>字符，字符串 </a:t>
            </a:r>
            <a:r>
              <a:rPr lang="en-US" altLang="zh-CN" dirty="0"/>
              <a:t>s </a:t>
            </a:r>
            <a:r>
              <a:rPr lang="zh-CN" altLang="en-US" dirty="0"/>
              <a:t>居中显示，以“</a:t>
            </a:r>
            <a:r>
              <a:rPr lang="en-US" altLang="zh-CN" dirty="0"/>
              <a:t>+”</a:t>
            </a:r>
            <a:r>
              <a:rPr lang="zh-CN" altLang="en-US" dirty="0"/>
              <a:t>填充的格式。如果输入字符串超过 </a:t>
            </a:r>
            <a:r>
              <a:rPr lang="en-US" altLang="zh-CN" dirty="0"/>
              <a:t>10</a:t>
            </a:r>
            <a:r>
              <a:rPr lang="zh-CN" altLang="en-US" dirty="0"/>
              <a:t>个字符，则输出</a:t>
            </a:r>
            <a:r>
              <a:rPr lang="zh-CN" altLang="en-US" dirty="0">
                <a:solidFill>
                  <a:srgbClr val="FF0000"/>
                </a:solidFill>
              </a:rPr>
              <a:t>字符串前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个字符。</a:t>
            </a:r>
          </a:p>
        </p:txBody>
      </p:sp>
    </p:spTree>
    <p:extLst>
      <p:ext uri="{BB962C8B-B14F-4D97-AF65-F5344CB8AC3E}">
        <p14:creationId xmlns:p14="http://schemas.microsoft.com/office/powerpoint/2010/main" val="59905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5854-492F-4EBF-A079-3620970B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32" y="255397"/>
            <a:ext cx="1114653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字符串格式化输出，</a:t>
            </a:r>
            <a:r>
              <a:rPr lang="en-US" altLang="zh-CN" dirty="0"/>
              <a:t>format()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D4C26-4868-4880-9861-2D0E7FF0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、键盘输入数字</a:t>
            </a:r>
            <a:r>
              <a:rPr lang="en-US" altLang="zh-CN" dirty="0"/>
              <a:t>n,</a:t>
            </a:r>
            <a:r>
              <a:rPr lang="zh-CN" altLang="en-US" dirty="0"/>
              <a:t>按要求把</a:t>
            </a:r>
            <a:r>
              <a:rPr lang="en-US" altLang="zh-CN" dirty="0"/>
              <a:t>n</a:t>
            </a:r>
            <a:r>
              <a:rPr lang="zh-CN" altLang="en-US" dirty="0"/>
              <a:t>输出到屏幕</a:t>
            </a:r>
            <a:r>
              <a:rPr lang="en-US" altLang="zh-CN" dirty="0"/>
              <a:t>,</a:t>
            </a:r>
            <a:r>
              <a:rPr lang="zh-CN" altLang="en-US" dirty="0"/>
              <a:t>格式要求</a:t>
            </a:r>
            <a:r>
              <a:rPr lang="en-US" altLang="zh-CN" dirty="0"/>
              <a:t>:</a:t>
            </a:r>
            <a:r>
              <a:rPr lang="zh-CN" altLang="en-US" dirty="0"/>
              <a:t>宽度为</a:t>
            </a:r>
            <a:r>
              <a:rPr lang="en-US" altLang="zh-CN" dirty="0"/>
              <a:t>30</a:t>
            </a:r>
            <a:r>
              <a:rPr lang="zh-CN" altLang="en-US" dirty="0"/>
              <a:t>个字符</a:t>
            </a:r>
            <a:r>
              <a:rPr lang="en-US" altLang="zh-CN" dirty="0"/>
              <a:t>,</a:t>
            </a:r>
            <a:r>
              <a:rPr lang="zh-CN" altLang="en-US" dirty="0"/>
              <a:t>星号字符</a:t>
            </a:r>
            <a:r>
              <a:rPr lang="zh-CN" altLang="en-US" i="1" dirty="0"/>
              <a:t>填充</a:t>
            </a:r>
            <a:r>
              <a:rPr lang="en-US" altLang="zh-CN" i="1" dirty="0"/>
              <a:t>,</a:t>
            </a:r>
            <a:r>
              <a:rPr lang="zh-CN" altLang="en-US" i="1" dirty="0"/>
              <a:t>居中对齐。如果输入字符串超过</a:t>
            </a:r>
            <a:r>
              <a:rPr lang="en-US" altLang="zh-CN" i="1" dirty="0"/>
              <a:t>30</a:t>
            </a:r>
            <a:r>
              <a:rPr lang="zh-CN" altLang="en-US" i="1" dirty="0"/>
              <a:t>位</a:t>
            </a:r>
            <a:r>
              <a:rPr lang="en-US" altLang="zh-CN" i="1" dirty="0"/>
              <a:t>,</a:t>
            </a:r>
            <a:r>
              <a:rPr lang="zh-CN" altLang="en-US" i="1" dirty="0"/>
              <a:t>则全部输出。</a:t>
            </a:r>
            <a:br>
              <a:rPr lang="zh-CN" altLang="en-US" i="1" dirty="0"/>
            </a:br>
            <a:r>
              <a:rPr lang="zh-CN" altLang="en-US" i="1" dirty="0"/>
              <a:t>输出数字保留一位小数。</a:t>
            </a:r>
            <a:br>
              <a:rPr lang="zh-CN" altLang="en-US" i="1" dirty="0"/>
            </a:br>
            <a:r>
              <a:rPr lang="zh-CN" altLang="en-US" i="1" dirty="0">
                <a:solidFill>
                  <a:srgbClr val="FF0000"/>
                </a:solidFill>
              </a:rPr>
              <a:t>例如</a:t>
            </a:r>
            <a:r>
              <a:rPr lang="en-US" altLang="zh-CN" i="1" dirty="0">
                <a:solidFill>
                  <a:srgbClr val="FF0000"/>
                </a:solidFill>
              </a:rPr>
              <a:t>:</a:t>
            </a:r>
            <a:r>
              <a:rPr lang="zh-CN" altLang="en-US" i="1" dirty="0">
                <a:solidFill>
                  <a:srgbClr val="FF0000"/>
                </a:solidFill>
              </a:rPr>
              <a:t>键盘输入字符串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zh-CN" altLang="en-US" i="1" dirty="0">
                <a:solidFill>
                  <a:srgbClr val="FF0000"/>
                </a:solidFill>
              </a:rPr>
              <a:t>为</a:t>
            </a:r>
            <a:r>
              <a:rPr lang="en-US" altLang="zh-CN" i="1" dirty="0">
                <a:solidFill>
                  <a:srgbClr val="FF0000"/>
                </a:solidFill>
              </a:rPr>
              <a:t>"3.1415",</a:t>
            </a:r>
            <a:r>
              <a:rPr lang="zh-CN" altLang="en-US" i="1" dirty="0">
                <a:solidFill>
                  <a:srgbClr val="FF0000"/>
                </a:solidFill>
              </a:rPr>
              <a:t>屏幕输出</a:t>
            </a:r>
            <a:r>
              <a:rPr lang="zh-CN" altLang="en-US" dirty="0">
                <a:solidFill>
                  <a:srgbClr val="FF0000"/>
                </a:solidFill>
              </a:rPr>
              <a:t>************</a:t>
            </a:r>
            <a:r>
              <a:rPr lang="en-US" altLang="zh-CN" dirty="0">
                <a:solidFill>
                  <a:srgbClr val="FF0000"/>
                </a:solidFill>
              </a:rPr>
              <a:t>3.1**************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72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5854-492F-4EBF-A079-3620970B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32" y="255397"/>
            <a:ext cx="1114653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字符串格式化输出，</a:t>
            </a:r>
            <a:r>
              <a:rPr lang="en-US" altLang="zh-CN" dirty="0"/>
              <a:t>format()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D4C26-4868-4880-9861-2D0E7FF0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、获得用户输入的一个数字，对该数字以</a:t>
            </a:r>
            <a:r>
              <a:rPr lang="en-US" altLang="zh-CN" dirty="0"/>
              <a:t>30</a:t>
            </a:r>
            <a:r>
              <a:rPr lang="zh-CN" altLang="en-US" dirty="0"/>
              <a:t>字符宽度，十六进制，居中输出，字母小写，多余字符采用双引号</a:t>
            </a:r>
            <a:r>
              <a:rPr lang="en-US" altLang="zh-CN" dirty="0"/>
              <a:t>(")</a:t>
            </a:r>
            <a:r>
              <a:rPr lang="zh-CN" altLang="en-US" dirty="0"/>
              <a:t>填充。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8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5854-492F-4EBF-A079-3620970B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32" y="255397"/>
            <a:ext cx="1114653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字符串格式化输出，</a:t>
            </a:r>
            <a:r>
              <a:rPr lang="en-US" altLang="zh-CN" dirty="0"/>
              <a:t>format()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D4C26-4868-4880-9861-2D0E7FF0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、键盘输入正整数</a:t>
            </a:r>
            <a:r>
              <a:rPr lang="en-US" altLang="zh-CN" dirty="0"/>
              <a:t>s</a:t>
            </a:r>
            <a:r>
              <a:rPr lang="zh-CN" altLang="en-US" dirty="0"/>
              <a:t>，按要求把</a:t>
            </a:r>
            <a:r>
              <a:rPr lang="en-US" altLang="zh-CN" dirty="0"/>
              <a:t>s</a:t>
            </a:r>
            <a:r>
              <a:rPr lang="zh-CN" altLang="en-US" dirty="0"/>
              <a:t>输出到屏幕，格式要求：宽度为</a:t>
            </a:r>
            <a:r>
              <a:rPr lang="en-US" altLang="zh-CN" dirty="0"/>
              <a:t>25</a:t>
            </a:r>
            <a:r>
              <a:rPr lang="zh-CN" altLang="en-US" dirty="0"/>
              <a:t>个字符</a:t>
            </a:r>
            <a:r>
              <a:rPr lang="en-US" altLang="zh-CN" dirty="0"/>
              <a:t>,</a:t>
            </a:r>
            <a:r>
              <a:rPr lang="zh-CN" altLang="en-US" dirty="0"/>
              <a:t>等号字符</a:t>
            </a:r>
            <a:r>
              <a:rPr lang="en-US" altLang="zh-CN" dirty="0"/>
              <a:t>(=)</a:t>
            </a:r>
            <a:r>
              <a:rPr lang="zh-CN" altLang="en-US" dirty="0"/>
              <a:t>填充，右对齐，带千位分隔符。如果输入正整数超过</a:t>
            </a:r>
            <a:r>
              <a:rPr lang="en-US" altLang="zh-CN" dirty="0"/>
              <a:t>25</a:t>
            </a:r>
            <a:r>
              <a:rPr lang="zh-CN" altLang="en-US" dirty="0"/>
              <a:t>位，则按照真实长度输出。</a:t>
            </a:r>
            <a:br>
              <a:rPr lang="zh-CN" altLang="en-US" dirty="0"/>
            </a:br>
            <a:r>
              <a:rPr lang="zh-CN" altLang="en-US" dirty="0">
                <a:solidFill>
                  <a:srgbClr val="FF0000"/>
                </a:solidFill>
              </a:rPr>
              <a:t>例如：键盘输入正整数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1234</a:t>
            </a:r>
            <a:r>
              <a:rPr lang="zh-CN" altLang="en-US" dirty="0">
                <a:solidFill>
                  <a:srgbClr val="FF0000"/>
                </a:solidFill>
              </a:rPr>
              <a:t>，屏幕输出</a:t>
            </a:r>
            <a:r>
              <a:rPr lang="en-US" altLang="zh-CN" dirty="0">
                <a:solidFill>
                  <a:srgbClr val="FF0000"/>
                </a:solidFill>
              </a:rPr>
              <a:t>====================1,234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6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5854-492F-4EBF-A079-3620970B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32" y="255397"/>
            <a:ext cx="1114653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字符串格式化输出，</a:t>
            </a:r>
            <a:r>
              <a:rPr lang="en-US" altLang="zh-CN" dirty="0"/>
              <a:t>format()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D4C26-4868-4880-9861-2D0E7FF0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6</a:t>
            </a:r>
            <a:r>
              <a:rPr lang="zh-CN" altLang="en-US" dirty="0"/>
              <a:t>、键盘输入正整数</a:t>
            </a:r>
            <a:r>
              <a:rPr lang="en-US" altLang="zh-CN" dirty="0"/>
              <a:t>n</a:t>
            </a:r>
            <a:r>
              <a:rPr lang="zh-CN" altLang="en-US" dirty="0"/>
              <a:t>，按要求把</a:t>
            </a:r>
            <a:r>
              <a:rPr lang="en-US" altLang="zh-CN" dirty="0"/>
              <a:t>n</a:t>
            </a:r>
            <a:r>
              <a:rPr lang="zh-CN" altLang="en-US" dirty="0"/>
              <a:t>输出到屏幕，格式要求：宽度为</a:t>
            </a:r>
            <a:r>
              <a:rPr lang="en-US" altLang="zh-CN" dirty="0"/>
              <a:t>14</a:t>
            </a:r>
            <a:r>
              <a:rPr lang="zh-CN" altLang="en-US" dirty="0"/>
              <a:t>个字符，数字中间对齐，不足部分用</a:t>
            </a:r>
            <a:r>
              <a:rPr lang="en-US" altLang="zh-CN" dirty="0"/>
              <a:t>=</a:t>
            </a:r>
            <a:r>
              <a:rPr lang="zh-CN" altLang="en-US" dirty="0"/>
              <a:t>填充。</a:t>
            </a:r>
            <a:br>
              <a:rPr lang="zh-CN" altLang="en-US" dirty="0"/>
            </a:br>
            <a:r>
              <a:rPr lang="zh-CN" altLang="en-US" dirty="0">
                <a:solidFill>
                  <a:srgbClr val="FF0000"/>
                </a:solidFill>
              </a:rPr>
              <a:t>例如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键盘输入正整数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1234</a:t>
            </a:r>
            <a:r>
              <a:rPr lang="zh-CN" altLang="en-US" dirty="0">
                <a:solidFill>
                  <a:srgbClr val="FF0000"/>
                </a:solidFill>
              </a:rPr>
              <a:t>，屏幕输出 </a:t>
            </a:r>
            <a:r>
              <a:rPr lang="en-US" altLang="zh-CN" dirty="0">
                <a:solidFill>
                  <a:srgbClr val="FF0000"/>
                </a:solidFill>
              </a:rPr>
              <a:t>=====1234 =====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4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5854-492F-4EBF-A079-3620970B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32" y="255397"/>
            <a:ext cx="1114653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字符串格式化输出，</a:t>
            </a:r>
            <a:r>
              <a:rPr lang="en-US" altLang="zh-CN" dirty="0"/>
              <a:t>format()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D4C26-4868-4880-9861-2D0E7FF0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7</a:t>
            </a:r>
            <a:r>
              <a:rPr lang="zh-CN" altLang="en-US" dirty="0"/>
              <a:t>、键盘输入正整数</a:t>
            </a:r>
            <a:r>
              <a:rPr lang="en-US" altLang="zh-CN" dirty="0"/>
              <a:t>n</a:t>
            </a:r>
            <a:r>
              <a:rPr lang="zh-CN" altLang="en-US" dirty="0"/>
              <a:t>，按要求把</a:t>
            </a:r>
            <a:r>
              <a:rPr lang="en-US" altLang="zh-CN" dirty="0"/>
              <a:t>n</a:t>
            </a:r>
            <a:r>
              <a:rPr lang="zh-CN" altLang="en-US" dirty="0"/>
              <a:t>输出到屏幕，格式要求：宽度为</a:t>
            </a:r>
            <a:r>
              <a:rPr lang="en-US" altLang="zh-CN" dirty="0"/>
              <a:t>15</a:t>
            </a:r>
            <a:r>
              <a:rPr lang="zh-CN" altLang="en-US" dirty="0"/>
              <a:t>个字符，数字右边对齐，不足部分用*填充。</a:t>
            </a:r>
            <a:br>
              <a:rPr lang="zh-CN" altLang="en-US" dirty="0"/>
            </a:br>
            <a:r>
              <a:rPr lang="zh-CN" altLang="en-US" dirty="0">
                <a:solidFill>
                  <a:srgbClr val="FF0000"/>
                </a:solidFill>
              </a:rPr>
              <a:t>例如：键盘输入正整数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1234</a:t>
            </a:r>
            <a:r>
              <a:rPr lang="zh-CN" altLang="en-US" dirty="0">
                <a:solidFill>
                  <a:srgbClr val="FF0000"/>
                </a:solidFill>
              </a:rPr>
              <a:t>，屏幕输出***********</a:t>
            </a:r>
            <a:r>
              <a:rPr lang="en-US" altLang="zh-CN" dirty="0">
                <a:solidFill>
                  <a:srgbClr val="FF0000"/>
                </a:solidFill>
              </a:rPr>
              <a:t>1234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7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5854-492F-4EBF-A079-3620970B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32" y="255397"/>
            <a:ext cx="1114653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字符串格式化输出，</a:t>
            </a:r>
            <a:r>
              <a:rPr lang="en-US" altLang="zh-CN" dirty="0"/>
              <a:t>format()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D4C26-4868-4880-9861-2D0E7FF0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8</a:t>
            </a:r>
            <a:r>
              <a:rPr lang="zh-CN" altLang="en-US" dirty="0"/>
              <a:t>、键盘输入字符串</a:t>
            </a:r>
            <a:r>
              <a:rPr lang="en-US" altLang="zh-CN" dirty="0"/>
              <a:t>s</a:t>
            </a:r>
            <a:r>
              <a:rPr lang="zh-CN" altLang="en-US" dirty="0"/>
              <a:t>，按要求把</a:t>
            </a:r>
            <a:r>
              <a:rPr lang="en-US" altLang="zh-CN" dirty="0"/>
              <a:t>s</a:t>
            </a:r>
            <a:r>
              <a:rPr lang="zh-CN" altLang="en-US" dirty="0"/>
              <a:t>输出到屏幕，格式要求：宽度为</a:t>
            </a:r>
            <a:r>
              <a:rPr lang="en-US" altLang="zh-CN" dirty="0"/>
              <a:t>20</a:t>
            </a:r>
            <a:r>
              <a:rPr lang="zh-CN" altLang="en-US" dirty="0"/>
              <a:t>个字符，等号字符</a:t>
            </a:r>
            <a:r>
              <a:rPr lang="en-US" altLang="zh-CN" dirty="0"/>
              <a:t>=</a:t>
            </a:r>
            <a:r>
              <a:rPr lang="zh-CN" altLang="en-US" dirty="0"/>
              <a:t>填充，居中对齐。如果输入字符串超过</a:t>
            </a:r>
            <a:r>
              <a:rPr lang="en-US" altLang="zh-CN" dirty="0"/>
              <a:t>20</a:t>
            </a:r>
            <a:r>
              <a:rPr lang="zh-CN" altLang="en-US" dirty="0"/>
              <a:t>位，则全部输出。</a:t>
            </a:r>
            <a:br>
              <a:rPr lang="zh-CN" altLang="en-US" dirty="0"/>
            </a:br>
            <a:r>
              <a:rPr lang="zh-CN" altLang="en-US" dirty="0">
                <a:solidFill>
                  <a:srgbClr val="FF0000"/>
                </a:solidFill>
              </a:rPr>
              <a:t>例如：键盘输入字符串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"PYTHON"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屏幕输出</a:t>
            </a:r>
            <a:r>
              <a:rPr lang="en-US" altLang="zh-CN" dirty="0">
                <a:solidFill>
                  <a:srgbClr val="FF0000"/>
                </a:solidFill>
              </a:rPr>
              <a:t>======= PYTHON =======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4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</TotalTime>
  <Words>575</Words>
  <Application>Microsoft Office PowerPoint</Application>
  <PresentationFormat>宽屏</PresentationFormat>
  <Paragraphs>40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华文仿宋</vt:lpstr>
      <vt:lpstr>微软雅黑 Light</vt:lpstr>
      <vt:lpstr>Arial</vt:lpstr>
      <vt:lpstr>Office 主题​​</vt:lpstr>
      <vt:lpstr>PowerPoint 演示文稿</vt:lpstr>
      <vt:lpstr>字符串格式化输出，format()方法</vt:lpstr>
      <vt:lpstr>字符串格式化输出，format()方法</vt:lpstr>
      <vt:lpstr>字符串格式化输出，format()方法</vt:lpstr>
      <vt:lpstr>字符串格式化输出，format()方法</vt:lpstr>
      <vt:lpstr>字符串格式化输出，format()方法</vt:lpstr>
      <vt:lpstr>字符串格式化输出，format()方法</vt:lpstr>
      <vt:lpstr>字符串格式化输出，format()方法</vt:lpstr>
      <vt:lpstr>字符串格式化输出，format()方法</vt:lpstr>
      <vt:lpstr>字符串格式化输出，format()方法</vt:lpstr>
      <vt:lpstr>提交：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lzy</cp:lastModifiedBy>
  <cp:revision>340</cp:revision>
  <dcterms:created xsi:type="dcterms:W3CDTF">2018-08-11T13:50:11Z</dcterms:created>
  <dcterms:modified xsi:type="dcterms:W3CDTF">2022-10-04T07:18:34Z</dcterms:modified>
</cp:coreProperties>
</file>