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63" r:id="rId2"/>
    <p:sldId id="414" r:id="rId3"/>
    <p:sldId id="453" r:id="rId4"/>
    <p:sldId id="551" r:id="rId5"/>
    <p:sldId id="552" r:id="rId6"/>
    <p:sldId id="55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00" autoAdjust="0"/>
  </p:normalViewPr>
  <p:slideViewPr>
    <p:cSldViewPr snapToGrid="0">
      <p:cViewPr varScale="1">
        <p:scale>
          <a:sx n="105" d="100"/>
          <a:sy n="105" d="100"/>
        </p:scale>
        <p:origin x="-75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F6839E73-7F5C-48D9-9CFE-8ADE3DA9BF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8FB217A-3FB6-47C9-8486-38CE11F2C3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FC9F9-2DCC-407D-A46D-95550FD696DF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94296C8-FB9A-4019-AD75-C37B77E5ED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EFFC406-4FB5-4D53-BE04-8702DF9E70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程序设计基础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—2018.8cfm</a:t>
            </a:r>
            <a:fld id="{3F598DEF-95B3-4210-A4A5-93C2389BD2CD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847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60108-7088-4B32-8EB4-32B1A40EA42B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ACA42-BA8E-4FD5-BCA9-63711B5BE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9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8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28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739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509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91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10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5FBDD90-AF7B-4FC9-9C39-9AE664160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0AF430C-CBDC-46A1-A63B-54F942C9E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D65105C-FE8D-44DD-8000-BD532C91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93E7C9F-1281-4258-998F-181C82FD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ED0E3E5-6A12-4EE2-912E-2DB5947B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1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257681B-9765-4BB6-99F3-B868562E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33DC54E-752C-45A2-A200-4E603FB2A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B1DADA4-2C63-4F41-831D-AB8B87D7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A811995-147A-4FB1-9A2E-47542C95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CB11AE0-4262-48F9-AF24-3B2C0D8A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3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BA95CCF0-DDB1-4E7D-B3CD-1D541CEF3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31E84A9-9C5D-4580-AF41-052DC0E4B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2E2CAEC-34ED-4670-A11B-469711BE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41263CD-6EDD-4026-8A35-7749BA51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76C9DD9-B28E-4A31-8551-3796C52B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12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771878-E049-4FC5-9741-F062B30D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877B0DC-A3EA-4117-92AE-DAD5292ED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9E2CC57-A2EE-4A7F-B78C-9A9324D6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2D8694C-17BC-4507-89C3-CBDFEC70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2927DD5-D15A-43CC-93A2-B2B061DB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Python</a:t>
            </a:r>
            <a:r>
              <a:rPr lang="zh-CN" altLang="en-US" dirty="0">
                <a:solidFill>
                  <a:srgbClr val="0070C0"/>
                </a:solidFill>
              </a:rPr>
              <a:t>程序设计基础</a:t>
            </a:r>
            <a:r>
              <a:rPr lang="en-US" altLang="zh-CN" dirty="0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4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799F395-2EC3-4A4C-AB14-98DF3D18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1A1011A-3F2E-4483-9F77-7768338D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F95CEC5-81E8-4A1E-A2A6-91F9D117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F8BE77D-3D63-4874-BEDF-741D6177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CB3EB3-3452-427F-88B3-BEFF4767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13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355CF20-0934-4D56-9FC2-AA284E86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B4BA0AE-5C83-424F-8843-C49342393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35E4375-CF4F-4611-BF2B-B6F63BCEF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19AB615-D10D-40EC-A732-7C0F2B96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2B65FAE-8466-4C4F-AC0A-B0B4A57E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4F93E65-AFA1-4947-9573-B3CB4570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6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594E994-988A-4162-A03C-A6960D3F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818A780-8DB4-4A71-B69D-8EBC3ED30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6AB166E-AD24-4F9F-9DE6-CEE6128F8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957BCDDB-107F-4002-A80A-1BC9001A8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E4D11AF-29D1-49E1-AF19-0C2051129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972747DD-3D31-4BB0-B91E-63404AB0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15EE8184-C8D4-49EB-AA5F-051AD26C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C9B872C9-E780-4EB8-B129-8324E490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8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0C7E7CF-B2F0-4905-9FAF-55A636DB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6BD22E6B-49D4-4F3D-921B-4CAED34E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2AA42FA-336F-474E-92CA-60F098E2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C7D970C-CAEE-4FC9-99DB-8317E96B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87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2BECFA9-BD1C-4546-BAD0-3D02FF63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F9F18D6-05D7-4A56-848C-A06E104E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CBF3D98-E836-454D-9413-E0011CAE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4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5072182-72AE-447E-8D2A-DB82B785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D8D5D7C-CC18-4011-83E3-76BC8BD2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B8F08EB-1B00-4008-9DA8-87DCA81B2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6B02258-0C98-44DA-AE65-E478E020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9F7041D-0841-4348-85FD-B85862FD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21CAA1F-E68A-4C07-8228-15A2C836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9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94BF03-760A-4278-B679-BAC3B514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9F838B18-9B46-4BB3-AEE1-E562E1C79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C839BAA-E834-4EB0-9300-073DA7259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A3DF61E-DFA5-43E4-A257-928597EB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2EA5100-F02F-4A20-AB7C-36661C9E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D5B7705-6334-49E8-A81F-201AB2A9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89D8B894-1CE3-4532-BC2A-8D4E01C4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C32D9D9-B8DD-47F3-9202-F58D911C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DE8A332-70EF-4704-AD45-BD34D0129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58232-466C-4F15-B95B-CBF2BDDCD64B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1C99D54-EA63-4F08-AF56-11318F3E3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2BC3071-AF36-4BB1-B26F-7D37F9987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rgbClr val="0070C0"/>
                </a:solidFill>
              </a:rPr>
              <a:t>Python</a:t>
            </a:r>
            <a:r>
              <a:rPr lang="zh-CN" altLang="en-US" dirty="0">
                <a:solidFill>
                  <a:srgbClr val="0070C0"/>
                </a:solidFill>
              </a:rPr>
              <a:t>程序设计基础</a:t>
            </a:r>
            <a:r>
              <a:rPr lang="en-US" altLang="zh-CN" dirty="0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43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"/>
                    </a14:imgEffect>
                    <a14:imgEffect>
                      <a14:brightnessContrast bright="-41000" contras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27384"/>
            <a:ext cx="12191999" cy="689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775520" y="1949931"/>
            <a:ext cx="8136904" cy="2465784"/>
          </a:xfrm>
          <a:prstGeom prst="roundRect">
            <a:avLst>
              <a:gd name="adj" fmla="val 254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9421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endParaRPr lang="en-US" altLang="zh-CN" sz="6000" b="1" dirty="0">
              <a:solidFill>
                <a:srgbClr val="94212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6000" b="1" dirty="0">
                <a:solidFill>
                  <a:srgbClr val="9421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</p:txBody>
      </p:sp>
      <p:sp>
        <p:nvSpPr>
          <p:cNvPr id="2" name="矩形 1"/>
          <p:cNvSpPr/>
          <p:nvPr/>
        </p:nvSpPr>
        <p:spPr>
          <a:xfrm>
            <a:off x="6672064" y="3894147"/>
            <a:ext cx="3240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刘帅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--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信息工程学院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    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482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77464F-82F4-4C5D-988B-2D217B08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567" y="2103437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300000"/>
              </a:lnSpc>
            </a:pP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实验目的：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强化</a:t>
            </a:r>
            <a:r>
              <a:rPr lang="en-US" altLang="zh-CN" dirty="0"/>
              <a:t>while</a:t>
            </a:r>
            <a:r>
              <a:rPr lang="zh-CN" altLang="en-US" dirty="0"/>
              <a:t>循环语句；掌握双层循环。</a:t>
            </a:r>
          </a:p>
        </p:txBody>
      </p:sp>
    </p:spTree>
    <p:extLst>
      <p:ext uri="{BB962C8B-B14F-4D97-AF65-F5344CB8AC3E}">
        <p14:creationId xmlns:p14="http://schemas.microsoft.com/office/powerpoint/2010/main" val="41271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22E179-E1ED-4B40-A2FD-46941CE9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实验内容：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651643A-A8D9-4091-9EA6-62C6085B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、使用</a:t>
            </a:r>
            <a:r>
              <a:rPr lang="en-US" altLang="zh-CN" dirty="0"/>
              <a:t>while</a:t>
            </a:r>
            <a:r>
              <a:rPr lang="zh-CN" altLang="en-US" dirty="0"/>
              <a:t>语句打印输出前</a:t>
            </a:r>
            <a:r>
              <a:rPr lang="en-US" altLang="zh-CN" dirty="0"/>
              <a:t>100</a:t>
            </a:r>
            <a:r>
              <a:rPr lang="zh-CN" altLang="en-US" dirty="0"/>
              <a:t>个数中的所有能被</a:t>
            </a:r>
            <a:r>
              <a:rPr lang="en-US" altLang="zh-CN" dirty="0"/>
              <a:t>5</a:t>
            </a:r>
            <a:r>
              <a:rPr lang="zh-CN" altLang="en-US" dirty="0"/>
              <a:t>整除的数，并每打印</a:t>
            </a:r>
            <a:r>
              <a:rPr lang="en-US" altLang="zh-CN" dirty="0"/>
              <a:t>5</a:t>
            </a:r>
            <a:r>
              <a:rPr lang="zh-CN" altLang="en-US" dirty="0"/>
              <a:t>个换一次行。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832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22E179-E1ED-4B40-A2FD-46941CE9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实验内容：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651643A-A8D9-4091-9EA6-62C6085B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、使用</a:t>
            </a:r>
            <a:r>
              <a:rPr lang="en-US" altLang="zh-CN" dirty="0"/>
              <a:t>while</a:t>
            </a:r>
            <a:r>
              <a:rPr lang="zh-CN" altLang="en-US" dirty="0"/>
              <a:t>语句打印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75EB8A2-68B6-48F0-B89F-803D3C2E7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847" y="2701864"/>
            <a:ext cx="2161905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4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22E179-E1ED-4B40-A2FD-46941CE9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实验内容：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651643A-A8D9-4091-9EA6-62C6085B8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533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30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、游戏设计：使用</a:t>
            </a:r>
            <a:r>
              <a:rPr lang="en-US" altLang="zh-CN" dirty="0"/>
              <a:t>while</a:t>
            </a:r>
            <a:r>
              <a:rPr lang="zh-CN" altLang="en-US" dirty="0"/>
              <a:t>语句写一个猜字游戏，并统计猜了多少次成功。系统随机生成一个</a:t>
            </a:r>
            <a:r>
              <a:rPr lang="en-US" altLang="zh-CN" dirty="0"/>
              <a:t>0~100</a:t>
            </a:r>
            <a:r>
              <a:rPr lang="zh-CN" altLang="en-US" dirty="0"/>
              <a:t>数据，然后让用户来猜这个数是什么，如果输入的值比生成的值小，就提示小了，再猜，如果大了就提示大了，继续猜，直到才对结束，并打印输出总共猜了多少次成功。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246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31D521-7EAC-456D-9000-1E9898C0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循环练习</a:t>
            </a:r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9F8E16A-5A8F-43B4-8B2F-DD66F309962F}"/>
              </a:ext>
            </a:extLst>
          </p:cNvPr>
          <p:cNvSpPr/>
          <p:nvPr/>
        </p:nvSpPr>
        <p:spPr>
          <a:xfrm>
            <a:off x="3270584" y="2099096"/>
            <a:ext cx="5650831" cy="937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Helvetica Neue"/>
              </a:rPr>
              <a:t>完成实践</a:t>
            </a:r>
            <a:r>
              <a:rPr lang="en-US" altLang="zh-CN" sz="3200" b="1" dirty="0">
                <a:solidFill>
                  <a:srgbClr val="333333"/>
                </a:solidFill>
                <a:latin typeface="Helvetica Neue"/>
              </a:rPr>
              <a:t> 1-3 </a:t>
            </a:r>
            <a:r>
              <a:rPr lang="zh-CN" altLang="en-US" sz="3200" b="1" dirty="0">
                <a:solidFill>
                  <a:srgbClr val="333333"/>
                </a:solidFill>
                <a:latin typeface="Helvetica Neue"/>
              </a:rPr>
              <a:t>并提交。</a:t>
            </a:r>
            <a:endParaRPr lang="zh-CN" altLang="en-US" sz="3200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54882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4921</TotalTime>
  <Words>153</Words>
  <Application>Microsoft Office PowerPoint</Application>
  <PresentationFormat>自定义</PresentationFormat>
  <Paragraphs>19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实验目的： 强化while循环语句；掌握双层循环。</vt:lpstr>
      <vt:lpstr>实验内容：</vt:lpstr>
      <vt:lpstr>实验内容：</vt:lpstr>
      <vt:lpstr>实验内容：</vt:lpstr>
      <vt:lpstr>循环练习02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Python程序设计基础</dc:title>
  <dc:creator> </dc:creator>
  <cp:lastModifiedBy>Lenovo</cp:lastModifiedBy>
  <cp:revision>335</cp:revision>
  <dcterms:created xsi:type="dcterms:W3CDTF">2018-08-11T13:50:11Z</dcterms:created>
  <dcterms:modified xsi:type="dcterms:W3CDTF">2023-11-24T00:05:59Z</dcterms:modified>
</cp:coreProperties>
</file>