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6" r:id="rId4"/>
    <p:sldId id="259" r:id="rId5"/>
    <p:sldId id="260" r:id="rId6"/>
    <p:sldId id="272" r:id="rId7"/>
    <p:sldId id="271" r:id="rId8"/>
    <p:sldId id="261" r:id="rId9"/>
    <p:sldId id="262" r:id="rId10"/>
    <p:sldId id="266" r:id="rId11"/>
    <p:sldId id="263" r:id="rId12"/>
    <p:sldId id="274" r:id="rId13"/>
    <p:sldId id="275" r:id="rId14"/>
    <p:sldId id="273" r:id="rId15"/>
    <p:sldId id="267" r:id="rId16"/>
    <p:sldId id="268" r:id="rId17"/>
    <p:sldId id="269" r:id="rId18"/>
    <p:sldId id="264" r:id="rId19"/>
    <p:sldId id="277" r:id="rId20"/>
    <p:sldId id="270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97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04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4A73-E6AF-4E44-8B90-20C9F880AEEF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59369-C7D8-4268-BCB3-0691505A2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39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59369-C7D8-4268-BCB3-0691505A21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06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5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27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81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06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8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4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DDCF-F070-4389-8F39-AEB2D2E13F2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A402-1C12-4183-B2F5-991F5BD56B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8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期末專題報告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神奇糖糖工作室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沈彥均 薛竣祐 黃傳霖</a:t>
            </a:r>
          </a:p>
          <a:p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0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23678"/>
            <a:ext cx="7772400" cy="1102519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Predicament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403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forbidden?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7574"/>
            <a:ext cx="4457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403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forbidden?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" y="1707654"/>
            <a:ext cx="914400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403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forbidden?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" y="1707654"/>
            <a:ext cx="9144000" cy="216024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60" y="3250836"/>
            <a:ext cx="3960440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關鍵字錯亂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7" r="24695"/>
          <a:stretch/>
        </p:blipFill>
        <p:spPr>
          <a:xfrm>
            <a:off x="644924" y="1427726"/>
            <a:ext cx="3549244" cy="25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關鍵字錯亂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7" r="24695"/>
          <a:stretch/>
        </p:blipFill>
        <p:spPr>
          <a:xfrm>
            <a:off x="644924" y="1427726"/>
            <a:ext cx="3549244" cy="2512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0398" y="1995686"/>
                <a:ext cx="1080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5400" b="0" i="0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98" y="1995686"/>
                <a:ext cx="1080120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35"/>
          <a:stretch/>
        </p:blipFill>
        <p:spPr>
          <a:xfrm>
            <a:off x="4283968" y="1505131"/>
            <a:ext cx="3840239" cy="22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中文語意難以判斷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2272" y="9893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不是很好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9183" y="1923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不是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96136" y="19401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很好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>
            <a:stCxn id="7" idx="1"/>
            <a:endCxn id="8" idx="0"/>
          </p:cNvCxnSpPr>
          <p:nvPr/>
        </p:nvCxnSpPr>
        <p:spPr>
          <a:xfrm flipH="1">
            <a:off x="2913181" y="1312480"/>
            <a:ext cx="659091" cy="6111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9" idx="0"/>
          </p:cNvCxnSpPr>
          <p:nvPr/>
        </p:nvCxnSpPr>
        <p:spPr>
          <a:xfrm>
            <a:off x="5603597" y="1312480"/>
            <a:ext cx="746537" cy="6276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19" idx="0"/>
          </p:cNvCxnSpPr>
          <p:nvPr/>
        </p:nvCxnSpPr>
        <p:spPr>
          <a:xfrm>
            <a:off x="2913181" y="2570009"/>
            <a:ext cx="0" cy="86583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20" idx="0"/>
          </p:cNvCxnSpPr>
          <p:nvPr/>
        </p:nvCxnSpPr>
        <p:spPr>
          <a:xfrm>
            <a:off x="6350134" y="2586509"/>
            <a:ext cx="0" cy="84933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359183" y="34358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負評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96136" y="34358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正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評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0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中文語意難以判斷</a:t>
            </a:r>
            <a:endParaRPr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2272" y="9893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不是很好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9183" y="1923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不是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96136" y="19401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很好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>
            <a:stCxn id="7" idx="1"/>
            <a:endCxn id="8" idx="0"/>
          </p:cNvCxnSpPr>
          <p:nvPr/>
        </p:nvCxnSpPr>
        <p:spPr>
          <a:xfrm flipH="1">
            <a:off x="2913181" y="1312480"/>
            <a:ext cx="659091" cy="6111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9" idx="0"/>
          </p:cNvCxnSpPr>
          <p:nvPr/>
        </p:nvCxnSpPr>
        <p:spPr>
          <a:xfrm>
            <a:off x="5603597" y="1312480"/>
            <a:ext cx="746537" cy="6276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19" idx="0"/>
          </p:cNvCxnSpPr>
          <p:nvPr/>
        </p:nvCxnSpPr>
        <p:spPr>
          <a:xfrm>
            <a:off x="2913181" y="2570009"/>
            <a:ext cx="0" cy="86583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20" idx="0"/>
          </p:cNvCxnSpPr>
          <p:nvPr/>
        </p:nvCxnSpPr>
        <p:spPr>
          <a:xfrm>
            <a:off x="6350134" y="2586509"/>
            <a:ext cx="0" cy="84933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359183" y="34358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負評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96136" y="34358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正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評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" y="342900"/>
            <a:ext cx="446532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3"/>
            <a:ext cx="9144000" cy="512453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Source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23528" y="1221600"/>
            <a:ext cx="8229600" cy="3394472"/>
          </a:xfrm>
        </p:spPr>
        <p:txBody>
          <a:bodyPr>
            <a:no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Beautiful Soup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抓取與解析網頁資料，開發網路爬蟲教學</a:t>
            </a:r>
            <a:b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https://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blog.gtwang.org/programming/python-beautiful-soup-mo</a:t>
            </a:r>
            <a:b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dule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-scrape-web-pages-tutorial/</a:t>
            </a: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從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pandas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開始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與資料科學之旅</a:t>
            </a:r>
            <a:b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https://medium.com/datainpoint/</a:t>
            </a:r>
            <a:r>
              <a: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-pandas-</a:t>
            </a:r>
            <a:r>
              <a: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-python-</a:t>
            </a:r>
            <a:r>
              <a: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與資料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科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之旅</a:t>
            </a: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8dee36796d4a</a:t>
            </a: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中文情緒字典（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Chinese Sentiment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b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https://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github.com/sweslo17/chinese_sentiment</a:t>
            </a:r>
          </a:p>
          <a:p>
            <a:r>
              <a:rPr lang="en-US" altLang="zh-TW" sz="14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Jieba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结巴中文分辭</a:t>
            </a:r>
            <a:b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https://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github.com/fxsjy/jieba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Youtube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Subtitles Download Script</a:t>
            </a:r>
            <a:br>
              <a:rPr lang="en-US" altLang="zh-TW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https://github.com/qwertyuiop6/get_youtube_subtitle</a:t>
            </a:r>
            <a:endParaRPr lang="zh-TW" altLang="en-US" sz="1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1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DEMO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Gogoro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、草包市長、柯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….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https://www.bnext.com.tw/article/53525/ios13-is-coming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8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102519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專題動機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11606"/>
            <a:ext cx="6400800" cy="576368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AirPods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2 ?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71550"/>
            <a:ext cx="3384375" cy="30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QA??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6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專題目的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利用網路上的開箱文來分析此產品在實際使用的體驗評價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6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-180528" y="-20538"/>
            <a:ext cx="2808312" cy="1134126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07" y="0"/>
            <a:ext cx="3781985" cy="5143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26" y="346166"/>
            <a:ext cx="3378146" cy="44936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67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Technique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1367" y="134761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全球最大男性交友平台</a:t>
            </a:r>
            <a:endParaRPr lang="zh-TW" altLang="en-US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24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Technique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0811"/>
            <a:ext cx="2921174" cy="2921174"/>
          </a:xfrm>
        </p:spPr>
      </p:pic>
      <p:sp>
        <p:nvSpPr>
          <p:cNvPr id="8" name="文字方塊 7"/>
          <p:cNvSpPr txBox="1"/>
          <p:nvPr/>
        </p:nvSpPr>
        <p:spPr>
          <a:xfrm>
            <a:off x="621367" y="134761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全球最大男性交友平台</a:t>
            </a:r>
            <a:endParaRPr lang="zh-TW" altLang="en-US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7" y="2211710"/>
            <a:ext cx="4038148" cy="14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0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Technique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7544" y="1347614"/>
            <a:ext cx="3600400" cy="2664296"/>
          </a:xfrm>
          <a:prstGeom prst="round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7544" y="1347614"/>
            <a:ext cx="3744416" cy="2242344"/>
          </a:xfrm>
          <a:noFill/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TW" sz="2800" b="1" dirty="0" err="1">
                <a:latin typeface="微軟正黑體" pitchFamily="34" charset="-120"/>
                <a:ea typeface="微軟正黑體" pitchFamily="34" charset="-120"/>
                <a:cs typeface="+mj-cs"/>
              </a:rPr>
              <a:t>Json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  <a:cs typeface="+mj-cs"/>
              </a:rPr>
              <a:t>Pandas</a:t>
            </a:r>
          </a:p>
          <a:p>
            <a:pPr>
              <a:spcBef>
                <a:spcPct val="0"/>
              </a:spcBef>
            </a:pP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  <a:cs typeface="+mj-cs"/>
              </a:rPr>
              <a:t>Request</a:t>
            </a:r>
          </a:p>
          <a:p>
            <a:pPr>
              <a:spcBef>
                <a:spcPct val="0"/>
              </a:spcBef>
            </a:pPr>
            <a:r>
              <a:rPr lang="en-US" altLang="zh-TW" sz="2800" b="1" dirty="0" err="1">
                <a:latin typeface="微軟正黑體" pitchFamily="34" charset="-120"/>
                <a:ea typeface="微軟正黑體" pitchFamily="34" charset="-120"/>
                <a:cs typeface="+mj-cs"/>
              </a:rPr>
              <a:t>Beatifulsoup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TW" sz="2800" b="1" dirty="0" err="1">
                <a:latin typeface="微軟正黑體" pitchFamily="34" charset="-120"/>
                <a:ea typeface="微軟正黑體" pitchFamily="34" charset="-120"/>
                <a:cs typeface="+mj-cs"/>
              </a:rPr>
              <a:t>JieBa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  <a:cs typeface="+mj-cs"/>
              </a:rPr>
              <a:t>結巴斷詞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TW" sz="2800" b="1" dirty="0" err="1" smtClean="0"/>
              <a:t>Matplotlib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170489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已完成功能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輸入關鍵字或單一網址進行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搜尋頁面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爬蟲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可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從搜尋頁面上的結果進行單一網頁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分析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對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網頁的內容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斷詞比對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情緒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字典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顯示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網頁經過分析後正負評的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數據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可查看先前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分析過的紀錄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2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TODO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可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接受其他需求的分析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加入</a:t>
            </a:r>
            <a:r>
              <a:rPr lang="en-US" altLang="zh-TW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Youtube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上的外掛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CC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字幕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分析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情緒詞程度加權處理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U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化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(hen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重要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58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208</Words>
  <Application>Microsoft Office PowerPoint</Application>
  <PresentationFormat>如螢幕大小 (16:9)</PresentationFormat>
  <Paragraphs>61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期末專題報告</vt:lpstr>
      <vt:lpstr>專題動機</vt:lpstr>
      <vt:lpstr>專題目的</vt:lpstr>
      <vt:lpstr>流程圖</vt:lpstr>
      <vt:lpstr>Technique</vt:lpstr>
      <vt:lpstr>Technique</vt:lpstr>
      <vt:lpstr>Technique</vt:lpstr>
      <vt:lpstr>已完成功能</vt:lpstr>
      <vt:lpstr>TODO</vt:lpstr>
      <vt:lpstr>Predicament</vt:lpstr>
      <vt:lpstr>403 forbidden?</vt:lpstr>
      <vt:lpstr>403 forbidden?</vt:lpstr>
      <vt:lpstr>403 forbidden?</vt:lpstr>
      <vt:lpstr>關鍵字錯亂</vt:lpstr>
      <vt:lpstr>關鍵字錯亂</vt:lpstr>
      <vt:lpstr>中文語意難以判斷</vt:lpstr>
      <vt:lpstr>中文語意難以判斷</vt:lpstr>
      <vt:lpstr>Source</vt:lpstr>
      <vt:lpstr>DEMO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</dc:title>
  <dc:creator>Shen Yen Chun</dc:creator>
  <cp:lastModifiedBy>Shen Yen Chun</cp:lastModifiedBy>
  <cp:revision>21</cp:revision>
  <dcterms:created xsi:type="dcterms:W3CDTF">2019-06-02T13:42:17Z</dcterms:created>
  <dcterms:modified xsi:type="dcterms:W3CDTF">2019-06-04T13:12:19Z</dcterms:modified>
</cp:coreProperties>
</file>