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7E8D4-3FC5-4FC1-BC75-159CC31A1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3F39E4-AED5-480A-847D-75FD2C24C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54A3E4-6020-4DDA-84D9-6B0318D1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3D5EB-CE76-4BE5-BD69-594EE29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C24167-EF91-4B42-9835-C68DA247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890B4-8384-4F19-85A1-55C7E73D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6E80EF-045C-4DFD-8EF2-996752B3C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6BD7A2-39BA-4CF3-943D-A65B5448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9711C-8027-454E-BB3A-3E9213DC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822B9-4D61-4FC2-A41B-AF9C19A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6D90BD-21F1-4B06-9030-652512E2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B9BBE7-A3BD-486E-9301-19504211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689E1-EC08-4137-AE59-466E7B45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A082AF-E836-4870-BCBE-B52A8760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120730-75BD-49AE-A7C8-CADA99B9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8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FF836-57B0-40FE-BAD0-4A09FD1A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DBE3A-D5CF-4978-A2AA-C4A47584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A93182-9B16-4D06-86D5-87D7EF5A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796425-1F80-4852-9200-A67EECD2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3590D-E393-402D-B9F2-167B125E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52FEB-9C3F-4AC3-8E01-98BC0F97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C5317A-F1D6-4284-8C1B-AA3C9236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CCBDD4-1FFF-4136-AC0F-8864F86A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869B6-075D-422F-842F-82C93657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754EC8-ECB5-407B-8E6E-E945AD23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4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CA9D-BFBE-4A43-AC97-E7BFE5A5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C391C-9402-43CF-BA61-43FD352EF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81B9C4-92CA-4389-B241-0F52DF1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C0FF59-CBFF-4E11-B5BB-A38E5D84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095DFD-7E3E-45DB-92A6-B912ACA7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AACD2-D54D-43E9-89CF-1FCBA07C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4A4B2-865D-4711-8861-40A7BC6C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AE71CE-12F7-4410-81E1-35869836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1B5F68-B603-423E-BE7B-18064E77F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F4ABF7-2F17-4A71-B954-6F2AE618A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DD5CCD-3378-44FE-A951-CD49CC287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1BBDF2-6D56-4BF6-81B6-ED0211C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CF1333-560A-45E2-8CD5-D37BEF52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8AF8AB-90C4-415A-B681-AC4370A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0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9C77D-E08B-495E-B595-7B7423C3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453D5E-9CF4-4571-A923-79BAB8AE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49F607-723E-4F48-BC5D-E2B97770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85768-9083-42A2-90AF-933D0094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9FED74-F3E3-4916-95EE-0A7E7CFC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4D078F-D587-4FF5-B398-CE312047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1A8E8B-F27E-4B14-859F-235B3D4A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04277-51C8-4FD1-B9F9-DC125AB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74354-9AD2-4DCC-8108-FE60A7C2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E37464-5E93-463C-86D7-193B39A8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D64A6-11F8-489B-9BD9-2BC11B66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CF3031-2DF7-451F-A723-8F6C17BC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C0F6A3-B746-491F-9B0F-44BC18E7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73EA2-D8E9-427C-A8B4-F7074DFE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EC8582-43CF-4F1F-8290-82D8EBAAC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C92DD4-CBF6-4F3A-B4C0-503A0E2C2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2300B8-69B1-45AB-A99D-9D242009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6C8B37-2CAF-4E63-B429-C065707E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47A0E4-72AD-47C0-A488-217053F6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8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D86F7D-A6F5-4A45-A7BD-9276C4AD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5C36A-A479-4D4D-97D8-4DBAE9A3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B96F5-059D-4E98-AA9C-D17EC4758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9AB61-C900-4360-A91B-BBDBE41DB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3E9234-3982-45A1-AFDA-B6D609DE4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1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DA2F6-4E21-4108-87F7-17D028A69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Science for Design</a:t>
            </a:r>
            <a:br>
              <a:rPr lang="en-GB" dirty="0"/>
            </a:br>
            <a:r>
              <a:rPr lang="en-GB" dirty="0"/>
              <a:t>IDEAL-How are people using our feedback?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3D9D8-55D3-46EF-9149-20884E78D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Jerry Lin</a:t>
            </a:r>
          </a:p>
          <a:p>
            <a:r>
              <a:rPr lang="en-US" dirty="0"/>
              <a:t>Ego Shen</a:t>
            </a:r>
          </a:p>
          <a:p>
            <a:r>
              <a:rPr lang="en-US" dirty="0" err="1"/>
              <a:t>Hsin</a:t>
            </a:r>
            <a:r>
              <a:rPr lang="en-US" dirty="0"/>
              <a:t> </a:t>
            </a:r>
            <a:r>
              <a:rPr lang="en-US" dirty="0" err="1"/>
              <a:t>Chieh</a:t>
            </a:r>
            <a:r>
              <a:rPr lang="en-US" dirty="0"/>
              <a:t> Tsai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1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620C4-C244-450B-A244-E4ED40FB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256CF-94B6-4EE7-8DD5-B342C65A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Data Provided by Data Owner </a:t>
            </a:r>
          </a:p>
          <a:p>
            <a:r>
              <a:rPr lang="en-GB" dirty="0"/>
              <a:t>Audience – Data Owner (App Developer)</a:t>
            </a:r>
          </a:p>
          <a:p>
            <a:r>
              <a:rPr lang="en-GB" dirty="0"/>
              <a:t>Demonstration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39339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F62F-ADF6-4FE9-8AD1-96E9FDE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DFD72-002C-40AD-A2B4-4C180A0B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data is about the usage and app information of an app, IDEAL</a:t>
            </a:r>
          </a:p>
          <a:p>
            <a:r>
              <a:rPr lang="en-GB" dirty="0"/>
              <a:t>The app is used to collect feedback of energy use in people’s households.</a:t>
            </a:r>
          </a:p>
          <a:p>
            <a:r>
              <a:rPr lang="en-GB" dirty="0"/>
              <a:t>The analysis of data could help developers of IDEAL to improve the app.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50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38D6B-4A73-4851-B559-6750610F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Provided by Data Owner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B727C-4334-43BF-86A6-D41ED58C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363BFA-B08D-4348-BDE0-5BE75E09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1" y="1825625"/>
            <a:ext cx="1226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42D28-B829-4016-A2B5-D8370E32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Provided by Data Owner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A1D51-797C-4F3F-83C7-5AAEEDF8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A5FB2-E1B3-4FE5-9287-7715BFD1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1" y="18256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44AF-F53D-48C6-ABC2-B2AA4671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Audience – Data Owner (App Developer)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56DCC-F111-483E-8B4B-2226A5FC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What</a:t>
            </a:r>
            <a:r>
              <a:rPr lang="zh-TW" altLang="en-US" dirty="0"/>
              <a:t> </a:t>
            </a:r>
            <a:r>
              <a:rPr lang="en-GB" altLang="zh-TW" dirty="0"/>
              <a:t>we </a:t>
            </a:r>
            <a:r>
              <a:rPr lang="en-GB" dirty="0"/>
              <a:t>are trying to convey</a:t>
            </a:r>
          </a:p>
          <a:p>
            <a:r>
              <a:rPr lang="en-GB" dirty="0"/>
              <a:t>Part1: Who is the main participants</a:t>
            </a:r>
          </a:p>
          <a:p>
            <a:pPr marL="0" indent="0">
              <a:buNone/>
            </a:pPr>
            <a:r>
              <a:rPr lang="en-GB" dirty="0"/>
              <a:t>to help them know better about their users</a:t>
            </a:r>
          </a:p>
          <a:p>
            <a:r>
              <a:rPr lang="en-GB" dirty="0"/>
              <a:t>Part2: The details of login</a:t>
            </a:r>
          </a:p>
          <a:p>
            <a:pPr marL="0" indent="0">
              <a:buNone/>
            </a:pPr>
            <a:r>
              <a:rPr lang="en-GB" dirty="0"/>
              <a:t>to help them understand the times and the duration that user will use the App</a:t>
            </a:r>
          </a:p>
          <a:p>
            <a:r>
              <a:rPr lang="en-GB" dirty="0"/>
              <a:t>Part3: New features</a:t>
            </a:r>
          </a:p>
          <a:p>
            <a:pPr marL="0" indent="0">
              <a:buNone/>
            </a:pPr>
            <a:r>
              <a:rPr lang="en-GB" dirty="0"/>
              <a:t>to help them understand the relationship between new feature release time and user log in time and select the best time to release new features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88BC8-A6AF-4A34-9A6B-9EC9B9E8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088AF-6D6C-4315-B56C-6E7D2091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74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162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Data Science for Design IDEAL-How are people using our feedback?</vt:lpstr>
      <vt:lpstr>Outline</vt:lpstr>
      <vt:lpstr>Introduction</vt:lpstr>
      <vt:lpstr>Data Provided by Data Owner </vt:lpstr>
      <vt:lpstr>Data Provided by Data Owner </vt:lpstr>
      <vt:lpstr>Audience – Data Owner (App Developer)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Design</dc:title>
  <dc:creator>Windows User</dc:creator>
  <cp:lastModifiedBy>Windows User</cp:lastModifiedBy>
  <cp:revision>15</cp:revision>
  <dcterms:created xsi:type="dcterms:W3CDTF">2017-11-29T10:15:18Z</dcterms:created>
  <dcterms:modified xsi:type="dcterms:W3CDTF">2017-11-29T11:11:50Z</dcterms:modified>
</cp:coreProperties>
</file>