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-3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9028CF-F6FB-415A-88F7-79616E04837E}" type="datetimeFigureOut">
              <a:rPr lang="en-GB" smtClean="0"/>
              <a:t>2017-11-29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6E6EC2-C5CC-477E-9056-05388D6EF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46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8CF-F6FB-415A-88F7-79616E04837E}" type="datetimeFigureOut">
              <a:rPr lang="en-GB" smtClean="0"/>
              <a:t>2017-11-29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6EC2-C5CC-477E-9056-05388D6EF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5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9028CF-F6FB-415A-88F7-79616E04837E}" type="datetimeFigureOut">
              <a:rPr lang="en-GB" smtClean="0"/>
              <a:t>2017-11-29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6E6EC2-C5CC-477E-9056-05388D6EF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5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8CF-F6FB-415A-88F7-79616E04837E}" type="datetimeFigureOut">
              <a:rPr lang="en-GB" smtClean="0"/>
              <a:t>2017-11-29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56E6EC2-C5CC-477E-9056-05388D6EF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84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9028CF-F6FB-415A-88F7-79616E04837E}" type="datetimeFigureOut">
              <a:rPr lang="en-GB" smtClean="0"/>
              <a:t>2017-11-29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6E6EC2-C5CC-477E-9056-05388D6EF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8CF-F6FB-415A-88F7-79616E04837E}" type="datetimeFigureOut">
              <a:rPr lang="en-GB" smtClean="0"/>
              <a:t>2017-11-29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6EC2-C5CC-477E-9056-05388D6EF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95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8CF-F6FB-415A-88F7-79616E04837E}" type="datetimeFigureOut">
              <a:rPr lang="en-GB" smtClean="0"/>
              <a:t>2017-11-29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6EC2-C5CC-477E-9056-05388D6EF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39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8CF-F6FB-415A-88F7-79616E04837E}" type="datetimeFigureOut">
              <a:rPr lang="en-GB" smtClean="0"/>
              <a:t>2017-11-29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6EC2-C5CC-477E-9056-05388D6EF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11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8CF-F6FB-415A-88F7-79616E04837E}" type="datetimeFigureOut">
              <a:rPr lang="en-GB" smtClean="0"/>
              <a:t>2017-11-29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6EC2-C5CC-477E-9056-05388D6EF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11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9028CF-F6FB-415A-88F7-79616E04837E}" type="datetimeFigureOut">
              <a:rPr lang="en-GB" smtClean="0"/>
              <a:t>2017-11-29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6E6EC2-C5CC-477E-9056-05388D6EF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17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8CF-F6FB-415A-88F7-79616E04837E}" type="datetimeFigureOut">
              <a:rPr lang="en-GB" smtClean="0"/>
              <a:t>2017-11-29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6EC2-C5CC-477E-9056-05388D6EF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4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C9028CF-F6FB-415A-88F7-79616E04837E}" type="datetimeFigureOut">
              <a:rPr lang="en-GB" smtClean="0"/>
              <a:t>2017-11-29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56E6EC2-C5CC-477E-9056-05388D6EF15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166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0DA2F6-4E21-4108-87F7-17D028A69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Science for Design</a:t>
            </a:r>
            <a:br>
              <a:rPr lang="en-GB" dirty="0"/>
            </a:br>
            <a:r>
              <a:rPr lang="en-GB" dirty="0"/>
              <a:t>IDEAL-How are people using our feedback?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D3D9D8-55D3-46EF-9149-20884E78D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3258924"/>
            <a:ext cx="10993546" cy="590321"/>
          </a:xfrm>
        </p:spPr>
        <p:txBody>
          <a:bodyPr>
            <a:noAutofit/>
          </a:bodyPr>
          <a:lstStyle/>
          <a:p>
            <a:r>
              <a:rPr lang="en-US" altLang="zh-TW" sz="1800" dirty="0"/>
              <a:t>Jerry Lin</a:t>
            </a:r>
          </a:p>
          <a:p>
            <a:r>
              <a:rPr lang="en-US" sz="1800" dirty="0"/>
              <a:t>YI Shen</a:t>
            </a:r>
          </a:p>
          <a:p>
            <a:r>
              <a:rPr lang="en-US" sz="1800" dirty="0" err="1"/>
              <a:t>Hsin</a:t>
            </a:r>
            <a:r>
              <a:rPr lang="en-US" sz="1800" dirty="0"/>
              <a:t> </a:t>
            </a:r>
            <a:r>
              <a:rPr lang="en-US" sz="1800" dirty="0" err="1"/>
              <a:t>Chieh</a:t>
            </a:r>
            <a:r>
              <a:rPr lang="en-US" sz="1800" dirty="0"/>
              <a:t> Tsai</a:t>
            </a:r>
            <a:endParaRPr lang="en-GB" sz="1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DD0081-AF26-468A-9288-86C7F2E7BC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6" t="2939" r="8752" b="23712"/>
          <a:stretch/>
        </p:blipFill>
        <p:spPr>
          <a:xfrm>
            <a:off x="5939162" y="3258924"/>
            <a:ext cx="5486400" cy="260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61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1445B5-B914-4E9D-9656-DE9380A1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CDF4C5E-5F5A-4831-BD67-74CC0FC81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4" t="6875" r="5097" b="6756"/>
          <a:stretch/>
        </p:blipFill>
        <p:spPr>
          <a:xfrm>
            <a:off x="581192" y="1841464"/>
            <a:ext cx="5478294" cy="4068181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9FE6277-E9C6-4ABC-959D-E280BEC550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" t="7958" r="7090" b="8179"/>
          <a:stretch/>
        </p:blipFill>
        <p:spPr>
          <a:xfrm>
            <a:off x="6132513" y="1873188"/>
            <a:ext cx="5478295" cy="400473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D79E7D9-BDAC-45D7-AFFA-1329BC009EA8}"/>
              </a:ext>
            </a:extLst>
          </p:cNvPr>
          <p:cNvSpPr txBox="1"/>
          <p:nvPr/>
        </p:nvSpPr>
        <p:spPr>
          <a:xfrm>
            <a:off x="683580" y="5909645"/>
            <a:ext cx="1102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Part3: New features</a:t>
            </a:r>
          </a:p>
          <a:p>
            <a:r>
              <a:rPr lang="en-GB" dirty="0"/>
              <a:t>The released month of new feature is good but released hour in the afternoon need to adjusted to a later time. </a:t>
            </a:r>
          </a:p>
        </p:txBody>
      </p:sp>
    </p:spTree>
    <p:extLst>
      <p:ext uri="{BB962C8B-B14F-4D97-AF65-F5344CB8AC3E}">
        <p14:creationId xmlns:p14="http://schemas.microsoft.com/office/powerpoint/2010/main" val="342312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6620C4-C244-450B-A244-E4ED40FB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9256CF-94B6-4EE7-8DD5-B342C65AC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Data Provided by Data Owner </a:t>
            </a:r>
          </a:p>
          <a:p>
            <a:r>
              <a:rPr lang="en-GB" dirty="0"/>
              <a:t>Audience – Data Owner (App Developer)</a:t>
            </a:r>
          </a:p>
          <a:p>
            <a:r>
              <a:rPr lang="en-GB" dirty="0"/>
              <a:t>Demonstration of Analysis</a:t>
            </a:r>
          </a:p>
        </p:txBody>
      </p:sp>
    </p:spTree>
    <p:extLst>
      <p:ext uri="{BB962C8B-B14F-4D97-AF65-F5344CB8AC3E}">
        <p14:creationId xmlns:p14="http://schemas.microsoft.com/office/powerpoint/2010/main" val="393393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5F62F-ADF6-4FE9-8AD1-96E9FDEA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9DFD72-002C-40AD-A2B4-4C180A0BB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Our data is about the usage and app information of an app, IDEAL</a:t>
            </a:r>
          </a:p>
          <a:p>
            <a:r>
              <a:rPr lang="en-GB" dirty="0"/>
              <a:t>The app is used to collect feedback of energy use in people’s households.</a:t>
            </a:r>
          </a:p>
          <a:p>
            <a:r>
              <a:rPr lang="en-GB" dirty="0"/>
              <a:t>The analysis of data could help developers of IDEAL to improve the app.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650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A38D6B-4A73-4851-B559-6750610F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Provided by Data Owner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4B727C-4334-43BF-86A6-D41ED58C4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1363BFA-B08D-4348-BDE0-5BE75E09F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511" y="1807869"/>
            <a:ext cx="122630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8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042D28-B829-4016-A2B5-D8370E32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Provided by Data Owner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8A1D51-797C-4F3F-83C7-5AAEEDF80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1A5FB2-E1B3-4FE5-9287-7715BFD1F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511" y="1825625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5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144AF-F53D-48C6-ABC2-B2AA4671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Audience – Data Owner (App Developer)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E56DCC-F111-483E-8B4B-2226A5FCA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</a:t>
            </a:r>
            <a:r>
              <a:rPr lang="zh-TW" altLang="en-US" dirty="0"/>
              <a:t> </a:t>
            </a:r>
            <a:r>
              <a:rPr lang="en-GB" altLang="zh-TW" dirty="0"/>
              <a:t>we </a:t>
            </a:r>
            <a:r>
              <a:rPr lang="en-GB" dirty="0"/>
              <a:t>are trying to convey</a:t>
            </a:r>
          </a:p>
          <a:p>
            <a:r>
              <a:rPr lang="en-GB" dirty="0"/>
              <a:t>Part1: Who is the main participants</a:t>
            </a:r>
          </a:p>
          <a:p>
            <a:pPr marL="0" indent="0">
              <a:buNone/>
            </a:pPr>
            <a:r>
              <a:rPr lang="en-GB" dirty="0"/>
              <a:t>to help them know better about their users</a:t>
            </a:r>
          </a:p>
          <a:p>
            <a:r>
              <a:rPr lang="en-GB" dirty="0"/>
              <a:t>Part2: The details of login</a:t>
            </a:r>
          </a:p>
          <a:p>
            <a:pPr marL="0" indent="0">
              <a:buNone/>
            </a:pPr>
            <a:r>
              <a:rPr lang="en-GB" dirty="0"/>
              <a:t>to help them understand the times and the duration that user will use the App</a:t>
            </a:r>
          </a:p>
          <a:p>
            <a:r>
              <a:rPr lang="en-GB" dirty="0"/>
              <a:t>Part3: New features</a:t>
            </a:r>
          </a:p>
          <a:p>
            <a:pPr marL="0" indent="0">
              <a:buNone/>
            </a:pPr>
            <a:r>
              <a:rPr lang="en-GB" dirty="0"/>
              <a:t>to help them understand the relationship between new feature release time and user log in time and select the best time to release new features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26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88BC8-A6AF-4A34-9A6B-9EC9B9E8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7088AF-6D6C-4315-B56C-6E7D20914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Developer Guide</a:t>
            </a:r>
          </a:p>
          <a:p>
            <a:r>
              <a:rPr lang="en-GB" dirty="0"/>
              <a:t>Our main Findings</a:t>
            </a:r>
          </a:p>
          <a:p>
            <a:endParaRPr lang="en-GB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AC38FE6-03D4-4484-ACA2-DE9AD3FFC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92" t="15437" r="40811" b="36562"/>
          <a:stretch/>
        </p:blipFill>
        <p:spPr>
          <a:xfrm>
            <a:off x="9245884" y="2566876"/>
            <a:ext cx="2364923" cy="329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4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89BD54-0B77-4E82-8469-95E82990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7404A2-FC6F-45E0-8710-C6B53512E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477104"/>
          </a:xfrm>
        </p:spPr>
        <p:txBody>
          <a:bodyPr>
            <a:normAutofit/>
          </a:bodyPr>
          <a:lstStyle/>
          <a:p>
            <a:r>
              <a:rPr lang="en-GB" dirty="0"/>
              <a:t>Part1: Who is the main participants</a:t>
            </a:r>
          </a:p>
          <a:p>
            <a:pPr lvl="1"/>
            <a:r>
              <a:rPr lang="en-GB" dirty="0"/>
              <a:t>There are more female participants than male.</a:t>
            </a:r>
          </a:p>
          <a:p>
            <a:pPr lvl="1"/>
            <a:r>
              <a:rPr lang="en-GB" dirty="0"/>
              <a:t>Participants aged 30-34 occupies the largest number of all participants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064CF7E-89F9-47EC-9DCA-3D1BD6BE7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49" y="4318643"/>
            <a:ext cx="2838101" cy="201147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873916C-9B39-4DAD-8218-8986A392D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33" y="3429000"/>
            <a:ext cx="1017318" cy="89442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8EF0A47-CBB4-4BF3-9A17-AA050A03F7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7535" r="7811"/>
          <a:stretch/>
        </p:blipFill>
        <p:spPr>
          <a:xfrm>
            <a:off x="3524435" y="3526295"/>
            <a:ext cx="8300621" cy="305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0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89BD54-0B77-4E82-8469-95E82990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7404A2-FC6F-45E0-8710-C6B53512E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47710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Part2: The details of login</a:t>
            </a:r>
          </a:p>
          <a:p>
            <a:pPr lvl="1"/>
            <a:r>
              <a:rPr lang="en-GB" dirty="0"/>
              <a:t>Most participant log in duration is below 500 second (8 minute 20 second) and there are only very few people logged in over 2000 second (33 minute 20 second).</a:t>
            </a:r>
          </a:p>
          <a:p>
            <a:pPr lvl="1"/>
            <a:r>
              <a:rPr lang="en-GB" dirty="0"/>
              <a:t>The user largest logged in times 265, the average log in time is around 24, and the smallest log in time is 1.</a:t>
            </a:r>
          </a:p>
          <a:p>
            <a:pPr lvl="1"/>
            <a:r>
              <a:rPr lang="en-GB" dirty="0"/>
              <a:t>Participants tend to login to system after summer.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A4C5367-9D5A-4610-B138-5946C11A4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30" y="3657602"/>
            <a:ext cx="5788846" cy="284458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35A0584-1F1B-47C4-8D84-C9A9DE80ED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9" r="6285"/>
          <a:stretch/>
        </p:blipFill>
        <p:spPr>
          <a:xfrm>
            <a:off x="6777227" y="3454538"/>
            <a:ext cx="4833580" cy="306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89948"/>
      </p:ext>
    </p:extLst>
  </p:cSld>
  <p:clrMapOvr>
    <a:masterClrMapping/>
  </p:clrMapOvr>
</p:sld>
</file>

<file path=ppt/theme/theme1.xml><?xml version="1.0" encoding="utf-8"?>
<a:theme xmlns:a="http://schemas.openxmlformats.org/drawingml/2006/main" name="紅利">
  <a:themeElements>
    <a:clrScheme name="紅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TM03457464[[fn=紅利]]</Template>
  <TotalTime>136</TotalTime>
  <Words>295</Words>
  <Application>Microsoft Office PowerPoint</Application>
  <PresentationFormat>寬螢幕</PresentationFormat>
  <Paragraphs>38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微軟正黑體</vt:lpstr>
      <vt:lpstr>Gill Sans MT</vt:lpstr>
      <vt:lpstr>Wingdings 2</vt:lpstr>
      <vt:lpstr>紅利</vt:lpstr>
      <vt:lpstr>Data Science for Design IDEAL-How are people using our feedback?</vt:lpstr>
      <vt:lpstr>Outline</vt:lpstr>
      <vt:lpstr>Introduction</vt:lpstr>
      <vt:lpstr>Data Provided by Data Owner </vt:lpstr>
      <vt:lpstr>Data Provided by Data Owner </vt:lpstr>
      <vt:lpstr>Audience – Data Owner (App Developer)</vt:lpstr>
      <vt:lpstr>Demonstration</vt:lpstr>
      <vt:lpstr>Demonstration</vt:lpstr>
      <vt:lpstr>Demonstration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Design</dc:title>
  <dc:creator>Windows User</dc:creator>
  <cp:lastModifiedBy>Windows User</cp:lastModifiedBy>
  <cp:revision>26</cp:revision>
  <dcterms:created xsi:type="dcterms:W3CDTF">2017-11-29T10:15:18Z</dcterms:created>
  <dcterms:modified xsi:type="dcterms:W3CDTF">2017-11-29T19:41:54Z</dcterms:modified>
</cp:coreProperties>
</file>