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5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028CF-F6FB-415A-88F7-79616E04837E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6E6EC2-C5CC-477E-9056-05388D6EF15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166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20DA2F6-4E21-4108-87F7-17D028A69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Science for Design</a:t>
            </a:r>
            <a:br>
              <a:rPr lang="en-GB" dirty="0"/>
            </a:br>
            <a:r>
              <a:rPr lang="en-GB" dirty="0"/>
              <a:t>IDEAL-How are people using our feedback?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5D3D9D8-55D3-46EF-9149-20884E78D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258924"/>
            <a:ext cx="10993546" cy="590321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Jerry Lin</a:t>
            </a:r>
          </a:p>
          <a:p>
            <a:r>
              <a:rPr lang="en-US" sz="1800" dirty="0"/>
              <a:t>YI Shen</a:t>
            </a:r>
          </a:p>
          <a:p>
            <a:r>
              <a:rPr lang="en-US" sz="1800" dirty="0" err="1"/>
              <a:t>Hsin</a:t>
            </a:r>
            <a:r>
              <a:rPr lang="en-US" sz="1800" dirty="0"/>
              <a:t> </a:t>
            </a:r>
            <a:r>
              <a:rPr lang="en-US" sz="1800" dirty="0" err="1"/>
              <a:t>Chieh</a:t>
            </a:r>
            <a:r>
              <a:rPr lang="en-US" sz="1800" dirty="0"/>
              <a:t> Tsai</a:t>
            </a:r>
            <a:endParaRPr lang="en-GB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6CDD0081-AF26-468A-9288-86C7F2E7B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t="2939" r="8752" b="23712"/>
          <a:stretch/>
        </p:blipFill>
        <p:spPr>
          <a:xfrm>
            <a:off x="5939162" y="3258924"/>
            <a:ext cx="5486400" cy="26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6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31445B5-B914-4E9D-9656-DE9380A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2CDF4C5E-5F5A-4831-BD67-74CC0FC81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6875" r="5097" b="6756"/>
          <a:stretch/>
        </p:blipFill>
        <p:spPr>
          <a:xfrm>
            <a:off x="581192" y="1841464"/>
            <a:ext cx="5478294" cy="406818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9FE6277-E9C6-4ABC-959D-E280BEC55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958" r="7090" b="8179"/>
          <a:stretch/>
        </p:blipFill>
        <p:spPr>
          <a:xfrm>
            <a:off x="6132513" y="1873188"/>
            <a:ext cx="5478295" cy="400473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xmlns="" id="{897404A2-FC6F-45E0-8710-C6B53512EDA0}"/>
              </a:ext>
            </a:extLst>
          </p:cNvPr>
          <p:cNvSpPr txBox="1">
            <a:spLocks/>
          </p:cNvSpPr>
          <p:nvPr/>
        </p:nvSpPr>
        <p:spPr>
          <a:xfrm>
            <a:off x="581192" y="5877922"/>
            <a:ext cx="11029615" cy="757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 smtClean="0"/>
              <a:t>Part3</a:t>
            </a:r>
            <a:r>
              <a:rPr lang="en-GB" altLang="zh-CN" dirty="0"/>
              <a:t>: </a:t>
            </a:r>
            <a:r>
              <a:rPr lang="en-GB" altLang="zh-CN" dirty="0" smtClean="0"/>
              <a:t>Relationship between New features and Login Time</a:t>
            </a:r>
            <a:endParaRPr lang="en-GB" altLang="zh-CN" dirty="0"/>
          </a:p>
          <a:p>
            <a:pPr lvl="1"/>
            <a:r>
              <a:rPr lang="en-GB" altLang="zh-CN" dirty="0" smtClean="0"/>
              <a:t>The </a:t>
            </a:r>
            <a:r>
              <a:rPr lang="en-GB" altLang="zh-CN" dirty="0"/>
              <a:t>released </a:t>
            </a:r>
            <a:r>
              <a:rPr lang="en-GB" altLang="zh-CN" dirty="0" smtClean="0"/>
              <a:t>time of new feature could be adjusted according  to participants’ login time. 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42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6620C4-C244-450B-A244-E4ED40F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B9256CF-94B6-4EE7-8DD5-B342C65A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Data Provided by Data Owner </a:t>
            </a:r>
          </a:p>
          <a:p>
            <a:r>
              <a:rPr lang="en-GB" dirty="0"/>
              <a:t>Audience – Data Owner (App Developer)</a:t>
            </a:r>
          </a:p>
          <a:p>
            <a:r>
              <a:rPr lang="en-GB" dirty="0"/>
              <a:t>Demonstration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39339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485F62F-ADF6-4FE9-8AD1-96E9FDE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A9DFD72-002C-40AD-A2B4-4C180A0B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data is about the usage and app information of an app, IDEAL</a:t>
            </a:r>
          </a:p>
          <a:p>
            <a:r>
              <a:rPr lang="en-GB" dirty="0"/>
              <a:t>The app is used to collect feedback of energy use in people’s households.</a:t>
            </a:r>
          </a:p>
          <a:p>
            <a:r>
              <a:rPr lang="en-GB" dirty="0"/>
              <a:t>The analysis of data could help developers of IDEAL to improve the app.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50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7A38D6B-4A73-4851-B559-6750610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34B727C-4334-43BF-86A6-D41ED58C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1363BFA-B08D-4348-BDE0-5BE75E09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07869"/>
            <a:ext cx="12263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D042D28-B829-4016-A2B5-D8370E3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Provided by Data Owner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8A1D51-797C-4F3F-83C7-5AAEEDF8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B1A5FB2-E1B3-4FE5-9287-7715BFD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1" y="18256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9144AF-F53D-48C6-ABC2-B2AA4671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Audience – Data Owner (App Developer)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E56DCC-F111-483E-8B4B-2226A5FC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</a:t>
            </a:r>
            <a:r>
              <a:rPr lang="zh-TW" altLang="en-US" dirty="0"/>
              <a:t> </a:t>
            </a:r>
            <a:r>
              <a:rPr lang="en-GB" altLang="zh-TW" dirty="0"/>
              <a:t>we </a:t>
            </a:r>
            <a:r>
              <a:rPr lang="en-GB" dirty="0"/>
              <a:t>are trying to convey</a:t>
            </a:r>
          </a:p>
          <a:p>
            <a:r>
              <a:rPr lang="en-GB" dirty="0"/>
              <a:t>Part1: Who is the main participants</a:t>
            </a:r>
          </a:p>
          <a:p>
            <a:pPr marL="0" indent="0">
              <a:buNone/>
            </a:pPr>
            <a:r>
              <a:rPr lang="en-GB" dirty="0"/>
              <a:t>to help them know better about their users</a:t>
            </a:r>
          </a:p>
          <a:p>
            <a:r>
              <a:rPr lang="en-GB" dirty="0"/>
              <a:t>Part2: The details of login</a:t>
            </a:r>
          </a:p>
          <a:p>
            <a:pPr marL="0" indent="0">
              <a:buNone/>
            </a:pPr>
            <a:r>
              <a:rPr lang="en-GB" dirty="0"/>
              <a:t>to help them understand the times and the duration that user will use the App</a:t>
            </a:r>
          </a:p>
          <a:p>
            <a:r>
              <a:rPr lang="en-GB" dirty="0"/>
              <a:t>Part3: New features</a:t>
            </a:r>
          </a:p>
          <a:p>
            <a:pPr marL="0" indent="0">
              <a:buNone/>
            </a:pPr>
            <a:r>
              <a:rPr lang="en-GB" dirty="0"/>
              <a:t>to help them understand the relationship between new feature release time and user log in time and select the best time to release new features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488BC8-A6AF-4A34-9A6B-9EC9B9E8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A7088AF-6D6C-4315-B56C-6E7D2091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Developer Guide</a:t>
            </a:r>
          </a:p>
          <a:p>
            <a:r>
              <a:rPr lang="en-GB" dirty="0"/>
              <a:t>Our main Findings</a:t>
            </a:r>
          </a:p>
          <a:p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C38FE6-03D4-4484-ACA2-DE9AD3FFC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2" t="15437" r="40811" b="36562"/>
          <a:stretch/>
        </p:blipFill>
        <p:spPr>
          <a:xfrm>
            <a:off x="9245884" y="2566876"/>
            <a:ext cx="2364923" cy="32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4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89BD54-0B77-4E82-8469-95E8299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7404A2-FC6F-45E0-8710-C6B53512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77104"/>
          </a:xfrm>
        </p:spPr>
        <p:txBody>
          <a:bodyPr>
            <a:normAutofit/>
          </a:bodyPr>
          <a:lstStyle/>
          <a:p>
            <a:r>
              <a:rPr lang="en-GB" dirty="0"/>
              <a:t>Part1: Who is the main participants</a:t>
            </a:r>
          </a:p>
          <a:p>
            <a:pPr lvl="1"/>
            <a:r>
              <a:rPr lang="en-GB" dirty="0"/>
              <a:t>There are more female participants than male.</a:t>
            </a:r>
          </a:p>
          <a:p>
            <a:pPr lvl="1"/>
            <a:r>
              <a:rPr lang="en-GB" dirty="0"/>
              <a:t>Participants aged 30-34 </a:t>
            </a:r>
            <a:r>
              <a:rPr lang="en-GB" dirty="0" smtClean="0"/>
              <a:t>occupy </a:t>
            </a:r>
            <a:r>
              <a:rPr lang="en-GB" dirty="0"/>
              <a:t>the largest number of all participants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064CF7E-89F9-47EC-9DCA-3D1BD6BE7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9" y="4318643"/>
            <a:ext cx="2838101" cy="20114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F873916C-9B39-4DAD-8218-8986A392D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33" y="3429000"/>
            <a:ext cx="1017318" cy="8944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8EF0A47-CBB4-4BF3-9A17-AA050A03F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7535" r="7811"/>
          <a:stretch/>
        </p:blipFill>
        <p:spPr>
          <a:xfrm>
            <a:off x="3524435" y="3526295"/>
            <a:ext cx="8300621" cy="30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89BD54-0B77-4E82-8469-95E82990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BA4C5367-9D5A-4610-B138-5946C11A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0" y="3657602"/>
            <a:ext cx="5788846" cy="28445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835A0584-1F1B-47C4-8D84-C9A9DE80E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r="6285"/>
          <a:stretch/>
        </p:blipFill>
        <p:spPr>
          <a:xfrm>
            <a:off x="6056671" y="3657600"/>
            <a:ext cx="5554136" cy="286100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97404A2-FC6F-45E0-8710-C6B53512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7710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Part2: The details of login</a:t>
            </a:r>
          </a:p>
          <a:p>
            <a:pPr lvl="1"/>
            <a:r>
              <a:rPr lang="en-GB" dirty="0"/>
              <a:t>Most participant log in duration is below 500 second (8 minute 20 second) and there are only very few people logged in over 2000 second (33 minute 20 second).</a:t>
            </a:r>
          </a:p>
          <a:p>
            <a:pPr lvl="1"/>
            <a:r>
              <a:rPr lang="en-GB" dirty="0"/>
              <a:t>The </a:t>
            </a:r>
            <a:r>
              <a:rPr lang="en-GB" dirty="0" smtClean="0"/>
              <a:t>maximum of logged </a:t>
            </a:r>
            <a:r>
              <a:rPr lang="en-GB" dirty="0"/>
              <a:t>in </a:t>
            </a:r>
            <a:r>
              <a:rPr lang="en-GB" dirty="0" smtClean="0"/>
              <a:t>times is 265 times, </a:t>
            </a:r>
            <a:r>
              <a:rPr lang="en-GB" dirty="0"/>
              <a:t>the average </a:t>
            </a:r>
            <a:r>
              <a:rPr lang="en-GB" dirty="0" smtClean="0"/>
              <a:t>of log </a:t>
            </a:r>
            <a:r>
              <a:rPr lang="en-GB" dirty="0"/>
              <a:t>in time is around </a:t>
            </a:r>
            <a:r>
              <a:rPr lang="en-GB" dirty="0" smtClean="0"/>
              <a:t>24 times, </a:t>
            </a:r>
            <a:r>
              <a:rPr lang="en-GB" dirty="0"/>
              <a:t>and the </a:t>
            </a:r>
            <a:r>
              <a:rPr lang="en-GB" dirty="0" smtClean="0"/>
              <a:t>minimum </a:t>
            </a:r>
            <a:r>
              <a:rPr lang="en-GB" dirty="0"/>
              <a:t>log in time is </a:t>
            </a:r>
            <a:r>
              <a:rPr lang="en-GB" dirty="0" smtClean="0"/>
              <a:t>1 time.</a:t>
            </a:r>
            <a:endParaRPr lang="en-GB" dirty="0"/>
          </a:p>
          <a:p>
            <a:pPr lvl="1"/>
            <a:r>
              <a:rPr lang="en-GB" dirty="0"/>
              <a:t>Participants tend to login to </a:t>
            </a:r>
            <a:r>
              <a:rPr lang="en-GB" dirty="0" smtClean="0"/>
              <a:t>IDEAL</a:t>
            </a:r>
            <a:r>
              <a:rPr lang="en-GB" dirty="0" smtClean="0"/>
              <a:t> from July to October. (Midsummer </a:t>
            </a:r>
            <a:r>
              <a:rPr lang="en-GB" dirty="0" smtClean="0"/>
              <a:t>to autumn.)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999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紅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TM03457464[[fn=紅利]]</Template>
  <TotalTime>192</TotalTime>
  <Words>306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微軟正黑體</vt:lpstr>
      <vt:lpstr>华文中宋</vt:lpstr>
      <vt:lpstr>Gill Sans MT</vt:lpstr>
      <vt:lpstr>Wingdings 2</vt:lpstr>
      <vt:lpstr>紅利</vt:lpstr>
      <vt:lpstr>Data Science for Design IDEAL-How are people using our feedback?</vt:lpstr>
      <vt:lpstr>Outline</vt:lpstr>
      <vt:lpstr>Introduction</vt:lpstr>
      <vt:lpstr>Data Provided by Data Owner </vt:lpstr>
      <vt:lpstr>Data Provided by Data Owner </vt:lpstr>
      <vt:lpstr>Audience – Data Owner (App Developer)</vt:lpstr>
      <vt:lpstr>Demonstration</vt:lpstr>
      <vt:lpstr>Demonstration</vt:lpstr>
      <vt:lpstr>Demonstration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Design</dc:title>
  <dc:creator>Windows User</dc:creator>
  <cp:lastModifiedBy>Jerry</cp:lastModifiedBy>
  <cp:revision>32</cp:revision>
  <dcterms:created xsi:type="dcterms:W3CDTF">2017-11-29T10:15:18Z</dcterms:created>
  <dcterms:modified xsi:type="dcterms:W3CDTF">2017-11-30T02:30:02Z</dcterms:modified>
</cp:coreProperties>
</file>