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60" r:id="rId6"/>
    <p:sldId id="257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29E"/>
    <a:srgbClr val="008986"/>
    <a:srgbClr val="9FEFEB"/>
    <a:srgbClr val="21C9C1"/>
    <a:srgbClr val="B0DEEC"/>
    <a:srgbClr val="00BCB8"/>
    <a:srgbClr val="00ECE6"/>
    <a:srgbClr val="66CCFF"/>
    <a:srgbClr val="009999"/>
    <a:srgbClr val="25D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3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C883C-870A-4EBB-8038-D6CB97814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1BB06A-A6A0-4C3C-B8E2-75BA8B0EA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EF1AC-6454-4EE6-A557-0C2677E5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3332CF-553F-4BE7-BC90-9E778EFC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EECAC3-7C60-458E-935A-9E2FFEF8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897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90185-E78D-450D-824E-55C1C42E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929760-1F0C-4C54-944E-343AFB279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CE255C-0F84-40F0-81B7-BD2D99D4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95FE49-3322-4179-8FE2-E854D6B9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FA48E3-5E14-43EF-8123-475963BF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399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6DE913-F241-4B3C-8BD1-EB97B320F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DB6B74-2C8F-4157-A9ED-620AC9983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A78BE-B85C-4ACE-8F8C-6D78E339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3ABA8-51DA-4D0C-98FB-2E13B30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FD8A9-01C2-48E5-88EE-0051CD4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79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B963A-CF75-45A3-B059-A4FE4208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462F5-9D51-4F22-8C3F-3C05A61A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7E6BB-81F2-476B-8762-EE2224EE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98D0A8-8105-47BD-8B47-119B93B0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A459D7-0A18-4B5B-9236-FBFE979F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7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AAF8A-FB8F-4067-95D8-3EF2A9B8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6FB2E3-667B-4A52-9F16-73119E681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8A153C-D46A-4207-ADF0-4F6532DB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71EC2C-40B0-4E37-8832-4A1839AD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CDF33-4255-48FA-87FE-97221D20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398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C583-349B-46DB-9FAA-6008DA770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51C5F-C322-452A-8611-13DA99337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BF5437-8579-46C1-93D2-8F91F5BFD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9AC621-2E93-4010-82F8-207BD3004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9C6BB8-27DE-436F-85D8-CE165530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D3F659-6454-4BDB-9F6C-4903AF7C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10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30E66-6453-4B25-8866-BF8E1645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FCED2D-4F65-4792-A7DA-8A4D5B4DE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3EE70F-92C6-4A0B-90A6-4F653B13A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896CF0-CA9B-4B00-A067-F85676B7A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B73229-A182-4761-8018-925B9130E0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514FF3-8EE6-4701-B37C-37F2A82F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FB3867-E8A0-442A-BDED-B44292C7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7140CE-9196-44CE-B451-67EAF5F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50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89047-219E-4E4E-A992-18AAA2F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C4EEE-64B3-4280-9E23-DE50ED60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F6461D-31DD-459D-896A-34991755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1FC23E-B6BE-4B93-AF2A-262B1A46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56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E883C5-0197-4E17-B338-A7D617BF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54511E-E7F8-43C1-971E-34AB3F6E9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27F12-ADE1-4752-838D-DE0EC2DB0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9262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D1CA6-E0C0-422B-8479-4D561BF4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C155-EB6C-407A-9F99-54415A74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F2AF3A-008C-46B1-8061-F8A0E7E3C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5AACA9-E425-4A1B-8DBA-BE3BB118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56008-0825-473D-963F-80EED4EEE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4CB8E3-6C2D-4C7B-A949-8130AFE1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06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3FAD7-DC00-49C0-B6DF-CAB21E90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2220641-60CF-415C-A7C8-371DE3A60F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FCDCE2-D1D4-4AF1-8F77-80EC3B430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690BD8-21F6-4E7B-8A5B-9FD4B2D1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A92F5A-6E4D-459B-A33E-14847717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7200AD-D254-4584-8995-0AA531E8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238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3CD4B3-A774-4A9F-BC7A-D812A203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0F4008-38CA-4E1E-B18F-C85E91A2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662E4-6656-43AE-A1A6-6F53A4A784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1BF26-CF7B-40C3-9EA1-DC56D78F6591}" type="datetimeFigureOut">
              <a:rPr lang="es-PE" smtClean="0"/>
              <a:t>24/04/2025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1D8D5F-AC9E-4126-A54B-A7E2B1C0C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57CC8-5AF9-4407-A21E-9DECE15BC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772F1-3479-4A54-80E6-E7CF263BCFA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237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EFEB">
            <a:alpha val="5098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98A49A4-1E11-44B1-A8E6-D97C48FF5B5A}"/>
              </a:ext>
            </a:extLst>
          </p:cNvPr>
          <p:cNvSpPr/>
          <p:nvPr/>
        </p:nvSpPr>
        <p:spPr>
          <a:xfrm>
            <a:off x="0" y="1170036"/>
            <a:ext cx="1787238" cy="5687962"/>
          </a:xfrm>
          <a:prstGeom prst="rect">
            <a:avLst/>
          </a:prstGeom>
          <a:solidFill>
            <a:srgbClr val="0066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7C59B69-23C5-40CF-836F-0DBE7AF8F50E}"/>
              </a:ext>
            </a:extLst>
          </p:cNvPr>
          <p:cNvSpPr/>
          <p:nvPr/>
        </p:nvSpPr>
        <p:spPr>
          <a:xfrm>
            <a:off x="0" y="-362"/>
            <a:ext cx="1787238" cy="1170037"/>
          </a:xfrm>
          <a:prstGeom prst="rect">
            <a:avLst/>
          </a:prstGeom>
          <a:solidFill>
            <a:srgbClr val="0066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n>
                <a:solidFill>
                  <a:srgbClr val="006666"/>
                </a:solidFill>
              </a:ln>
              <a:solidFill>
                <a:srgbClr val="293D30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5AC14C9-060B-4732-AE0F-5215CD5845D4}"/>
              </a:ext>
            </a:extLst>
          </p:cNvPr>
          <p:cNvSpPr/>
          <p:nvPr/>
        </p:nvSpPr>
        <p:spPr>
          <a:xfrm rot="16200000">
            <a:off x="10600961" y="-614665"/>
            <a:ext cx="527664" cy="2399367"/>
          </a:xfrm>
          <a:prstGeom prst="roundRect">
            <a:avLst/>
          </a:prstGeom>
          <a:solidFill>
            <a:srgbClr val="0066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ln>
                <a:solidFill>
                  <a:srgbClr val="006666"/>
                </a:solidFill>
              </a:ln>
              <a:solidFill>
                <a:srgbClr val="293D30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B903FD-33EB-47ED-A6A5-455E3276362D}"/>
              </a:ext>
            </a:extLst>
          </p:cNvPr>
          <p:cNvSpPr/>
          <p:nvPr/>
        </p:nvSpPr>
        <p:spPr>
          <a:xfrm rot="16200000">
            <a:off x="6404600" y="-4617362"/>
            <a:ext cx="1170038" cy="10404762"/>
          </a:xfrm>
          <a:prstGeom prst="rect">
            <a:avLst/>
          </a:prstGeom>
          <a:solidFill>
            <a:srgbClr val="00666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487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7000">
              <a:srgbClr val="9FEFEB"/>
            </a:gs>
            <a:gs pos="93000">
              <a:schemeClr val="accent1">
                <a:lumMod val="45000"/>
                <a:lumOff val="55000"/>
                <a:alpha val="93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CD6A5722-3D94-44E4-96EF-7E18361F9BC0}"/>
              </a:ext>
            </a:extLst>
          </p:cNvPr>
          <p:cNvSpPr/>
          <p:nvPr/>
        </p:nvSpPr>
        <p:spPr>
          <a:xfrm>
            <a:off x="0" y="1170036"/>
            <a:ext cx="1737360" cy="5687962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6042BC2-72BF-4002-BF08-EDB22CFFE7BC}"/>
              </a:ext>
            </a:extLst>
          </p:cNvPr>
          <p:cNvSpPr/>
          <p:nvPr/>
        </p:nvSpPr>
        <p:spPr>
          <a:xfrm>
            <a:off x="0" y="-362"/>
            <a:ext cx="1737360" cy="1170037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BDE3B0E-A811-4269-B2CF-BF741498BE38}"/>
              </a:ext>
            </a:extLst>
          </p:cNvPr>
          <p:cNvSpPr/>
          <p:nvPr/>
        </p:nvSpPr>
        <p:spPr>
          <a:xfrm rot="16200000">
            <a:off x="6379662" y="-4627328"/>
            <a:ext cx="1170038" cy="10454641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297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7000">
              <a:srgbClr val="9FEFEB"/>
            </a:gs>
            <a:gs pos="93000">
              <a:schemeClr val="accent1">
                <a:lumMod val="45000"/>
                <a:lumOff val="55000"/>
                <a:alpha val="93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FBDE3B0E-A811-4269-B2CF-BF741498BE38}"/>
              </a:ext>
            </a:extLst>
          </p:cNvPr>
          <p:cNvSpPr/>
          <p:nvPr/>
        </p:nvSpPr>
        <p:spPr>
          <a:xfrm rot="16200000">
            <a:off x="5681852" y="-5666875"/>
            <a:ext cx="828306" cy="12192003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4880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7000">
              <a:srgbClr val="9FEFEB"/>
            </a:gs>
            <a:gs pos="93000">
              <a:schemeClr val="accent1">
                <a:lumMod val="45000"/>
                <a:lumOff val="55000"/>
                <a:alpha val="93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B903FD-33EB-47ED-A6A5-455E3276362D}"/>
              </a:ext>
            </a:extLst>
          </p:cNvPr>
          <p:cNvSpPr/>
          <p:nvPr/>
        </p:nvSpPr>
        <p:spPr>
          <a:xfrm rot="16200000">
            <a:off x="5735321" y="-5735320"/>
            <a:ext cx="721359" cy="1219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698057-D406-4ADD-AA94-B1E6AD27CE60}"/>
              </a:ext>
            </a:extLst>
          </p:cNvPr>
          <p:cNvSpPr/>
          <p:nvPr/>
        </p:nvSpPr>
        <p:spPr>
          <a:xfrm rot="16200000">
            <a:off x="1475039" y="-379616"/>
            <a:ext cx="804489" cy="334817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91D5188-8681-497D-B767-BC089ABBFADE}"/>
              </a:ext>
            </a:extLst>
          </p:cNvPr>
          <p:cNvSpPr/>
          <p:nvPr/>
        </p:nvSpPr>
        <p:spPr>
          <a:xfrm rot="16200000">
            <a:off x="5442520" y="-676575"/>
            <a:ext cx="804490" cy="373888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3BD81F9-BBF6-407B-B38D-FCDB2988EA0E}"/>
              </a:ext>
            </a:extLst>
          </p:cNvPr>
          <p:cNvSpPr/>
          <p:nvPr/>
        </p:nvSpPr>
        <p:spPr>
          <a:xfrm rot="16200000">
            <a:off x="9661235" y="-630853"/>
            <a:ext cx="804493" cy="385064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842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47000">
              <a:srgbClr val="9FEFEB"/>
            </a:gs>
            <a:gs pos="93000">
              <a:schemeClr val="accent1">
                <a:lumMod val="45000"/>
                <a:lumOff val="55000"/>
                <a:alpha val="93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5B903FD-33EB-47ED-A6A5-455E3276362D}"/>
              </a:ext>
            </a:extLst>
          </p:cNvPr>
          <p:cNvSpPr/>
          <p:nvPr/>
        </p:nvSpPr>
        <p:spPr>
          <a:xfrm rot="16200000">
            <a:off x="5735320" y="-5735320"/>
            <a:ext cx="721359" cy="1219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698057-D406-4ADD-AA94-B1E6AD27CE60}"/>
              </a:ext>
            </a:extLst>
          </p:cNvPr>
          <p:cNvSpPr/>
          <p:nvPr/>
        </p:nvSpPr>
        <p:spPr>
          <a:xfrm rot="16200000">
            <a:off x="1475039" y="-379616"/>
            <a:ext cx="804489" cy="334817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91D5188-8681-497D-B767-BC089ABBFADE}"/>
              </a:ext>
            </a:extLst>
          </p:cNvPr>
          <p:cNvSpPr/>
          <p:nvPr/>
        </p:nvSpPr>
        <p:spPr>
          <a:xfrm rot="16200000">
            <a:off x="5442520" y="-574975"/>
            <a:ext cx="804490" cy="373888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3BD81F9-BBF6-407B-B38D-FCDB2988EA0E}"/>
              </a:ext>
            </a:extLst>
          </p:cNvPr>
          <p:cNvSpPr/>
          <p:nvPr/>
        </p:nvSpPr>
        <p:spPr>
          <a:xfrm rot="16200000">
            <a:off x="9661235" y="-630853"/>
            <a:ext cx="804493" cy="3850644"/>
          </a:xfrm>
          <a:prstGeom prst="round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8979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66">
            <a:alpha val="5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4997915D-F5FE-43B1-BFF6-A17971F19D37}"/>
              </a:ext>
            </a:extLst>
          </p:cNvPr>
          <p:cNvSpPr/>
          <p:nvPr/>
        </p:nvSpPr>
        <p:spPr>
          <a:xfrm rot="16200000">
            <a:off x="5689600" y="-5689600"/>
            <a:ext cx="812800" cy="12192000"/>
          </a:xfrm>
          <a:prstGeom prst="rect">
            <a:avLst/>
          </a:prstGeom>
          <a:solidFill>
            <a:srgbClr val="00A29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75991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4353</TotalTime>
  <Words>6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Ray Silvera</dc:creator>
  <cp:lastModifiedBy>Ray Giancarlo</cp:lastModifiedBy>
  <cp:revision>28</cp:revision>
  <dcterms:created xsi:type="dcterms:W3CDTF">2025-04-22T22:22:54Z</dcterms:created>
  <dcterms:modified xsi:type="dcterms:W3CDTF">2025-04-26T04:35:05Z</dcterms:modified>
</cp:coreProperties>
</file>