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0D47C-3576-FA47-98D8-8B0D8620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3700"/>
              <a:t>Quick, Draw! Doodle Recognition Challenge</a:t>
            </a:r>
            <a:br>
              <a:rPr lang="en-US" sz="3700"/>
            </a:b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FE068-F599-8945-B4D6-A3F442328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Yucong Shen</a:t>
            </a:r>
          </a:p>
        </p:txBody>
      </p:sp>
    </p:spTree>
    <p:extLst>
      <p:ext uri="{BB962C8B-B14F-4D97-AF65-F5344CB8AC3E}">
        <p14:creationId xmlns:p14="http://schemas.microsoft.com/office/powerpoint/2010/main" val="30663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BE785-FD02-6C49-9D60-A195359C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4523-190E-E24E-83F8-64155F5E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/>
              <a:t>Quick, draw is an experimental game to educate the public in a playful way about how AI works. </a:t>
            </a:r>
          </a:p>
          <a:p>
            <a:r>
              <a:rPr lang="en-US" sz="1600"/>
              <a:t>In the game, you can add your drawings in 20s, and the neural networks will recognize your doodling.</a:t>
            </a:r>
          </a:p>
          <a:p>
            <a:r>
              <a:rPr lang="en-US" sz="1600"/>
              <a:t>https://quickdraw.withgoogle.com/</a:t>
            </a:r>
          </a:p>
        </p:txBody>
      </p:sp>
    </p:spTree>
    <p:extLst>
      <p:ext uri="{BB962C8B-B14F-4D97-AF65-F5344CB8AC3E}">
        <p14:creationId xmlns:p14="http://schemas.microsoft.com/office/powerpoint/2010/main" val="35848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7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7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790613-DCFC-F04A-A5E4-D220B89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Dataset</a:t>
            </a:r>
          </a:p>
        </p:txBody>
      </p:sp>
      <p:sp>
        <p:nvSpPr>
          <p:cNvPr id="109" name="Rectangle 10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8B20E-2B59-D34F-911E-BEA1EE7FA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5" r="6931" b="1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3252-EA97-184D-BA9E-7C477957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r>
              <a:rPr lang="en-US" dirty="0"/>
              <a:t>The game generated more that 1B images.</a:t>
            </a:r>
          </a:p>
          <a:p>
            <a:r>
              <a:rPr lang="en-US" dirty="0"/>
              <a:t>Here I will use the publicly released dataset which contains 50M images in 340 label categories.</a:t>
            </a:r>
          </a:p>
          <a:p>
            <a:r>
              <a:rPr lang="en-US" dirty="0"/>
              <a:t>https://</a:t>
            </a:r>
            <a:r>
              <a:rPr lang="en-US" dirty="0" err="1"/>
              <a:t>quickdraw.withgoogle.com</a:t>
            </a:r>
            <a:r>
              <a:rPr lang="en-US" dirty="0"/>
              <a:t>/data</a:t>
            </a:r>
          </a:p>
        </p:txBody>
      </p:sp>
    </p:spTree>
    <p:extLst>
      <p:ext uri="{BB962C8B-B14F-4D97-AF65-F5344CB8AC3E}">
        <p14:creationId xmlns:p14="http://schemas.microsoft.com/office/powerpoint/2010/main" val="2610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4">
            <a:extLst>
              <a:ext uri="{FF2B5EF4-FFF2-40B4-BE49-F238E27FC236}">
                <a16:creationId xmlns:a16="http://schemas.microsoft.com/office/drawing/2014/main" id="{975EFB90-94AC-4C14-9376-D01F2C1A1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46">
            <a:extLst>
              <a:ext uri="{FF2B5EF4-FFF2-40B4-BE49-F238E27FC236}">
                <a16:creationId xmlns:a16="http://schemas.microsoft.com/office/drawing/2014/main" id="{91B1573E-AF3F-4D80-BF80-44A28E1C6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012CC16F-199C-4F7A-9665-8F5A5037B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115EAA9-2E03-4B48-BA5A-41B73514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B82A3268-EA3C-42C5-A323-27460DF47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BA9A2EB6-0771-416F-AA3A-77EECB4C4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7320687E-2A38-4ACE-8617-233415CE2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6A72BEEB-8797-40D3-9BF2-A58CD4B11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A189C38-ED65-4A0E-9F13-2A81411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EE14D65-BD28-4853-843F-C79B8276E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3185A424-B602-4904-B256-717E0EFFB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08D5A4B9-D619-4F6F-9A2F-22844DA3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28E37611-9AF8-4059-8D90-CDEFDD8CD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83E5D5D5-5F10-4D29-BA6D-303DC1385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3F2DA92D-22E5-4F16-A1CB-DB9AD916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6B617A27-498C-48C0-B57E-B83A56CE3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A3CCF4A8-7100-4BEA-8EB6-3ED411A71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EB3489FC-0F07-470E-BB68-E2C234028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F1478D9D-E4E7-4B5A-B2E7-1AD82AD69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B7E574B-7E50-433F-8F39-35426B34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9F2C599A-2B31-442F-8F5B-AC7ACAA34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65150F6E-C336-401D-AE3C-D46159CD4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5DA00AF6-8B63-4C8B-B744-3CB114C3F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69">
            <a:extLst>
              <a:ext uri="{FF2B5EF4-FFF2-40B4-BE49-F238E27FC236}">
                <a16:creationId xmlns:a16="http://schemas.microsoft.com/office/drawing/2014/main" id="{52BF226F-1E3A-4B66-9054-4A5A2E3B4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6A9B10-9777-4715-9168-BE68E413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22">
              <a:extLst>
                <a:ext uri="{FF2B5EF4-FFF2-40B4-BE49-F238E27FC236}">
                  <a16:creationId xmlns:a16="http://schemas.microsoft.com/office/drawing/2014/main" id="{3F054FCA-BF19-4B4C-8DC7-9C278E2D4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D19E144-3B1C-479C-B8B5-32D4D77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C18FB-8DBB-0149-A15E-8B789A72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Possible Solution</a:t>
            </a:r>
          </a:p>
        </p:txBody>
      </p:sp>
      <p:sp useBgFill="1">
        <p:nvSpPr>
          <p:cNvPr id="80" name="Rectangle 74">
            <a:extLst>
              <a:ext uri="{FF2B5EF4-FFF2-40B4-BE49-F238E27FC236}">
                <a16:creationId xmlns:a16="http://schemas.microsoft.com/office/drawing/2014/main" id="{C582C1C4-F4D7-44A9-B571-03BE2D6C2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7"/>
            <a:ext cx="6269015" cy="238103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1D28455-B2D7-5947-878F-0D6801D7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739" y="1169742"/>
            <a:ext cx="5946700" cy="1650208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DCF8-02A7-2645-8BF2-5B2A4EFB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672402"/>
            <a:ext cx="6281873" cy="2379405"/>
          </a:xfrm>
        </p:spPr>
        <p:txBody>
          <a:bodyPr>
            <a:normAutofit/>
          </a:bodyPr>
          <a:lstStyle/>
          <a:p>
            <a:r>
              <a:rPr lang="en-US" b="1" dirty="0"/>
              <a:t>Machine Learning </a:t>
            </a:r>
            <a:r>
              <a:rPr lang="en-US" dirty="0"/>
              <a:t>SVM, logistic regression;</a:t>
            </a:r>
          </a:p>
          <a:p>
            <a:r>
              <a:rPr lang="en-US" b="1" dirty="0"/>
              <a:t>Deep Learning </a:t>
            </a:r>
            <a:r>
              <a:rPr lang="en-US" dirty="0"/>
              <a:t>Convolutional Neural Network</a:t>
            </a:r>
            <a:r>
              <a:rPr lang="zh-CN" altLang="en-US" dirty="0"/>
              <a:t> </a:t>
            </a:r>
            <a:r>
              <a:rPr lang="en-US" altLang="zh-CN" dirty="0"/>
              <a:t>( </a:t>
            </a:r>
            <a:r>
              <a:rPr lang="en-US" altLang="zh-CN" dirty="0" err="1"/>
              <a:t>LeNet</a:t>
            </a:r>
            <a:r>
              <a:rPr lang="en-US" altLang="zh-CN" dirty="0"/>
              <a:t>, </a:t>
            </a:r>
            <a:r>
              <a:rPr lang="en-US" altLang="zh-CN" dirty="0" err="1"/>
              <a:t>AlexNet</a:t>
            </a:r>
            <a:r>
              <a:rPr lang="en-US" altLang="zh-CN" dirty="0"/>
              <a:t>, VGG, </a:t>
            </a:r>
            <a:r>
              <a:rPr lang="en-US" altLang="zh-CN" dirty="0" err="1"/>
              <a:t>GoogleNet</a:t>
            </a:r>
            <a:r>
              <a:rPr lang="en-US" altLang="zh-CN" dirty="0"/>
              <a:t>, etc.), Recurrent Neural Network (LSTM)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0833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Calibri Light</vt:lpstr>
      <vt:lpstr>Rockwell</vt:lpstr>
      <vt:lpstr>Wingdings</vt:lpstr>
      <vt:lpstr>Atlas</vt:lpstr>
      <vt:lpstr>Quick, Draw! Doodle Recognition Challenge </vt:lpstr>
      <vt:lpstr>Introduction</vt:lpstr>
      <vt:lpstr>Dataset</vt:lpstr>
      <vt:lpstr>Possible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Quick, Draw! Doodle Recognition Challenge </dc:title>
  <dc:creator>Microsoft Office User</dc:creator>
  <cp:lastModifiedBy>Microsoft Office User</cp:lastModifiedBy>
  <cp:revision>1</cp:revision>
  <dcterms:created xsi:type="dcterms:W3CDTF">2018-11-12T05:27:45Z</dcterms:created>
  <dcterms:modified xsi:type="dcterms:W3CDTF">2018-11-12T05:27:51Z</dcterms:modified>
</cp:coreProperties>
</file>