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59" r:id="rId4"/>
    <p:sldId id="284" r:id="rId5"/>
    <p:sldId id="293" r:id="rId6"/>
    <p:sldId id="287" r:id="rId7"/>
    <p:sldId id="290" r:id="rId8"/>
    <p:sldId id="294" r:id="rId9"/>
    <p:sldId id="288" r:id="rId10"/>
    <p:sldId id="291" r:id="rId11"/>
    <p:sldId id="297" r:id="rId12"/>
    <p:sldId id="298" r:id="rId13"/>
    <p:sldId id="295" r:id="rId14"/>
    <p:sldId id="296" r:id="rId15"/>
    <p:sldId id="299" r:id="rId16"/>
    <p:sldId id="300" r:id="rId17"/>
    <p:sldId id="301" r:id="rId18"/>
    <p:sldId id="289" r:id="rId19"/>
    <p:sldId id="292" r:id="rId20"/>
    <p:sldId id="302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891A-06EC-482B-9006-14AB7983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1EA5B-C342-48EC-B43D-9F33B41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0F11-4058-479B-B340-E66E7C1D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C65C5-AC7A-4482-9FB7-C699C510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F9F9F-1411-4757-BF77-5632FB5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BD4E-41B6-4A6E-BAB3-4AC5695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BA222-D810-4E98-8C28-777A04F9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AEE9-9BEB-4D7D-802A-E3720178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39A46-6B5C-4783-81E9-610E592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4D62-CECF-493C-8876-E01D6132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76480-05C9-4C58-9259-653745D7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775F7-E1A3-4763-BAEF-E54DF63A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8492-AF08-4790-9988-EA8A309B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E421-F257-49AF-A406-F9D24C79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D123A-ED8C-40A8-8350-A072A380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3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EC1C-8370-4AFC-BEBD-6583440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15A9-406F-4EF6-903F-5834F171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3D7D9-7646-434D-A40D-A4447E46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F5DDD-201B-448C-A94F-C7AAD4B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2C76E-855F-4155-8AE9-314B3EA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4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7A65-6519-43E0-93A0-C5ECA6EE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1EEB1-CE05-49E4-ACAF-F8E574D5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8BCDC-3D63-49BA-AE14-E325672E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C8D7A-F566-4DE2-8CED-E627D96D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4469C-A403-41BF-8EB7-17B37675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8258-E6A8-4070-B9B5-39E1FF9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8D7F7-25FF-4335-B492-856730FB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24813-16D9-458D-A289-E7274332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D4E59-D5B4-46B0-B070-577B60F3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0C08E-3E28-49AF-A097-DCA20D9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12443-D1D1-44FB-B1B0-2C48067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C8D45-8FC0-4543-B0E2-E70020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FB30-EF10-4A86-8038-67EBF4F3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CCF8E-DA73-4C2C-AEDB-FD65AB56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1AB4A-6D15-4334-B2D6-A350C395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19DE5-A4B1-42EF-A385-841655F8A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E34BF-E06C-45C4-AAE9-C9376E1F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A322D0-1FBB-4B16-B0FC-90FFD4F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72BD8-654C-4EAA-B6D5-592E22E2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B66-74AF-4EF9-9BBF-FAB4952D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78982-A219-4FE4-954B-C881A0F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19E28-9371-4374-B75C-44BCA9A5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7F907B-57F4-4A3F-BF72-FC8607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64C7C-4CF2-45CF-BC64-FC72DCB6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32A77-9FCA-4E75-B5A8-967D28D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C5B69-00A2-4DC8-8848-E235A00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27D9-8B1B-4453-9BDA-5F1EFF46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F00E4-6FBB-46EC-8154-EE6C7C80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24993-63F0-426E-A3A2-748A84B2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34934-FF59-44EA-A35B-EF07AB76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BD7DE-5920-45B2-8E63-4C5BE88E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8C45C-18D7-44AF-BD98-1CBC6E8B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7985-3B45-47FF-8094-221E4CAF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3CD2F3-B738-4844-B20E-D36FFA400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22138-EF15-4832-A9C4-D2536A77E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63681-622F-47DD-A652-A037F51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A836A-CC23-4294-971D-D897EF9C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3FE28-AC3E-448B-B79F-49766FE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6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1B86A-7DE5-45C2-9346-33C6FCFC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9AC06-7836-484F-A852-9B1971BC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BF3D-5DFA-4887-B2AF-C2C42B11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FED2-BD8B-4506-BA88-D4E1412B6BC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8958-A229-4CCB-AA45-0036472E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FFBD1-5894-4548-B073-35D2326C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5">
            <a:extLst>
              <a:ext uri="{FF2B5EF4-FFF2-40B4-BE49-F238E27FC236}">
                <a16:creationId xmlns:a16="http://schemas.microsoft.com/office/drawing/2014/main" id="{C12E60DE-CB16-4779-91BD-ED33110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1300163" cy="850900"/>
          </a:xfrm>
          <a:custGeom>
            <a:avLst/>
            <a:gdLst>
              <a:gd name="T0" fmla="*/ 0 w 820"/>
              <a:gd name="T1" fmla="*/ 850900 h 536"/>
              <a:gd name="T2" fmla="*/ 0 w 820"/>
              <a:gd name="T3" fmla="*/ 0 h 536"/>
              <a:gd name="T4" fmla="*/ 1300163 w 820"/>
              <a:gd name="T5" fmla="*/ 592138 h 536"/>
              <a:gd name="T6" fmla="*/ 0 w 820"/>
              <a:gd name="T7" fmla="*/ 850900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0" h="536">
                <a:moveTo>
                  <a:pt x="0" y="536"/>
                </a:moveTo>
                <a:lnTo>
                  <a:pt x="0" y="0"/>
                </a:lnTo>
                <a:lnTo>
                  <a:pt x="820" y="373"/>
                </a:lnTo>
                <a:lnTo>
                  <a:pt x="0" y="536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6">
            <a:extLst>
              <a:ext uri="{FF2B5EF4-FFF2-40B4-BE49-F238E27FC236}">
                <a16:creationId xmlns:a16="http://schemas.microsoft.com/office/drawing/2014/main" id="{D4305D0D-36D2-4C45-A762-93C4599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049337"/>
          </a:xfrm>
          <a:custGeom>
            <a:avLst/>
            <a:gdLst>
              <a:gd name="T0" fmla="*/ 0 w 1164"/>
              <a:gd name="T1" fmla="*/ 457200 h 661"/>
              <a:gd name="T2" fmla="*/ 1846263 w 1164"/>
              <a:gd name="T3" fmla="*/ 0 h 661"/>
              <a:gd name="T4" fmla="*/ 1300632 w 1164"/>
              <a:gd name="T5" fmla="*/ 1049337 h 661"/>
              <a:gd name="T6" fmla="*/ 0 w 1164"/>
              <a:gd name="T7" fmla="*/ 457200 h 6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1">
                <a:moveTo>
                  <a:pt x="0" y="288"/>
                </a:moveTo>
                <a:lnTo>
                  <a:pt x="1164" y="0"/>
                </a:lnTo>
                <a:lnTo>
                  <a:pt x="820" y="661"/>
                </a:lnTo>
                <a:lnTo>
                  <a:pt x="0" y="288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7">
            <a:extLst>
              <a:ext uri="{FF2B5EF4-FFF2-40B4-BE49-F238E27FC236}">
                <a16:creationId xmlns:a16="http://schemas.microsoft.com/office/drawing/2014/main" id="{3DC8287E-14EE-4FFA-8EFA-73C9F43C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717550" cy="2290762"/>
          </a:xfrm>
          <a:custGeom>
            <a:avLst/>
            <a:gdLst>
              <a:gd name="T0" fmla="*/ 0 w 453"/>
              <a:gd name="T1" fmla="*/ 2290762 h 1443"/>
              <a:gd name="T2" fmla="*/ 0 w 453"/>
              <a:gd name="T3" fmla="*/ 0 h 1443"/>
              <a:gd name="T4" fmla="*/ 717550 w 453"/>
              <a:gd name="T5" fmla="*/ 1557337 h 1443"/>
              <a:gd name="T6" fmla="*/ 0 w 453"/>
              <a:gd name="T7" fmla="*/ 2290762 h 14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443">
                <a:moveTo>
                  <a:pt x="0" y="1443"/>
                </a:moveTo>
                <a:lnTo>
                  <a:pt x="0" y="0"/>
                </a:lnTo>
                <a:lnTo>
                  <a:pt x="453" y="981"/>
                </a:lnTo>
                <a:lnTo>
                  <a:pt x="0" y="1443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8">
            <a:extLst>
              <a:ext uri="{FF2B5EF4-FFF2-40B4-BE49-F238E27FC236}">
                <a16:creationId xmlns:a16="http://schemas.microsoft.com/office/drawing/2014/main" id="{7125DD94-1EA1-4717-B22F-EE64395E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2314575" cy="1557337"/>
          </a:xfrm>
          <a:custGeom>
            <a:avLst/>
            <a:gdLst>
              <a:gd name="T0" fmla="*/ 0 w 1459"/>
              <a:gd name="T1" fmla="*/ 0 h 981"/>
              <a:gd name="T2" fmla="*/ 2314575 w 1459"/>
              <a:gd name="T3" fmla="*/ 398462 h 981"/>
              <a:gd name="T4" fmla="*/ 718645 w 1459"/>
              <a:gd name="T5" fmla="*/ 1557337 h 981"/>
              <a:gd name="T6" fmla="*/ 0 w 1459"/>
              <a:gd name="T7" fmla="*/ 0 h 9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981">
                <a:moveTo>
                  <a:pt x="0" y="0"/>
                </a:moveTo>
                <a:lnTo>
                  <a:pt x="1459" y="251"/>
                </a:lnTo>
                <a:lnTo>
                  <a:pt x="453" y="98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9">
            <a:extLst>
              <a:ext uri="{FF2B5EF4-FFF2-40B4-BE49-F238E27FC236}">
                <a16:creationId xmlns:a16="http://schemas.microsoft.com/office/drawing/2014/main" id="{E43AC4A9-83BC-4E7E-B447-9D75303F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717550" cy="1446213"/>
          </a:xfrm>
          <a:custGeom>
            <a:avLst/>
            <a:gdLst>
              <a:gd name="T0" fmla="*/ 717550 w 453"/>
              <a:gd name="T1" fmla="*/ 0 h 911"/>
              <a:gd name="T2" fmla="*/ 619342 w 453"/>
              <a:gd name="T3" fmla="*/ 1446213 h 911"/>
              <a:gd name="T4" fmla="*/ 0 w 453"/>
              <a:gd name="T5" fmla="*/ 733425 h 911"/>
              <a:gd name="T6" fmla="*/ 717550 w 453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911">
                <a:moveTo>
                  <a:pt x="453" y="0"/>
                </a:moveTo>
                <a:lnTo>
                  <a:pt x="391" y="911"/>
                </a:lnTo>
                <a:lnTo>
                  <a:pt x="0" y="462"/>
                </a:lnTo>
                <a:lnTo>
                  <a:pt x="453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0">
            <a:extLst>
              <a:ext uri="{FF2B5EF4-FFF2-40B4-BE49-F238E27FC236}">
                <a16:creationId xmlns:a16="http://schemas.microsoft.com/office/drawing/2014/main" id="{4A330617-C218-4BA1-B5B3-A64C551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5410200"/>
            <a:ext cx="1046163" cy="1446213"/>
          </a:xfrm>
          <a:custGeom>
            <a:avLst/>
            <a:gdLst>
              <a:gd name="T0" fmla="*/ 98425 w 659"/>
              <a:gd name="T1" fmla="*/ 0 h 911"/>
              <a:gd name="T2" fmla="*/ 1046163 w 659"/>
              <a:gd name="T3" fmla="*/ 1446213 h 911"/>
              <a:gd name="T4" fmla="*/ 0 w 659"/>
              <a:gd name="T5" fmla="*/ 1446213 h 911"/>
              <a:gd name="T6" fmla="*/ 98425 w 659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9" h="911">
                <a:moveTo>
                  <a:pt x="62" y="0"/>
                </a:moveTo>
                <a:lnTo>
                  <a:pt x="659" y="911"/>
                </a:lnTo>
                <a:lnTo>
                  <a:pt x="0" y="911"/>
                </a:lnTo>
                <a:lnTo>
                  <a:pt x="62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1">
            <a:extLst>
              <a:ext uri="{FF2B5EF4-FFF2-40B4-BE49-F238E27FC236}">
                <a16:creationId xmlns:a16="http://schemas.microsoft.com/office/drawing/2014/main" id="{3ABF3CC4-637B-4401-B35F-4F3D9089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1901825" cy="1446213"/>
          </a:xfrm>
          <a:custGeom>
            <a:avLst/>
            <a:gdLst>
              <a:gd name="T0" fmla="*/ 0 w 1198"/>
              <a:gd name="T1" fmla="*/ 0 h 911"/>
              <a:gd name="T2" fmla="*/ 1901825 w 1198"/>
              <a:gd name="T3" fmla="*/ 1446213 h 911"/>
              <a:gd name="T4" fmla="*/ 947738 w 1198"/>
              <a:gd name="T5" fmla="*/ 1446213 h 911"/>
              <a:gd name="T6" fmla="*/ 0 w 1198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8" h="911">
                <a:moveTo>
                  <a:pt x="0" y="0"/>
                </a:moveTo>
                <a:lnTo>
                  <a:pt x="1198" y="911"/>
                </a:lnTo>
                <a:lnTo>
                  <a:pt x="59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2">
            <a:extLst>
              <a:ext uri="{FF2B5EF4-FFF2-40B4-BE49-F238E27FC236}">
                <a16:creationId xmlns:a16="http://schemas.microsoft.com/office/drawing/2014/main" id="{1A5E9CBF-AEF7-4108-9CED-33995B9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2022475" cy="1446213"/>
          </a:xfrm>
          <a:custGeom>
            <a:avLst/>
            <a:gdLst>
              <a:gd name="T0" fmla="*/ 1901825 w 1274"/>
              <a:gd name="T1" fmla="*/ 1446213 h 911"/>
              <a:gd name="T2" fmla="*/ 2022475 w 1274"/>
              <a:gd name="T3" fmla="*/ 169863 h 911"/>
              <a:gd name="T4" fmla="*/ 0 w 1274"/>
              <a:gd name="T5" fmla="*/ 0 h 911"/>
              <a:gd name="T6" fmla="*/ 1901825 w 1274"/>
              <a:gd name="T7" fmla="*/ 1446213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911">
                <a:moveTo>
                  <a:pt x="1198" y="911"/>
                </a:moveTo>
                <a:lnTo>
                  <a:pt x="1274" y="107"/>
                </a:lnTo>
                <a:lnTo>
                  <a:pt x="0" y="0"/>
                </a:lnTo>
                <a:lnTo>
                  <a:pt x="1198" y="911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3">
            <a:extLst>
              <a:ext uri="{FF2B5EF4-FFF2-40B4-BE49-F238E27FC236}">
                <a16:creationId xmlns:a16="http://schemas.microsoft.com/office/drawing/2014/main" id="{F56B0CA9-2006-45FE-90AE-5B1308AF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251325"/>
            <a:ext cx="2022475" cy="1328738"/>
          </a:xfrm>
          <a:custGeom>
            <a:avLst/>
            <a:gdLst>
              <a:gd name="T0" fmla="*/ 1597025 w 1274"/>
              <a:gd name="T1" fmla="*/ 0 h 837"/>
              <a:gd name="T2" fmla="*/ 0 w 1274"/>
              <a:gd name="T3" fmla="*/ 1158875 h 837"/>
              <a:gd name="T4" fmla="*/ 2022475 w 1274"/>
              <a:gd name="T5" fmla="*/ 1328738 h 837"/>
              <a:gd name="T6" fmla="*/ 1597025 w 1274"/>
              <a:gd name="T7" fmla="*/ 0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837">
                <a:moveTo>
                  <a:pt x="1006" y="0"/>
                </a:moveTo>
                <a:lnTo>
                  <a:pt x="0" y="730"/>
                </a:lnTo>
                <a:lnTo>
                  <a:pt x="1274" y="837"/>
                </a:lnTo>
                <a:lnTo>
                  <a:pt x="1006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4">
            <a:extLst>
              <a:ext uri="{FF2B5EF4-FFF2-40B4-BE49-F238E27FC236}">
                <a16:creationId xmlns:a16="http://schemas.microsoft.com/office/drawing/2014/main" id="{3D0D5E23-DEB0-439D-A3B9-BEF5C0A0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4251325"/>
            <a:ext cx="1555750" cy="1627188"/>
          </a:xfrm>
          <a:custGeom>
            <a:avLst/>
            <a:gdLst>
              <a:gd name="T0" fmla="*/ 0 w 980"/>
              <a:gd name="T1" fmla="*/ 0 h 1025"/>
              <a:gd name="T2" fmla="*/ 1555750 w 980"/>
              <a:gd name="T3" fmla="*/ 1627188 h 1025"/>
              <a:gd name="T4" fmla="*/ 425450 w 980"/>
              <a:gd name="T5" fmla="*/ 1328738 h 1025"/>
              <a:gd name="T6" fmla="*/ 0 w 980"/>
              <a:gd name="T7" fmla="*/ 0 h 1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025">
                <a:moveTo>
                  <a:pt x="0" y="0"/>
                </a:moveTo>
                <a:lnTo>
                  <a:pt x="980" y="1025"/>
                </a:lnTo>
                <a:lnTo>
                  <a:pt x="268" y="837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5">
            <a:extLst>
              <a:ext uri="{FF2B5EF4-FFF2-40B4-BE49-F238E27FC236}">
                <a16:creationId xmlns:a16="http://schemas.microsoft.com/office/drawing/2014/main" id="{54566808-BA72-4781-BAC4-24E9A3DB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417888"/>
            <a:ext cx="1555750" cy="2460625"/>
          </a:xfrm>
          <a:custGeom>
            <a:avLst/>
            <a:gdLst>
              <a:gd name="T0" fmla="*/ 0 w 980"/>
              <a:gd name="T1" fmla="*/ 833438 h 1550"/>
              <a:gd name="T2" fmla="*/ 903288 w 980"/>
              <a:gd name="T3" fmla="*/ 0 h 1550"/>
              <a:gd name="T4" fmla="*/ 1555750 w 980"/>
              <a:gd name="T5" fmla="*/ 2460625 h 1550"/>
              <a:gd name="T6" fmla="*/ 0 w 980"/>
              <a:gd name="T7" fmla="*/ 833438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550">
                <a:moveTo>
                  <a:pt x="0" y="525"/>
                </a:moveTo>
                <a:lnTo>
                  <a:pt x="569" y="0"/>
                </a:lnTo>
                <a:lnTo>
                  <a:pt x="980" y="1550"/>
                </a:lnTo>
                <a:lnTo>
                  <a:pt x="0" y="52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6">
            <a:extLst>
              <a:ext uri="{FF2B5EF4-FFF2-40B4-BE49-F238E27FC236}">
                <a16:creationId xmlns:a16="http://schemas.microsoft.com/office/drawing/2014/main" id="{1FA97703-CE6D-4E84-B011-6B0A53A8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417888"/>
            <a:ext cx="930275" cy="2460625"/>
          </a:xfrm>
          <a:custGeom>
            <a:avLst/>
            <a:gdLst>
              <a:gd name="T0" fmla="*/ 0 w 586"/>
              <a:gd name="T1" fmla="*/ 0 h 1550"/>
              <a:gd name="T2" fmla="*/ 930275 w 586"/>
              <a:gd name="T3" fmla="*/ 600075 h 1550"/>
              <a:gd name="T4" fmla="*/ 652463 w 586"/>
              <a:gd name="T5" fmla="*/ 2460625 h 1550"/>
              <a:gd name="T6" fmla="*/ 0 w 586"/>
              <a:gd name="T7" fmla="*/ 0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6" h="1550">
                <a:moveTo>
                  <a:pt x="0" y="0"/>
                </a:moveTo>
                <a:lnTo>
                  <a:pt x="586" y="378"/>
                </a:lnTo>
                <a:lnTo>
                  <a:pt x="411" y="155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7">
            <a:extLst>
              <a:ext uri="{FF2B5EF4-FFF2-40B4-BE49-F238E27FC236}">
                <a16:creationId xmlns:a16="http://schemas.microsoft.com/office/drawing/2014/main" id="{8930C7E5-27EA-416E-B8FE-F4802CE2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580063"/>
            <a:ext cx="1606550" cy="1276350"/>
          </a:xfrm>
          <a:custGeom>
            <a:avLst/>
            <a:gdLst>
              <a:gd name="T0" fmla="*/ 0 w 1012"/>
              <a:gd name="T1" fmla="*/ 0 h 804"/>
              <a:gd name="T2" fmla="*/ 1606550 w 1012"/>
              <a:gd name="T3" fmla="*/ 1276350 h 804"/>
              <a:gd name="T4" fmla="*/ 1130300 w 1012"/>
              <a:gd name="T5" fmla="*/ 298450 h 804"/>
              <a:gd name="T6" fmla="*/ 0 w 1012"/>
              <a:gd name="T7" fmla="*/ 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2" h="804">
                <a:moveTo>
                  <a:pt x="0" y="0"/>
                </a:moveTo>
                <a:lnTo>
                  <a:pt x="1012" y="804"/>
                </a:lnTo>
                <a:lnTo>
                  <a:pt x="712" y="18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8">
            <a:extLst>
              <a:ext uri="{FF2B5EF4-FFF2-40B4-BE49-F238E27FC236}">
                <a16:creationId xmlns:a16="http://schemas.microsoft.com/office/drawing/2014/main" id="{D4CCFEE6-30F8-416C-A5D7-A831860C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5580063"/>
            <a:ext cx="1727200" cy="1276350"/>
          </a:xfrm>
          <a:custGeom>
            <a:avLst/>
            <a:gdLst>
              <a:gd name="T0" fmla="*/ 0 w 1088"/>
              <a:gd name="T1" fmla="*/ 1276350 h 804"/>
              <a:gd name="T2" fmla="*/ 1727200 w 1088"/>
              <a:gd name="T3" fmla="*/ 1276350 h 804"/>
              <a:gd name="T4" fmla="*/ 120650 w 1088"/>
              <a:gd name="T5" fmla="*/ 0 h 804"/>
              <a:gd name="T6" fmla="*/ 0 w 1088"/>
              <a:gd name="T7" fmla="*/ 127635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8" h="804">
                <a:moveTo>
                  <a:pt x="0" y="804"/>
                </a:moveTo>
                <a:lnTo>
                  <a:pt x="1088" y="804"/>
                </a:lnTo>
                <a:lnTo>
                  <a:pt x="76" y="0"/>
                </a:lnTo>
                <a:lnTo>
                  <a:pt x="0" y="804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9">
            <a:extLst>
              <a:ext uri="{FF2B5EF4-FFF2-40B4-BE49-F238E27FC236}">
                <a16:creationId xmlns:a16="http://schemas.microsoft.com/office/drawing/2014/main" id="{E81225AE-5A11-4C94-9B1C-F9E81DF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1952625"/>
          </a:xfrm>
          <a:custGeom>
            <a:avLst/>
            <a:gdLst>
              <a:gd name="T0" fmla="*/ 277813 w 1193"/>
              <a:gd name="T1" fmla="*/ 92075 h 1230"/>
              <a:gd name="T2" fmla="*/ 1893888 w 1193"/>
              <a:gd name="T3" fmla="*/ 0 h 1230"/>
              <a:gd name="T4" fmla="*/ 0 w 1193"/>
              <a:gd name="T5" fmla="*/ 1952625 h 1230"/>
              <a:gd name="T6" fmla="*/ 277813 w 1193"/>
              <a:gd name="T7" fmla="*/ 92075 h 12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230">
                <a:moveTo>
                  <a:pt x="175" y="58"/>
                </a:moveTo>
                <a:lnTo>
                  <a:pt x="1193" y="0"/>
                </a:lnTo>
                <a:lnTo>
                  <a:pt x="0" y="1230"/>
                </a:lnTo>
                <a:lnTo>
                  <a:pt x="175" y="58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0">
            <a:extLst>
              <a:ext uri="{FF2B5EF4-FFF2-40B4-BE49-F238E27FC236}">
                <a16:creationId xmlns:a16="http://schemas.microsoft.com/office/drawing/2014/main" id="{E8DEBC43-013D-4CB8-8E6D-0982413A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2930525"/>
          </a:xfrm>
          <a:custGeom>
            <a:avLst/>
            <a:gdLst>
              <a:gd name="T0" fmla="*/ 476250 w 1193"/>
              <a:gd name="T1" fmla="*/ 2930525 h 1846"/>
              <a:gd name="T2" fmla="*/ 1893888 w 1193"/>
              <a:gd name="T3" fmla="*/ 0 h 1846"/>
              <a:gd name="T4" fmla="*/ 0 w 1193"/>
              <a:gd name="T5" fmla="*/ 1952625 h 1846"/>
              <a:gd name="T6" fmla="*/ 476250 w 1193"/>
              <a:gd name="T7" fmla="*/ 2930525 h 18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846">
                <a:moveTo>
                  <a:pt x="300" y="1846"/>
                </a:moveTo>
                <a:lnTo>
                  <a:pt x="1193" y="0"/>
                </a:lnTo>
                <a:lnTo>
                  <a:pt x="0" y="1230"/>
                </a:lnTo>
                <a:lnTo>
                  <a:pt x="300" y="1846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1">
            <a:extLst>
              <a:ext uri="{FF2B5EF4-FFF2-40B4-BE49-F238E27FC236}">
                <a16:creationId xmlns:a16="http://schemas.microsoft.com/office/drawing/2014/main" id="{30702342-5740-418A-87BE-43E5D60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930525"/>
            <a:ext cx="427037" cy="508000"/>
          </a:xfrm>
          <a:custGeom>
            <a:avLst/>
            <a:gdLst>
              <a:gd name="T0" fmla="*/ 206375 w 269"/>
              <a:gd name="T1" fmla="*/ 0 h 320"/>
              <a:gd name="T2" fmla="*/ 0 w 269"/>
              <a:gd name="T3" fmla="*/ 508000 h 320"/>
              <a:gd name="T4" fmla="*/ 427037 w 269"/>
              <a:gd name="T5" fmla="*/ 285750 h 320"/>
              <a:gd name="T6" fmla="*/ 206375 w 269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20">
                <a:moveTo>
                  <a:pt x="130" y="0"/>
                </a:moveTo>
                <a:lnTo>
                  <a:pt x="0" y="320"/>
                </a:lnTo>
                <a:lnTo>
                  <a:pt x="269" y="180"/>
                </a:lnTo>
                <a:lnTo>
                  <a:pt x="130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Freeform 22">
            <a:extLst>
              <a:ext uri="{FF2B5EF4-FFF2-40B4-BE49-F238E27FC236}">
                <a16:creationId xmlns:a16="http://schemas.microsoft.com/office/drawing/2014/main" id="{EA23C82A-99E5-4F5C-85E8-9D50DFCA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16275"/>
            <a:ext cx="427037" cy="322263"/>
          </a:xfrm>
          <a:custGeom>
            <a:avLst/>
            <a:gdLst>
              <a:gd name="T0" fmla="*/ 0 w 269"/>
              <a:gd name="T1" fmla="*/ 222250 h 203"/>
              <a:gd name="T2" fmla="*/ 419100 w 269"/>
              <a:gd name="T3" fmla="*/ 322263 h 203"/>
              <a:gd name="T4" fmla="*/ 427037 w 269"/>
              <a:gd name="T5" fmla="*/ 0 h 203"/>
              <a:gd name="T6" fmla="*/ 0 w 269"/>
              <a:gd name="T7" fmla="*/ 222250 h 2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203">
                <a:moveTo>
                  <a:pt x="0" y="140"/>
                </a:moveTo>
                <a:lnTo>
                  <a:pt x="264" y="203"/>
                </a:lnTo>
                <a:lnTo>
                  <a:pt x="269" y="0"/>
                </a:lnTo>
                <a:lnTo>
                  <a:pt x="0" y="140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Freeform 23">
            <a:extLst>
              <a:ext uri="{FF2B5EF4-FFF2-40B4-BE49-F238E27FC236}">
                <a16:creationId xmlns:a16="http://schemas.microsoft.com/office/drawing/2014/main" id="{9A492443-6BA3-4589-AC87-7BE50B9C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3625"/>
            <a:ext cx="619125" cy="712788"/>
          </a:xfrm>
          <a:custGeom>
            <a:avLst/>
            <a:gdLst>
              <a:gd name="T0" fmla="*/ 619125 w 391"/>
              <a:gd name="T1" fmla="*/ 712788 h 449"/>
              <a:gd name="T2" fmla="*/ 0 w 391"/>
              <a:gd name="T3" fmla="*/ 712788 h 449"/>
              <a:gd name="T4" fmla="*/ 0 w 391"/>
              <a:gd name="T5" fmla="*/ 0 h 449"/>
              <a:gd name="T6" fmla="*/ 619125 w 391"/>
              <a:gd name="T7" fmla="*/ 712788 h 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449">
                <a:moveTo>
                  <a:pt x="391" y="449"/>
                </a:moveTo>
                <a:lnTo>
                  <a:pt x="0" y="449"/>
                </a:lnTo>
                <a:lnTo>
                  <a:pt x="0" y="0"/>
                </a:lnTo>
                <a:lnTo>
                  <a:pt x="391" y="449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4">
            <a:extLst>
              <a:ext uri="{FF2B5EF4-FFF2-40B4-BE49-F238E27FC236}">
                <a16:creationId xmlns:a16="http://schemas.microsoft.com/office/drawing/2014/main" id="{122CC1E1-A369-4C88-81B1-531255FF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5038"/>
            <a:ext cx="2314575" cy="776287"/>
          </a:xfrm>
          <a:custGeom>
            <a:avLst/>
            <a:gdLst>
              <a:gd name="T0" fmla="*/ 2314575 w 1459"/>
              <a:gd name="T1" fmla="*/ 776287 h 489"/>
              <a:gd name="T2" fmla="*/ 1616554 w 1459"/>
              <a:gd name="T3" fmla="*/ 0 h 489"/>
              <a:gd name="T4" fmla="*/ 0 w 1459"/>
              <a:gd name="T5" fmla="*/ 377825 h 489"/>
              <a:gd name="T6" fmla="*/ 2314575 w 1459"/>
              <a:gd name="T7" fmla="*/ 776287 h 4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489">
                <a:moveTo>
                  <a:pt x="1459" y="489"/>
                </a:moveTo>
                <a:lnTo>
                  <a:pt x="1019" y="0"/>
                </a:lnTo>
                <a:lnTo>
                  <a:pt x="0" y="238"/>
                </a:lnTo>
                <a:lnTo>
                  <a:pt x="1459" y="48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5">
            <a:extLst>
              <a:ext uri="{FF2B5EF4-FFF2-40B4-BE49-F238E27FC236}">
                <a16:creationId xmlns:a16="http://schemas.microsoft.com/office/drawing/2014/main" id="{9CF55769-226C-4ACF-BD83-DB6099D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308100"/>
          </a:xfrm>
          <a:custGeom>
            <a:avLst/>
            <a:gdLst>
              <a:gd name="T0" fmla="*/ 1616273 w 1164"/>
              <a:gd name="T1" fmla="*/ 930275 h 824"/>
              <a:gd name="T2" fmla="*/ 1846263 w 1164"/>
              <a:gd name="T3" fmla="*/ 0 h 824"/>
              <a:gd name="T4" fmla="*/ 0 w 1164"/>
              <a:gd name="T5" fmla="*/ 1308100 h 824"/>
              <a:gd name="T6" fmla="*/ 1616273 w 1164"/>
              <a:gd name="T7" fmla="*/ 930275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824">
                <a:moveTo>
                  <a:pt x="1019" y="586"/>
                </a:moveTo>
                <a:lnTo>
                  <a:pt x="1164" y="0"/>
                </a:lnTo>
                <a:lnTo>
                  <a:pt x="0" y="824"/>
                </a:lnTo>
                <a:lnTo>
                  <a:pt x="1019" y="586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Freeform 26">
            <a:extLst>
              <a:ext uri="{FF2B5EF4-FFF2-40B4-BE49-F238E27FC236}">
                <a16:creationId xmlns:a16="http://schemas.microsoft.com/office/drawing/2014/main" id="{C32A704D-E8BC-40BC-AAF6-F1E073C6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63"/>
            <a:ext cx="1846263" cy="1054100"/>
          </a:xfrm>
          <a:custGeom>
            <a:avLst/>
            <a:gdLst>
              <a:gd name="T0" fmla="*/ 0 w 1164"/>
              <a:gd name="T1" fmla="*/ 1054100 h 664"/>
              <a:gd name="T2" fmla="*/ 0 w 1164"/>
              <a:gd name="T3" fmla="*/ 0 h 664"/>
              <a:gd name="T4" fmla="*/ 1846263 w 1164"/>
              <a:gd name="T5" fmla="*/ 596900 h 664"/>
              <a:gd name="T6" fmla="*/ 0 w 1164"/>
              <a:gd name="T7" fmla="*/ 1054100 h 6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4">
                <a:moveTo>
                  <a:pt x="0" y="664"/>
                </a:moveTo>
                <a:lnTo>
                  <a:pt x="0" y="0"/>
                </a:lnTo>
                <a:lnTo>
                  <a:pt x="1164" y="376"/>
                </a:lnTo>
                <a:lnTo>
                  <a:pt x="0" y="664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7">
            <a:extLst>
              <a:ext uri="{FF2B5EF4-FFF2-40B4-BE49-F238E27FC236}">
                <a16:creationId xmlns:a16="http://schemas.microsoft.com/office/drawing/2014/main" id="{59E8FA4A-2362-4158-A3DA-802D8959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1366838" cy="895350"/>
          </a:xfrm>
          <a:custGeom>
            <a:avLst/>
            <a:gdLst>
              <a:gd name="T0" fmla="*/ 0 w 862"/>
              <a:gd name="T1" fmla="*/ 895350 h 564"/>
              <a:gd name="T2" fmla="*/ 0 w 862"/>
              <a:gd name="T3" fmla="*/ 0 h 564"/>
              <a:gd name="T4" fmla="*/ 1366838 w 862"/>
              <a:gd name="T5" fmla="*/ 622300 h 564"/>
              <a:gd name="T6" fmla="*/ 0 w 862"/>
              <a:gd name="T7" fmla="*/ 895350 h 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564">
                <a:moveTo>
                  <a:pt x="0" y="564"/>
                </a:moveTo>
                <a:lnTo>
                  <a:pt x="0" y="0"/>
                </a:lnTo>
                <a:lnTo>
                  <a:pt x="862" y="392"/>
                </a:lnTo>
                <a:lnTo>
                  <a:pt x="0" y="564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8">
            <a:extLst>
              <a:ext uri="{FF2B5EF4-FFF2-40B4-BE49-F238E27FC236}">
                <a16:creationId xmlns:a16="http://schemas.microsoft.com/office/drawing/2014/main" id="{61B6C5E6-2ADF-4D3C-B2F9-BFC904F9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101725"/>
          </a:xfrm>
          <a:custGeom>
            <a:avLst/>
            <a:gdLst>
              <a:gd name="T0" fmla="*/ 0 w 1223"/>
              <a:gd name="T1" fmla="*/ 479425 h 694"/>
              <a:gd name="T2" fmla="*/ 1939925 w 1223"/>
              <a:gd name="T3" fmla="*/ 0 h 694"/>
              <a:gd name="T4" fmla="*/ 1367306 w 1223"/>
              <a:gd name="T5" fmla="*/ 1101725 h 694"/>
              <a:gd name="T6" fmla="*/ 0 w 1223"/>
              <a:gd name="T7" fmla="*/ 479425 h 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4">
                <a:moveTo>
                  <a:pt x="0" y="302"/>
                </a:moveTo>
                <a:lnTo>
                  <a:pt x="1223" y="0"/>
                </a:lnTo>
                <a:lnTo>
                  <a:pt x="862" y="694"/>
                </a:lnTo>
                <a:lnTo>
                  <a:pt x="0" y="302"/>
                </a:lnTo>
                <a:close/>
              </a:path>
            </a:pathLst>
          </a:custGeom>
          <a:solidFill>
            <a:srgbClr val="F8B6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29">
            <a:extLst>
              <a:ext uri="{FF2B5EF4-FFF2-40B4-BE49-F238E27FC236}">
                <a16:creationId xmlns:a16="http://schemas.microsoft.com/office/drawing/2014/main" id="{7A765B72-C0C4-4C03-AD49-D6781D77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754063" cy="2408238"/>
          </a:xfrm>
          <a:custGeom>
            <a:avLst/>
            <a:gdLst>
              <a:gd name="T0" fmla="*/ 0 w 476"/>
              <a:gd name="T1" fmla="*/ 2408238 h 1517"/>
              <a:gd name="T2" fmla="*/ 0 w 476"/>
              <a:gd name="T3" fmla="*/ 0 h 1517"/>
              <a:gd name="T4" fmla="*/ 754063 w 476"/>
              <a:gd name="T5" fmla="*/ 1636713 h 1517"/>
              <a:gd name="T6" fmla="*/ 0 w 476"/>
              <a:gd name="T7" fmla="*/ 2408238 h 1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1517">
                <a:moveTo>
                  <a:pt x="0" y="1517"/>
                </a:moveTo>
                <a:lnTo>
                  <a:pt x="0" y="0"/>
                </a:lnTo>
                <a:lnTo>
                  <a:pt x="476" y="1031"/>
                </a:lnTo>
                <a:lnTo>
                  <a:pt x="0" y="1517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Freeform 30">
            <a:extLst>
              <a:ext uri="{FF2B5EF4-FFF2-40B4-BE49-F238E27FC236}">
                <a16:creationId xmlns:a16="http://schemas.microsoft.com/office/drawing/2014/main" id="{A56BE8D7-EC0D-4AC5-BB18-309F5C82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2433638" cy="1636713"/>
          </a:xfrm>
          <a:custGeom>
            <a:avLst/>
            <a:gdLst>
              <a:gd name="T0" fmla="*/ 0 w 1534"/>
              <a:gd name="T1" fmla="*/ 0 h 1031"/>
              <a:gd name="T2" fmla="*/ 2433638 w 1534"/>
              <a:gd name="T3" fmla="*/ 419100 h 1031"/>
              <a:gd name="T4" fmla="*/ 755158 w 1534"/>
              <a:gd name="T5" fmla="*/ 1636713 h 1031"/>
              <a:gd name="T6" fmla="*/ 0 w 1534"/>
              <a:gd name="T7" fmla="*/ 0 h 1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31">
                <a:moveTo>
                  <a:pt x="0" y="0"/>
                </a:moveTo>
                <a:lnTo>
                  <a:pt x="1534" y="264"/>
                </a:lnTo>
                <a:lnTo>
                  <a:pt x="476" y="103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31">
            <a:extLst>
              <a:ext uri="{FF2B5EF4-FFF2-40B4-BE49-F238E27FC236}">
                <a16:creationId xmlns:a16="http://schemas.microsoft.com/office/drawing/2014/main" id="{42D1FCD3-6E35-477E-8E26-12EEEFC4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5588"/>
            <a:ext cx="754063" cy="1520825"/>
          </a:xfrm>
          <a:custGeom>
            <a:avLst/>
            <a:gdLst>
              <a:gd name="T0" fmla="*/ 754063 w 476"/>
              <a:gd name="T1" fmla="*/ 0 h 958"/>
              <a:gd name="T2" fmla="*/ 651092 w 476"/>
              <a:gd name="T3" fmla="*/ 1520825 h 958"/>
              <a:gd name="T4" fmla="*/ 0 w 476"/>
              <a:gd name="T5" fmla="*/ 771525 h 958"/>
              <a:gd name="T6" fmla="*/ 754063 w 476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958">
                <a:moveTo>
                  <a:pt x="476" y="0"/>
                </a:moveTo>
                <a:lnTo>
                  <a:pt x="411" y="958"/>
                </a:lnTo>
                <a:lnTo>
                  <a:pt x="0" y="486"/>
                </a:lnTo>
                <a:lnTo>
                  <a:pt x="476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65707057-1DC0-43FE-8A76-A9410EAB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335588"/>
            <a:ext cx="1098550" cy="1520825"/>
          </a:xfrm>
          <a:custGeom>
            <a:avLst/>
            <a:gdLst>
              <a:gd name="T0" fmla="*/ 103188 w 692"/>
              <a:gd name="T1" fmla="*/ 0 h 958"/>
              <a:gd name="T2" fmla="*/ 1098550 w 692"/>
              <a:gd name="T3" fmla="*/ 1520825 h 958"/>
              <a:gd name="T4" fmla="*/ 0 w 692"/>
              <a:gd name="T5" fmla="*/ 1520825 h 958"/>
              <a:gd name="T6" fmla="*/ 103188 w 692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2" h="958">
                <a:moveTo>
                  <a:pt x="65" y="0"/>
                </a:moveTo>
                <a:lnTo>
                  <a:pt x="692" y="958"/>
                </a:lnTo>
                <a:lnTo>
                  <a:pt x="0" y="958"/>
                </a:lnTo>
                <a:lnTo>
                  <a:pt x="65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3">
            <a:extLst>
              <a:ext uri="{FF2B5EF4-FFF2-40B4-BE49-F238E27FC236}">
                <a16:creationId xmlns:a16="http://schemas.microsoft.com/office/drawing/2014/main" id="{8E905F62-6DF1-4F21-BDE9-52FA2D75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000250" cy="1520825"/>
          </a:xfrm>
          <a:custGeom>
            <a:avLst/>
            <a:gdLst>
              <a:gd name="T0" fmla="*/ 0 w 1260"/>
              <a:gd name="T1" fmla="*/ 0 h 958"/>
              <a:gd name="T2" fmla="*/ 2000250 w 1260"/>
              <a:gd name="T3" fmla="*/ 1520825 h 958"/>
              <a:gd name="T4" fmla="*/ 995363 w 1260"/>
              <a:gd name="T5" fmla="*/ 1520825 h 958"/>
              <a:gd name="T6" fmla="*/ 0 w 1260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958">
                <a:moveTo>
                  <a:pt x="0" y="0"/>
                </a:moveTo>
                <a:lnTo>
                  <a:pt x="1260" y="958"/>
                </a:lnTo>
                <a:lnTo>
                  <a:pt x="627" y="958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Freeform 34">
            <a:extLst>
              <a:ext uri="{FF2B5EF4-FFF2-40B4-BE49-F238E27FC236}">
                <a16:creationId xmlns:a16="http://schemas.microsoft.com/office/drawing/2014/main" id="{FABA5153-D250-4F1C-84DE-62D26647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127250" cy="1520825"/>
          </a:xfrm>
          <a:custGeom>
            <a:avLst/>
            <a:gdLst>
              <a:gd name="T0" fmla="*/ 2000250 w 1340"/>
              <a:gd name="T1" fmla="*/ 1520825 h 958"/>
              <a:gd name="T2" fmla="*/ 2127250 w 1340"/>
              <a:gd name="T3" fmla="*/ 179388 h 958"/>
              <a:gd name="T4" fmla="*/ 0 w 1340"/>
              <a:gd name="T5" fmla="*/ 0 h 958"/>
              <a:gd name="T6" fmla="*/ 2000250 w 1340"/>
              <a:gd name="T7" fmla="*/ 1520825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958">
                <a:moveTo>
                  <a:pt x="1260" y="958"/>
                </a:moveTo>
                <a:lnTo>
                  <a:pt x="1340" y="113"/>
                </a:lnTo>
                <a:lnTo>
                  <a:pt x="0" y="0"/>
                </a:lnTo>
                <a:lnTo>
                  <a:pt x="1260" y="958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Freeform 35">
            <a:extLst>
              <a:ext uri="{FF2B5EF4-FFF2-40B4-BE49-F238E27FC236}">
                <a16:creationId xmlns:a16="http://schemas.microsoft.com/office/drawing/2014/main" id="{CBEB1AED-FA1A-4CCC-B3FF-3CCD66C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117975"/>
            <a:ext cx="2127250" cy="1397000"/>
          </a:xfrm>
          <a:custGeom>
            <a:avLst/>
            <a:gdLst>
              <a:gd name="T0" fmla="*/ 1679575 w 1340"/>
              <a:gd name="T1" fmla="*/ 0 h 880"/>
              <a:gd name="T2" fmla="*/ 0 w 1340"/>
              <a:gd name="T3" fmla="*/ 1217613 h 880"/>
              <a:gd name="T4" fmla="*/ 2127250 w 1340"/>
              <a:gd name="T5" fmla="*/ 1397000 h 880"/>
              <a:gd name="T6" fmla="*/ 1679575 w 1340"/>
              <a:gd name="T7" fmla="*/ 0 h 8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880">
                <a:moveTo>
                  <a:pt x="1058" y="0"/>
                </a:moveTo>
                <a:lnTo>
                  <a:pt x="0" y="767"/>
                </a:lnTo>
                <a:lnTo>
                  <a:pt x="1340" y="880"/>
                </a:lnTo>
                <a:lnTo>
                  <a:pt x="1058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Freeform 36">
            <a:extLst>
              <a:ext uri="{FF2B5EF4-FFF2-40B4-BE49-F238E27FC236}">
                <a16:creationId xmlns:a16="http://schemas.microsoft.com/office/drawing/2014/main" id="{89273A5E-37FE-4A4A-9485-53A3E6C5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117975"/>
            <a:ext cx="1633537" cy="1711325"/>
          </a:xfrm>
          <a:custGeom>
            <a:avLst/>
            <a:gdLst>
              <a:gd name="T0" fmla="*/ 0 w 1029"/>
              <a:gd name="T1" fmla="*/ 0 h 1078"/>
              <a:gd name="T2" fmla="*/ 1633537 w 1029"/>
              <a:gd name="T3" fmla="*/ 1711325 h 1078"/>
              <a:gd name="T4" fmla="*/ 447675 w 1029"/>
              <a:gd name="T5" fmla="*/ 1397000 h 1078"/>
              <a:gd name="T6" fmla="*/ 0 w 1029"/>
              <a:gd name="T7" fmla="*/ 0 h 10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078">
                <a:moveTo>
                  <a:pt x="0" y="0"/>
                </a:moveTo>
                <a:lnTo>
                  <a:pt x="1029" y="1078"/>
                </a:lnTo>
                <a:lnTo>
                  <a:pt x="282" y="880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6" name="Freeform 37">
            <a:extLst>
              <a:ext uri="{FF2B5EF4-FFF2-40B4-BE49-F238E27FC236}">
                <a16:creationId xmlns:a16="http://schemas.microsoft.com/office/drawing/2014/main" id="{5012AFBF-B010-429E-A8A6-81A92B1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41675"/>
            <a:ext cx="1633537" cy="2587625"/>
          </a:xfrm>
          <a:custGeom>
            <a:avLst/>
            <a:gdLst>
              <a:gd name="T0" fmla="*/ 0 w 1029"/>
              <a:gd name="T1" fmla="*/ 876300 h 1630"/>
              <a:gd name="T2" fmla="*/ 949325 w 1029"/>
              <a:gd name="T3" fmla="*/ 0 h 1630"/>
              <a:gd name="T4" fmla="*/ 1633537 w 1029"/>
              <a:gd name="T5" fmla="*/ 2587625 h 1630"/>
              <a:gd name="T6" fmla="*/ 0 w 1029"/>
              <a:gd name="T7" fmla="*/ 87630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630">
                <a:moveTo>
                  <a:pt x="0" y="552"/>
                </a:moveTo>
                <a:lnTo>
                  <a:pt x="598" y="0"/>
                </a:lnTo>
                <a:lnTo>
                  <a:pt x="1029" y="1630"/>
                </a:lnTo>
                <a:lnTo>
                  <a:pt x="0" y="552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7" name="Freeform 38">
            <a:extLst>
              <a:ext uri="{FF2B5EF4-FFF2-40B4-BE49-F238E27FC236}">
                <a16:creationId xmlns:a16="http://schemas.microsoft.com/office/drawing/2014/main" id="{7F5AACB3-1617-49D4-B357-45D68B91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41675"/>
            <a:ext cx="977900" cy="2587625"/>
          </a:xfrm>
          <a:custGeom>
            <a:avLst/>
            <a:gdLst>
              <a:gd name="T0" fmla="*/ 0 w 616"/>
              <a:gd name="T1" fmla="*/ 0 h 1630"/>
              <a:gd name="T2" fmla="*/ 977900 w 616"/>
              <a:gd name="T3" fmla="*/ 631825 h 1630"/>
              <a:gd name="T4" fmla="*/ 684213 w 616"/>
              <a:gd name="T5" fmla="*/ 2587625 h 1630"/>
              <a:gd name="T6" fmla="*/ 0 w 616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6" h="1630">
                <a:moveTo>
                  <a:pt x="0" y="0"/>
                </a:moveTo>
                <a:lnTo>
                  <a:pt x="616" y="398"/>
                </a:lnTo>
                <a:lnTo>
                  <a:pt x="431" y="163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8" name="Freeform 39">
            <a:extLst>
              <a:ext uri="{FF2B5EF4-FFF2-40B4-BE49-F238E27FC236}">
                <a16:creationId xmlns:a16="http://schemas.microsoft.com/office/drawing/2014/main" id="{B0ED3769-C597-439F-A7A7-F32115C6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514975"/>
            <a:ext cx="1687512" cy="1341438"/>
          </a:xfrm>
          <a:custGeom>
            <a:avLst/>
            <a:gdLst>
              <a:gd name="T0" fmla="*/ 0 w 1063"/>
              <a:gd name="T1" fmla="*/ 0 h 845"/>
              <a:gd name="T2" fmla="*/ 1687512 w 1063"/>
              <a:gd name="T3" fmla="*/ 1341438 h 845"/>
              <a:gd name="T4" fmla="*/ 1185862 w 1063"/>
              <a:gd name="T5" fmla="*/ 314325 h 845"/>
              <a:gd name="T6" fmla="*/ 0 w 1063"/>
              <a:gd name="T7" fmla="*/ 0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3" h="845">
                <a:moveTo>
                  <a:pt x="0" y="0"/>
                </a:moveTo>
                <a:lnTo>
                  <a:pt x="1063" y="845"/>
                </a:lnTo>
                <a:lnTo>
                  <a:pt x="747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Freeform 40">
            <a:extLst>
              <a:ext uri="{FF2B5EF4-FFF2-40B4-BE49-F238E27FC236}">
                <a16:creationId xmlns:a16="http://schemas.microsoft.com/office/drawing/2014/main" id="{AB6FA77E-35C8-4613-9742-023A5883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514975"/>
            <a:ext cx="1814512" cy="1341438"/>
          </a:xfrm>
          <a:custGeom>
            <a:avLst/>
            <a:gdLst>
              <a:gd name="T0" fmla="*/ 0 w 1143"/>
              <a:gd name="T1" fmla="*/ 1341438 h 845"/>
              <a:gd name="T2" fmla="*/ 1814512 w 1143"/>
              <a:gd name="T3" fmla="*/ 1341438 h 845"/>
              <a:gd name="T4" fmla="*/ 127000 w 1143"/>
              <a:gd name="T5" fmla="*/ 0 h 845"/>
              <a:gd name="T6" fmla="*/ 0 w 1143"/>
              <a:gd name="T7" fmla="*/ 1341438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3" h="845">
                <a:moveTo>
                  <a:pt x="0" y="845"/>
                </a:moveTo>
                <a:lnTo>
                  <a:pt x="1143" y="845"/>
                </a:lnTo>
                <a:lnTo>
                  <a:pt x="8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0" name="Freeform 41">
            <a:extLst>
              <a:ext uri="{FF2B5EF4-FFF2-40B4-BE49-F238E27FC236}">
                <a16:creationId xmlns:a16="http://schemas.microsoft.com/office/drawing/2014/main" id="{39D817B4-7E53-4456-BD7F-EDEB80B3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2052637"/>
          </a:xfrm>
          <a:custGeom>
            <a:avLst/>
            <a:gdLst>
              <a:gd name="T0" fmla="*/ 293688 w 1254"/>
              <a:gd name="T1" fmla="*/ 96837 h 1293"/>
              <a:gd name="T2" fmla="*/ 1990725 w 1254"/>
              <a:gd name="T3" fmla="*/ 0 h 1293"/>
              <a:gd name="T4" fmla="*/ 0 w 1254"/>
              <a:gd name="T5" fmla="*/ 2052637 h 1293"/>
              <a:gd name="T6" fmla="*/ 293688 w 1254"/>
              <a:gd name="T7" fmla="*/ 96837 h 12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293">
                <a:moveTo>
                  <a:pt x="185" y="61"/>
                </a:moveTo>
                <a:lnTo>
                  <a:pt x="1254" y="0"/>
                </a:lnTo>
                <a:lnTo>
                  <a:pt x="0" y="1293"/>
                </a:lnTo>
                <a:lnTo>
                  <a:pt x="185" y="61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1" name="Freeform 42">
            <a:extLst>
              <a:ext uri="{FF2B5EF4-FFF2-40B4-BE49-F238E27FC236}">
                <a16:creationId xmlns:a16="http://schemas.microsoft.com/office/drawing/2014/main" id="{6861DB34-3A4B-4367-873C-0CA9937A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3079750"/>
          </a:xfrm>
          <a:custGeom>
            <a:avLst/>
            <a:gdLst>
              <a:gd name="T0" fmla="*/ 501650 w 1254"/>
              <a:gd name="T1" fmla="*/ 3079750 h 1940"/>
              <a:gd name="T2" fmla="*/ 1990725 w 1254"/>
              <a:gd name="T3" fmla="*/ 0 h 1940"/>
              <a:gd name="T4" fmla="*/ 0 w 1254"/>
              <a:gd name="T5" fmla="*/ 2052638 h 1940"/>
              <a:gd name="T6" fmla="*/ 501650 w 1254"/>
              <a:gd name="T7" fmla="*/ 3079750 h 19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940">
                <a:moveTo>
                  <a:pt x="316" y="1940"/>
                </a:moveTo>
                <a:lnTo>
                  <a:pt x="1254" y="0"/>
                </a:lnTo>
                <a:lnTo>
                  <a:pt x="0" y="1293"/>
                </a:lnTo>
                <a:lnTo>
                  <a:pt x="316" y="1940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2" name="Freeform 43">
            <a:extLst>
              <a:ext uri="{FF2B5EF4-FFF2-40B4-BE49-F238E27FC236}">
                <a16:creationId xmlns:a16="http://schemas.microsoft.com/office/drawing/2014/main" id="{17C68751-86EE-4802-A5D2-2033BE9E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728913"/>
            <a:ext cx="449262" cy="533400"/>
          </a:xfrm>
          <a:custGeom>
            <a:avLst/>
            <a:gdLst>
              <a:gd name="T0" fmla="*/ 215900 w 283"/>
              <a:gd name="T1" fmla="*/ 0 h 336"/>
              <a:gd name="T2" fmla="*/ 0 w 283"/>
              <a:gd name="T3" fmla="*/ 533400 h 336"/>
              <a:gd name="T4" fmla="*/ 449262 w 283"/>
              <a:gd name="T5" fmla="*/ 301625 h 336"/>
              <a:gd name="T6" fmla="*/ 215900 w 283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336">
                <a:moveTo>
                  <a:pt x="136" y="0"/>
                </a:moveTo>
                <a:lnTo>
                  <a:pt x="0" y="336"/>
                </a:lnTo>
                <a:lnTo>
                  <a:pt x="283" y="190"/>
                </a:lnTo>
                <a:lnTo>
                  <a:pt x="136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" name="Freeform 44">
            <a:extLst>
              <a:ext uri="{FF2B5EF4-FFF2-40B4-BE49-F238E27FC236}">
                <a16:creationId xmlns:a16="http://schemas.microsoft.com/office/drawing/2014/main" id="{C8CF0CAC-12D3-4B6E-9AED-E57E8C72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30538"/>
            <a:ext cx="449262" cy="338137"/>
          </a:xfrm>
          <a:custGeom>
            <a:avLst/>
            <a:gdLst>
              <a:gd name="T0" fmla="*/ 0 w 283"/>
              <a:gd name="T1" fmla="*/ 231775 h 213"/>
              <a:gd name="T2" fmla="*/ 441325 w 283"/>
              <a:gd name="T3" fmla="*/ 338137 h 213"/>
              <a:gd name="T4" fmla="*/ 449262 w 283"/>
              <a:gd name="T5" fmla="*/ 0 h 213"/>
              <a:gd name="T6" fmla="*/ 0 w 283"/>
              <a:gd name="T7" fmla="*/ 231775 h 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213">
                <a:moveTo>
                  <a:pt x="0" y="146"/>
                </a:moveTo>
                <a:lnTo>
                  <a:pt x="278" y="213"/>
                </a:lnTo>
                <a:lnTo>
                  <a:pt x="283" y="0"/>
                </a:lnTo>
                <a:lnTo>
                  <a:pt x="0" y="146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Freeform 45">
            <a:extLst>
              <a:ext uri="{FF2B5EF4-FFF2-40B4-BE49-F238E27FC236}">
                <a16:creationId xmlns:a16="http://schemas.microsoft.com/office/drawing/2014/main" id="{A6833DED-C054-437E-A51B-C5B054F0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7113"/>
            <a:ext cx="650875" cy="749300"/>
          </a:xfrm>
          <a:custGeom>
            <a:avLst/>
            <a:gdLst>
              <a:gd name="T0" fmla="*/ 650875 w 411"/>
              <a:gd name="T1" fmla="*/ 749300 h 472"/>
              <a:gd name="T2" fmla="*/ 0 w 411"/>
              <a:gd name="T3" fmla="*/ 749300 h 472"/>
              <a:gd name="T4" fmla="*/ 0 w 411"/>
              <a:gd name="T5" fmla="*/ 0 h 472"/>
              <a:gd name="T6" fmla="*/ 650875 w 411"/>
              <a:gd name="T7" fmla="*/ 749300 h 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" h="472">
                <a:moveTo>
                  <a:pt x="411" y="472"/>
                </a:moveTo>
                <a:lnTo>
                  <a:pt x="0" y="472"/>
                </a:lnTo>
                <a:lnTo>
                  <a:pt x="0" y="0"/>
                </a:lnTo>
                <a:lnTo>
                  <a:pt x="411" y="472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5" name="Freeform 46">
            <a:extLst>
              <a:ext uri="{FF2B5EF4-FFF2-40B4-BE49-F238E27FC236}">
                <a16:creationId xmlns:a16="http://schemas.microsoft.com/office/drawing/2014/main" id="{3BBAEAA8-B359-4657-B017-EE6FDA1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2433638" cy="817562"/>
          </a:xfrm>
          <a:custGeom>
            <a:avLst/>
            <a:gdLst>
              <a:gd name="T0" fmla="*/ 2433638 w 1534"/>
              <a:gd name="T1" fmla="*/ 817562 h 515"/>
              <a:gd name="T2" fmla="*/ 1699104 w 1534"/>
              <a:gd name="T3" fmla="*/ 0 h 515"/>
              <a:gd name="T4" fmla="*/ 0 w 1534"/>
              <a:gd name="T5" fmla="*/ 398462 h 515"/>
              <a:gd name="T6" fmla="*/ 2433638 w 1534"/>
              <a:gd name="T7" fmla="*/ 817562 h 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515">
                <a:moveTo>
                  <a:pt x="1534" y="515"/>
                </a:moveTo>
                <a:lnTo>
                  <a:pt x="1071" y="0"/>
                </a:lnTo>
                <a:lnTo>
                  <a:pt x="0" y="251"/>
                </a:lnTo>
                <a:lnTo>
                  <a:pt x="1534" y="515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6" name="Freeform 47">
            <a:extLst>
              <a:ext uri="{FF2B5EF4-FFF2-40B4-BE49-F238E27FC236}">
                <a16:creationId xmlns:a16="http://schemas.microsoft.com/office/drawing/2014/main" id="{B7B5FB1B-CD83-470E-81EE-585F21CF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374775"/>
          </a:xfrm>
          <a:custGeom>
            <a:avLst/>
            <a:gdLst>
              <a:gd name="T0" fmla="*/ 1698822 w 1223"/>
              <a:gd name="T1" fmla="*/ 976313 h 866"/>
              <a:gd name="T2" fmla="*/ 1939925 w 1223"/>
              <a:gd name="T3" fmla="*/ 0 h 866"/>
              <a:gd name="T4" fmla="*/ 0 w 1223"/>
              <a:gd name="T5" fmla="*/ 1374775 h 866"/>
              <a:gd name="T6" fmla="*/ 1698822 w 1223"/>
              <a:gd name="T7" fmla="*/ 976313 h 8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866">
                <a:moveTo>
                  <a:pt x="1071" y="615"/>
                </a:moveTo>
                <a:lnTo>
                  <a:pt x="1223" y="0"/>
                </a:lnTo>
                <a:lnTo>
                  <a:pt x="0" y="866"/>
                </a:lnTo>
                <a:lnTo>
                  <a:pt x="1071" y="615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7" name="Freeform 48">
            <a:extLst>
              <a:ext uri="{FF2B5EF4-FFF2-40B4-BE49-F238E27FC236}">
                <a16:creationId xmlns:a16="http://schemas.microsoft.com/office/drawing/2014/main" id="{8346301E-61AA-463D-BC5C-0654687D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939925" cy="1108075"/>
          </a:xfrm>
          <a:custGeom>
            <a:avLst/>
            <a:gdLst>
              <a:gd name="T0" fmla="*/ 0 w 1223"/>
              <a:gd name="T1" fmla="*/ 1108075 h 698"/>
              <a:gd name="T2" fmla="*/ 0 w 1223"/>
              <a:gd name="T3" fmla="*/ 0 h 698"/>
              <a:gd name="T4" fmla="*/ 1939925 w 1223"/>
              <a:gd name="T5" fmla="*/ 628650 h 698"/>
              <a:gd name="T6" fmla="*/ 0 w 1223"/>
              <a:gd name="T7" fmla="*/ 1108075 h 6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8">
                <a:moveTo>
                  <a:pt x="0" y="698"/>
                </a:moveTo>
                <a:lnTo>
                  <a:pt x="0" y="0"/>
                </a:lnTo>
                <a:lnTo>
                  <a:pt x="1223" y="396"/>
                </a:lnTo>
                <a:lnTo>
                  <a:pt x="0" y="698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Freeform 49">
            <a:extLst>
              <a:ext uri="{FF2B5EF4-FFF2-40B4-BE49-F238E27FC236}">
                <a16:creationId xmlns:a16="http://schemas.microsoft.com/office/drawing/2014/main" id="{EFCB85DD-F516-4513-A178-2088F114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00050" cy="717550"/>
          </a:xfrm>
          <a:custGeom>
            <a:avLst/>
            <a:gdLst>
              <a:gd name="T0" fmla="*/ 74613 w 252"/>
              <a:gd name="T1" fmla="*/ 717550 h 452"/>
              <a:gd name="T2" fmla="*/ 0 w 252"/>
              <a:gd name="T3" fmla="*/ 0 h 452"/>
              <a:gd name="T4" fmla="*/ 400050 w 252"/>
              <a:gd name="T5" fmla="*/ 542925 h 452"/>
              <a:gd name="T6" fmla="*/ 74613 w 252"/>
              <a:gd name="T7" fmla="*/ 717550 h 4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452">
                <a:moveTo>
                  <a:pt x="47" y="452"/>
                </a:moveTo>
                <a:lnTo>
                  <a:pt x="0" y="0"/>
                </a:lnTo>
                <a:lnTo>
                  <a:pt x="252" y="342"/>
                </a:lnTo>
                <a:lnTo>
                  <a:pt x="47" y="45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9" name="Freeform 50">
            <a:extLst>
              <a:ext uri="{FF2B5EF4-FFF2-40B4-BE49-F238E27FC236}">
                <a16:creationId xmlns:a16="http://schemas.microsoft.com/office/drawing/2014/main" id="{8344790C-8992-40F5-9661-9530DF25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85775" cy="542925"/>
          </a:xfrm>
          <a:custGeom>
            <a:avLst/>
            <a:gdLst>
              <a:gd name="T0" fmla="*/ 0 w 306"/>
              <a:gd name="T1" fmla="*/ 0 h 342"/>
              <a:gd name="T2" fmla="*/ 485775 w 306"/>
              <a:gd name="T3" fmla="*/ 171450 h 342"/>
              <a:gd name="T4" fmla="*/ 400050 w 306"/>
              <a:gd name="T5" fmla="*/ 542925 h 342"/>
              <a:gd name="T6" fmla="*/ 0 w 306"/>
              <a:gd name="T7" fmla="*/ 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342">
                <a:moveTo>
                  <a:pt x="0" y="0"/>
                </a:moveTo>
                <a:lnTo>
                  <a:pt x="306" y="108"/>
                </a:lnTo>
                <a:lnTo>
                  <a:pt x="252" y="342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0" name="Freeform 51">
            <a:extLst>
              <a:ext uri="{FF2B5EF4-FFF2-40B4-BE49-F238E27FC236}">
                <a16:creationId xmlns:a16="http://schemas.microsoft.com/office/drawing/2014/main" id="{EEA35667-7224-48C3-A911-46512120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258888" cy="2062163"/>
          </a:xfrm>
          <a:custGeom>
            <a:avLst/>
            <a:gdLst>
              <a:gd name="T0" fmla="*/ 0 w 793"/>
              <a:gd name="T1" fmla="*/ 0 h 1299"/>
              <a:gd name="T2" fmla="*/ 190500 w 793"/>
              <a:gd name="T3" fmla="*/ 2062163 h 1299"/>
              <a:gd name="T4" fmla="*/ 1258888 w 793"/>
              <a:gd name="T5" fmla="*/ 1857375 h 1299"/>
              <a:gd name="T6" fmla="*/ 0 w 793"/>
              <a:gd name="T7" fmla="*/ 0 h 12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3" h="1299">
                <a:moveTo>
                  <a:pt x="0" y="0"/>
                </a:moveTo>
                <a:lnTo>
                  <a:pt x="120" y="1299"/>
                </a:lnTo>
                <a:lnTo>
                  <a:pt x="793" y="1170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52">
            <a:extLst>
              <a:ext uri="{FF2B5EF4-FFF2-40B4-BE49-F238E27FC236}">
                <a16:creationId xmlns:a16="http://schemas.microsoft.com/office/drawing/2014/main" id="{49E8773F-75F3-43F7-98B9-50F49D38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724400"/>
            <a:ext cx="1068388" cy="2132013"/>
          </a:xfrm>
          <a:custGeom>
            <a:avLst/>
            <a:gdLst>
              <a:gd name="T0" fmla="*/ 725488 w 673"/>
              <a:gd name="T1" fmla="*/ 2132013 h 1343"/>
              <a:gd name="T2" fmla="*/ 0 w 673"/>
              <a:gd name="T3" fmla="*/ 204788 h 1343"/>
              <a:gd name="T4" fmla="*/ 1068388 w 673"/>
              <a:gd name="T5" fmla="*/ 0 h 1343"/>
              <a:gd name="T6" fmla="*/ 725488 w 673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1343">
                <a:moveTo>
                  <a:pt x="457" y="1343"/>
                </a:moveTo>
                <a:lnTo>
                  <a:pt x="0" y="129"/>
                </a:lnTo>
                <a:lnTo>
                  <a:pt x="673" y="0"/>
                </a:lnTo>
                <a:lnTo>
                  <a:pt x="457" y="1343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Freeform 53">
            <a:extLst>
              <a:ext uri="{FF2B5EF4-FFF2-40B4-BE49-F238E27FC236}">
                <a16:creationId xmlns:a16="http://schemas.microsoft.com/office/drawing/2014/main" id="{9EBD4C73-4F66-4AE5-9236-6468C377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929188"/>
            <a:ext cx="1233488" cy="1927225"/>
          </a:xfrm>
          <a:custGeom>
            <a:avLst/>
            <a:gdLst>
              <a:gd name="T0" fmla="*/ 0 w 777"/>
              <a:gd name="T1" fmla="*/ 949325 h 1214"/>
              <a:gd name="T2" fmla="*/ 508000 w 777"/>
              <a:gd name="T3" fmla="*/ 0 h 1214"/>
              <a:gd name="T4" fmla="*/ 1233488 w 777"/>
              <a:gd name="T5" fmla="*/ 1927225 h 1214"/>
              <a:gd name="T6" fmla="*/ 0 w 777"/>
              <a:gd name="T7" fmla="*/ 949325 h 1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1214">
                <a:moveTo>
                  <a:pt x="0" y="598"/>
                </a:moveTo>
                <a:lnTo>
                  <a:pt x="320" y="0"/>
                </a:lnTo>
                <a:lnTo>
                  <a:pt x="777" y="1214"/>
                </a:lnTo>
                <a:lnTo>
                  <a:pt x="0" y="598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Freeform 54">
            <a:extLst>
              <a:ext uri="{FF2B5EF4-FFF2-40B4-BE49-F238E27FC236}">
                <a16:creationId xmlns:a16="http://schemas.microsoft.com/office/drawing/2014/main" id="{F489E8C2-51F9-4906-8A66-84CC998F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878513"/>
            <a:ext cx="1233488" cy="977900"/>
          </a:xfrm>
          <a:custGeom>
            <a:avLst/>
            <a:gdLst>
              <a:gd name="T0" fmla="*/ 0 w 777"/>
              <a:gd name="T1" fmla="*/ 0 h 616"/>
              <a:gd name="T2" fmla="*/ 14288 w 777"/>
              <a:gd name="T3" fmla="*/ 574675 h 616"/>
              <a:gd name="T4" fmla="*/ 1233488 w 777"/>
              <a:gd name="T5" fmla="*/ 977900 h 616"/>
              <a:gd name="T6" fmla="*/ 0 w 777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616">
                <a:moveTo>
                  <a:pt x="0" y="0"/>
                </a:moveTo>
                <a:lnTo>
                  <a:pt x="9" y="362"/>
                </a:lnTo>
                <a:lnTo>
                  <a:pt x="777" y="616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Freeform 55">
            <a:extLst>
              <a:ext uri="{FF2B5EF4-FFF2-40B4-BE49-F238E27FC236}">
                <a16:creationId xmlns:a16="http://schemas.microsoft.com/office/drawing/2014/main" id="{11126AEB-6B33-4808-8FA7-A21D5C92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878513"/>
            <a:ext cx="954088" cy="977900"/>
          </a:xfrm>
          <a:custGeom>
            <a:avLst/>
            <a:gdLst>
              <a:gd name="T0" fmla="*/ 939800 w 601"/>
              <a:gd name="T1" fmla="*/ 0 h 616"/>
              <a:gd name="T2" fmla="*/ 0 w 601"/>
              <a:gd name="T3" fmla="*/ 977900 h 616"/>
              <a:gd name="T4" fmla="*/ 954088 w 601"/>
              <a:gd name="T5" fmla="*/ 574675 h 616"/>
              <a:gd name="T6" fmla="*/ 939800 w 601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1" h="616">
                <a:moveTo>
                  <a:pt x="592" y="0"/>
                </a:moveTo>
                <a:lnTo>
                  <a:pt x="0" y="616"/>
                </a:lnTo>
                <a:lnTo>
                  <a:pt x="601" y="362"/>
                </a:lnTo>
                <a:lnTo>
                  <a:pt x="592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Freeform 56">
            <a:extLst>
              <a:ext uri="{FF2B5EF4-FFF2-40B4-BE49-F238E27FC236}">
                <a16:creationId xmlns:a16="http://schemas.microsoft.com/office/drawing/2014/main" id="{B02D83FC-C15F-4DCE-9450-83D8C357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878513"/>
            <a:ext cx="2300287" cy="977900"/>
          </a:xfrm>
          <a:custGeom>
            <a:avLst/>
            <a:gdLst>
              <a:gd name="T0" fmla="*/ 0 w 1449"/>
              <a:gd name="T1" fmla="*/ 977900 h 616"/>
              <a:gd name="T2" fmla="*/ 2300287 w 1449"/>
              <a:gd name="T3" fmla="*/ 0 h 616"/>
              <a:gd name="T4" fmla="*/ 1360487 w 1449"/>
              <a:gd name="T5" fmla="*/ 977900 h 616"/>
              <a:gd name="T6" fmla="*/ 0 w 1449"/>
              <a:gd name="T7" fmla="*/ 97790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9" h="616">
                <a:moveTo>
                  <a:pt x="0" y="616"/>
                </a:moveTo>
                <a:lnTo>
                  <a:pt x="1449" y="0"/>
                </a:lnTo>
                <a:lnTo>
                  <a:pt x="857" y="616"/>
                </a:lnTo>
                <a:lnTo>
                  <a:pt x="0" y="616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Freeform 57">
            <a:extLst>
              <a:ext uri="{FF2B5EF4-FFF2-40B4-BE49-F238E27FC236}">
                <a16:creationId xmlns:a16="http://schemas.microsoft.com/office/drawing/2014/main" id="{5DB0242B-88F9-4681-AD18-78A0C25A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6453188"/>
            <a:ext cx="2173288" cy="403225"/>
          </a:xfrm>
          <a:custGeom>
            <a:avLst/>
            <a:gdLst>
              <a:gd name="T0" fmla="*/ 2173288 w 1369"/>
              <a:gd name="T1" fmla="*/ 403225 h 254"/>
              <a:gd name="T2" fmla="*/ 0 w 1369"/>
              <a:gd name="T3" fmla="*/ 403225 h 254"/>
              <a:gd name="T4" fmla="*/ 954088 w 1369"/>
              <a:gd name="T5" fmla="*/ 0 h 254"/>
              <a:gd name="T6" fmla="*/ 2173288 w 1369"/>
              <a:gd name="T7" fmla="*/ 403225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9" h="254">
                <a:moveTo>
                  <a:pt x="1369" y="254"/>
                </a:moveTo>
                <a:lnTo>
                  <a:pt x="0" y="254"/>
                </a:lnTo>
                <a:lnTo>
                  <a:pt x="601" y="0"/>
                </a:lnTo>
                <a:lnTo>
                  <a:pt x="1369" y="254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7" name="Freeform 58">
            <a:extLst>
              <a:ext uri="{FF2B5EF4-FFF2-40B4-BE49-F238E27FC236}">
                <a16:creationId xmlns:a16="http://schemas.microsoft.com/office/drawing/2014/main" id="{19DA16BC-402D-4160-AD7A-2C7B2EE2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5661025"/>
            <a:ext cx="976312" cy="1195388"/>
          </a:xfrm>
          <a:custGeom>
            <a:avLst/>
            <a:gdLst>
              <a:gd name="T0" fmla="*/ 0 w 615"/>
              <a:gd name="T1" fmla="*/ 1195388 h 753"/>
              <a:gd name="T2" fmla="*/ 633412 w 615"/>
              <a:gd name="T3" fmla="*/ 0 h 753"/>
              <a:gd name="T4" fmla="*/ 976312 w 615"/>
              <a:gd name="T5" fmla="*/ 1195388 h 753"/>
              <a:gd name="T6" fmla="*/ 0 w 615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5" h="753">
                <a:moveTo>
                  <a:pt x="0" y="753"/>
                </a:moveTo>
                <a:lnTo>
                  <a:pt x="399" y="0"/>
                </a:lnTo>
                <a:lnTo>
                  <a:pt x="615" y="753"/>
                </a:lnTo>
                <a:lnTo>
                  <a:pt x="0" y="753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59">
            <a:extLst>
              <a:ext uri="{FF2B5EF4-FFF2-40B4-BE49-F238E27FC236}">
                <a16:creationId xmlns:a16="http://schemas.microsoft.com/office/drawing/2014/main" id="{624244AA-E947-4E10-A763-EC57196D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519238" cy="1857375"/>
          </a:xfrm>
          <a:custGeom>
            <a:avLst/>
            <a:gdLst>
              <a:gd name="T0" fmla="*/ 1519238 w 957"/>
              <a:gd name="T1" fmla="*/ 1189038 h 1170"/>
              <a:gd name="T2" fmla="*/ 1258888 w 957"/>
              <a:gd name="T3" fmla="*/ 1857375 h 1170"/>
              <a:gd name="T4" fmla="*/ 0 w 957"/>
              <a:gd name="T5" fmla="*/ 0 h 1170"/>
              <a:gd name="T6" fmla="*/ 1519238 w 957"/>
              <a:gd name="T7" fmla="*/ 1189038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7" h="1170">
                <a:moveTo>
                  <a:pt x="957" y="749"/>
                </a:moveTo>
                <a:lnTo>
                  <a:pt x="793" y="1170"/>
                </a:lnTo>
                <a:lnTo>
                  <a:pt x="0" y="0"/>
                </a:lnTo>
                <a:lnTo>
                  <a:pt x="957" y="749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0">
            <a:extLst>
              <a:ext uri="{FF2B5EF4-FFF2-40B4-BE49-F238E27FC236}">
                <a16:creationId xmlns:a16="http://schemas.microsoft.com/office/drawing/2014/main" id="{FC25C3B3-B36E-4DD6-8E56-92011747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4056063"/>
            <a:ext cx="1000125" cy="1604962"/>
          </a:xfrm>
          <a:custGeom>
            <a:avLst/>
            <a:gdLst>
              <a:gd name="T0" fmla="*/ 1000125 w 630"/>
              <a:gd name="T1" fmla="*/ 474662 h 1011"/>
              <a:gd name="T2" fmla="*/ 30163 w 630"/>
              <a:gd name="T3" fmla="*/ 1604962 h 1011"/>
              <a:gd name="T4" fmla="*/ 0 w 630"/>
              <a:gd name="T5" fmla="*/ 0 h 1011"/>
              <a:gd name="T6" fmla="*/ 1000125 w 630"/>
              <a:gd name="T7" fmla="*/ 474662 h 1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0" h="1011">
                <a:moveTo>
                  <a:pt x="630" y="299"/>
                </a:moveTo>
                <a:lnTo>
                  <a:pt x="19" y="1011"/>
                </a:lnTo>
                <a:lnTo>
                  <a:pt x="0" y="0"/>
                </a:lnTo>
                <a:lnTo>
                  <a:pt x="630" y="299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1">
            <a:extLst>
              <a:ext uri="{FF2B5EF4-FFF2-40B4-BE49-F238E27FC236}">
                <a16:creationId xmlns:a16="http://schemas.microsoft.com/office/drawing/2014/main" id="{D275A476-0AEA-407F-BEB9-C0828274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2668588"/>
            <a:ext cx="998537" cy="1860550"/>
          </a:xfrm>
          <a:custGeom>
            <a:avLst/>
            <a:gdLst>
              <a:gd name="T0" fmla="*/ 0 w 629"/>
              <a:gd name="T1" fmla="*/ 1387475 h 1172"/>
              <a:gd name="T2" fmla="*/ 520700 w 629"/>
              <a:gd name="T3" fmla="*/ 0 h 1172"/>
              <a:gd name="T4" fmla="*/ 998537 w 629"/>
              <a:gd name="T5" fmla="*/ 1860550 h 1172"/>
              <a:gd name="T6" fmla="*/ 0 w 629"/>
              <a:gd name="T7" fmla="*/ 1387475 h 1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9" h="1172">
                <a:moveTo>
                  <a:pt x="0" y="874"/>
                </a:moveTo>
                <a:lnTo>
                  <a:pt x="328" y="0"/>
                </a:lnTo>
                <a:lnTo>
                  <a:pt x="629" y="1172"/>
                </a:lnTo>
                <a:lnTo>
                  <a:pt x="0" y="874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2">
            <a:extLst>
              <a:ext uri="{FF2B5EF4-FFF2-40B4-BE49-F238E27FC236}">
                <a16:creationId xmlns:a16="http://schemas.microsoft.com/office/drawing/2014/main" id="{D98288B6-3508-456A-95EE-BD4CAF69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8588"/>
            <a:ext cx="1524000" cy="2509837"/>
          </a:xfrm>
          <a:custGeom>
            <a:avLst/>
            <a:gdLst>
              <a:gd name="T0" fmla="*/ 479425 w 960"/>
              <a:gd name="T1" fmla="*/ 1862137 h 1581"/>
              <a:gd name="T2" fmla="*/ 477838 w 960"/>
              <a:gd name="T3" fmla="*/ 1860550 h 1581"/>
              <a:gd name="T4" fmla="*/ 0 w 960"/>
              <a:gd name="T5" fmla="*/ 0 h 1581"/>
              <a:gd name="T6" fmla="*/ 1524000 w 960"/>
              <a:gd name="T7" fmla="*/ 2509837 h 1581"/>
              <a:gd name="T8" fmla="*/ 479425 w 960"/>
              <a:gd name="T9" fmla="*/ 1862137 h 1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1581">
                <a:moveTo>
                  <a:pt x="302" y="1173"/>
                </a:moveTo>
                <a:lnTo>
                  <a:pt x="301" y="1172"/>
                </a:lnTo>
                <a:lnTo>
                  <a:pt x="0" y="0"/>
                </a:lnTo>
                <a:lnTo>
                  <a:pt x="960" y="1581"/>
                </a:lnTo>
                <a:lnTo>
                  <a:pt x="302" y="1173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3">
            <a:extLst>
              <a:ext uri="{FF2B5EF4-FFF2-40B4-BE49-F238E27FC236}">
                <a16:creationId xmlns:a16="http://schemas.microsoft.com/office/drawing/2014/main" id="{4C88A747-1026-4F3A-B299-530F411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5413"/>
            <a:ext cx="2224087" cy="2513012"/>
          </a:xfrm>
          <a:custGeom>
            <a:avLst/>
            <a:gdLst>
              <a:gd name="T0" fmla="*/ 2224087 w 1401"/>
              <a:gd name="T1" fmla="*/ 2020887 h 1583"/>
              <a:gd name="T2" fmla="*/ 1524000 w 1401"/>
              <a:gd name="T3" fmla="*/ 2513012 h 1583"/>
              <a:gd name="T4" fmla="*/ 0 w 1401"/>
              <a:gd name="T5" fmla="*/ 3175 h 1583"/>
              <a:gd name="T6" fmla="*/ 14287 w 1401"/>
              <a:gd name="T7" fmla="*/ 0 h 1583"/>
              <a:gd name="T8" fmla="*/ 2224087 w 1401"/>
              <a:gd name="T9" fmla="*/ 1439862 h 1583"/>
              <a:gd name="T10" fmla="*/ 2224087 w 1401"/>
              <a:gd name="T11" fmla="*/ 2020887 h 15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1" h="1583">
                <a:moveTo>
                  <a:pt x="1401" y="1273"/>
                </a:moveTo>
                <a:lnTo>
                  <a:pt x="960" y="1583"/>
                </a:lnTo>
                <a:lnTo>
                  <a:pt x="0" y="2"/>
                </a:lnTo>
                <a:lnTo>
                  <a:pt x="9" y="0"/>
                </a:lnTo>
                <a:lnTo>
                  <a:pt x="1401" y="907"/>
                </a:lnTo>
                <a:lnTo>
                  <a:pt x="1401" y="1273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Freeform 64">
            <a:extLst>
              <a:ext uri="{FF2B5EF4-FFF2-40B4-BE49-F238E27FC236}">
                <a16:creationId xmlns:a16="http://schemas.microsoft.com/office/drawing/2014/main" id="{89E38A98-1B31-4B4D-9B4C-ABE24BC4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550" y="2665413"/>
            <a:ext cx="2209800" cy="1439862"/>
          </a:xfrm>
          <a:custGeom>
            <a:avLst/>
            <a:gdLst>
              <a:gd name="T0" fmla="*/ 2209800 w 1392"/>
              <a:gd name="T1" fmla="*/ 1439862 h 907"/>
              <a:gd name="T2" fmla="*/ 0 w 1392"/>
              <a:gd name="T3" fmla="*/ 0 h 907"/>
              <a:gd name="T4" fmla="*/ 2209800 w 1392"/>
              <a:gd name="T5" fmla="*/ 379412 h 907"/>
              <a:gd name="T6" fmla="*/ 2209800 w 1392"/>
              <a:gd name="T7" fmla="*/ 1439862 h 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907">
                <a:moveTo>
                  <a:pt x="1392" y="907"/>
                </a:moveTo>
                <a:lnTo>
                  <a:pt x="0" y="0"/>
                </a:lnTo>
                <a:lnTo>
                  <a:pt x="1392" y="239"/>
                </a:lnTo>
                <a:lnTo>
                  <a:pt x="1392" y="907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" name="Freeform 65">
            <a:extLst>
              <a:ext uri="{FF2B5EF4-FFF2-40B4-BE49-F238E27FC236}">
                <a16:creationId xmlns:a16="http://schemas.microsoft.com/office/drawing/2014/main" id="{E8140C5E-63DF-4ED9-A0BE-4B15E8AA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63" y="4686300"/>
            <a:ext cx="700087" cy="2170113"/>
          </a:xfrm>
          <a:custGeom>
            <a:avLst/>
            <a:gdLst>
              <a:gd name="T0" fmla="*/ 700087 w 441"/>
              <a:gd name="T1" fmla="*/ 0 h 1367"/>
              <a:gd name="T2" fmla="*/ 0 w 441"/>
              <a:gd name="T3" fmla="*/ 492125 h 1367"/>
              <a:gd name="T4" fmla="*/ 700087 w 441"/>
              <a:gd name="T5" fmla="*/ 2170113 h 1367"/>
              <a:gd name="T6" fmla="*/ 700087 w 441"/>
              <a:gd name="T7" fmla="*/ 0 h 13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1367">
                <a:moveTo>
                  <a:pt x="441" y="0"/>
                </a:moveTo>
                <a:lnTo>
                  <a:pt x="0" y="310"/>
                </a:lnTo>
                <a:lnTo>
                  <a:pt x="441" y="1367"/>
                </a:lnTo>
                <a:lnTo>
                  <a:pt x="441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6">
            <a:extLst>
              <a:ext uri="{FF2B5EF4-FFF2-40B4-BE49-F238E27FC236}">
                <a16:creationId xmlns:a16="http://schemas.microsoft.com/office/drawing/2014/main" id="{6C401D7E-2F83-4616-8BC4-1901FA24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688" y="4530725"/>
            <a:ext cx="1744662" cy="2325688"/>
          </a:xfrm>
          <a:custGeom>
            <a:avLst/>
            <a:gdLst>
              <a:gd name="T0" fmla="*/ 785812 w 1099"/>
              <a:gd name="T1" fmla="*/ 2325688 h 1465"/>
              <a:gd name="T2" fmla="*/ 1744662 w 1099"/>
              <a:gd name="T3" fmla="*/ 2325688 h 1465"/>
              <a:gd name="T4" fmla="*/ 1044575 w 1099"/>
              <a:gd name="T5" fmla="*/ 647700 h 1465"/>
              <a:gd name="T6" fmla="*/ 0 w 1099"/>
              <a:gd name="T7" fmla="*/ 0 h 1465"/>
              <a:gd name="T8" fmla="*/ 785812 w 1099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9" h="1465">
                <a:moveTo>
                  <a:pt x="495" y="1465"/>
                </a:moveTo>
                <a:lnTo>
                  <a:pt x="1099" y="1465"/>
                </a:lnTo>
                <a:lnTo>
                  <a:pt x="658" y="408"/>
                </a:lnTo>
                <a:lnTo>
                  <a:pt x="0" y="0"/>
                </a:lnTo>
                <a:lnTo>
                  <a:pt x="495" y="1465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7">
            <a:extLst>
              <a:ext uri="{FF2B5EF4-FFF2-40B4-BE49-F238E27FC236}">
                <a16:creationId xmlns:a16="http://schemas.microsoft.com/office/drawing/2014/main" id="{8F98F7CF-7EFF-4B55-AB19-28100BD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530725"/>
            <a:ext cx="1755775" cy="2325688"/>
          </a:xfrm>
          <a:custGeom>
            <a:avLst/>
            <a:gdLst>
              <a:gd name="T0" fmla="*/ 1181100 w 1106"/>
              <a:gd name="T1" fmla="*/ 2325688 h 1465"/>
              <a:gd name="T2" fmla="*/ 0 w 1106"/>
              <a:gd name="T3" fmla="*/ 1130300 h 1465"/>
              <a:gd name="T4" fmla="*/ 969963 w 1106"/>
              <a:gd name="T5" fmla="*/ 0 h 1465"/>
              <a:gd name="T6" fmla="*/ 1755775 w 1106"/>
              <a:gd name="T7" fmla="*/ 2325688 h 1465"/>
              <a:gd name="T8" fmla="*/ 1181100 w 1106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1465">
                <a:moveTo>
                  <a:pt x="744" y="1465"/>
                </a:moveTo>
                <a:lnTo>
                  <a:pt x="0" y="712"/>
                </a:lnTo>
                <a:lnTo>
                  <a:pt x="611" y="0"/>
                </a:lnTo>
                <a:lnTo>
                  <a:pt x="1106" y="1465"/>
                </a:lnTo>
                <a:lnTo>
                  <a:pt x="744" y="1465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8">
            <a:extLst>
              <a:ext uri="{FF2B5EF4-FFF2-40B4-BE49-F238E27FC236}">
                <a16:creationId xmlns:a16="http://schemas.microsoft.com/office/drawing/2014/main" id="{1D004F33-DFD0-4A42-8CBB-CE429330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5661025"/>
            <a:ext cx="1181100" cy="1195388"/>
          </a:xfrm>
          <a:custGeom>
            <a:avLst/>
            <a:gdLst>
              <a:gd name="T0" fmla="*/ 342900 w 744"/>
              <a:gd name="T1" fmla="*/ 1195388 h 753"/>
              <a:gd name="T2" fmla="*/ 1181100 w 744"/>
              <a:gd name="T3" fmla="*/ 1195388 h 753"/>
              <a:gd name="T4" fmla="*/ 0 w 744"/>
              <a:gd name="T5" fmla="*/ 0 h 753"/>
              <a:gd name="T6" fmla="*/ 342900 w 744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753">
                <a:moveTo>
                  <a:pt x="216" y="753"/>
                </a:moveTo>
                <a:lnTo>
                  <a:pt x="744" y="753"/>
                </a:lnTo>
                <a:lnTo>
                  <a:pt x="0" y="0"/>
                </a:lnTo>
                <a:lnTo>
                  <a:pt x="216" y="753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Freeform 69">
            <a:extLst>
              <a:ext uri="{FF2B5EF4-FFF2-40B4-BE49-F238E27FC236}">
                <a16:creationId xmlns:a16="http://schemas.microsoft.com/office/drawing/2014/main" id="{AD22D17D-020D-4DC3-B392-2690B5D3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724400"/>
            <a:ext cx="633412" cy="2132013"/>
          </a:xfrm>
          <a:custGeom>
            <a:avLst/>
            <a:gdLst>
              <a:gd name="T0" fmla="*/ 0 w 399"/>
              <a:gd name="T1" fmla="*/ 2132013 h 1343"/>
              <a:gd name="T2" fmla="*/ 633412 w 399"/>
              <a:gd name="T3" fmla="*/ 938213 h 1343"/>
              <a:gd name="T4" fmla="*/ 342900 w 399"/>
              <a:gd name="T5" fmla="*/ 0 h 1343"/>
              <a:gd name="T6" fmla="*/ 0 w 399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9" h="1343">
                <a:moveTo>
                  <a:pt x="0" y="1343"/>
                </a:moveTo>
                <a:lnTo>
                  <a:pt x="399" y="591"/>
                </a:lnTo>
                <a:lnTo>
                  <a:pt x="216" y="0"/>
                </a:lnTo>
                <a:lnTo>
                  <a:pt x="0" y="1343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9" name="Freeform 70">
            <a:extLst>
              <a:ext uri="{FF2B5EF4-FFF2-40B4-BE49-F238E27FC236}">
                <a16:creationId xmlns:a16="http://schemas.microsoft.com/office/drawing/2014/main" id="{74076EBC-0D95-4C70-A4B5-B29148D3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4056063"/>
            <a:ext cx="290512" cy="1606550"/>
          </a:xfrm>
          <a:custGeom>
            <a:avLst/>
            <a:gdLst>
              <a:gd name="T0" fmla="*/ 290512 w 183"/>
              <a:gd name="T1" fmla="*/ 1606550 h 1012"/>
              <a:gd name="T2" fmla="*/ 290512 w 183"/>
              <a:gd name="T3" fmla="*/ 1604963 h 1012"/>
              <a:gd name="T4" fmla="*/ 260350 w 183"/>
              <a:gd name="T5" fmla="*/ 0 h 1012"/>
              <a:gd name="T6" fmla="*/ 0 w 183"/>
              <a:gd name="T7" fmla="*/ 668338 h 1012"/>
              <a:gd name="T8" fmla="*/ 290512 w 183"/>
              <a:gd name="T9" fmla="*/ 1606550 h 10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1012">
                <a:moveTo>
                  <a:pt x="183" y="1012"/>
                </a:moveTo>
                <a:lnTo>
                  <a:pt x="183" y="1011"/>
                </a:lnTo>
                <a:lnTo>
                  <a:pt x="164" y="0"/>
                </a:lnTo>
                <a:lnTo>
                  <a:pt x="0" y="421"/>
                </a:lnTo>
                <a:lnTo>
                  <a:pt x="183" y="1012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0" name="Freeform 71">
            <a:extLst>
              <a:ext uri="{FF2B5EF4-FFF2-40B4-BE49-F238E27FC236}">
                <a16:creationId xmlns:a16="http://schemas.microsoft.com/office/drawing/2014/main" id="{14EE8FDC-5CFC-448A-A21D-E53E99A7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222625"/>
            <a:ext cx="327025" cy="257175"/>
          </a:xfrm>
          <a:custGeom>
            <a:avLst/>
            <a:gdLst>
              <a:gd name="T0" fmla="*/ 157163 w 206"/>
              <a:gd name="T1" fmla="*/ 0 h 162"/>
              <a:gd name="T2" fmla="*/ 0 w 206"/>
              <a:gd name="T3" fmla="*/ 257175 h 162"/>
              <a:gd name="T4" fmla="*/ 327025 w 206"/>
              <a:gd name="T5" fmla="*/ 185738 h 162"/>
              <a:gd name="T6" fmla="*/ 157163 w 206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62">
                <a:moveTo>
                  <a:pt x="99" y="0"/>
                </a:moveTo>
                <a:lnTo>
                  <a:pt x="0" y="162"/>
                </a:lnTo>
                <a:lnTo>
                  <a:pt x="206" y="117"/>
                </a:lnTo>
                <a:lnTo>
                  <a:pt x="99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1" name="Freeform 72">
            <a:extLst>
              <a:ext uri="{FF2B5EF4-FFF2-40B4-BE49-F238E27FC236}">
                <a16:creationId xmlns:a16="http://schemas.microsoft.com/office/drawing/2014/main" id="{1C28848E-0937-43A7-8E20-0CA0271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408363"/>
            <a:ext cx="327025" cy="188912"/>
          </a:xfrm>
          <a:custGeom>
            <a:avLst/>
            <a:gdLst>
              <a:gd name="T0" fmla="*/ 0 w 206"/>
              <a:gd name="T1" fmla="*/ 71437 h 119"/>
              <a:gd name="T2" fmla="*/ 265113 w 206"/>
              <a:gd name="T3" fmla="*/ 188912 h 119"/>
              <a:gd name="T4" fmla="*/ 327025 w 206"/>
              <a:gd name="T5" fmla="*/ 0 h 119"/>
              <a:gd name="T6" fmla="*/ 0 w 206"/>
              <a:gd name="T7" fmla="*/ 71437 h 1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19">
                <a:moveTo>
                  <a:pt x="0" y="45"/>
                </a:moveTo>
                <a:lnTo>
                  <a:pt x="167" y="119"/>
                </a:lnTo>
                <a:lnTo>
                  <a:pt x="206" y="0"/>
                </a:lnTo>
                <a:lnTo>
                  <a:pt x="0" y="4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3">
            <a:extLst>
              <a:ext uri="{FF2B5EF4-FFF2-40B4-BE49-F238E27FC236}">
                <a16:creationId xmlns:a16="http://schemas.microsoft.com/office/drawing/2014/main" id="{4F10D8B7-607E-4A33-BC8C-5533DF6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415925" cy="782637"/>
          </a:xfrm>
          <a:custGeom>
            <a:avLst/>
            <a:gdLst>
              <a:gd name="T0" fmla="*/ 77788 w 262"/>
              <a:gd name="T1" fmla="*/ 782637 h 493"/>
              <a:gd name="T2" fmla="*/ 0 w 262"/>
              <a:gd name="T3" fmla="*/ 0 h 493"/>
              <a:gd name="T4" fmla="*/ 415925 w 262"/>
              <a:gd name="T5" fmla="*/ 593725 h 493"/>
              <a:gd name="T6" fmla="*/ 77788 w 262"/>
              <a:gd name="T7" fmla="*/ 782637 h 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" h="493">
                <a:moveTo>
                  <a:pt x="49" y="493"/>
                </a:moveTo>
                <a:lnTo>
                  <a:pt x="0" y="0"/>
                </a:lnTo>
                <a:lnTo>
                  <a:pt x="262" y="374"/>
                </a:lnTo>
                <a:lnTo>
                  <a:pt x="49" y="493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4">
            <a:extLst>
              <a:ext uri="{FF2B5EF4-FFF2-40B4-BE49-F238E27FC236}">
                <a16:creationId xmlns:a16="http://schemas.microsoft.com/office/drawing/2014/main" id="{C0897AC8-EC70-49B1-9A93-C2D5CD29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504825" cy="593725"/>
          </a:xfrm>
          <a:custGeom>
            <a:avLst/>
            <a:gdLst>
              <a:gd name="T0" fmla="*/ 0 w 318"/>
              <a:gd name="T1" fmla="*/ 0 h 374"/>
              <a:gd name="T2" fmla="*/ 504825 w 318"/>
              <a:gd name="T3" fmla="*/ 188913 h 374"/>
              <a:gd name="T4" fmla="*/ 415925 w 318"/>
              <a:gd name="T5" fmla="*/ 593725 h 374"/>
              <a:gd name="T6" fmla="*/ 0 w 318"/>
              <a:gd name="T7" fmla="*/ 0 h 3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374">
                <a:moveTo>
                  <a:pt x="0" y="0"/>
                </a:moveTo>
                <a:lnTo>
                  <a:pt x="318" y="119"/>
                </a:lnTo>
                <a:lnTo>
                  <a:pt x="262" y="374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5">
            <a:extLst>
              <a:ext uri="{FF2B5EF4-FFF2-40B4-BE49-F238E27FC236}">
                <a16:creationId xmlns:a16="http://schemas.microsoft.com/office/drawing/2014/main" id="{36BA84E2-EBF5-4C01-A60C-9081215A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306513" cy="2249487"/>
          </a:xfrm>
          <a:custGeom>
            <a:avLst/>
            <a:gdLst>
              <a:gd name="T0" fmla="*/ 0 w 823"/>
              <a:gd name="T1" fmla="*/ 0 h 1417"/>
              <a:gd name="T2" fmla="*/ 198438 w 823"/>
              <a:gd name="T3" fmla="*/ 2249487 h 1417"/>
              <a:gd name="T4" fmla="*/ 1306513 w 823"/>
              <a:gd name="T5" fmla="*/ 2025650 h 1417"/>
              <a:gd name="T6" fmla="*/ 0 w 823"/>
              <a:gd name="T7" fmla="*/ 0 h 1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3" h="1417">
                <a:moveTo>
                  <a:pt x="0" y="0"/>
                </a:moveTo>
                <a:lnTo>
                  <a:pt x="125" y="1417"/>
                </a:lnTo>
                <a:lnTo>
                  <a:pt x="823" y="1276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6">
            <a:extLst>
              <a:ext uri="{FF2B5EF4-FFF2-40B4-BE49-F238E27FC236}">
                <a16:creationId xmlns:a16="http://schemas.microsoft.com/office/drawing/2014/main" id="{75B73EDC-594B-45A0-9AF5-129AB3A2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4532313"/>
            <a:ext cx="1108075" cy="2324100"/>
          </a:xfrm>
          <a:custGeom>
            <a:avLst/>
            <a:gdLst>
              <a:gd name="T0" fmla="*/ 750888 w 698"/>
              <a:gd name="T1" fmla="*/ 2324100 h 1464"/>
              <a:gd name="T2" fmla="*/ 0 w 698"/>
              <a:gd name="T3" fmla="*/ 223838 h 1464"/>
              <a:gd name="T4" fmla="*/ 1108075 w 698"/>
              <a:gd name="T5" fmla="*/ 0 h 1464"/>
              <a:gd name="T6" fmla="*/ 750888 w 698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464">
                <a:moveTo>
                  <a:pt x="473" y="1464"/>
                </a:moveTo>
                <a:lnTo>
                  <a:pt x="0" y="141"/>
                </a:lnTo>
                <a:lnTo>
                  <a:pt x="698" y="0"/>
                </a:lnTo>
                <a:lnTo>
                  <a:pt x="473" y="1464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7">
            <a:extLst>
              <a:ext uri="{FF2B5EF4-FFF2-40B4-BE49-F238E27FC236}">
                <a16:creationId xmlns:a16="http://schemas.microsoft.com/office/drawing/2014/main" id="{6774439C-08DA-4C9A-A39F-5AC8A0A3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756150"/>
            <a:ext cx="1279525" cy="2100263"/>
          </a:xfrm>
          <a:custGeom>
            <a:avLst/>
            <a:gdLst>
              <a:gd name="T0" fmla="*/ 0 w 806"/>
              <a:gd name="T1" fmla="*/ 1033463 h 1323"/>
              <a:gd name="T2" fmla="*/ 528638 w 806"/>
              <a:gd name="T3" fmla="*/ 0 h 1323"/>
              <a:gd name="T4" fmla="*/ 1279525 w 806"/>
              <a:gd name="T5" fmla="*/ 2100263 h 1323"/>
              <a:gd name="T6" fmla="*/ 0 w 806"/>
              <a:gd name="T7" fmla="*/ 1033463 h 13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1323">
                <a:moveTo>
                  <a:pt x="0" y="651"/>
                </a:moveTo>
                <a:lnTo>
                  <a:pt x="333" y="0"/>
                </a:lnTo>
                <a:lnTo>
                  <a:pt x="806" y="1323"/>
                </a:lnTo>
                <a:lnTo>
                  <a:pt x="0" y="651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8">
            <a:extLst>
              <a:ext uri="{FF2B5EF4-FFF2-40B4-BE49-F238E27FC236}">
                <a16:creationId xmlns:a16="http://schemas.microsoft.com/office/drawing/2014/main" id="{EC136C3C-AB25-4C7C-8EDE-26BAD678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5789613"/>
            <a:ext cx="1279525" cy="1066800"/>
          </a:xfrm>
          <a:custGeom>
            <a:avLst/>
            <a:gdLst>
              <a:gd name="T0" fmla="*/ 0 w 806"/>
              <a:gd name="T1" fmla="*/ 0 h 672"/>
              <a:gd name="T2" fmla="*/ 15875 w 806"/>
              <a:gd name="T3" fmla="*/ 628650 h 672"/>
              <a:gd name="T4" fmla="*/ 1279525 w 806"/>
              <a:gd name="T5" fmla="*/ 1066800 h 672"/>
              <a:gd name="T6" fmla="*/ 0 w 80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672">
                <a:moveTo>
                  <a:pt x="0" y="0"/>
                </a:moveTo>
                <a:lnTo>
                  <a:pt x="10" y="396"/>
                </a:lnTo>
                <a:lnTo>
                  <a:pt x="806" y="672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79">
            <a:extLst>
              <a:ext uri="{FF2B5EF4-FFF2-40B4-BE49-F238E27FC236}">
                <a16:creationId xmlns:a16="http://schemas.microsoft.com/office/drawing/2014/main" id="{CA1418DD-5A08-4971-86B4-708E1E2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789613"/>
            <a:ext cx="990600" cy="1066800"/>
          </a:xfrm>
          <a:custGeom>
            <a:avLst/>
            <a:gdLst>
              <a:gd name="T0" fmla="*/ 974725 w 624"/>
              <a:gd name="T1" fmla="*/ 0 h 672"/>
              <a:gd name="T2" fmla="*/ 0 w 624"/>
              <a:gd name="T3" fmla="*/ 1066800 h 672"/>
              <a:gd name="T4" fmla="*/ 990600 w 624"/>
              <a:gd name="T5" fmla="*/ 628650 h 672"/>
              <a:gd name="T6" fmla="*/ 974725 w 62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672">
                <a:moveTo>
                  <a:pt x="614" y="0"/>
                </a:moveTo>
                <a:lnTo>
                  <a:pt x="0" y="672"/>
                </a:lnTo>
                <a:lnTo>
                  <a:pt x="624" y="396"/>
                </a:lnTo>
                <a:lnTo>
                  <a:pt x="614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0">
            <a:extLst>
              <a:ext uri="{FF2B5EF4-FFF2-40B4-BE49-F238E27FC236}">
                <a16:creationId xmlns:a16="http://schemas.microsoft.com/office/drawing/2014/main" id="{A63281DE-5C2B-40EC-B0FF-BA1B3D4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5789613"/>
            <a:ext cx="2386012" cy="1066800"/>
          </a:xfrm>
          <a:custGeom>
            <a:avLst/>
            <a:gdLst>
              <a:gd name="T0" fmla="*/ 0 w 1503"/>
              <a:gd name="T1" fmla="*/ 1066800 h 672"/>
              <a:gd name="T2" fmla="*/ 2386012 w 1503"/>
              <a:gd name="T3" fmla="*/ 0 h 672"/>
              <a:gd name="T4" fmla="*/ 1411287 w 1503"/>
              <a:gd name="T5" fmla="*/ 1066800 h 672"/>
              <a:gd name="T6" fmla="*/ 0 w 1503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3" h="672">
                <a:moveTo>
                  <a:pt x="0" y="672"/>
                </a:moveTo>
                <a:lnTo>
                  <a:pt x="1503" y="0"/>
                </a:lnTo>
                <a:lnTo>
                  <a:pt x="889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1">
            <a:extLst>
              <a:ext uri="{FF2B5EF4-FFF2-40B4-BE49-F238E27FC236}">
                <a16:creationId xmlns:a16="http://schemas.microsoft.com/office/drawing/2014/main" id="{3F2D244D-70D2-4365-9C42-9A1393EA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6418263"/>
            <a:ext cx="2254250" cy="438150"/>
          </a:xfrm>
          <a:custGeom>
            <a:avLst/>
            <a:gdLst>
              <a:gd name="T0" fmla="*/ 2254250 w 1420"/>
              <a:gd name="T1" fmla="*/ 438150 h 276"/>
              <a:gd name="T2" fmla="*/ 0 w 1420"/>
              <a:gd name="T3" fmla="*/ 438150 h 276"/>
              <a:gd name="T4" fmla="*/ 990600 w 1420"/>
              <a:gd name="T5" fmla="*/ 0 h 276"/>
              <a:gd name="T6" fmla="*/ 2254250 w 1420"/>
              <a:gd name="T7" fmla="*/ 438150 h 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0" h="276">
                <a:moveTo>
                  <a:pt x="1420" y="276"/>
                </a:moveTo>
                <a:lnTo>
                  <a:pt x="0" y="276"/>
                </a:lnTo>
                <a:lnTo>
                  <a:pt x="624" y="0"/>
                </a:lnTo>
                <a:lnTo>
                  <a:pt x="1420" y="276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2">
            <a:extLst>
              <a:ext uri="{FF2B5EF4-FFF2-40B4-BE49-F238E27FC236}">
                <a16:creationId xmlns:a16="http://schemas.microsoft.com/office/drawing/2014/main" id="{E0B320A6-F896-4E33-85E7-6D172221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5554663"/>
            <a:ext cx="1014413" cy="1301750"/>
          </a:xfrm>
          <a:custGeom>
            <a:avLst/>
            <a:gdLst>
              <a:gd name="T0" fmla="*/ 0 w 639"/>
              <a:gd name="T1" fmla="*/ 1301750 h 820"/>
              <a:gd name="T2" fmla="*/ 660400 w 639"/>
              <a:gd name="T3" fmla="*/ 0 h 820"/>
              <a:gd name="T4" fmla="*/ 1014413 w 639"/>
              <a:gd name="T5" fmla="*/ 1301750 h 820"/>
              <a:gd name="T6" fmla="*/ 0 w 639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9" h="820">
                <a:moveTo>
                  <a:pt x="0" y="820"/>
                </a:moveTo>
                <a:lnTo>
                  <a:pt x="416" y="0"/>
                </a:lnTo>
                <a:lnTo>
                  <a:pt x="639" y="820"/>
                </a:lnTo>
                <a:lnTo>
                  <a:pt x="0" y="820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3">
            <a:extLst>
              <a:ext uri="{FF2B5EF4-FFF2-40B4-BE49-F238E27FC236}">
                <a16:creationId xmlns:a16="http://schemas.microsoft.com/office/drawing/2014/main" id="{A0A2E9AF-9066-4E68-8D9D-62306E9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577975" cy="2025650"/>
          </a:xfrm>
          <a:custGeom>
            <a:avLst/>
            <a:gdLst>
              <a:gd name="T0" fmla="*/ 1577975 w 994"/>
              <a:gd name="T1" fmla="*/ 1295400 h 1276"/>
              <a:gd name="T2" fmla="*/ 1306513 w 994"/>
              <a:gd name="T3" fmla="*/ 2025650 h 1276"/>
              <a:gd name="T4" fmla="*/ 0 w 994"/>
              <a:gd name="T5" fmla="*/ 0 h 1276"/>
              <a:gd name="T6" fmla="*/ 1577975 w 994"/>
              <a:gd name="T7" fmla="*/ 1295400 h 1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1276">
                <a:moveTo>
                  <a:pt x="994" y="816"/>
                </a:moveTo>
                <a:lnTo>
                  <a:pt x="823" y="1276"/>
                </a:lnTo>
                <a:lnTo>
                  <a:pt x="0" y="0"/>
                </a:lnTo>
                <a:lnTo>
                  <a:pt x="994" y="816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4">
            <a:extLst>
              <a:ext uri="{FF2B5EF4-FFF2-40B4-BE49-F238E27FC236}">
                <a16:creationId xmlns:a16="http://schemas.microsoft.com/office/drawing/2014/main" id="{1EB941F9-6D1B-4CE4-B00F-D6703357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3802063"/>
            <a:ext cx="1036638" cy="1752600"/>
          </a:xfrm>
          <a:custGeom>
            <a:avLst/>
            <a:gdLst>
              <a:gd name="T0" fmla="*/ 1036638 w 653"/>
              <a:gd name="T1" fmla="*/ 519113 h 1104"/>
              <a:gd name="T2" fmla="*/ 31750 w 653"/>
              <a:gd name="T3" fmla="*/ 1752600 h 1104"/>
              <a:gd name="T4" fmla="*/ 0 w 653"/>
              <a:gd name="T5" fmla="*/ 0 h 1104"/>
              <a:gd name="T6" fmla="*/ 1036638 w 653"/>
              <a:gd name="T7" fmla="*/ 519113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3" h="1104">
                <a:moveTo>
                  <a:pt x="653" y="327"/>
                </a:moveTo>
                <a:lnTo>
                  <a:pt x="20" y="1104"/>
                </a:lnTo>
                <a:lnTo>
                  <a:pt x="0" y="0"/>
                </a:lnTo>
                <a:lnTo>
                  <a:pt x="653" y="327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5">
            <a:extLst>
              <a:ext uri="{FF2B5EF4-FFF2-40B4-BE49-F238E27FC236}">
                <a16:creationId xmlns:a16="http://schemas.microsoft.com/office/drawing/2014/main" id="{E3990816-263C-4397-B384-979141A2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2292350"/>
            <a:ext cx="1035050" cy="2027238"/>
          </a:xfrm>
          <a:custGeom>
            <a:avLst/>
            <a:gdLst>
              <a:gd name="T0" fmla="*/ 0 w 652"/>
              <a:gd name="T1" fmla="*/ 1509713 h 1277"/>
              <a:gd name="T2" fmla="*/ 538163 w 652"/>
              <a:gd name="T3" fmla="*/ 0 h 1277"/>
              <a:gd name="T4" fmla="*/ 1035050 w 652"/>
              <a:gd name="T5" fmla="*/ 2027238 h 1277"/>
              <a:gd name="T6" fmla="*/ 0 w 652"/>
              <a:gd name="T7" fmla="*/ 1509713 h 1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2" h="1277">
                <a:moveTo>
                  <a:pt x="0" y="951"/>
                </a:moveTo>
                <a:lnTo>
                  <a:pt x="339" y="0"/>
                </a:lnTo>
                <a:lnTo>
                  <a:pt x="652" y="1277"/>
                </a:lnTo>
                <a:lnTo>
                  <a:pt x="0" y="951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Freeform 86">
            <a:extLst>
              <a:ext uri="{FF2B5EF4-FFF2-40B4-BE49-F238E27FC236}">
                <a16:creationId xmlns:a16="http://schemas.microsoft.com/office/drawing/2014/main" id="{4C42E3AF-7D92-4A06-8CA0-AE33DA90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290763"/>
            <a:ext cx="1582737" cy="2736850"/>
          </a:xfrm>
          <a:custGeom>
            <a:avLst/>
            <a:gdLst>
              <a:gd name="T0" fmla="*/ 498475 w 997"/>
              <a:gd name="T1" fmla="*/ 2030413 h 1724"/>
              <a:gd name="T2" fmla="*/ 496887 w 997"/>
              <a:gd name="T3" fmla="*/ 2028825 h 1724"/>
              <a:gd name="T4" fmla="*/ 0 w 997"/>
              <a:gd name="T5" fmla="*/ 1588 h 1724"/>
              <a:gd name="T6" fmla="*/ 3175 w 997"/>
              <a:gd name="T7" fmla="*/ 0 h 1724"/>
              <a:gd name="T8" fmla="*/ 1582737 w 997"/>
              <a:gd name="T9" fmla="*/ 2736850 h 1724"/>
              <a:gd name="T10" fmla="*/ 498475 w 997"/>
              <a:gd name="T11" fmla="*/ 2030413 h 17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1724">
                <a:moveTo>
                  <a:pt x="314" y="1279"/>
                </a:moveTo>
                <a:lnTo>
                  <a:pt x="313" y="1278"/>
                </a:lnTo>
                <a:lnTo>
                  <a:pt x="0" y="1"/>
                </a:lnTo>
                <a:lnTo>
                  <a:pt x="2" y="0"/>
                </a:lnTo>
                <a:lnTo>
                  <a:pt x="997" y="1724"/>
                </a:lnTo>
                <a:lnTo>
                  <a:pt x="314" y="127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6" name="Freeform 87">
            <a:extLst>
              <a:ext uri="{FF2B5EF4-FFF2-40B4-BE49-F238E27FC236}">
                <a16:creationId xmlns:a16="http://schemas.microsoft.com/office/drawing/2014/main" id="{4EABA9F8-1F78-47A6-8A2F-FADA63B5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2286000"/>
            <a:ext cx="2306637" cy="2741613"/>
          </a:xfrm>
          <a:custGeom>
            <a:avLst/>
            <a:gdLst>
              <a:gd name="T0" fmla="*/ 2306637 w 1453"/>
              <a:gd name="T1" fmla="*/ 2205038 h 1727"/>
              <a:gd name="T2" fmla="*/ 1579562 w 1453"/>
              <a:gd name="T3" fmla="*/ 2741613 h 1727"/>
              <a:gd name="T4" fmla="*/ 0 w 1453"/>
              <a:gd name="T5" fmla="*/ 4763 h 1727"/>
              <a:gd name="T6" fmla="*/ 12700 w 1453"/>
              <a:gd name="T7" fmla="*/ 0 h 1727"/>
              <a:gd name="T8" fmla="*/ 2306637 w 1453"/>
              <a:gd name="T9" fmla="*/ 1570038 h 1727"/>
              <a:gd name="T10" fmla="*/ 2306637 w 1453"/>
              <a:gd name="T11" fmla="*/ 2205038 h 1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3" h="1727">
                <a:moveTo>
                  <a:pt x="1453" y="1389"/>
                </a:moveTo>
                <a:lnTo>
                  <a:pt x="995" y="1727"/>
                </a:lnTo>
                <a:lnTo>
                  <a:pt x="0" y="3"/>
                </a:lnTo>
                <a:lnTo>
                  <a:pt x="8" y="0"/>
                </a:lnTo>
                <a:lnTo>
                  <a:pt x="1453" y="989"/>
                </a:lnTo>
                <a:lnTo>
                  <a:pt x="1453" y="1389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7" name="Freeform 88">
            <a:extLst>
              <a:ext uri="{FF2B5EF4-FFF2-40B4-BE49-F238E27FC236}">
                <a16:creationId xmlns:a16="http://schemas.microsoft.com/office/drawing/2014/main" id="{99710A5F-36D1-400D-B4E2-8288A72B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3" y="2286000"/>
            <a:ext cx="2293937" cy="1570038"/>
          </a:xfrm>
          <a:custGeom>
            <a:avLst/>
            <a:gdLst>
              <a:gd name="T0" fmla="*/ 2293937 w 1445"/>
              <a:gd name="T1" fmla="*/ 1570038 h 989"/>
              <a:gd name="T2" fmla="*/ 0 w 1445"/>
              <a:gd name="T3" fmla="*/ 0 h 989"/>
              <a:gd name="T4" fmla="*/ 2293937 w 1445"/>
              <a:gd name="T5" fmla="*/ 415925 h 989"/>
              <a:gd name="T6" fmla="*/ 2293937 w 1445"/>
              <a:gd name="T7" fmla="*/ 1570038 h 9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5" h="989">
                <a:moveTo>
                  <a:pt x="1445" y="989"/>
                </a:moveTo>
                <a:lnTo>
                  <a:pt x="0" y="0"/>
                </a:lnTo>
                <a:lnTo>
                  <a:pt x="1445" y="262"/>
                </a:lnTo>
                <a:lnTo>
                  <a:pt x="1445" y="989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8" name="Freeform 89">
            <a:extLst>
              <a:ext uri="{FF2B5EF4-FFF2-40B4-BE49-F238E27FC236}">
                <a16:creationId xmlns:a16="http://schemas.microsoft.com/office/drawing/2014/main" id="{A3FE04E4-B440-4C6A-B3F2-C6E4620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275" y="4491038"/>
            <a:ext cx="727075" cy="2365375"/>
          </a:xfrm>
          <a:custGeom>
            <a:avLst/>
            <a:gdLst>
              <a:gd name="T0" fmla="*/ 727075 w 458"/>
              <a:gd name="T1" fmla="*/ 0 h 1490"/>
              <a:gd name="T2" fmla="*/ 0 w 458"/>
              <a:gd name="T3" fmla="*/ 536575 h 1490"/>
              <a:gd name="T4" fmla="*/ 727075 w 458"/>
              <a:gd name="T5" fmla="*/ 2365375 h 1490"/>
              <a:gd name="T6" fmla="*/ 727075 w 458"/>
              <a:gd name="T7" fmla="*/ 0 h 1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8" h="1490">
                <a:moveTo>
                  <a:pt x="458" y="0"/>
                </a:moveTo>
                <a:lnTo>
                  <a:pt x="0" y="338"/>
                </a:lnTo>
                <a:lnTo>
                  <a:pt x="458" y="1490"/>
                </a:lnTo>
                <a:lnTo>
                  <a:pt x="458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9" name="Freeform 90">
            <a:extLst>
              <a:ext uri="{FF2B5EF4-FFF2-40B4-BE49-F238E27FC236}">
                <a16:creationId xmlns:a16="http://schemas.microsoft.com/office/drawing/2014/main" id="{AC945CDE-1D2B-416A-975A-96B2AAA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013" y="4321175"/>
            <a:ext cx="1811337" cy="2535238"/>
          </a:xfrm>
          <a:custGeom>
            <a:avLst/>
            <a:gdLst>
              <a:gd name="T0" fmla="*/ 815975 w 1141"/>
              <a:gd name="T1" fmla="*/ 2535238 h 1597"/>
              <a:gd name="T2" fmla="*/ 1811337 w 1141"/>
              <a:gd name="T3" fmla="*/ 2535238 h 1597"/>
              <a:gd name="T4" fmla="*/ 1084262 w 1141"/>
              <a:gd name="T5" fmla="*/ 706438 h 1597"/>
              <a:gd name="T6" fmla="*/ 0 w 1141"/>
              <a:gd name="T7" fmla="*/ 0 h 1597"/>
              <a:gd name="T8" fmla="*/ 815975 w 1141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1597">
                <a:moveTo>
                  <a:pt x="514" y="1597"/>
                </a:moveTo>
                <a:lnTo>
                  <a:pt x="1141" y="1597"/>
                </a:lnTo>
                <a:lnTo>
                  <a:pt x="683" y="445"/>
                </a:lnTo>
                <a:lnTo>
                  <a:pt x="0" y="0"/>
                </a:lnTo>
                <a:lnTo>
                  <a:pt x="514" y="1597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0" name="Freeform 91">
            <a:extLst>
              <a:ext uri="{FF2B5EF4-FFF2-40B4-BE49-F238E27FC236}">
                <a16:creationId xmlns:a16="http://schemas.microsoft.com/office/drawing/2014/main" id="{0EA4BB13-E7BD-4DA0-84FF-6590E923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4321175"/>
            <a:ext cx="1820863" cy="2535238"/>
          </a:xfrm>
          <a:custGeom>
            <a:avLst/>
            <a:gdLst>
              <a:gd name="T0" fmla="*/ 1223963 w 1147"/>
              <a:gd name="T1" fmla="*/ 2535238 h 1597"/>
              <a:gd name="T2" fmla="*/ 0 w 1147"/>
              <a:gd name="T3" fmla="*/ 1233488 h 1597"/>
              <a:gd name="T4" fmla="*/ 1004888 w 1147"/>
              <a:gd name="T5" fmla="*/ 0 h 1597"/>
              <a:gd name="T6" fmla="*/ 1820863 w 1147"/>
              <a:gd name="T7" fmla="*/ 2535238 h 1597"/>
              <a:gd name="T8" fmla="*/ 1223963 w 1147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" h="1597">
                <a:moveTo>
                  <a:pt x="771" y="1597"/>
                </a:moveTo>
                <a:lnTo>
                  <a:pt x="0" y="777"/>
                </a:lnTo>
                <a:lnTo>
                  <a:pt x="633" y="0"/>
                </a:lnTo>
                <a:lnTo>
                  <a:pt x="1147" y="1597"/>
                </a:lnTo>
                <a:lnTo>
                  <a:pt x="771" y="1597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2">
            <a:extLst>
              <a:ext uri="{FF2B5EF4-FFF2-40B4-BE49-F238E27FC236}">
                <a16:creationId xmlns:a16="http://schemas.microsoft.com/office/drawing/2014/main" id="{43A0A1A4-1918-4A0E-A1D0-6648CD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5554663"/>
            <a:ext cx="1223963" cy="1301750"/>
          </a:xfrm>
          <a:custGeom>
            <a:avLst/>
            <a:gdLst>
              <a:gd name="T0" fmla="*/ 354013 w 771"/>
              <a:gd name="T1" fmla="*/ 1301750 h 820"/>
              <a:gd name="T2" fmla="*/ 1223963 w 771"/>
              <a:gd name="T3" fmla="*/ 1301750 h 820"/>
              <a:gd name="T4" fmla="*/ 0 w 771"/>
              <a:gd name="T5" fmla="*/ 0 h 820"/>
              <a:gd name="T6" fmla="*/ 354013 w 771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1" h="820">
                <a:moveTo>
                  <a:pt x="223" y="820"/>
                </a:moveTo>
                <a:lnTo>
                  <a:pt x="771" y="820"/>
                </a:lnTo>
                <a:lnTo>
                  <a:pt x="0" y="0"/>
                </a:lnTo>
                <a:lnTo>
                  <a:pt x="223" y="820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3">
            <a:extLst>
              <a:ext uri="{FF2B5EF4-FFF2-40B4-BE49-F238E27FC236}">
                <a16:creationId xmlns:a16="http://schemas.microsoft.com/office/drawing/2014/main" id="{0933F437-979D-4DFB-9B75-20517B42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4532313"/>
            <a:ext cx="658813" cy="2324100"/>
          </a:xfrm>
          <a:custGeom>
            <a:avLst/>
            <a:gdLst>
              <a:gd name="T0" fmla="*/ 0 w 415"/>
              <a:gd name="T1" fmla="*/ 2324100 h 1464"/>
              <a:gd name="T2" fmla="*/ 658813 w 415"/>
              <a:gd name="T3" fmla="*/ 1022350 h 1464"/>
              <a:gd name="T4" fmla="*/ 357188 w 415"/>
              <a:gd name="T5" fmla="*/ 0 h 1464"/>
              <a:gd name="T6" fmla="*/ 0 w 415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5" h="1464">
                <a:moveTo>
                  <a:pt x="0" y="1464"/>
                </a:moveTo>
                <a:lnTo>
                  <a:pt x="415" y="644"/>
                </a:lnTo>
                <a:lnTo>
                  <a:pt x="225" y="0"/>
                </a:lnTo>
                <a:lnTo>
                  <a:pt x="0" y="1464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4">
            <a:extLst>
              <a:ext uri="{FF2B5EF4-FFF2-40B4-BE49-F238E27FC236}">
                <a16:creationId xmlns:a16="http://schemas.microsoft.com/office/drawing/2014/main" id="{92BE4E05-06CE-4B31-8343-B60DAB76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3" y="3802063"/>
            <a:ext cx="303212" cy="1752600"/>
          </a:xfrm>
          <a:custGeom>
            <a:avLst/>
            <a:gdLst>
              <a:gd name="T0" fmla="*/ 301625 w 191"/>
              <a:gd name="T1" fmla="*/ 1752600 h 1104"/>
              <a:gd name="T2" fmla="*/ 303212 w 191"/>
              <a:gd name="T3" fmla="*/ 1752600 h 1104"/>
              <a:gd name="T4" fmla="*/ 271462 w 191"/>
              <a:gd name="T5" fmla="*/ 0 h 1104"/>
              <a:gd name="T6" fmla="*/ 0 w 191"/>
              <a:gd name="T7" fmla="*/ 730250 h 1104"/>
              <a:gd name="T8" fmla="*/ 301625 w 191"/>
              <a:gd name="T9" fmla="*/ 175260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104">
                <a:moveTo>
                  <a:pt x="190" y="1104"/>
                </a:moveTo>
                <a:lnTo>
                  <a:pt x="191" y="1104"/>
                </a:lnTo>
                <a:lnTo>
                  <a:pt x="171" y="0"/>
                </a:lnTo>
                <a:lnTo>
                  <a:pt x="0" y="460"/>
                </a:lnTo>
                <a:lnTo>
                  <a:pt x="190" y="1104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Oval 95">
            <a:extLst>
              <a:ext uri="{FF2B5EF4-FFF2-40B4-BE49-F238E27FC236}">
                <a16:creationId xmlns:a16="http://schemas.microsoft.com/office/drawing/2014/main" id="{2013C90D-BF0B-46B4-BFCB-A750A8E6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8451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5" name="Oval 96">
            <a:extLst>
              <a:ext uri="{FF2B5EF4-FFF2-40B4-BE49-F238E27FC236}">
                <a16:creationId xmlns:a16="http://schemas.microsoft.com/office/drawing/2014/main" id="{D13FC6E7-949B-4761-8C63-93177123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5541963"/>
            <a:ext cx="57150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6" name="Oval 97">
            <a:extLst>
              <a:ext uri="{FF2B5EF4-FFF2-40B4-BE49-F238E27FC236}">
                <a16:creationId xmlns:a16="http://schemas.microsoft.com/office/drawing/2014/main" id="{FFAEE9F7-6E62-4AED-93F2-08F9A273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208463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7" name="Oval 98">
            <a:extLst>
              <a:ext uri="{FF2B5EF4-FFF2-40B4-BE49-F238E27FC236}">
                <a16:creationId xmlns:a16="http://schemas.microsoft.com/office/drawing/2014/main" id="{091A668B-1D23-4B98-B203-B426D16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5368925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8" name="Oval 99">
            <a:extLst>
              <a:ext uri="{FF2B5EF4-FFF2-40B4-BE49-F238E27FC236}">
                <a16:creationId xmlns:a16="http://schemas.microsoft.com/office/drawing/2014/main" id="{B636A9BD-DDFB-4DD9-BFCC-059CE6A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287713"/>
            <a:ext cx="58737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9" name="Oval 100">
            <a:extLst>
              <a:ext uri="{FF2B5EF4-FFF2-40B4-BE49-F238E27FC236}">
                <a16:creationId xmlns:a16="http://schemas.microsoft.com/office/drawing/2014/main" id="{E41B90BE-9764-45EC-A2D1-4CCA3918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67506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0" name="Oval 101">
            <a:extLst>
              <a:ext uri="{FF2B5EF4-FFF2-40B4-BE49-F238E27FC236}">
                <a16:creationId xmlns:a16="http://schemas.microsoft.com/office/drawing/2014/main" id="{3DABE4B9-FDEF-4699-98CF-DE81D6EA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4163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1" name="Oval 102">
            <a:extLst>
              <a:ext uri="{FF2B5EF4-FFF2-40B4-BE49-F238E27FC236}">
                <a16:creationId xmlns:a16="http://schemas.microsoft.com/office/drawing/2014/main" id="{A32854F8-182F-4502-A616-C3F054B8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3379788"/>
            <a:ext cx="58738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2" name="Oval 103">
            <a:extLst>
              <a:ext uri="{FF2B5EF4-FFF2-40B4-BE49-F238E27FC236}">
                <a16:creationId xmlns:a16="http://schemas.microsoft.com/office/drawing/2014/main" id="{6E376A71-F68F-4C61-B027-A8DD1CEC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39909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3" name="Oval 104">
            <a:extLst>
              <a:ext uri="{FF2B5EF4-FFF2-40B4-BE49-F238E27FC236}">
                <a16:creationId xmlns:a16="http://schemas.microsoft.com/office/drawing/2014/main" id="{59CD186D-8DB5-43F9-AC3B-F125195D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585152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4" name="Oval 105">
            <a:extLst>
              <a:ext uri="{FF2B5EF4-FFF2-40B4-BE49-F238E27FC236}">
                <a16:creationId xmlns:a16="http://schemas.microsoft.com/office/drawing/2014/main" id="{A6BCB2F5-1D01-4546-9F28-023B2B9C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63992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" name="Oval 106">
            <a:extLst>
              <a:ext uri="{FF2B5EF4-FFF2-40B4-BE49-F238E27FC236}">
                <a16:creationId xmlns:a16="http://schemas.microsoft.com/office/drawing/2014/main" id="{D3664AFF-A07C-4AEA-B8E4-2D6F7361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4897438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6" name="Oval 107">
            <a:extLst>
              <a:ext uri="{FF2B5EF4-FFF2-40B4-BE49-F238E27FC236}">
                <a16:creationId xmlns:a16="http://schemas.microsoft.com/office/drawing/2014/main" id="{E751075D-7B68-4511-B6BD-F8891BC9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46767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7" name="Oval 108">
            <a:extLst>
              <a:ext uri="{FF2B5EF4-FFF2-40B4-BE49-F238E27FC236}">
                <a16:creationId xmlns:a16="http://schemas.microsoft.com/office/drawing/2014/main" id="{CDDA4112-4707-48F0-99B6-1EBA4A3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25" y="40036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8" name="Oval 109">
            <a:extLst>
              <a:ext uri="{FF2B5EF4-FFF2-40B4-BE49-F238E27FC236}">
                <a16:creationId xmlns:a16="http://schemas.microsoft.com/office/drawing/2014/main" id="{540C594C-4214-4AD7-8B07-2BA11CA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25" y="56118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9" name="Oval 110">
            <a:extLst>
              <a:ext uri="{FF2B5EF4-FFF2-40B4-BE49-F238E27FC236}">
                <a16:creationId xmlns:a16="http://schemas.microsoft.com/office/drawing/2014/main" id="{E8384FEE-F574-410D-BF8C-DD9911A1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938" y="4491038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80" name="Oval 111">
            <a:extLst>
              <a:ext uri="{FF2B5EF4-FFF2-40B4-BE49-F238E27FC236}">
                <a16:creationId xmlns:a16="http://schemas.microsoft.com/office/drawing/2014/main" id="{00DE8C8B-ED97-4A0B-BA4F-C1A5D2FE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513" y="51054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181" name="Picture 112">
            <a:extLst>
              <a:ext uri="{FF2B5EF4-FFF2-40B4-BE49-F238E27FC236}">
                <a16:creationId xmlns:a16="http://schemas.microsoft.com/office/drawing/2014/main" id="{413670EE-98BC-4D8E-A1F6-E3242CC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78625"/>
            <a:ext cx="250348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2" name="Picture 113">
            <a:extLst>
              <a:ext uri="{FF2B5EF4-FFF2-40B4-BE49-F238E27FC236}">
                <a16:creationId xmlns:a16="http://schemas.microsoft.com/office/drawing/2014/main" id="{A48E72AE-C779-4D03-B24D-C229AF0A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64338"/>
            <a:ext cx="2503487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3" name="Freeform 119">
            <a:extLst>
              <a:ext uri="{FF2B5EF4-FFF2-40B4-BE49-F238E27FC236}">
                <a16:creationId xmlns:a16="http://schemas.microsoft.com/office/drawing/2014/main" id="{F2F348AE-1662-45FF-8FFC-2469BEBD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493838"/>
            <a:ext cx="36513" cy="38100"/>
          </a:xfrm>
          <a:custGeom>
            <a:avLst/>
            <a:gdLst>
              <a:gd name="T0" fmla="*/ 36513 w 34"/>
              <a:gd name="T1" fmla="*/ 18506 h 35"/>
              <a:gd name="T2" fmla="*/ 18257 w 34"/>
              <a:gd name="T3" fmla="*/ 38100 h 35"/>
              <a:gd name="T4" fmla="*/ 18257 w 34"/>
              <a:gd name="T5" fmla="*/ 38100 h 35"/>
              <a:gd name="T6" fmla="*/ 0 w 34"/>
              <a:gd name="T7" fmla="*/ 18506 h 35"/>
              <a:gd name="T8" fmla="*/ 0 w 34"/>
              <a:gd name="T9" fmla="*/ 18506 h 35"/>
              <a:gd name="T10" fmla="*/ 18257 w 34"/>
              <a:gd name="T11" fmla="*/ 0 h 35"/>
              <a:gd name="T12" fmla="*/ 18257 w 34"/>
              <a:gd name="T13" fmla="*/ 0 h 35"/>
              <a:gd name="T14" fmla="*/ 36513 w 34"/>
              <a:gd name="T15" fmla="*/ 1850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424" name="Picture 120">
            <a:extLst>
              <a:ext uri="{FF2B5EF4-FFF2-40B4-BE49-F238E27FC236}">
                <a16:creationId xmlns:a16="http://schemas.microsoft.com/office/drawing/2014/main" id="{3DACA02D-EE94-47E4-8CCC-F7C7EB50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479550"/>
            <a:ext cx="65087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13">
            <a:extLst>
              <a:ext uri="{FF2B5EF4-FFF2-40B4-BE49-F238E27FC236}">
                <a16:creationId xmlns:a16="http://schemas.microsoft.com/office/drawing/2014/main" id="{C0D91767-18AE-4061-9A1E-BD028C7FD56D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43025"/>
            <a:ext cx="5908675" cy="5495925"/>
            <a:chOff x="0" y="0"/>
            <a:chExt cx="5908675" cy="5495924"/>
          </a:xfrm>
        </p:grpSpPr>
        <p:sp>
          <p:nvSpPr>
            <p:cNvPr id="13429" name="Freeform 115">
              <a:extLst>
                <a:ext uri="{FF2B5EF4-FFF2-40B4-BE49-F238E27FC236}">
                  <a16:creationId xmlns:a16="http://schemas.microsoft.com/office/drawing/2014/main" id="{4EE84DDF-CC48-4574-9AFE-E4519235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3913" cy="4611687"/>
            </a:xfrm>
            <a:custGeom>
              <a:avLst/>
              <a:gdLst>
                <a:gd name="T0" fmla="*/ 5669104 w 5431"/>
                <a:gd name="T1" fmla="*/ 0 h 4241"/>
                <a:gd name="T2" fmla="*/ 234809 w 5431"/>
                <a:gd name="T3" fmla="*/ 0 h 4241"/>
                <a:gd name="T4" fmla="*/ 0 w 5431"/>
                <a:gd name="T5" fmla="*/ 234880 h 4241"/>
                <a:gd name="T6" fmla="*/ 0 w 5431"/>
                <a:gd name="T7" fmla="*/ 4377895 h 4241"/>
                <a:gd name="T8" fmla="*/ 234809 w 5431"/>
                <a:gd name="T9" fmla="*/ 4611687 h 4241"/>
                <a:gd name="T10" fmla="*/ 5669104 w 5431"/>
                <a:gd name="T11" fmla="*/ 4611687 h 4241"/>
                <a:gd name="T12" fmla="*/ 5903913 w 5431"/>
                <a:gd name="T13" fmla="*/ 4377895 h 4241"/>
                <a:gd name="T14" fmla="*/ 5903913 w 5431"/>
                <a:gd name="T15" fmla="*/ 234880 h 4241"/>
                <a:gd name="T16" fmla="*/ 5669104 w 5431"/>
                <a:gd name="T17" fmla="*/ 0 h 4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31" h="4241">
                  <a:moveTo>
                    <a:pt x="5215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4026"/>
                    <a:pt x="0" y="4026"/>
                    <a:pt x="0" y="4026"/>
                  </a:cubicBezTo>
                  <a:cubicBezTo>
                    <a:pt x="0" y="4145"/>
                    <a:pt x="97" y="4241"/>
                    <a:pt x="216" y="4241"/>
                  </a:cubicBezTo>
                  <a:cubicBezTo>
                    <a:pt x="5215" y="4241"/>
                    <a:pt x="5215" y="4241"/>
                    <a:pt x="5215" y="4241"/>
                  </a:cubicBezTo>
                  <a:cubicBezTo>
                    <a:pt x="5334" y="4241"/>
                    <a:pt x="5431" y="4145"/>
                    <a:pt x="5431" y="4026"/>
                  </a:cubicBezTo>
                  <a:cubicBezTo>
                    <a:pt x="5431" y="216"/>
                    <a:pt x="5431" y="216"/>
                    <a:pt x="5431" y="216"/>
                  </a:cubicBezTo>
                  <a:cubicBezTo>
                    <a:pt x="5431" y="97"/>
                    <a:pt x="5334" y="0"/>
                    <a:pt x="5215" y="0"/>
                  </a:cubicBezTo>
                  <a:close/>
                </a:path>
              </a:pathLst>
            </a:custGeom>
            <a:solidFill>
              <a:srgbClr val="161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30" name="Group 115">
              <a:extLst>
                <a:ext uri="{FF2B5EF4-FFF2-40B4-BE49-F238E27FC236}">
                  <a16:creationId xmlns:a16="http://schemas.microsoft.com/office/drawing/2014/main" id="{1D04356B-F057-49FA-A8BC-3C2E98476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08675" cy="5495924"/>
              <a:chOff x="0" y="0"/>
              <a:chExt cx="5908675" cy="5495924"/>
            </a:xfrm>
          </p:grpSpPr>
          <p:pic>
            <p:nvPicPr>
              <p:cNvPr id="13431" name="Picture 114">
                <a:extLst>
                  <a:ext uri="{FF2B5EF4-FFF2-40B4-BE49-F238E27FC236}">
                    <a16:creationId xmlns:a16="http://schemas.microsoft.com/office/drawing/2014/main" id="{39FBC8FF-FFD1-49FC-9507-18B2CD8FC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213" y="4567237"/>
                <a:ext cx="2503488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2" name="Freeform 116">
                <a:extLst>
                  <a:ext uri="{FF2B5EF4-FFF2-40B4-BE49-F238E27FC236}">
                    <a16:creationId xmlns:a16="http://schemas.microsoft.com/office/drawing/2014/main" id="{EC19ABFE-A0FA-4B49-A7F3-60A391A1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1925" cy="4013200"/>
              </a:xfrm>
              <a:custGeom>
                <a:avLst/>
                <a:gdLst>
                  <a:gd name="T0" fmla="*/ 234859 w 4821"/>
                  <a:gd name="T1" fmla="*/ 0 h 3690"/>
                  <a:gd name="T2" fmla="*/ 0 w 4821"/>
                  <a:gd name="T3" fmla="*/ 234919 h 3690"/>
                  <a:gd name="T4" fmla="*/ 0 w 4821"/>
                  <a:gd name="T5" fmla="*/ 4013200 h 3690"/>
                  <a:gd name="T6" fmla="*/ 3190170 w 4821"/>
                  <a:gd name="T7" fmla="*/ 4013200 h 3690"/>
                  <a:gd name="T8" fmla="*/ 5241925 w 4821"/>
                  <a:gd name="T9" fmla="*/ 0 h 3690"/>
                  <a:gd name="T10" fmla="*/ 234859 w 4821"/>
                  <a:gd name="T11" fmla="*/ 0 h 36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21" h="3690">
                    <a:moveTo>
                      <a:pt x="216" y="0"/>
                    </a:moveTo>
                    <a:cubicBezTo>
                      <a:pt x="97" y="0"/>
                      <a:pt x="0" y="97"/>
                      <a:pt x="0" y="216"/>
                    </a:cubicBezTo>
                    <a:cubicBezTo>
                      <a:pt x="0" y="3690"/>
                      <a:pt x="0" y="3690"/>
                      <a:pt x="0" y="3690"/>
                    </a:cubicBezTo>
                    <a:cubicBezTo>
                      <a:pt x="2934" y="3690"/>
                      <a:pt x="2934" y="3690"/>
                      <a:pt x="2934" y="3690"/>
                    </a:cubicBezTo>
                    <a:cubicBezTo>
                      <a:pt x="4821" y="0"/>
                      <a:pt x="4821" y="0"/>
                      <a:pt x="4821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3433" name="Picture 117">
                <a:extLst>
                  <a:ext uri="{FF2B5EF4-FFF2-40B4-BE49-F238E27FC236}">
                    <a16:creationId xmlns:a16="http://schemas.microsoft.com/office/drawing/2014/main" id="{FBE286F8-F2D1-40F0-92AF-52BBA24F80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525" y="1587"/>
                <a:ext cx="2724150" cy="401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4" name="Freeform 118">
                <a:extLst>
                  <a:ext uri="{FF2B5EF4-FFF2-40B4-BE49-F238E27FC236}">
                    <a16:creationId xmlns:a16="http://schemas.microsoft.com/office/drawing/2014/main" id="{A5BC2F32-A8D8-448B-AC6C-F22100E2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13199"/>
                <a:ext cx="5903913" cy="598487"/>
              </a:xfrm>
              <a:custGeom>
                <a:avLst/>
                <a:gdLst>
                  <a:gd name="T0" fmla="*/ 0 w 5431"/>
                  <a:gd name="T1" fmla="*/ 0 h 551"/>
                  <a:gd name="T2" fmla="*/ 0 w 5431"/>
                  <a:gd name="T3" fmla="*/ 364958 h 551"/>
                  <a:gd name="T4" fmla="*/ 234809 w 5431"/>
                  <a:gd name="T5" fmla="*/ 598487 h 551"/>
                  <a:gd name="T6" fmla="*/ 5669104 w 5431"/>
                  <a:gd name="T7" fmla="*/ 598487 h 551"/>
                  <a:gd name="T8" fmla="*/ 5903913 w 5431"/>
                  <a:gd name="T9" fmla="*/ 364958 h 551"/>
                  <a:gd name="T10" fmla="*/ 5903913 w 5431"/>
                  <a:gd name="T11" fmla="*/ 0 h 551"/>
                  <a:gd name="T12" fmla="*/ 0 w 5431"/>
                  <a:gd name="T13" fmla="*/ 0 h 5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31" h="551">
                    <a:moveTo>
                      <a:pt x="0" y="0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455"/>
                      <a:pt x="97" y="551"/>
                      <a:pt x="216" y="551"/>
                    </a:cubicBezTo>
                    <a:cubicBezTo>
                      <a:pt x="5215" y="551"/>
                      <a:pt x="5215" y="551"/>
                      <a:pt x="5215" y="551"/>
                    </a:cubicBezTo>
                    <a:cubicBezTo>
                      <a:pt x="5334" y="551"/>
                      <a:pt x="5431" y="455"/>
                      <a:pt x="5431" y="336"/>
                    </a:cubicBezTo>
                    <a:cubicBezTo>
                      <a:pt x="5431" y="0"/>
                      <a:pt x="5431" y="0"/>
                      <a:pt x="54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5" name="Oval 121">
                <a:extLst>
                  <a:ext uri="{FF2B5EF4-FFF2-40B4-BE49-F238E27FC236}">
                    <a16:creationId xmlns:a16="http://schemas.microsoft.com/office/drawing/2014/main" id="{3D1E3C2E-B6FB-4184-82FD-D4093705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850" y="4235449"/>
                <a:ext cx="177800" cy="176212"/>
              </a:xfrm>
              <a:prstGeom prst="ellipse">
                <a:avLst/>
              </a:pr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3436" name="Freeform 122">
                <a:extLst>
                  <a:ext uri="{FF2B5EF4-FFF2-40B4-BE49-F238E27FC236}">
                    <a16:creationId xmlns:a16="http://schemas.microsoft.com/office/drawing/2014/main" id="{1E53EAC7-35B9-4EC9-9540-CD9E4EA7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75" y="298449"/>
                <a:ext cx="4799013" cy="3416300"/>
              </a:xfrm>
              <a:custGeom>
                <a:avLst/>
                <a:gdLst>
                  <a:gd name="T0" fmla="*/ 0 w 3023"/>
                  <a:gd name="T1" fmla="*/ 0 h 2152"/>
                  <a:gd name="T2" fmla="*/ 0 w 3023"/>
                  <a:gd name="T3" fmla="*/ 3416300 h 2152"/>
                  <a:gd name="T4" fmla="*/ 3105150 w 3023"/>
                  <a:gd name="T5" fmla="*/ 3416300 h 2152"/>
                  <a:gd name="T6" fmla="*/ 4799013 w 3023"/>
                  <a:gd name="T7" fmla="*/ 0 h 2152"/>
                  <a:gd name="T8" fmla="*/ 0 w 3023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23" h="2152">
                    <a:moveTo>
                      <a:pt x="0" y="0"/>
                    </a:moveTo>
                    <a:lnTo>
                      <a:pt x="0" y="2152"/>
                    </a:lnTo>
                    <a:lnTo>
                      <a:pt x="1956" y="2152"/>
                    </a:lnTo>
                    <a:lnTo>
                      <a:pt x="30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7" name="Freeform 123">
                <a:extLst>
                  <a:ext uri="{FF2B5EF4-FFF2-40B4-BE49-F238E27FC236}">
                    <a16:creationId xmlns:a16="http://schemas.microsoft.com/office/drawing/2014/main" id="{E564D1B5-E916-4970-AE0E-F48A73AE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725" y="298449"/>
                <a:ext cx="2235200" cy="3416300"/>
              </a:xfrm>
              <a:custGeom>
                <a:avLst/>
                <a:gdLst>
                  <a:gd name="T0" fmla="*/ 2235200 w 1408"/>
                  <a:gd name="T1" fmla="*/ 0 h 2152"/>
                  <a:gd name="T2" fmla="*/ 1693863 w 1408"/>
                  <a:gd name="T3" fmla="*/ 0 h 2152"/>
                  <a:gd name="T4" fmla="*/ 0 w 1408"/>
                  <a:gd name="T5" fmla="*/ 3416300 h 2152"/>
                  <a:gd name="T6" fmla="*/ 2235200 w 1408"/>
                  <a:gd name="T7" fmla="*/ 3416300 h 2152"/>
                  <a:gd name="T8" fmla="*/ 2235200 w 1408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8" h="2152">
                    <a:moveTo>
                      <a:pt x="1408" y="0"/>
                    </a:moveTo>
                    <a:lnTo>
                      <a:pt x="1067" y="0"/>
                    </a:lnTo>
                    <a:lnTo>
                      <a:pt x="0" y="2152"/>
                    </a:lnTo>
                    <a:lnTo>
                      <a:pt x="1408" y="2152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6090AF-5AAD-47AF-86BE-18F134608545}"/>
              </a:ext>
            </a:extLst>
          </p:cNvPr>
          <p:cNvSpPr/>
          <p:nvPr/>
        </p:nvSpPr>
        <p:spPr>
          <a:xfrm>
            <a:off x="3760098" y="2422525"/>
            <a:ext cx="4820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FFFFFF"/>
                </a:solidFill>
                <a:latin typeface="Broadway" panose="04040905080B02020502" pitchFamily="82" charset="0"/>
                <a:ea typeface="宋体" panose="02010600030101010101" pitchFamily="2" charset="-122"/>
              </a:rPr>
              <a:t>基于生成式对抗网络生成动漫模型案例学习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B3019C-C546-44C1-A622-68CC306A16F2}"/>
              </a:ext>
            </a:extLst>
          </p:cNvPr>
          <p:cNvSpPr txBox="1"/>
          <p:nvPr/>
        </p:nvSpPr>
        <p:spPr>
          <a:xfrm>
            <a:off x="6388100" y="3816372"/>
            <a:ext cx="207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FFFFFF"/>
                </a:solidFill>
                <a:latin typeface="Broadway" panose="04040905080B02020502" pitchFamily="82" charset="0"/>
                <a:ea typeface="宋体" panose="02010600030101010101" pitchFamily="2" charset="-122"/>
              </a:rPr>
              <a:t>主讲人：胡川</a:t>
            </a:r>
          </a:p>
        </p:txBody>
      </p:sp>
    </p:spTree>
    <p:extLst>
      <p:ext uri="{BB962C8B-B14F-4D97-AF65-F5344CB8AC3E}">
        <p14:creationId xmlns:p14="http://schemas.microsoft.com/office/powerpoint/2010/main" val="621562953"/>
      </p:ext>
    </p:extLst>
  </p:cSld>
  <p:clrMapOvr>
    <a:masterClrMapping/>
  </p:clrMapOvr>
  <p:transition spd="slow" advClick="0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AF2C3FB-C1D6-4C89-8AB5-5175C2CF9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65" y="1129281"/>
            <a:ext cx="8405493" cy="5432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13373C-6CD0-4101-9D38-114346A2B01D}"/>
              </a:ext>
            </a:extLst>
          </p:cNvPr>
          <p:cNvSpPr txBox="1"/>
          <p:nvPr/>
        </p:nvSpPr>
        <p:spPr>
          <a:xfrm>
            <a:off x="2073897" y="348551"/>
            <a:ext cx="215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Main</a:t>
            </a:r>
            <a:r>
              <a:rPr lang="zh-CN" altLang="en-US" sz="2400" b="1" dirty="0"/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FDC1E-0FA2-41DB-BCD3-AB1D778CF7AA}"/>
              </a:ext>
            </a:extLst>
          </p:cNvPr>
          <p:cNvSpPr txBox="1"/>
          <p:nvPr/>
        </p:nvSpPr>
        <p:spPr>
          <a:xfrm>
            <a:off x="382549" y="2025398"/>
            <a:ext cx="1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09D070-6B62-492C-848A-9E1C4DD4D7BD}"/>
              </a:ext>
            </a:extLst>
          </p:cNvPr>
          <p:cNvSpPr txBox="1"/>
          <p:nvPr/>
        </p:nvSpPr>
        <p:spPr>
          <a:xfrm>
            <a:off x="517480" y="3749808"/>
            <a:ext cx="102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加载数据集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72E3B-9E3D-4E98-AD36-6C085C4D7A24}"/>
              </a:ext>
            </a:extLst>
          </p:cNvPr>
          <p:cNvSpPr txBox="1"/>
          <p:nvPr/>
        </p:nvSpPr>
        <p:spPr>
          <a:xfrm>
            <a:off x="280312" y="5395088"/>
            <a:ext cx="155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生成器和判别器的定义、训练模型</a:t>
            </a:r>
          </a:p>
        </p:txBody>
      </p:sp>
    </p:spTree>
    <p:extLst>
      <p:ext uri="{BB962C8B-B14F-4D97-AF65-F5344CB8AC3E}">
        <p14:creationId xmlns:p14="http://schemas.microsoft.com/office/powerpoint/2010/main" val="1918213476"/>
      </p:ext>
    </p:extLst>
  </p:cSld>
  <p:clrMapOvr>
    <a:masterClrMapping/>
  </p:clrMapOvr>
  <p:transition spd="slow" advClick="0" advTm="4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0FE01E5-7CB7-4155-B36D-0653AB49ECD5}"/>
              </a:ext>
            </a:extLst>
          </p:cNvPr>
          <p:cNvSpPr txBox="1"/>
          <p:nvPr/>
        </p:nvSpPr>
        <p:spPr>
          <a:xfrm>
            <a:off x="1777974" y="227562"/>
            <a:ext cx="45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判别器网络</a:t>
            </a:r>
            <a:r>
              <a:rPr lang="en-US" altLang="zh-CN" sz="2400" b="1" dirty="0"/>
              <a:t>Discriminator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8C3193-44BF-42C4-838B-0DF59121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42" y="683662"/>
            <a:ext cx="7246620" cy="5981700"/>
          </a:xfrm>
          <a:prstGeom prst="rect">
            <a:avLst/>
          </a:prstGeom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58E1064D-2A66-4B2A-BD77-89D04FDB588F}"/>
              </a:ext>
            </a:extLst>
          </p:cNvPr>
          <p:cNvSpPr txBox="1"/>
          <p:nvPr/>
        </p:nvSpPr>
        <p:spPr>
          <a:xfrm>
            <a:off x="9842533" y="1759010"/>
            <a:ext cx="171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卷积网络的正向传播</a:t>
            </a:r>
          </a:p>
        </p:txBody>
      </p:sp>
    </p:spTree>
    <p:extLst>
      <p:ext uri="{BB962C8B-B14F-4D97-AF65-F5344CB8AC3E}">
        <p14:creationId xmlns:p14="http://schemas.microsoft.com/office/powerpoint/2010/main" val="98762464"/>
      </p:ext>
    </p:extLst>
  </p:cSld>
  <p:clrMapOvr>
    <a:masterClrMapping/>
  </p:clrMapOvr>
  <p:transition spd="slow" advClick="0" advTm="4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94D6658-673A-420F-B054-A64384C4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43" y="928141"/>
            <a:ext cx="5478780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63093"/>
      </p:ext>
    </p:extLst>
  </p:cSld>
  <p:clrMapOvr>
    <a:masterClrMapping/>
  </p:clrMapOvr>
  <p:transition spd="slow" advClick="0" advTm="4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2F5B641-0085-4287-BB41-528EE64C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58" y="1083675"/>
            <a:ext cx="8465820" cy="5440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4592A6-C800-4931-BF89-EB2A1C3DF0DB}"/>
              </a:ext>
            </a:extLst>
          </p:cNvPr>
          <p:cNvSpPr txBox="1"/>
          <p:nvPr/>
        </p:nvSpPr>
        <p:spPr>
          <a:xfrm>
            <a:off x="2080181" y="494336"/>
            <a:ext cx="401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生成器网络</a:t>
            </a:r>
            <a:r>
              <a:rPr lang="en-US" altLang="zh-CN" sz="2400" b="1" dirty="0"/>
              <a:t>Generator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433401"/>
      </p:ext>
    </p:extLst>
  </p:cSld>
  <p:clrMapOvr>
    <a:masterClrMapping/>
  </p:clrMapOvr>
  <p:transition spd="slow" advClick="0" advTm="4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15AFED2B-4AD3-4874-B8B7-9BBB71C35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06" y="955697"/>
            <a:ext cx="6400800" cy="53416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4093CD-3B49-4A91-88C6-33E4DE4B924E}"/>
              </a:ext>
            </a:extLst>
          </p:cNvPr>
          <p:cNvSpPr txBox="1"/>
          <p:nvPr/>
        </p:nvSpPr>
        <p:spPr>
          <a:xfrm>
            <a:off x="9524276" y="2375555"/>
            <a:ext cx="17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反卷积网络的正向传播</a:t>
            </a:r>
          </a:p>
        </p:txBody>
      </p:sp>
    </p:spTree>
    <p:extLst>
      <p:ext uri="{BB962C8B-B14F-4D97-AF65-F5344CB8AC3E}">
        <p14:creationId xmlns:p14="http://schemas.microsoft.com/office/powerpoint/2010/main" val="2917709074"/>
      </p:ext>
    </p:extLst>
  </p:cSld>
  <p:clrMapOvr>
    <a:masterClrMapping/>
  </p:clrMapOvr>
  <p:transition spd="slow" advClick="0" advTm="4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226050C-CA65-47B3-8F08-74B318F2482A}"/>
              </a:ext>
            </a:extLst>
          </p:cNvPr>
          <p:cNvSpPr txBox="1"/>
          <p:nvPr/>
        </p:nvSpPr>
        <p:spPr>
          <a:xfrm>
            <a:off x="2137410" y="556335"/>
            <a:ext cx="36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DCGAN.py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21C21C-AD20-4072-A85E-58D92088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4" y="1071594"/>
            <a:ext cx="762000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9677"/>
      </p:ext>
    </p:extLst>
  </p:cSld>
  <p:clrMapOvr>
    <a:masterClrMapping/>
  </p:clrMapOvr>
  <p:transition spd="slow" advClick="0" advTm="4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E37F2E60-A66E-4F3A-8BC3-B75B2E9D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8" y="202207"/>
            <a:ext cx="566166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28144"/>
      </p:ext>
    </p:extLst>
  </p:cSld>
  <p:clrMapOvr>
    <a:masterClrMapping/>
  </p:clrMapOvr>
  <p:transition spd="slow" advClick="0" advTm="4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BCD3B384-6F98-4E10-BECC-054A56F1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90" y="712144"/>
            <a:ext cx="785622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5187"/>
      </p:ext>
    </p:extLst>
  </p:cSld>
  <p:clrMapOvr>
    <a:masterClrMapping/>
  </p:clrMapOvr>
  <p:transition spd="slow" advClick="0" advTm="4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4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训练效果</a:t>
            </a:r>
          </a:p>
        </p:txBody>
      </p:sp>
    </p:spTree>
    <p:extLst>
      <p:ext uri="{BB962C8B-B14F-4D97-AF65-F5344CB8AC3E}">
        <p14:creationId xmlns:p14="http://schemas.microsoft.com/office/powerpoint/2010/main" val="3335225454"/>
      </p:ext>
    </p:extLst>
  </p:cSld>
  <p:clrMapOvr>
    <a:masterClrMapping/>
  </p:clrMapOvr>
  <p:transition spd="slow" advClick="0" advTm="3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8846DD99-26E6-4083-A3D4-50144E99A0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60" y="1389097"/>
            <a:ext cx="6147068" cy="44676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7EFC6E-32C8-44DE-81CC-1540C3054C27}"/>
              </a:ext>
            </a:extLst>
          </p:cNvPr>
          <p:cNvSpPr txBox="1"/>
          <p:nvPr/>
        </p:nvSpPr>
        <p:spPr>
          <a:xfrm>
            <a:off x="2188585" y="591648"/>
            <a:ext cx="361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训练过程展示：</a:t>
            </a:r>
          </a:p>
        </p:txBody>
      </p:sp>
    </p:spTree>
    <p:extLst>
      <p:ext uri="{BB962C8B-B14F-4D97-AF65-F5344CB8AC3E}">
        <p14:creationId xmlns:p14="http://schemas.microsoft.com/office/powerpoint/2010/main" val="3341583526"/>
      </p:ext>
    </p:extLst>
  </p:cSld>
  <p:clrMapOvr>
    <a:masterClrMapping/>
  </p:clrMapOvr>
  <p:transition spd="slow" advClick="0" advTm="4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B64C6BC4-518B-4C52-AF24-0F34B1AD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998788"/>
            <a:ext cx="4006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模型介绍</a:t>
            </a:r>
          </a:p>
        </p:txBody>
      </p:sp>
      <p:sp>
        <p:nvSpPr>
          <p:cNvPr id="4099" name="文本框 66">
            <a:extLst>
              <a:ext uri="{FF2B5EF4-FFF2-40B4-BE49-F238E27FC236}">
                <a16:creationId xmlns:a16="http://schemas.microsoft.com/office/drawing/2014/main" id="{C5AEA960-A077-447A-9B99-CD2ACCDE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25913"/>
            <a:ext cx="400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项目代码</a:t>
            </a:r>
          </a:p>
        </p:txBody>
      </p:sp>
      <p:grpSp>
        <p:nvGrpSpPr>
          <p:cNvPr id="2052" name="Group 6">
            <a:extLst>
              <a:ext uri="{FF2B5EF4-FFF2-40B4-BE49-F238E27FC236}">
                <a16:creationId xmlns:a16="http://schemas.microsoft.com/office/drawing/2014/main" id="{B11F973B-5AE5-4CD9-B730-54D6BE2B1A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0"/>
            <a:ext cx="2873375" cy="3230563"/>
            <a:chOff x="0" y="0"/>
            <a:chExt cx="4570414" cy="5137881"/>
          </a:xfrm>
        </p:grpSpPr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4F5CCED9-EFE0-4EBD-8CC8-7BB8643C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6">
              <a:extLst>
                <a:ext uri="{FF2B5EF4-FFF2-40B4-BE49-F238E27FC236}">
                  <a16:creationId xmlns:a16="http://schemas.microsoft.com/office/drawing/2014/main" id="{3178A1D0-37C2-437D-BA67-ACA9D0AE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7">
              <a:extLst>
                <a:ext uri="{FF2B5EF4-FFF2-40B4-BE49-F238E27FC236}">
                  <a16:creationId xmlns:a16="http://schemas.microsoft.com/office/drawing/2014/main" id="{0174F93B-E246-497B-818B-661AABC3B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8">
              <a:extLst>
                <a:ext uri="{FF2B5EF4-FFF2-40B4-BE49-F238E27FC236}">
                  <a16:creationId xmlns:a16="http://schemas.microsoft.com/office/drawing/2014/main" id="{8ED7AA2B-C96F-42F6-96E0-317255F7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9">
              <a:extLst>
                <a:ext uri="{FF2B5EF4-FFF2-40B4-BE49-F238E27FC236}">
                  <a16:creationId xmlns:a16="http://schemas.microsoft.com/office/drawing/2014/main" id="{BD3F1649-856D-4058-81AD-67686304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0">
              <a:extLst>
                <a:ext uri="{FF2B5EF4-FFF2-40B4-BE49-F238E27FC236}">
                  <a16:creationId xmlns:a16="http://schemas.microsoft.com/office/drawing/2014/main" id="{564522E6-9B1B-4125-B212-48DF620B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1">
              <a:extLst>
                <a:ext uri="{FF2B5EF4-FFF2-40B4-BE49-F238E27FC236}">
                  <a16:creationId xmlns:a16="http://schemas.microsoft.com/office/drawing/2014/main" id="{4CC96502-6D6E-42FF-962C-2FE0023C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2">
              <a:extLst>
                <a:ext uri="{FF2B5EF4-FFF2-40B4-BE49-F238E27FC236}">
                  <a16:creationId xmlns:a16="http://schemas.microsoft.com/office/drawing/2014/main" id="{086E8632-F4D4-4D93-9F20-3AF99F9D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3">
              <a:extLst>
                <a:ext uri="{FF2B5EF4-FFF2-40B4-BE49-F238E27FC236}">
                  <a16:creationId xmlns:a16="http://schemas.microsoft.com/office/drawing/2014/main" id="{7649360F-28C9-448F-B3AE-2005F473F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4">
              <a:extLst>
                <a:ext uri="{FF2B5EF4-FFF2-40B4-BE49-F238E27FC236}">
                  <a16:creationId xmlns:a16="http://schemas.microsoft.com/office/drawing/2014/main" id="{6C0CFCEC-89BC-486B-9D21-7BE0F5CAD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5">
              <a:extLst>
                <a:ext uri="{FF2B5EF4-FFF2-40B4-BE49-F238E27FC236}">
                  <a16:creationId xmlns:a16="http://schemas.microsoft.com/office/drawing/2014/main" id="{DB347222-E215-4C8A-A9EB-E251E120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16">
              <a:extLst>
                <a:ext uri="{FF2B5EF4-FFF2-40B4-BE49-F238E27FC236}">
                  <a16:creationId xmlns:a16="http://schemas.microsoft.com/office/drawing/2014/main" id="{3F5DC46A-720D-407E-9F01-D052B9C6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17">
              <a:extLst>
                <a:ext uri="{FF2B5EF4-FFF2-40B4-BE49-F238E27FC236}">
                  <a16:creationId xmlns:a16="http://schemas.microsoft.com/office/drawing/2014/main" id="{824E77C8-BC50-434B-BE28-3A447B3B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18">
              <a:extLst>
                <a:ext uri="{FF2B5EF4-FFF2-40B4-BE49-F238E27FC236}">
                  <a16:creationId xmlns:a16="http://schemas.microsoft.com/office/drawing/2014/main" id="{B180F9F8-D5E6-420D-9F9A-CD66D63E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>
              <a:extLst>
                <a:ext uri="{FF2B5EF4-FFF2-40B4-BE49-F238E27FC236}">
                  <a16:creationId xmlns:a16="http://schemas.microsoft.com/office/drawing/2014/main" id="{E4562A08-5E87-4FF0-A217-1D7C629B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>
              <a:extLst>
                <a:ext uri="{FF2B5EF4-FFF2-40B4-BE49-F238E27FC236}">
                  <a16:creationId xmlns:a16="http://schemas.microsoft.com/office/drawing/2014/main" id="{B5C343AE-83A0-4E99-BAD2-11E3C43D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>
              <a:extLst>
                <a:ext uri="{FF2B5EF4-FFF2-40B4-BE49-F238E27FC236}">
                  <a16:creationId xmlns:a16="http://schemas.microsoft.com/office/drawing/2014/main" id="{76D351C3-4F8B-4465-8CEF-9D159FA9C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>
              <a:extLst>
                <a:ext uri="{FF2B5EF4-FFF2-40B4-BE49-F238E27FC236}">
                  <a16:creationId xmlns:a16="http://schemas.microsoft.com/office/drawing/2014/main" id="{A23A26E7-D412-41FA-8225-1E859BC0D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>
              <a:extLst>
                <a:ext uri="{FF2B5EF4-FFF2-40B4-BE49-F238E27FC236}">
                  <a16:creationId xmlns:a16="http://schemas.microsoft.com/office/drawing/2014/main" id="{26DBAA3D-4639-46B5-AD12-C53983DB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>
              <a:extLst>
                <a:ext uri="{FF2B5EF4-FFF2-40B4-BE49-F238E27FC236}">
                  <a16:creationId xmlns:a16="http://schemas.microsoft.com/office/drawing/2014/main" id="{CD431B1A-00B1-4696-89AC-F6F575EF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>
              <a:extLst>
                <a:ext uri="{FF2B5EF4-FFF2-40B4-BE49-F238E27FC236}">
                  <a16:creationId xmlns:a16="http://schemas.microsoft.com/office/drawing/2014/main" id="{2FD74E9D-BC9B-4C93-894D-48094A98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>
              <a:extLst>
                <a:ext uri="{FF2B5EF4-FFF2-40B4-BE49-F238E27FC236}">
                  <a16:creationId xmlns:a16="http://schemas.microsoft.com/office/drawing/2014/main" id="{D99A6A17-4366-4657-B48E-192FB811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9">
              <a:extLst>
                <a:ext uri="{FF2B5EF4-FFF2-40B4-BE49-F238E27FC236}">
                  <a16:creationId xmlns:a16="http://schemas.microsoft.com/office/drawing/2014/main" id="{F21F5CB8-9778-4F15-8129-30A1804D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0">
              <a:extLst>
                <a:ext uri="{FF2B5EF4-FFF2-40B4-BE49-F238E27FC236}">
                  <a16:creationId xmlns:a16="http://schemas.microsoft.com/office/drawing/2014/main" id="{7AB9DB7B-4D60-4940-8DE5-66E2B318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1">
              <a:extLst>
                <a:ext uri="{FF2B5EF4-FFF2-40B4-BE49-F238E27FC236}">
                  <a16:creationId xmlns:a16="http://schemas.microsoft.com/office/drawing/2014/main" id="{3487E957-289D-44F8-B980-69315D8F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>
              <a:extLst>
                <a:ext uri="{FF2B5EF4-FFF2-40B4-BE49-F238E27FC236}">
                  <a16:creationId xmlns:a16="http://schemas.microsoft.com/office/drawing/2014/main" id="{E0A515D7-F0B2-4FC9-BC5E-8BB812F4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>
              <a:extLst>
                <a:ext uri="{FF2B5EF4-FFF2-40B4-BE49-F238E27FC236}">
                  <a16:creationId xmlns:a16="http://schemas.microsoft.com/office/drawing/2014/main" id="{67E0CD1B-4396-4F07-B116-E5814147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>
              <a:extLst>
                <a:ext uri="{FF2B5EF4-FFF2-40B4-BE49-F238E27FC236}">
                  <a16:creationId xmlns:a16="http://schemas.microsoft.com/office/drawing/2014/main" id="{38A98646-19EE-4B68-A14B-BA7485CC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>
              <a:extLst>
                <a:ext uri="{FF2B5EF4-FFF2-40B4-BE49-F238E27FC236}">
                  <a16:creationId xmlns:a16="http://schemas.microsoft.com/office/drawing/2014/main" id="{7DB1E30F-5C77-48CC-B6FA-1D9C78CA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>
              <a:extLst>
                <a:ext uri="{FF2B5EF4-FFF2-40B4-BE49-F238E27FC236}">
                  <a16:creationId xmlns:a16="http://schemas.microsoft.com/office/drawing/2014/main" id="{E76F9B31-662A-4242-BDB6-6A40B9D2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>
              <a:extLst>
                <a:ext uri="{FF2B5EF4-FFF2-40B4-BE49-F238E27FC236}">
                  <a16:creationId xmlns:a16="http://schemas.microsoft.com/office/drawing/2014/main" id="{8F617909-6BBE-47E0-8396-70D31C25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>
              <a:extLst>
                <a:ext uri="{FF2B5EF4-FFF2-40B4-BE49-F238E27FC236}">
                  <a16:creationId xmlns:a16="http://schemas.microsoft.com/office/drawing/2014/main" id="{4AE8AD6E-CFCD-4065-9914-4A64D67BD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>
              <a:extLst>
                <a:ext uri="{FF2B5EF4-FFF2-40B4-BE49-F238E27FC236}">
                  <a16:creationId xmlns:a16="http://schemas.microsoft.com/office/drawing/2014/main" id="{56A0AF8F-2710-4B82-BAE5-BADA02F7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>
              <a:extLst>
                <a:ext uri="{FF2B5EF4-FFF2-40B4-BE49-F238E27FC236}">
                  <a16:creationId xmlns:a16="http://schemas.microsoft.com/office/drawing/2014/main" id="{1CC1EFD9-916B-4054-9387-937241B8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3">
              <a:extLst>
                <a:ext uri="{FF2B5EF4-FFF2-40B4-BE49-F238E27FC236}">
                  <a16:creationId xmlns:a16="http://schemas.microsoft.com/office/drawing/2014/main" id="{BDDE10B6-4BBE-4FBE-8BCC-37E47E5D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4">
              <a:extLst>
                <a:ext uri="{FF2B5EF4-FFF2-40B4-BE49-F238E27FC236}">
                  <a16:creationId xmlns:a16="http://schemas.microsoft.com/office/drawing/2014/main" id="{C5C625CB-DB24-4C71-872A-0E5CDF93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5">
              <a:extLst>
                <a:ext uri="{FF2B5EF4-FFF2-40B4-BE49-F238E27FC236}">
                  <a16:creationId xmlns:a16="http://schemas.microsoft.com/office/drawing/2014/main" id="{BC262C9C-02BA-4B62-94B9-C9A84738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6">
              <a:extLst>
                <a:ext uri="{FF2B5EF4-FFF2-40B4-BE49-F238E27FC236}">
                  <a16:creationId xmlns:a16="http://schemas.microsoft.com/office/drawing/2014/main" id="{BA50FFB9-B624-4144-86AA-99706B5C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7">
              <a:extLst>
                <a:ext uri="{FF2B5EF4-FFF2-40B4-BE49-F238E27FC236}">
                  <a16:creationId xmlns:a16="http://schemas.microsoft.com/office/drawing/2014/main" id="{4813268C-23CB-4A91-9D7F-D973083D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8">
              <a:extLst>
                <a:ext uri="{FF2B5EF4-FFF2-40B4-BE49-F238E27FC236}">
                  <a16:creationId xmlns:a16="http://schemas.microsoft.com/office/drawing/2014/main" id="{212C04C8-B629-4AB9-8DC1-495C48FE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71">
              <a:extLst>
                <a:ext uri="{FF2B5EF4-FFF2-40B4-BE49-F238E27FC236}">
                  <a16:creationId xmlns:a16="http://schemas.microsoft.com/office/drawing/2014/main" id="{F99451FC-5AFF-4400-B95E-0B4B0089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72">
              <a:extLst>
                <a:ext uri="{FF2B5EF4-FFF2-40B4-BE49-F238E27FC236}">
                  <a16:creationId xmlns:a16="http://schemas.microsoft.com/office/drawing/2014/main" id="{CF222BE3-113F-4280-AC89-16EBAF79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Oval 95">
              <a:extLst>
                <a:ext uri="{FF2B5EF4-FFF2-40B4-BE49-F238E27FC236}">
                  <a16:creationId xmlns:a16="http://schemas.microsoft.com/office/drawing/2014/main" id="{5072CE8F-CE33-4F74-899A-15A52F4B9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4" name="Oval 96">
              <a:extLst>
                <a:ext uri="{FF2B5EF4-FFF2-40B4-BE49-F238E27FC236}">
                  <a16:creationId xmlns:a16="http://schemas.microsoft.com/office/drawing/2014/main" id="{99E19E53-1F14-4DF7-B42B-6F3DEAB4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5" name="Oval 97">
              <a:extLst>
                <a:ext uri="{FF2B5EF4-FFF2-40B4-BE49-F238E27FC236}">
                  <a16:creationId xmlns:a16="http://schemas.microsoft.com/office/drawing/2014/main" id="{0B37EB52-1B43-4B30-862B-16201F68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6" name="Oval 98">
              <a:extLst>
                <a:ext uri="{FF2B5EF4-FFF2-40B4-BE49-F238E27FC236}">
                  <a16:creationId xmlns:a16="http://schemas.microsoft.com/office/drawing/2014/main" id="{EDF42820-75A2-47E2-8F20-8A9C8FF5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7" name="Oval 99">
              <a:extLst>
                <a:ext uri="{FF2B5EF4-FFF2-40B4-BE49-F238E27FC236}">
                  <a16:creationId xmlns:a16="http://schemas.microsoft.com/office/drawing/2014/main" id="{CC530D73-F1ED-4A24-ADE7-185F544E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8" name="Oval 100">
              <a:extLst>
                <a:ext uri="{FF2B5EF4-FFF2-40B4-BE49-F238E27FC236}">
                  <a16:creationId xmlns:a16="http://schemas.microsoft.com/office/drawing/2014/main" id="{FC4C4A6E-E1DB-46DC-8CF4-F2522DA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9" name="Oval 101">
              <a:extLst>
                <a:ext uri="{FF2B5EF4-FFF2-40B4-BE49-F238E27FC236}">
                  <a16:creationId xmlns:a16="http://schemas.microsoft.com/office/drawing/2014/main" id="{F6AD7F15-9076-4D53-A5D7-70AB8AD8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10" name="Oval 102">
              <a:extLst>
                <a:ext uri="{FF2B5EF4-FFF2-40B4-BE49-F238E27FC236}">
                  <a16:creationId xmlns:a16="http://schemas.microsoft.com/office/drawing/2014/main" id="{8DBD9CF9-F304-4E1C-A0E6-E6BBFF0D7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11" name="Oval 103">
              <a:extLst>
                <a:ext uri="{FF2B5EF4-FFF2-40B4-BE49-F238E27FC236}">
                  <a16:creationId xmlns:a16="http://schemas.microsoft.com/office/drawing/2014/main" id="{1592A9DD-1BA6-4C3E-963A-DA395401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053" name="文本框 55">
            <a:extLst>
              <a:ext uri="{FF2B5EF4-FFF2-40B4-BE49-F238E27FC236}">
                <a16:creationId xmlns:a16="http://schemas.microsoft.com/office/drawing/2014/main" id="{FC4A0430-C78E-432B-A4EB-8C2E751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675"/>
            <a:ext cx="5835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rgbClr val="000000"/>
                </a:solidFill>
              </a:rPr>
              <a:t>CONTENTS</a:t>
            </a:r>
            <a:endParaRPr lang="zh-CN" altLang="en-US" sz="6600" b="1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直接连接符 60">
            <a:extLst>
              <a:ext uri="{FF2B5EF4-FFF2-40B4-BE49-F238E27FC236}">
                <a16:creationId xmlns:a16="http://schemas.microsoft.com/office/drawing/2014/main" id="{AFAD70AE-BB4C-4E8F-A6F2-44B45FB9D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1428750"/>
            <a:ext cx="0" cy="4740275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矩形 61">
            <a:extLst>
              <a:ext uri="{FF2B5EF4-FFF2-40B4-BE49-F238E27FC236}">
                <a16:creationId xmlns:a16="http://schemas.microsoft.com/office/drawing/2014/main" id="{1C79F389-EB0B-41A9-9032-1C01011B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752600"/>
            <a:ext cx="696913" cy="696913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7" name="矩形 62">
            <a:extLst>
              <a:ext uri="{FF2B5EF4-FFF2-40B4-BE49-F238E27FC236}">
                <a16:creationId xmlns:a16="http://schemas.microsoft.com/office/drawing/2014/main" id="{284D9F98-6374-475C-878D-614B8E8F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886075"/>
            <a:ext cx="696913" cy="695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8" name="矩形 63">
            <a:extLst>
              <a:ext uri="{FF2B5EF4-FFF2-40B4-BE49-F238E27FC236}">
                <a16:creationId xmlns:a16="http://schemas.microsoft.com/office/drawing/2014/main" id="{9FCB49BB-DC9C-40AB-972D-4A3757AA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017963"/>
            <a:ext cx="696913" cy="696912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9" name="矩形 64">
            <a:extLst>
              <a:ext uri="{FF2B5EF4-FFF2-40B4-BE49-F238E27FC236}">
                <a16:creationId xmlns:a16="http://schemas.microsoft.com/office/drawing/2014/main" id="{69BCF8CC-3888-4E1E-8AE0-20EA4E0D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5149850"/>
            <a:ext cx="696913" cy="69691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文本框 67">
            <a:extLst>
              <a:ext uri="{FF2B5EF4-FFF2-40B4-BE49-F238E27FC236}">
                <a16:creationId xmlns:a16="http://schemas.microsoft.com/office/drawing/2014/main" id="{7D0216AD-6A7F-4C6C-A77C-84F80517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5267325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训练效果</a:t>
            </a:r>
          </a:p>
        </p:txBody>
      </p:sp>
      <p:sp>
        <p:nvSpPr>
          <p:cNvPr id="65" name="文本框 65">
            <a:extLst>
              <a:ext uri="{FF2B5EF4-FFF2-40B4-BE49-F238E27FC236}">
                <a16:creationId xmlns:a16="http://schemas.microsoft.com/office/drawing/2014/main" id="{573FF2A5-31D5-40F2-8700-DC031F69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1879600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项目背景</a:t>
            </a:r>
          </a:p>
        </p:txBody>
      </p:sp>
    </p:spTree>
  </p:cSld>
  <p:clrMapOvr>
    <a:masterClrMapping/>
  </p:clrMapOvr>
  <p:transition spd="slow" advClick="0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C7EFC6E-32C8-44DE-81CC-1540C3054C27}"/>
              </a:ext>
            </a:extLst>
          </p:cNvPr>
          <p:cNvSpPr txBox="1"/>
          <p:nvPr/>
        </p:nvSpPr>
        <p:spPr>
          <a:xfrm>
            <a:off x="2188585" y="591648"/>
            <a:ext cx="361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训练效果：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F6E78610-F26F-4906-8AD0-BBB13B6F3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13" y="1456875"/>
            <a:ext cx="5274310" cy="67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29E4977E-4BC8-4451-BA0B-3A77E7EAF6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13" y="3093402"/>
            <a:ext cx="5274310" cy="67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E32BF96C-29F1-4A63-A61D-4DA19BA9E11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4"/>
          <a:stretch/>
        </p:blipFill>
        <p:spPr bwMode="auto">
          <a:xfrm>
            <a:off x="4212243" y="4729929"/>
            <a:ext cx="3956050" cy="676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24C952A-438B-4E46-9DA9-CA8056EAB1F9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6190268" y="2128070"/>
            <a:ext cx="0" cy="9653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CE69CFB-68E6-4D05-9C51-9A5E84BD7DF9}"/>
              </a:ext>
            </a:extLst>
          </p:cNvPr>
          <p:cNvCxnSpPr/>
          <p:nvPr/>
        </p:nvCxnSpPr>
        <p:spPr>
          <a:xfrm>
            <a:off x="6190268" y="3764597"/>
            <a:ext cx="0" cy="9653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C67311C-8D92-4D04-81F2-6608300451EA}"/>
              </a:ext>
            </a:extLst>
          </p:cNvPr>
          <p:cNvSpPr txBox="1"/>
          <p:nvPr/>
        </p:nvSpPr>
        <p:spPr>
          <a:xfrm>
            <a:off x="9283311" y="1592417"/>
            <a:ext cx="165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epoch1</a:t>
            </a:r>
            <a:endParaRPr lang="zh-CN" altLang="en-US" sz="20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A42FEF4-3332-42BF-B10A-1F6454193551}"/>
              </a:ext>
            </a:extLst>
          </p:cNvPr>
          <p:cNvSpPr txBox="1"/>
          <p:nvPr/>
        </p:nvSpPr>
        <p:spPr>
          <a:xfrm>
            <a:off x="9394765" y="4865471"/>
            <a:ext cx="165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epoch25</a:t>
            </a:r>
            <a:endParaRPr lang="zh-CN" altLang="en-US" sz="20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AB0D215-F308-4B9F-9E02-A92063610D7E}"/>
              </a:ext>
            </a:extLst>
          </p:cNvPr>
          <p:cNvSpPr txBox="1"/>
          <p:nvPr/>
        </p:nvSpPr>
        <p:spPr>
          <a:xfrm>
            <a:off x="9337113" y="3228944"/>
            <a:ext cx="165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epoch15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7961894"/>
      </p:ext>
    </p:extLst>
  </p:cSld>
  <p:clrMapOvr>
    <a:masterClrMapping/>
  </p:clrMapOvr>
  <p:transition spd="slow" advClick="0" advTm="4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5">
            <a:extLst>
              <a:ext uri="{FF2B5EF4-FFF2-40B4-BE49-F238E27FC236}">
                <a16:creationId xmlns:a16="http://schemas.microsoft.com/office/drawing/2014/main" id="{C12E60DE-CB16-4779-91BD-ED33110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1300163" cy="850900"/>
          </a:xfrm>
          <a:custGeom>
            <a:avLst/>
            <a:gdLst>
              <a:gd name="T0" fmla="*/ 0 w 820"/>
              <a:gd name="T1" fmla="*/ 850900 h 536"/>
              <a:gd name="T2" fmla="*/ 0 w 820"/>
              <a:gd name="T3" fmla="*/ 0 h 536"/>
              <a:gd name="T4" fmla="*/ 1300163 w 820"/>
              <a:gd name="T5" fmla="*/ 592138 h 536"/>
              <a:gd name="T6" fmla="*/ 0 w 820"/>
              <a:gd name="T7" fmla="*/ 850900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0" h="536">
                <a:moveTo>
                  <a:pt x="0" y="536"/>
                </a:moveTo>
                <a:lnTo>
                  <a:pt x="0" y="0"/>
                </a:lnTo>
                <a:lnTo>
                  <a:pt x="820" y="373"/>
                </a:lnTo>
                <a:lnTo>
                  <a:pt x="0" y="536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6">
            <a:extLst>
              <a:ext uri="{FF2B5EF4-FFF2-40B4-BE49-F238E27FC236}">
                <a16:creationId xmlns:a16="http://schemas.microsoft.com/office/drawing/2014/main" id="{D4305D0D-36D2-4C45-A762-93C4599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049337"/>
          </a:xfrm>
          <a:custGeom>
            <a:avLst/>
            <a:gdLst>
              <a:gd name="T0" fmla="*/ 0 w 1164"/>
              <a:gd name="T1" fmla="*/ 457200 h 661"/>
              <a:gd name="T2" fmla="*/ 1846263 w 1164"/>
              <a:gd name="T3" fmla="*/ 0 h 661"/>
              <a:gd name="T4" fmla="*/ 1300632 w 1164"/>
              <a:gd name="T5" fmla="*/ 1049337 h 661"/>
              <a:gd name="T6" fmla="*/ 0 w 1164"/>
              <a:gd name="T7" fmla="*/ 457200 h 6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1">
                <a:moveTo>
                  <a:pt x="0" y="288"/>
                </a:moveTo>
                <a:lnTo>
                  <a:pt x="1164" y="0"/>
                </a:lnTo>
                <a:lnTo>
                  <a:pt x="820" y="661"/>
                </a:lnTo>
                <a:lnTo>
                  <a:pt x="0" y="288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7">
            <a:extLst>
              <a:ext uri="{FF2B5EF4-FFF2-40B4-BE49-F238E27FC236}">
                <a16:creationId xmlns:a16="http://schemas.microsoft.com/office/drawing/2014/main" id="{3DC8287E-14EE-4FFA-8EFA-73C9F43C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717550" cy="2290762"/>
          </a:xfrm>
          <a:custGeom>
            <a:avLst/>
            <a:gdLst>
              <a:gd name="T0" fmla="*/ 0 w 453"/>
              <a:gd name="T1" fmla="*/ 2290762 h 1443"/>
              <a:gd name="T2" fmla="*/ 0 w 453"/>
              <a:gd name="T3" fmla="*/ 0 h 1443"/>
              <a:gd name="T4" fmla="*/ 717550 w 453"/>
              <a:gd name="T5" fmla="*/ 1557337 h 1443"/>
              <a:gd name="T6" fmla="*/ 0 w 453"/>
              <a:gd name="T7" fmla="*/ 2290762 h 14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443">
                <a:moveTo>
                  <a:pt x="0" y="1443"/>
                </a:moveTo>
                <a:lnTo>
                  <a:pt x="0" y="0"/>
                </a:lnTo>
                <a:lnTo>
                  <a:pt x="453" y="981"/>
                </a:lnTo>
                <a:lnTo>
                  <a:pt x="0" y="1443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8">
            <a:extLst>
              <a:ext uri="{FF2B5EF4-FFF2-40B4-BE49-F238E27FC236}">
                <a16:creationId xmlns:a16="http://schemas.microsoft.com/office/drawing/2014/main" id="{7125DD94-1EA1-4717-B22F-EE64395E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2314575" cy="1557337"/>
          </a:xfrm>
          <a:custGeom>
            <a:avLst/>
            <a:gdLst>
              <a:gd name="T0" fmla="*/ 0 w 1459"/>
              <a:gd name="T1" fmla="*/ 0 h 981"/>
              <a:gd name="T2" fmla="*/ 2314575 w 1459"/>
              <a:gd name="T3" fmla="*/ 398462 h 981"/>
              <a:gd name="T4" fmla="*/ 718645 w 1459"/>
              <a:gd name="T5" fmla="*/ 1557337 h 981"/>
              <a:gd name="T6" fmla="*/ 0 w 1459"/>
              <a:gd name="T7" fmla="*/ 0 h 9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981">
                <a:moveTo>
                  <a:pt x="0" y="0"/>
                </a:moveTo>
                <a:lnTo>
                  <a:pt x="1459" y="251"/>
                </a:lnTo>
                <a:lnTo>
                  <a:pt x="453" y="98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9">
            <a:extLst>
              <a:ext uri="{FF2B5EF4-FFF2-40B4-BE49-F238E27FC236}">
                <a16:creationId xmlns:a16="http://schemas.microsoft.com/office/drawing/2014/main" id="{E43AC4A9-83BC-4E7E-B447-9D75303F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717550" cy="1446213"/>
          </a:xfrm>
          <a:custGeom>
            <a:avLst/>
            <a:gdLst>
              <a:gd name="T0" fmla="*/ 717550 w 453"/>
              <a:gd name="T1" fmla="*/ 0 h 911"/>
              <a:gd name="T2" fmla="*/ 619342 w 453"/>
              <a:gd name="T3" fmla="*/ 1446213 h 911"/>
              <a:gd name="T4" fmla="*/ 0 w 453"/>
              <a:gd name="T5" fmla="*/ 733425 h 911"/>
              <a:gd name="T6" fmla="*/ 717550 w 453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911">
                <a:moveTo>
                  <a:pt x="453" y="0"/>
                </a:moveTo>
                <a:lnTo>
                  <a:pt x="391" y="911"/>
                </a:lnTo>
                <a:lnTo>
                  <a:pt x="0" y="462"/>
                </a:lnTo>
                <a:lnTo>
                  <a:pt x="453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0">
            <a:extLst>
              <a:ext uri="{FF2B5EF4-FFF2-40B4-BE49-F238E27FC236}">
                <a16:creationId xmlns:a16="http://schemas.microsoft.com/office/drawing/2014/main" id="{4A330617-C218-4BA1-B5B3-A64C551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5410200"/>
            <a:ext cx="1046163" cy="1446213"/>
          </a:xfrm>
          <a:custGeom>
            <a:avLst/>
            <a:gdLst>
              <a:gd name="T0" fmla="*/ 98425 w 659"/>
              <a:gd name="T1" fmla="*/ 0 h 911"/>
              <a:gd name="T2" fmla="*/ 1046163 w 659"/>
              <a:gd name="T3" fmla="*/ 1446213 h 911"/>
              <a:gd name="T4" fmla="*/ 0 w 659"/>
              <a:gd name="T5" fmla="*/ 1446213 h 911"/>
              <a:gd name="T6" fmla="*/ 98425 w 659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9" h="911">
                <a:moveTo>
                  <a:pt x="62" y="0"/>
                </a:moveTo>
                <a:lnTo>
                  <a:pt x="659" y="911"/>
                </a:lnTo>
                <a:lnTo>
                  <a:pt x="0" y="911"/>
                </a:lnTo>
                <a:lnTo>
                  <a:pt x="62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1">
            <a:extLst>
              <a:ext uri="{FF2B5EF4-FFF2-40B4-BE49-F238E27FC236}">
                <a16:creationId xmlns:a16="http://schemas.microsoft.com/office/drawing/2014/main" id="{3ABF3CC4-637B-4401-B35F-4F3D9089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1901825" cy="1446213"/>
          </a:xfrm>
          <a:custGeom>
            <a:avLst/>
            <a:gdLst>
              <a:gd name="T0" fmla="*/ 0 w 1198"/>
              <a:gd name="T1" fmla="*/ 0 h 911"/>
              <a:gd name="T2" fmla="*/ 1901825 w 1198"/>
              <a:gd name="T3" fmla="*/ 1446213 h 911"/>
              <a:gd name="T4" fmla="*/ 947738 w 1198"/>
              <a:gd name="T5" fmla="*/ 1446213 h 911"/>
              <a:gd name="T6" fmla="*/ 0 w 1198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8" h="911">
                <a:moveTo>
                  <a:pt x="0" y="0"/>
                </a:moveTo>
                <a:lnTo>
                  <a:pt x="1198" y="911"/>
                </a:lnTo>
                <a:lnTo>
                  <a:pt x="59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2">
            <a:extLst>
              <a:ext uri="{FF2B5EF4-FFF2-40B4-BE49-F238E27FC236}">
                <a16:creationId xmlns:a16="http://schemas.microsoft.com/office/drawing/2014/main" id="{1A5E9CBF-AEF7-4108-9CED-33995B9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2022475" cy="1446213"/>
          </a:xfrm>
          <a:custGeom>
            <a:avLst/>
            <a:gdLst>
              <a:gd name="T0" fmla="*/ 1901825 w 1274"/>
              <a:gd name="T1" fmla="*/ 1446213 h 911"/>
              <a:gd name="T2" fmla="*/ 2022475 w 1274"/>
              <a:gd name="T3" fmla="*/ 169863 h 911"/>
              <a:gd name="T4" fmla="*/ 0 w 1274"/>
              <a:gd name="T5" fmla="*/ 0 h 911"/>
              <a:gd name="T6" fmla="*/ 1901825 w 1274"/>
              <a:gd name="T7" fmla="*/ 1446213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911">
                <a:moveTo>
                  <a:pt x="1198" y="911"/>
                </a:moveTo>
                <a:lnTo>
                  <a:pt x="1274" y="107"/>
                </a:lnTo>
                <a:lnTo>
                  <a:pt x="0" y="0"/>
                </a:lnTo>
                <a:lnTo>
                  <a:pt x="1198" y="911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3">
            <a:extLst>
              <a:ext uri="{FF2B5EF4-FFF2-40B4-BE49-F238E27FC236}">
                <a16:creationId xmlns:a16="http://schemas.microsoft.com/office/drawing/2014/main" id="{F56B0CA9-2006-45FE-90AE-5B1308AF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251325"/>
            <a:ext cx="2022475" cy="1328738"/>
          </a:xfrm>
          <a:custGeom>
            <a:avLst/>
            <a:gdLst>
              <a:gd name="T0" fmla="*/ 1597025 w 1274"/>
              <a:gd name="T1" fmla="*/ 0 h 837"/>
              <a:gd name="T2" fmla="*/ 0 w 1274"/>
              <a:gd name="T3" fmla="*/ 1158875 h 837"/>
              <a:gd name="T4" fmla="*/ 2022475 w 1274"/>
              <a:gd name="T5" fmla="*/ 1328738 h 837"/>
              <a:gd name="T6" fmla="*/ 1597025 w 1274"/>
              <a:gd name="T7" fmla="*/ 0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837">
                <a:moveTo>
                  <a:pt x="1006" y="0"/>
                </a:moveTo>
                <a:lnTo>
                  <a:pt x="0" y="730"/>
                </a:lnTo>
                <a:lnTo>
                  <a:pt x="1274" y="837"/>
                </a:lnTo>
                <a:lnTo>
                  <a:pt x="1006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4">
            <a:extLst>
              <a:ext uri="{FF2B5EF4-FFF2-40B4-BE49-F238E27FC236}">
                <a16:creationId xmlns:a16="http://schemas.microsoft.com/office/drawing/2014/main" id="{3D0D5E23-DEB0-439D-A3B9-BEF5C0A0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4251325"/>
            <a:ext cx="1555750" cy="1627188"/>
          </a:xfrm>
          <a:custGeom>
            <a:avLst/>
            <a:gdLst>
              <a:gd name="T0" fmla="*/ 0 w 980"/>
              <a:gd name="T1" fmla="*/ 0 h 1025"/>
              <a:gd name="T2" fmla="*/ 1555750 w 980"/>
              <a:gd name="T3" fmla="*/ 1627188 h 1025"/>
              <a:gd name="T4" fmla="*/ 425450 w 980"/>
              <a:gd name="T5" fmla="*/ 1328738 h 1025"/>
              <a:gd name="T6" fmla="*/ 0 w 980"/>
              <a:gd name="T7" fmla="*/ 0 h 1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025">
                <a:moveTo>
                  <a:pt x="0" y="0"/>
                </a:moveTo>
                <a:lnTo>
                  <a:pt x="980" y="1025"/>
                </a:lnTo>
                <a:lnTo>
                  <a:pt x="268" y="837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5">
            <a:extLst>
              <a:ext uri="{FF2B5EF4-FFF2-40B4-BE49-F238E27FC236}">
                <a16:creationId xmlns:a16="http://schemas.microsoft.com/office/drawing/2014/main" id="{54566808-BA72-4781-BAC4-24E9A3DB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417888"/>
            <a:ext cx="1555750" cy="2460625"/>
          </a:xfrm>
          <a:custGeom>
            <a:avLst/>
            <a:gdLst>
              <a:gd name="T0" fmla="*/ 0 w 980"/>
              <a:gd name="T1" fmla="*/ 833438 h 1550"/>
              <a:gd name="T2" fmla="*/ 903288 w 980"/>
              <a:gd name="T3" fmla="*/ 0 h 1550"/>
              <a:gd name="T4" fmla="*/ 1555750 w 980"/>
              <a:gd name="T5" fmla="*/ 2460625 h 1550"/>
              <a:gd name="T6" fmla="*/ 0 w 980"/>
              <a:gd name="T7" fmla="*/ 833438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550">
                <a:moveTo>
                  <a:pt x="0" y="525"/>
                </a:moveTo>
                <a:lnTo>
                  <a:pt x="569" y="0"/>
                </a:lnTo>
                <a:lnTo>
                  <a:pt x="980" y="1550"/>
                </a:lnTo>
                <a:lnTo>
                  <a:pt x="0" y="52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6">
            <a:extLst>
              <a:ext uri="{FF2B5EF4-FFF2-40B4-BE49-F238E27FC236}">
                <a16:creationId xmlns:a16="http://schemas.microsoft.com/office/drawing/2014/main" id="{1FA97703-CE6D-4E84-B011-6B0A53A8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417888"/>
            <a:ext cx="930275" cy="2460625"/>
          </a:xfrm>
          <a:custGeom>
            <a:avLst/>
            <a:gdLst>
              <a:gd name="T0" fmla="*/ 0 w 586"/>
              <a:gd name="T1" fmla="*/ 0 h 1550"/>
              <a:gd name="T2" fmla="*/ 930275 w 586"/>
              <a:gd name="T3" fmla="*/ 600075 h 1550"/>
              <a:gd name="T4" fmla="*/ 652463 w 586"/>
              <a:gd name="T5" fmla="*/ 2460625 h 1550"/>
              <a:gd name="T6" fmla="*/ 0 w 586"/>
              <a:gd name="T7" fmla="*/ 0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6" h="1550">
                <a:moveTo>
                  <a:pt x="0" y="0"/>
                </a:moveTo>
                <a:lnTo>
                  <a:pt x="586" y="378"/>
                </a:lnTo>
                <a:lnTo>
                  <a:pt x="411" y="155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7">
            <a:extLst>
              <a:ext uri="{FF2B5EF4-FFF2-40B4-BE49-F238E27FC236}">
                <a16:creationId xmlns:a16="http://schemas.microsoft.com/office/drawing/2014/main" id="{8930C7E5-27EA-416E-B8FE-F4802CE2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580063"/>
            <a:ext cx="1606550" cy="1276350"/>
          </a:xfrm>
          <a:custGeom>
            <a:avLst/>
            <a:gdLst>
              <a:gd name="T0" fmla="*/ 0 w 1012"/>
              <a:gd name="T1" fmla="*/ 0 h 804"/>
              <a:gd name="T2" fmla="*/ 1606550 w 1012"/>
              <a:gd name="T3" fmla="*/ 1276350 h 804"/>
              <a:gd name="T4" fmla="*/ 1130300 w 1012"/>
              <a:gd name="T5" fmla="*/ 298450 h 804"/>
              <a:gd name="T6" fmla="*/ 0 w 1012"/>
              <a:gd name="T7" fmla="*/ 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2" h="804">
                <a:moveTo>
                  <a:pt x="0" y="0"/>
                </a:moveTo>
                <a:lnTo>
                  <a:pt x="1012" y="804"/>
                </a:lnTo>
                <a:lnTo>
                  <a:pt x="712" y="18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8">
            <a:extLst>
              <a:ext uri="{FF2B5EF4-FFF2-40B4-BE49-F238E27FC236}">
                <a16:creationId xmlns:a16="http://schemas.microsoft.com/office/drawing/2014/main" id="{D4CCFEE6-30F8-416C-A5D7-A831860C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5580063"/>
            <a:ext cx="1727200" cy="1276350"/>
          </a:xfrm>
          <a:custGeom>
            <a:avLst/>
            <a:gdLst>
              <a:gd name="T0" fmla="*/ 0 w 1088"/>
              <a:gd name="T1" fmla="*/ 1276350 h 804"/>
              <a:gd name="T2" fmla="*/ 1727200 w 1088"/>
              <a:gd name="T3" fmla="*/ 1276350 h 804"/>
              <a:gd name="T4" fmla="*/ 120650 w 1088"/>
              <a:gd name="T5" fmla="*/ 0 h 804"/>
              <a:gd name="T6" fmla="*/ 0 w 1088"/>
              <a:gd name="T7" fmla="*/ 127635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8" h="804">
                <a:moveTo>
                  <a:pt x="0" y="804"/>
                </a:moveTo>
                <a:lnTo>
                  <a:pt x="1088" y="804"/>
                </a:lnTo>
                <a:lnTo>
                  <a:pt x="76" y="0"/>
                </a:lnTo>
                <a:lnTo>
                  <a:pt x="0" y="804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9">
            <a:extLst>
              <a:ext uri="{FF2B5EF4-FFF2-40B4-BE49-F238E27FC236}">
                <a16:creationId xmlns:a16="http://schemas.microsoft.com/office/drawing/2014/main" id="{E81225AE-5A11-4C94-9B1C-F9E81DF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1952625"/>
          </a:xfrm>
          <a:custGeom>
            <a:avLst/>
            <a:gdLst>
              <a:gd name="T0" fmla="*/ 277813 w 1193"/>
              <a:gd name="T1" fmla="*/ 92075 h 1230"/>
              <a:gd name="T2" fmla="*/ 1893888 w 1193"/>
              <a:gd name="T3" fmla="*/ 0 h 1230"/>
              <a:gd name="T4" fmla="*/ 0 w 1193"/>
              <a:gd name="T5" fmla="*/ 1952625 h 1230"/>
              <a:gd name="T6" fmla="*/ 277813 w 1193"/>
              <a:gd name="T7" fmla="*/ 92075 h 12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230">
                <a:moveTo>
                  <a:pt x="175" y="58"/>
                </a:moveTo>
                <a:lnTo>
                  <a:pt x="1193" y="0"/>
                </a:lnTo>
                <a:lnTo>
                  <a:pt x="0" y="1230"/>
                </a:lnTo>
                <a:lnTo>
                  <a:pt x="175" y="58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0">
            <a:extLst>
              <a:ext uri="{FF2B5EF4-FFF2-40B4-BE49-F238E27FC236}">
                <a16:creationId xmlns:a16="http://schemas.microsoft.com/office/drawing/2014/main" id="{E8DEBC43-013D-4CB8-8E6D-0982413A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2930525"/>
          </a:xfrm>
          <a:custGeom>
            <a:avLst/>
            <a:gdLst>
              <a:gd name="T0" fmla="*/ 476250 w 1193"/>
              <a:gd name="T1" fmla="*/ 2930525 h 1846"/>
              <a:gd name="T2" fmla="*/ 1893888 w 1193"/>
              <a:gd name="T3" fmla="*/ 0 h 1846"/>
              <a:gd name="T4" fmla="*/ 0 w 1193"/>
              <a:gd name="T5" fmla="*/ 1952625 h 1846"/>
              <a:gd name="T6" fmla="*/ 476250 w 1193"/>
              <a:gd name="T7" fmla="*/ 2930525 h 18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846">
                <a:moveTo>
                  <a:pt x="300" y="1846"/>
                </a:moveTo>
                <a:lnTo>
                  <a:pt x="1193" y="0"/>
                </a:lnTo>
                <a:lnTo>
                  <a:pt x="0" y="1230"/>
                </a:lnTo>
                <a:lnTo>
                  <a:pt x="300" y="1846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1">
            <a:extLst>
              <a:ext uri="{FF2B5EF4-FFF2-40B4-BE49-F238E27FC236}">
                <a16:creationId xmlns:a16="http://schemas.microsoft.com/office/drawing/2014/main" id="{30702342-5740-418A-87BE-43E5D60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930525"/>
            <a:ext cx="427037" cy="508000"/>
          </a:xfrm>
          <a:custGeom>
            <a:avLst/>
            <a:gdLst>
              <a:gd name="T0" fmla="*/ 206375 w 269"/>
              <a:gd name="T1" fmla="*/ 0 h 320"/>
              <a:gd name="T2" fmla="*/ 0 w 269"/>
              <a:gd name="T3" fmla="*/ 508000 h 320"/>
              <a:gd name="T4" fmla="*/ 427037 w 269"/>
              <a:gd name="T5" fmla="*/ 285750 h 320"/>
              <a:gd name="T6" fmla="*/ 206375 w 269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20">
                <a:moveTo>
                  <a:pt x="130" y="0"/>
                </a:moveTo>
                <a:lnTo>
                  <a:pt x="0" y="320"/>
                </a:lnTo>
                <a:lnTo>
                  <a:pt x="269" y="180"/>
                </a:lnTo>
                <a:lnTo>
                  <a:pt x="130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Freeform 22">
            <a:extLst>
              <a:ext uri="{FF2B5EF4-FFF2-40B4-BE49-F238E27FC236}">
                <a16:creationId xmlns:a16="http://schemas.microsoft.com/office/drawing/2014/main" id="{EA23C82A-99E5-4F5C-85E8-9D50DFCA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16275"/>
            <a:ext cx="427037" cy="322263"/>
          </a:xfrm>
          <a:custGeom>
            <a:avLst/>
            <a:gdLst>
              <a:gd name="T0" fmla="*/ 0 w 269"/>
              <a:gd name="T1" fmla="*/ 222250 h 203"/>
              <a:gd name="T2" fmla="*/ 419100 w 269"/>
              <a:gd name="T3" fmla="*/ 322263 h 203"/>
              <a:gd name="T4" fmla="*/ 427037 w 269"/>
              <a:gd name="T5" fmla="*/ 0 h 203"/>
              <a:gd name="T6" fmla="*/ 0 w 269"/>
              <a:gd name="T7" fmla="*/ 222250 h 2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203">
                <a:moveTo>
                  <a:pt x="0" y="140"/>
                </a:moveTo>
                <a:lnTo>
                  <a:pt x="264" y="203"/>
                </a:lnTo>
                <a:lnTo>
                  <a:pt x="269" y="0"/>
                </a:lnTo>
                <a:lnTo>
                  <a:pt x="0" y="140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Freeform 23">
            <a:extLst>
              <a:ext uri="{FF2B5EF4-FFF2-40B4-BE49-F238E27FC236}">
                <a16:creationId xmlns:a16="http://schemas.microsoft.com/office/drawing/2014/main" id="{9A492443-6BA3-4589-AC87-7BE50B9C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3625"/>
            <a:ext cx="619125" cy="712788"/>
          </a:xfrm>
          <a:custGeom>
            <a:avLst/>
            <a:gdLst>
              <a:gd name="T0" fmla="*/ 619125 w 391"/>
              <a:gd name="T1" fmla="*/ 712788 h 449"/>
              <a:gd name="T2" fmla="*/ 0 w 391"/>
              <a:gd name="T3" fmla="*/ 712788 h 449"/>
              <a:gd name="T4" fmla="*/ 0 w 391"/>
              <a:gd name="T5" fmla="*/ 0 h 449"/>
              <a:gd name="T6" fmla="*/ 619125 w 391"/>
              <a:gd name="T7" fmla="*/ 712788 h 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449">
                <a:moveTo>
                  <a:pt x="391" y="449"/>
                </a:moveTo>
                <a:lnTo>
                  <a:pt x="0" y="449"/>
                </a:lnTo>
                <a:lnTo>
                  <a:pt x="0" y="0"/>
                </a:lnTo>
                <a:lnTo>
                  <a:pt x="391" y="449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4">
            <a:extLst>
              <a:ext uri="{FF2B5EF4-FFF2-40B4-BE49-F238E27FC236}">
                <a16:creationId xmlns:a16="http://schemas.microsoft.com/office/drawing/2014/main" id="{122CC1E1-A369-4C88-81B1-531255FF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5038"/>
            <a:ext cx="2314575" cy="776287"/>
          </a:xfrm>
          <a:custGeom>
            <a:avLst/>
            <a:gdLst>
              <a:gd name="T0" fmla="*/ 2314575 w 1459"/>
              <a:gd name="T1" fmla="*/ 776287 h 489"/>
              <a:gd name="T2" fmla="*/ 1616554 w 1459"/>
              <a:gd name="T3" fmla="*/ 0 h 489"/>
              <a:gd name="T4" fmla="*/ 0 w 1459"/>
              <a:gd name="T5" fmla="*/ 377825 h 489"/>
              <a:gd name="T6" fmla="*/ 2314575 w 1459"/>
              <a:gd name="T7" fmla="*/ 776287 h 4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489">
                <a:moveTo>
                  <a:pt x="1459" y="489"/>
                </a:moveTo>
                <a:lnTo>
                  <a:pt x="1019" y="0"/>
                </a:lnTo>
                <a:lnTo>
                  <a:pt x="0" y="238"/>
                </a:lnTo>
                <a:lnTo>
                  <a:pt x="1459" y="48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5">
            <a:extLst>
              <a:ext uri="{FF2B5EF4-FFF2-40B4-BE49-F238E27FC236}">
                <a16:creationId xmlns:a16="http://schemas.microsoft.com/office/drawing/2014/main" id="{9CF55769-226C-4ACF-BD83-DB6099D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308100"/>
          </a:xfrm>
          <a:custGeom>
            <a:avLst/>
            <a:gdLst>
              <a:gd name="T0" fmla="*/ 1616273 w 1164"/>
              <a:gd name="T1" fmla="*/ 930275 h 824"/>
              <a:gd name="T2" fmla="*/ 1846263 w 1164"/>
              <a:gd name="T3" fmla="*/ 0 h 824"/>
              <a:gd name="T4" fmla="*/ 0 w 1164"/>
              <a:gd name="T5" fmla="*/ 1308100 h 824"/>
              <a:gd name="T6" fmla="*/ 1616273 w 1164"/>
              <a:gd name="T7" fmla="*/ 930275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824">
                <a:moveTo>
                  <a:pt x="1019" y="586"/>
                </a:moveTo>
                <a:lnTo>
                  <a:pt x="1164" y="0"/>
                </a:lnTo>
                <a:lnTo>
                  <a:pt x="0" y="824"/>
                </a:lnTo>
                <a:lnTo>
                  <a:pt x="1019" y="586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Freeform 26">
            <a:extLst>
              <a:ext uri="{FF2B5EF4-FFF2-40B4-BE49-F238E27FC236}">
                <a16:creationId xmlns:a16="http://schemas.microsoft.com/office/drawing/2014/main" id="{C32A704D-E8BC-40BC-AAF6-F1E073C6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63"/>
            <a:ext cx="1846263" cy="1054100"/>
          </a:xfrm>
          <a:custGeom>
            <a:avLst/>
            <a:gdLst>
              <a:gd name="T0" fmla="*/ 0 w 1164"/>
              <a:gd name="T1" fmla="*/ 1054100 h 664"/>
              <a:gd name="T2" fmla="*/ 0 w 1164"/>
              <a:gd name="T3" fmla="*/ 0 h 664"/>
              <a:gd name="T4" fmla="*/ 1846263 w 1164"/>
              <a:gd name="T5" fmla="*/ 596900 h 664"/>
              <a:gd name="T6" fmla="*/ 0 w 1164"/>
              <a:gd name="T7" fmla="*/ 1054100 h 6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4">
                <a:moveTo>
                  <a:pt x="0" y="664"/>
                </a:moveTo>
                <a:lnTo>
                  <a:pt x="0" y="0"/>
                </a:lnTo>
                <a:lnTo>
                  <a:pt x="1164" y="376"/>
                </a:lnTo>
                <a:lnTo>
                  <a:pt x="0" y="664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7">
            <a:extLst>
              <a:ext uri="{FF2B5EF4-FFF2-40B4-BE49-F238E27FC236}">
                <a16:creationId xmlns:a16="http://schemas.microsoft.com/office/drawing/2014/main" id="{59E8FA4A-2362-4158-A3DA-802D8959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1366838" cy="895350"/>
          </a:xfrm>
          <a:custGeom>
            <a:avLst/>
            <a:gdLst>
              <a:gd name="T0" fmla="*/ 0 w 862"/>
              <a:gd name="T1" fmla="*/ 895350 h 564"/>
              <a:gd name="T2" fmla="*/ 0 w 862"/>
              <a:gd name="T3" fmla="*/ 0 h 564"/>
              <a:gd name="T4" fmla="*/ 1366838 w 862"/>
              <a:gd name="T5" fmla="*/ 622300 h 564"/>
              <a:gd name="T6" fmla="*/ 0 w 862"/>
              <a:gd name="T7" fmla="*/ 895350 h 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564">
                <a:moveTo>
                  <a:pt x="0" y="564"/>
                </a:moveTo>
                <a:lnTo>
                  <a:pt x="0" y="0"/>
                </a:lnTo>
                <a:lnTo>
                  <a:pt x="862" y="392"/>
                </a:lnTo>
                <a:lnTo>
                  <a:pt x="0" y="564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8">
            <a:extLst>
              <a:ext uri="{FF2B5EF4-FFF2-40B4-BE49-F238E27FC236}">
                <a16:creationId xmlns:a16="http://schemas.microsoft.com/office/drawing/2014/main" id="{61B6C5E6-2ADF-4D3C-B2F9-BFC904F9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101725"/>
          </a:xfrm>
          <a:custGeom>
            <a:avLst/>
            <a:gdLst>
              <a:gd name="T0" fmla="*/ 0 w 1223"/>
              <a:gd name="T1" fmla="*/ 479425 h 694"/>
              <a:gd name="T2" fmla="*/ 1939925 w 1223"/>
              <a:gd name="T3" fmla="*/ 0 h 694"/>
              <a:gd name="T4" fmla="*/ 1367306 w 1223"/>
              <a:gd name="T5" fmla="*/ 1101725 h 694"/>
              <a:gd name="T6" fmla="*/ 0 w 1223"/>
              <a:gd name="T7" fmla="*/ 479425 h 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4">
                <a:moveTo>
                  <a:pt x="0" y="302"/>
                </a:moveTo>
                <a:lnTo>
                  <a:pt x="1223" y="0"/>
                </a:lnTo>
                <a:lnTo>
                  <a:pt x="862" y="694"/>
                </a:lnTo>
                <a:lnTo>
                  <a:pt x="0" y="302"/>
                </a:lnTo>
                <a:close/>
              </a:path>
            </a:pathLst>
          </a:custGeom>
          <a:solidFill>
            <a:srgbClr val="F8B6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29">
            <a:extLst>
              <a:ext uri="{FF2B5EF4-FFF2-40B4-BE49-F238E27FC236}">
                <a16:creationId xmlns:a16="http://schemas.microsoft.com/office/drawing/2014/main" id="{7A765B72-C0C4-4C03-AD49-D6781D77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754063" cy="2408238"/>
          </a:xfrm>
          <a:custGeom>
            <a:avLst/>
            <a:gdLst>
              <a:gd name="T0" fmla="*/ 0 w 476"/>
              <a:gd name="T1" fmla="*/ 2408238 h 1517"/>
              <a:gd name="T2" fmla="*/ 0 w 476"/>
              <a:gd name="T3" fmla="*/ 0 h 1517"/>
              <a:gd name="T4" fmla="*/ 754063 w 476"/>
              <a:gd name="T5" fmla="*/ 1636713 h 1517"/>
              <a:gd name="T6" fmla="*/ 0 w 476"/>
              <a:gd name="T7" fmla="*/ 2408238 h 1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1517">
                <a:moveTo>
                  <a:pt x="0" y="1517"/>
                </a:moveTo>
                <a:lnTo>
                  <a:pt x="0" y="0"/>
                </a:lnTo>
                <a:lnTo>
                  <a:pt x="476" y="1031"/>
                </a:lnTo>
                <a:lnTo>
                  <a:pt x="0" y="1517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Freeform 30">
            <a:extLst>
              <a:ext uri="{FF2B5EF4-FFF2-40B4-BE49-F238E27FC236}">
                <a16:creationId xmlns:a16="http://schemas.microsoft.com/office/drawing/2014/main" id="{A56BE8D7-EC0D-4AC5-BB18-309F5C82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2433638" cy="1636713"/>
          </a:xfrm>
          <a:custGeom>
            <a:avLst/>
            <a:gdLst>
              <a:gd name="T0" fmla="*/ 0 w 1534"/>
              <a:gd name="T1" fmla="*/ 0 h 1031"/>
              <a:gd name="T2" fmla="*/ 2433638 w 1534"/>
              <a:gd name="T3" fmla="*/ 419100 h 1031"/>
              <a:gd name="T4" fmla="*/ 755158 w 1534"/>
              <a:gd name="T5" fmla="*/ 1636713 h 1031"/>
              <a:gd name="T6" fmla="*/ 0 w 1534"/>
              <a:gd name="T7" fmla="*/ 0 h 1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31">
                <a:moveTo>
                  <a:pt x="0" y="0"/>
                </a:moveTo>
                <a:lnTo>
                  <a:pt x="1534" y="264"/>
                </a:lnTo>
                <a:lnTo>
                  <a:pt x="476" y="103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31">
            <a:extLst>
              <a:ext uri="{FF2B5EF4-FFF2-40B4-BE49-F238E27FC236}">
                <a16:creationId xmlns:a16="http://schemas.microsoft.com/office/drawing/2014/main" id="{42D1FCD3-6E35-477E-8E26-12EEEFC4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5588"/>
            <a:ext cx="754063" cy="1520825"/>
          </a:xfrm>
          <a:custGeom>
            <a:avLst/>
            <a:gdLst>
              <a:gd name="T0" fmla="*/ 754063 w 476"/>
              <a:gd name="T1" fmla="*/ 0 h 958"/>
              <a:gd name="T2" fmla="*/ 651092 w 476"/>
              <a:gd name="T3" fmla="*/ 1520825 h 958"/>
              <a:gd name="T4" fmla="*/ 0 w 476"/>
              <a:gd name="T5" fmla="*/ 771525 h 958"/>
              <a:gd name="T6" fmla="*/ 754063 w 476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958">
                <a:moveTo>
                  <a:pt x="476" y="0"/>
                </a:moveTo>
                <a:lnTo>
                  <a:pt x="411" y="958"/>
                </a:lnTo>
                <a:lnTo>
                  <a:pt x="0" y="486"/>
                </a:lnTo>
                <a:lnTo>
                  <a:pt x="476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65707057-1DC0-43FE-8A76-A9410EAB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335588"/>
            <a:ext cx="1098550" cy="1520825"/>
          </a:xfrm>
          <a:custGeom>
            <a:avLst/>
            <a:gdLst>
              <a:gd name="T0" fmla="*/ 103188 w 692"/>
              <a:gd name="T1" fmla="*/ 0 h 958"/>
              <a:gd name="T2" fmla="*/ 1098550 w 692"/>
              <a:gd name="T3" fmla="*/ 1520825 h 958"/>
              <a:gd name="T4" fmla="*/ 0 w 692"/>
              <a:gd name="T5" fmla="*/ 1520825 h 958"/>
              <a:gd name="T6" fmla="*/ 103188 w 692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2" h="958">
                <a:moveTo>
                  <a:pt x="65" y="0"/>
                </a:moveTo>
                <a:lnTo>
                  <a:pt x="692" y="958"/>
                </a:lnTo>
                <a:lnTo>
                  <a:pt x="0" y="958"/>
                </a:lnTo>
                <a:lnTo>
                  <a:pt x="65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3">
            <a:extLst>
              <a:ext uri="{FF2B5EF4-FFF2-40B4-BE49-F238E27FC236}">
                <a16:creationId xmlns:a16="http://schemas.microsoft.com/office/drawing/2014/main" id="{8E905F62-6DF1-4F21-BDE9-52FA2D75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000250" cy="1520825"/>
          </a:xfrm>
          <a:custGeom>
            <a:avLst/>
            <a:gdLst>
              <a:gd name="T0" fmla="*/ 0 w 1260"/>
              <a:gd name="T1" fmla="*/ 0 h 958"/>
              <a:gd name="T2" fmla="*/ 2000250 w 1260"/>
              <a:gd name="T3" fmla="*/ 1520825 h 958"/>
              <a:gd name="T4" fmla="*/ 995363 w 1260"/>
              <a:gd name="T5" fmla="*/ 1520825 h 958"/>
              <a:gd name="T6" fmla="*/ 0 w 1260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958">
                <a:moveTo>
                  <a:pt x="0" y="0"/>
                </a:moveTo>
                <a:lnTo>
                  <a:pt x="1260" y="958"/>
                </a:lnTo>
                <a:lnTo>
                  <a:pt x="627" y="958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Freeform 34">
            <a:extLst>
              <a:ext uri="{FF2B5EF4-FFF2-40B4-BE49-F238E27FC236}">
                <a16:creationId xmlns:a16="http://schemas.microsoft.com/office/drawing/2014/main" id="{FABA5153-D250-4F1C-84DE-62D26647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127250" cy="1520825"/>
          </a:xfrm>
          <a:custGeom>
            <a:avLst/>
            <a:gdLst>
              <a:gd name="T0" fmla="*/ 2000250 w 1340"/>
              <a:gd name="T1" fmla="*/ 1520825 h 958"/>
              <a:gd name="T2" fmla="*/ 2127250 w 1340"/>
              <a:gd name="T3" fmla="*/ 179388 h 958"/>
              <a:gd name="T4" fmla="*/ 0 w 1340"/>
              <a:gd name="T5" fmla="*/ 0 h 958"/>
              <a:gd name="T6" fmla="*/ 2000250 w 1340"/>
              <a:gd name="T7" fmla="*/ 1520825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958">
                <a:moveTo>
                  <a:pt x="1260" y="958"/>
                </a:moveTo>
                <a:lnTo>
                  <a:pt x="1340" y="113"/>
                </a:lnTo>
                <a:lnTo>
                  <a:pt x="0" y="0"/>
                </a:lnTo>
                <a:lnTo>
                  <a:pt x="1260" y="958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Freeform 35">
            <a:extLst>
              <a:ext uri="{FF2B5EF4-FFF2-40B4-BE49-F238E27FC236}">
                <a16:creationId xmlns:a16="http://schemas.microsoft.com/office/drawing/2014/main" id="{CBEB1AED-FA1A-4CCC-B3FF-3CCD66C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117975"/>
            <a:ext cx="2127250" cy="1397000"/>
          </a:xfrm>
          <a:custGeom>
            <a:avLst/>
            <a:gdLst>
              <a:gd name="T0" fmla="*/ 1679575 w 1340"/>
              <a:gd name="T1" fmla="*/ 0 h 880"/>
              <a:gd name="T2" fmla="*/ 0 w 1340"/>
              <a:gd name="T3" fmla="*/ 1217613 h 880"/>
              <a:gd name="T4" fmla="*/ 2127250 w 1340"/>
              <a:gd name="T5" fmla="*/ 1397000 h 880"/>
              <a:gd name="T6" fmla="*/ 1679575 w 1340"/>
              <a:gd name="T7" fmla="*/ 0 h 8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880">
                <a:moveTo>
                  <a:pt x="1058" y="0"/>
                </a:moveTo>
                <a:lnTo>
                  <a:pt x="0" y="767"/>
                </a:lnTo>
                <a:lnTo>
                  <a:pt x="1340" y="880"/>
                </a:lnTo>
                <a:lnTo>
                  <a:pt x="1058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Freeform 36">
            <a:extLst>
              <a:ext uri="{FF2B5EF4-FFF2-40B4-BE49-F238E27FC236}">
                <a16:creationId xmlns:a16="http://schemas.microsoft.com/office/drawing/2014/main" id="{89273A5E-37FE-4A4A-9485-53A3E6C5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117975"/>
            <a:ext cx="1633537" cy="1711325"/>
          </a:xfrm>
          <a:custGeom>
            <a:avLst/>
            <a:gdLst>
              <a:gd name="T0" fmla="*/ 0 w 1029"/>
              <a:gd name="T1" fmla="*/ 0 h 1078"/>
              <a:gd name="T2" fmla="*/ 1633537 w 1029"/>
              <a:gd name="T3" fmla="*/ 1711325 h 1078"/>
              <a:gd name="T4" fmla="*/ 447675 w 1029"/>
              <a:gd name="T5" fmla="*/ 1397000 h 1078"/>
              <a:gd name="T6" fmla="*/ 0 w 1029"/>
              <a:gd name="T7" fmla="*/ 0 h 10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078">
                <a:moveTo>
                  <a:pt x="0" y="0"/>
                </a:moveTo>
                <a:lnTo>
                  <a:pt x="1029" y="1078"/>
                </a:lnTo>
                <a:lnTo>
                  <a:pt x="282" y="880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6" name="Freeform 37">
            <a:extLst>
              <a:ext uri="{FF2B5EF4-FFF2-40B4-BE49-F238E27FC236}">
                <a16:creationId xmlns:a16="http://schemas.microsoft.com/office/drawing/2014/main" id="{5012AFBF-B010-429E-A8A6-81A92B1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41675"/>
            <a:ext cx="1633537" cy="2587625"/>
          </a:xfrm>
          <a:custGeom>
            <a:avLst/>
            <a:gdLst>
              <a:gd name="T0" fmla="*/ 0 w 1029"/>
              <a:gd name="T1" fmla="*/ 876300 h 1630"/>
              <a:gd name="T2" fmla="*/ 949325 w 1029"/>
              <a:gd name="T3" fmla="*/ 0 h 1630"/>
              <a:gd name="T4" fmla="*/ 1633537 w 1029"/>
              <a:gd name="T5" fmla="*/ 2587625 h 1630"/>
              <a:gd name="T6" fmla="*/ 0 w 1029"/>
              <a:gd name="T7" fmla="*/ 87630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630">
                <a:moveTo>
                  <a:pt x="0" y="552"/>
                </a:moveTo>
                <a:lnTo>
                  <a:pt x="598" y="0"/>
                </a:lnTo>
                <a:lnTo>
                  <a:pt x="1029" y="1630"/>
                </a:lnTo>
                <a:lnTo>
                  <a:pt x="0" y="552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7" name="Freeform 38">
            <a:extLst>
              <a:ext uri="{FF2B5EF4-FFF2-40B4-BE49-F238E27FC236}">
                <a16:creationId xmlns:a16="http://schemas.microsoft.com/office/drawing/2014/main" id="{7F5AACB3-1617-49D4-B357-45D68B91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41675"/>
            <a:ext cx="977900" cy="2587625"/>
          </a:xfrm>
          <a:custGeom>
            <a:avLst/>
            <a:gdLst>
              <a:gd name="T0" fmla="*/ 0 w 616"/>
              <a:gd name="T1" fmla="*/ 0 h 1630"/>
              <a:gd name="T2" fmla="*/ 977900 w 616"/>
              <a:gd name="T3" fmla="*/ 631825 h 1630"/>
              <a:gd name="T4" fmla="*/ 684213 w 616"/>
              <a:gd name="T5" fmla="*/ 2587625 h 1630"/>
              <a:gd name="T6" fmla="*/ 0 w 616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6" h="1630">
                <a:moveTo>
                  <a:pt x="0" y="0"/>
                </a:moveTo>
                <a:lnTo>
                  <a:pt x="616" y="398"/>
                </a:lnTo>
                <a:lnTo>
                  <a:pt x="431" y="163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8" name="Freeform 39">
            <a:extLst>
              <a:ext uri="{FF2B5EF4-FFF2-40B4-BE49-F238E27FC236}">
                <a16:creationId xmlns:a16="http://schemas.microsoft.com/office/drawing/2014/main" id="{B0ED3769-C597-439F-A7A7-F32115C6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514975"/>
            <a:ext cx="1687512" cy="1341438"/>
          </a:xfrm>
          <a:custGeom>
            <a:avLst/>
            <a:gdLst>
              <a:gd name="T0" fmla="*/ 0 w 1063"/>
              <a:gd name="T1" fmla="*/ 0 h 845"/>
              <a:gd name="T2" fmla="*/ 1687512 w 1063"/>
              <a:gd name="T3" fmla="*/ 1341438 h 845"/>
              <a:gd name="T4" fmla="*/ 1185862 w 1063"/>
              <a:gd name="T5" fmla="*/ 314325 h 845"/>
              <a:gd name="T6" fmla="*/ 0 w 1063"/>
              <a:gd name="T7" fmla="*/ 0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3" h="845">
                <a:moveTo>
                  <a:pt x="0" y="0"/>
                </a:moveTo>
                <a:lnTo>
                  <a:pt x="1063" y="845"/>
                </a:lnTo>
                <a:lnTo>
                  <a:pt x="747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Freeform 40">
            <a:extLst>
              <a:ext uri="{FF2B5EF4-FFF2-40B4-BE49-F238E27FC236}">
                <a16:creationId xmlns:a16="http://schemas.microsoft.com/office/drawing/2014/main" id="{AB6FA77E-35C8-4613-9742-023A5883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514975"/>
            <a:ext cx="1814512" cy="1341438"/>
          </a:xfrm>
          <a:custGeom>
            <a:avLst/>
            <a:gdLst>
              <a:gd name="T0" fmla="*/ 0 w 1143"/>
              <a:gd name="T1" fmla="*/ 1341438 h 845"/>
              <a:gd name="T2" fmla="*/ 1814512 w 1143"/>
              <a:gd name="T3" fmla="*/ 1341438 h 845"/>
              <a:gd name="T4" fmla="*/ 127000 w 1143"/>
              <a:gd name="T5" fmla="*/ 0 h 845"/>
              <a:gd name="T6" fmla="*/ 0 w 1143"/>
              <a:gd name="T7" fmla="*/ 1341438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3" h="845">
                <a:moveTo>
                  <a:pt x="0" y="845"/>
                </a:moveTo>
                <a:lnTo>
                  <a:pt x="1143" y="845"/>
                </a:lnTo>
                <a:lnTo>
                  <a:pt x="8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0" name="Freeform 41">
            <a:extLst>
              <a:ext uri="{FF2B5EF4-FFF2-40B4-BE49-F238E27FC236}">
                <a16:creationId xmlns:a16="http://schemas.microsoft.com/office/drawing/2014/main" id="{39D817B4-7E53-4456-BD7F-EDEB80B3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2052637"/>
          </a:xfrm>
          <a:custGeom>
            <a:avLst/>
            <a:gdLst>
              <a:gd name="T0" fmla="*/ 293688 w 1254"/>
              <a:gd name="T1" fmla="*/ 96837 h 1293"/>
              <a:gd name="T2" fmla="*/ 1990725 w 1254"/>
              <a:gd name="T3" fmla="*/ 0 h 1293"/>
              <a:gd name="T4" fmla="*/ 0 w 1254"/>
              <a:gd name="T5" fmla="*/ 2052637 h 1293"/>
              <a:gd name="T6" fmla="*/ 293688 w 1254"/>
              <a:gd name="T7" fmla="*/ 96837 h 12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293">
                <a:moveTo>
                  <a:pt x="185" y="61"/>
                </a:moveTo>
                <a:lnTo>
                  <a:pt x="1254" y="0"/>
                </a:lnTo>
                <a:lnTo>
                  <a:pt x="0" y="1293"/>
                </a:lnTo>
                <a:lnTo>
                  <a:pt x="185" y="61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1" name="Freeform 42">
            <a:extLst>
              <a:ext uri="{FF2B5EF4-FFF2-40B4-BE49-F238E27FC236}">
                <a16:creationId xmlns:a16="http://schemas.microsoft.com/office/drawing/2014/main" id="{6861DB34-3A4B-4367-873C-0CA9937A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3079750"/>
          </a:xfrm>
          <a:custGeom>
            <a:avLst/>
            <a:gdLst>
              <a:gd name="T0" fmla="*/ 501650 w 1254"/>
              <a:gd name="T1" fmla="*/ 3079750 h 1940"/>
              <a:gd name="T2" fmla="*/ 1990725 w 1254"/>
              <a:gd name="T3" fmla="*/ 0 h 1940"/>
              <a:gd name="T4" fmla="*/ 0 w 1254"/>
              <a:gd name="T5" fmla="*/ 2052638 h 1940"/>
              <a:gd name="T6" fmla="*/ 501650 w 1254"/>
              <a:gd name="T7" fmla="*/ 3079750 h 19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940">
                <a:moveTo>
                  <a:pt x="316" y="1940"/>
                </a:moveTo>
                <a:lnTo>
                  <a:pt x="1254" y="0"/>
                </a:lnTo>
                <a:lnTo>
                  <a:pt x="0" y="1293"/>
                </a:lnTo>
                <a:lnTo>
                  <a:pt x="316" y="1940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2" name="Freeform 43">
            <a:extLst>
              <a:ext uri="{FF2B5EF4-FFF2-40B4-BE49-F238E27FC236}">
                <a16:creationId xmlns:a16="http://schemas.microsoft.com/office/drawing/2014/main" id="{17C68751-86EE-4802-A5D2-2033BE9E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728913"/>
            <a:ext cx="449262" cy="533400"/>
          </a:xfrm>
          <a:custGeom>
            <a:avLst/>
            <a:gdLst>
              <a:gd name="T0" fmla="*/ 215900 w 283"/>
              <a:gd name="T1" fmla="*/ 0 h 336"/>
              <a:gd name="T2" fmla="*/ 0 w 283"/>
              <a:gd name="T3" fmla="*/ 533400 h 336"/>
              <a:gd name="T4" fmla="*/ 449262 w 283"/>
              <a:gd name="T5" fmla="*/ 301625 h 336"/>
              <a:gd name="T6" fmla="*/ 215900 w 283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336">
                <a:moveTo>
                  <a:pt x="136" y="0"/>
                </a:moveTo>
                <a:lnTo>
                  <a:pt x="0" y="336"/>
                </a:lnTo>
                <a:lnTo>
                  <a:pt x="283" y="190"/>
                </a:lnTo>
                <a:lnTo>
                  <a:pt x="136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" name="Freeform 44">
            <a:extLst>
              <a:ext uri="{FF2B5EF4-FFF2-40B4-BE49-F238E27FC236}">
                <a16:creationId xmlns:a16="http://schemas.microsoft.com/office/drawing/2014/main" id="{C8CF0CAC-12D3-4B6E-9AED-E57E8C72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30538"/>
            <a:ext cx="449262" cy="338137"/>
          </a:xfrm>
          <a:custGeom>
            <a:avLst/>
            <a:gdLst>
              <a:gd name="T0" fmla="*/ 0 w 283"/>
              <a:gd name="T1" fmla="*/ 231775 h 213"/>
              <a:gd name="T2" fmla="*/ 441325 w 283"/>
              <a:gd name="T3" fmla="*/ 338137 h 213"/>
              <a:gd name="T4" fmla="*/ 449262 w 283"/>
              <a:gd name="T5" fmla="*/ 0 h 213"/>
              <a:gd name="T6" fmla="*/ 0 w 283"/>
              <a:gd name="T7" fmla="*/ 231775 h 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213">
                <a:moveTo>
                  <a:pt x="0" y="146"/>
                </a:moveTo>
                <a:lnTo>
                  <a:pt x="278" y="213"/>
                </a:lnTo>
                <a:lnTo>
                  <a:pt x="283" y="0"/>
                </a:lnTo>
                <a:lnTo>
                  <a:pt x="0" y="146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Freeform 45">
            <a:extLst>
              <a:ext uri="{FF2B5EF4-FFF2-40B4-BE49-F238E27FC236}">
                <a16:creationId xmlns:a16="http://schemas.microsoft.com/office/drawing/2014/main" id="{A6833DED-C054-437E-A51B-C5B054F0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7113"/>
            <a:ext cx="650875" cy="749300"/>
          </a:xfrm>
          <a:custGeom>
            <a:avLst/>
            <a:gdLst>
              <a:gd name="T0" fmla="*/ 650875 w 411"/>
              <a:gd name="T1" fmla="*/ 749300 h 472"/>
              <a:gd name="T2" fmla="*/ 0 w 411"/>
              <a:gd name="T3" fmla="*/ 749300 h 472"/>
              <a:gd name="T4" fmla="*/ 0 w 411"/>
              <a:gd name="T5" fmla="*/ 0 h 472"/>
              <a:gd name="T6" fmla="*/ 650875 w 411"/>
              <a:gd name="T7" fmla="*/ 749300 h 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" h="472">
                <a:moveTo>
                  <a:pt x="411" y="472"/>
                </a:moveTo>
                <a:lnTo>
                  <a:pt x="0" y="472"/>
                </a:lnTo>
                <a:lnTo>
                  <a:pt x="0" y="0"/>
                </a:lnTo>
                <a:lnTo>
                  <a:pt x="411" y="472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5" name="Freeform 46">
            <a:extLst>
              <a:ext uri="{FF2B5EF4-FFF2-40B4-BE49-F238E27FC236}">
                <a16:creationId xmlns:a16="http://schemas.microsoft.com/office/drawing/2014/main" id="{3BBAEAA8-B359-4657-B017-EE6FDA1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2433638" cy="817562"/>
          </a:xfrm>
          <a:custGeom>
            <a:avLst/>
            <a:gdLst>
              <a:gd name="T0" fmla="*/ 2433638 w 1534"/>
              <a:gd name="T1" fmla="*/ 817562 h 515"/>
              <a:gd name="T2" fmla="*/ 1699104 w 1534"/>
              <a:gd name="T3" fmla="*/ 0 h 515"/>
              <a:gd name="T4" fmla="*/ 0 w 1534"/>
              <a:gd name="T5" fmla="*/ 398462 h 515"/>
              <a:gd name="T6" fmla="*/ 2433638 w 1534"/>
              <a:gd name="T7" fmla="*/ 817562 h 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515">
                <a:moveTo>
                  <a:pt x="1534" y="515"/>
                </a:moveTo>
                <a:lnTo>
                  <a:pt x="1071" y="0"/>
                </a:lnTo>
                <a:lnTo>
                  <a:pt x="0" y="251"/>
                </a:lnTo>
                <a:lnTo>
                  <a:pt x="1534" y="515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6" name="Freeform 47">
            <a:extLst>
              <a:ext uri="{FF2B5EF4-FFF2-40B4-BE49-F238E27FC236}">
                <a16:creationId xmlns:a16="http://schemas.microsoft.com/office/drawing/2014/main" id="{B7B5FB1B-CD83-470E-81EE-585F21CF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374775"/>
          </a:xfrm>
          <a:custGeom>
            <a:avLst/>
            <a:gdLst>
              <a:gd name="T0" fmla="*/ 1698822 w 1223"/>
              <a:gd name="T1" fmla="*/ 976313 h 866"/>
              <a:gd name="T2" fmla="*/ 1939925 w 1223"/>
              <a:gd name="T3" fmla="*/ 0 h 866"/>
              <a:gd name="T4" fmla="*/ 0 w 1223"/>
              <a:gd name="T5" fmla="*/ 1374775 h 866"/>
              <a:gd name="T6" fmla="*/ 1698822 w 1223"/>
              <a:gd name="T7" fmla="*/ 976313 h 8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866">
                <a:moveTo>
                  <a:pt x="1071" y="615"/>
                </a:moveTo>
                <a:lnTo>
                  <a:pt x="1223" y="0"/>
                </a:lnTo>
                <a:lnTo>
                  <a:pt x="0" y="866"/>
                </a:lnTo>
                <a:lnTo>
                  <a:pt x="1071" y="615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7" name="Freeform 48">
            <a:extLst>
              <a:ext uri="{FF2B5EF4-FFF2-40B4-BE49-F238E27FC236}">
                <a16:creationId xmlns:a16="http://schemas.microsoft.com/office/drawing/2014/main" id="{8346301E-61AA-463D-BC5C-0654687D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939925" cy="1108075"/>
          </a:xfrm>
          <a:custGeom>
            <a:avLst/>
            <a:gdLst>
              <a:gd name="T0" fmla="*/ 0 w 1223"/>
              <a:gd name="T1" fmla="*/ 1108075 h 698"/>
              <a:gd name="T2" fmla="*/ 0 w 1223"/>
              <a:gd name="T3" fmla="*/ 0 h 698"/>
              <a:gd name="T4" fmla="*/ 1939925 w 1223"/>
              <a:gd name="T5" fmla="*/ 628650 h 698"/>
              <a:gd name="T6" fmla="*/ 0 w 1223"/>
              <a:gd name="T7" fmla="*/ 1108075 h 6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8">
                <a:moveTo>
                  <a:pt x="0" y="698"/>
                </a:moveTo>
                <a:lnTo>
                  <a:pt x="0" y="0"/>
                </a:lnTo>
                <a:lnTo>
                  <a:pt x="1223" y="396"/>
                </a:lnTo>
                <a:lnTo>
                  <a:pt x="0" y="698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Freeform 49">
            <a:extLst>
              <a:ext uri="{FF2B5EF4-FFF2-40B4-BE49-F238E27FC236}">
                <a16:creationId xmlns:a16="http://schemas.microsoft.com/office/drawing/2014/main" id="{EFCB85DD-F516-4513-A178-2088F114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00050" cy="717550"/>
          </a:xfrm>
          <a:custGeom>
            <a:avLst/>
            <a:gdLst>
              <a:gd name="T0" fmla="*/ 74613 w 252"/>
              <a:gd name="T1" fmla="*/ 717550 h 452"/>
              <a:gd name="T2" fmla="*/ 0 w 252"/>
              <a:gd name="T3" fmla="*/ 0 h 452"/>
              <a:gd name="T4" fmla="*/ 400050 w 252"/>
              <a:gd name="T5" fmla="*/ 542925 h 452"/>
              <a:gd name="T6" fmla="*/ 74613 w 252"/>
              <a:gd name="T7" fmla="*/ 717550 h 4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452">
                <a:moveTo>
                  <a:pt x="47" y="452"/>
                </a:moveTo>
                <a:lnTo>
                  <a:pt x="0" y="0"/>
                </a:lnTo>
                <a:lnTo>
                  <a:pt x="252" y="342"/>
                </a:lnTo>
                <a:lnTo>
                  <a:pt x="47" y="45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9" name="Freeform 50">
            <a:extLst>
              <a:ext uri="{FF2B5EF4-FFF2-40B4-BE49-F238E27FC236}">
                <a16:creationId xmlns:a16="http://schemas.microsoft.com/office/drawing/2014/main" id="{8344790C-8992-40F5-9661-9530DF25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85775" cy="542925"/>
          </a:xfrm>
          <a:custGeom>
            <a:avLst/>
            <a:gdLst>
              <a:gd name="T0" fmla="*/ 0 w 306"/>
              <a:gd name="T1" fmla="*/ 0 h 342"/>
              <a:gd name="T2" fmla="*/ 485775 w 306"/>
              <a:gd name="T3" fmla="*/ 171450 h 342"/>
              <a:gd name="T4" fmla="*/ 400050 w 306"/>
              <a:gd name="T5" fmla="*/ 542925 h 342"/>
              <a:gd name="T6" fmla="*/ 0 w 306"/>
              <a:gd name="T7" fmla="*/ 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342">
                <a:moveTo>
                  <a:pt x="0" y="0"/>
                </a:moveTo>
                <a:lnTo>
                  <a:pt x="306" y="108"/>
                </a:lnTo>
                <a:lnTo>
                  <a:pt x="252" y="342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0" name="Freeform 51">
            <a:extLst>
              <a:ext uri="{FF2B5EF4-FFF2-40B4-BE49-F238E27FC236}">
                <a16:creationId xmlns:a16="http://schemas.microsoft.com/office/drawing/2014/main" id="{EEA35667-7224-48C3-A911-46512120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258888" cy="2062163"/>
          </a:xfrm>
          <a:custGeom>
            <a:avLst/>
            <a:gdLst>
              <a:gd name="T0" fmla="*/ 0 w 793"/>
              <a:gd name="T1" fmla="*/ 0 h 1299"/>
              <a:gd name="T2" fmla="*/ 190500 w 793"/>
              <a:gd name="T3" fmla="*/ 2062163 h 1299"/>
              <a:gd name="T4" fmla="*/ 1258888 w 793"/>
              <a:gd name="T5" fmla="*/ 1857375 h 1299"/>
              <a:gd name="T6" fmla="*/ 0 w 793"/>
              <a:gd name="T7" fmla="*/ 0 h 12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3" h="1299">
                <a:moveTo>
                  <a:pt x="0" y="0"/>
                </a:moveTo>
                <a:lnTo>
                  <a:pt x="120" y="1299"/>
                </a:lnTo>
                <a:lnTo>
                  <a:pt x="793" y="1170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52">
            <a:extLst>
              <a:ext uri="{FF2B5EF4-FFF2-40B4-BE49-F238E27FC236}">
                <a16:creationId xmlns:a16="http://schemas.microsoft.com/office/drawing/2014/main" id="{49E8773F-75F3-43F7-98B9-50F49D38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724400"/>
            <a:ext cx="1068388" cy="2132013"/>
          </a:xfrm>
          <a:custGeom>
            <a:avLst/>
            <a:gdLst>
              <a:gd name="T0" fmla="*/ 725488 w 673"/>
              <a:gd name="T1" fmla="*/ 2132013 h 1343"/>
              <a:gd name="T2" fmla="*/ 0 w 673"/>
              <a:gd name="T3" fmla="*/ 204788 h 1343"/>
              <a:gd name="T4" fmla="*/ 1068388 w 673"/>
              <a:gd name="T5" fmla="*/ 0 h 1343"/>
              <a:gd name="T6" fmla="*/ 725488 w 673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1343">
                <a:moveTo>
                  <a:pt x="457" y="1343"/>
                </a:moveTo>
                <a:lnTo>
                  <a:pt x="0" y="129"/>
                </a:lnTo>
                <a:lnTo>
                  <a:pt x="673" y="0"/>
                </a:lnTo>
                <a:lnTo>
                  <a:pt x="457" y="1343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Freeform 53">
            <a:extLst>
              <a:ext uri="{FF2B5EF4-FFF2-40B4-BE49-F238E27FC236}">
                <a16:creationId xmlns:a16="http://schemas.microsoft.com/office/drawing/2014/main" id="{9EBD4C73-4F66-4AE5-9236-6468C377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929188"/>
            <a:ext cx="1233488" cy="1927225"/>
          </a:xfrm>
          <a:custGeom>
            <a:avLst/>
            <a:gdLst>
              <a:gd name="T0" fmla="*/ 0 w 777"/>
              <a:gd name="T1" fmla="*/ 949325 h 1214"/>
              <a:gd name="T2" fmla="*/ 508000 w 777"/>
              <a:gd name="T3" fmla="*/ 0 h 1214"/>
              <a:gd name="T4" fmla="*/ 1233488 w 777"/>
              <a:gd name="T5" fmla="*/ 1927225 h 1214"/>
              <a:gd name="T6" fmla="*/ 0 w 777"/>
              <a:gd name="T7" fmla="*/ 949325 h 1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1214">
                <a:moveTo>
                  <a:pt x="0" y="598"/>
                </a:moveTo>
                <a:lnTo>
                  <a:pt x="320" y="0"/>
                </a:lnTo>
                <a:lnTo>
                  <a:pt x="777" y="1214"/>
                </a:lnTo>
                <a:lnTo>
                  <a:pt x="0" y="598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Freeform 54">
            <a:extLst>
              <a:ext uri="{FF2B5EF4-FFF2-40B4-BE49-F238E27FC236}">
                <a16:creationId xmlns:a16="http://schemas.microsoft.com/office/drawing/2014/main" id="{F489E8C2-51F9-4906-8A66-84CC998F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878513"/>
            <a:ext cx="1233488" cy="977900"/>
          </a:xfrm>
          <a:custGeom>
            <a:avLst/>
            <a:gdLst>
              <a:gd name="T0" fmla="*/ 0 w 777"/>
              <a:gd name="T1" fmla="*/ 0 h 616"/>
              <a:gd name="T2" fmla="*/ 14288 w 777"/>
              <a:gd name="T3" fmla="*/ 574675 h 616"/>
              <a:gd name="T4" fmla="*/ 1233488 w 777"/>
              <a:gd name="T5" fmla="*/ 977900 h 616"/>
              <a:gd name="T6" fmla="*/ 0 w 777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616">
                <a:moveTo>
                  <a:pt x="0" y="0"/>
                </a:moveTo>
                <a:lnTo>
                  <a:pt x="9" y="362"/>
                </a:lnTo>
                <a:lnTo>
                  <a:pt x="777" y="616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Freeform 55">
            <a:extLst>
              <a:ext uri="{FF2B5EF4-FFF2-40B4-BE49-F238E27FC236}">
                <a16:creationId xmlns:a16="http://schemas.microsoft.com/office/drawing/2014/main" id="{11126AEB-6B33-4808-8FA7-A21D5C92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878513"/>
            <a:ext cx="954088" cy="977900"/>
          </a:xfrm>
          <a:custGeom>
            <a:avLst/>
            <a:gdLst>
              <a:gd name="T0" fmla="*/ 939800 w 601"/>
              <a:gd name="T1" fmla="*/ 0 h 616"/>
              <a:gd name="T2" fmla="*/ 0 w 601"/>
              <a:gd name="T3" fmla="*/ 977900 h 616"/>
              <a:gd name="T4" fmla="*/ 954088 w 601"/>
              <a:gd name="T5" fmla="*/ 574675 h 616"/>
              <a:gd name="T6" fmla="*/ 939800 w 601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1" h="616">
                <a:moveTo>
                  <a:pt x="592" y="0"/>
                </a:moveTo>
                <a:lnTo>
                  <a:pt x="0" y="616"/>
                </a:lnTo>
                <a:lnTo>
                  <a:pt x="601" y="362"/>
                </a:lnTo>
                <a:lnTo>
                  <a:pt x="592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Freeform 56">
            <a:extLst>
              <a:ext uri="{FF2B5EF4-FFF2-40B4-BE49-F238E27FC236}">
                <a16:creationId xmlns:a16="http://schemas.microsoft.com/office/drawing/2014/main" id="{B02D83FC-C15F-4DCE-9450-83D8C357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878513"/>
            <a:ext cx="2300287" cy="977900"/>
          </a:xfrm>
          <a:custGeom>
            <a:avLst/>
            <a:gdLst>
              <a:gd name="T0" fmla="*/ 0 w 1449"/>
              <a:gd name="T1" fmla="*/ 977900 h 616"/>
              <a:gd name="T2" fmla="*/ 2300287 w 1449"/>
              <a:gd name="T3" fmla="*/ 0 h 616"/>
              <a:gd name="T4" fmla="*/ 1360487 w 1449"/>
              <a:gd name="T5" fmla="*/ 977900 h 616"/>
              <a:gd name="T6" fmla="*/ 0 w 1449"/>
              <a:gd name="T7" fmla="*/ 97790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9" h="616">
                <a:moveTo>
                  <a:pt x="0" y="616"/>
                </a:moveTo>
                <a:lnTo>
                  <a:pt x="1449" y="0"/>
                </a:lnTo>
                <a:lnTo>
                  <a:pt x="857" y="616"/>
                </a:lnTo>
                <a:lnTo>
                  <a:pt x="0" y="616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Freeform 57">
            <a:extLst>
              <a:ext uri="{FF2B5EF4-FFF2-40B4-BE49-F238E27FC236}">
                <a16:creationId xmlns:a16="http://schemas.microsoft.com/office/drawing/2014/main" id="{5DB0242B-88F9-4681-AD18-78A0C25A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6453188"/>
            <a:ext cx="2173288" cy="403225"/>
          </a:xfrm>
          <a:custGeom>
            <a:avLst/>
            <a:gdLst>
              <a:gd name="T0" fmla="*/ 2173288 w 1369"/>
              <a:gd name="T1" fmla="*/ 403225 h 254"/>
              <a:gd name="T2" fmla="*/ 0 w 1369"/>
              <a:gd name="T3" fmla="*/ 403225 h 254"/>
              <a:gd name="T4" fmla="*/ 954088 w 1369"/>
              <a:gd name="T5" fmla="*/ 0 h 254"/>
              <a:gd name="T6" fmla="*/ 2173288 w 1369"/>
              <a:gd name="T7" fmla="*/ 403225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9" h="254">
                <a:moveTo>
                  <a:pt x="1369" y="254"/>
                </a:moveTo>
                <a:lnTo>
                  <a:pt x="0" y="254"/>
                </a:lnTo>
                <a:lnTo>
                  <a:pt x="601" y="0"/>
                </a:lnTo>
                <a:lnTo>
                  <a:pt x="1369" y="254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7" name="Freeform 58">
            <a:extLst>
              <a:ext uri="{FF2B5EF4-FFF2-40B4-BE49-F238E27FC236}">
                <a16:creationId xmlns:a16="http://schemas.microsoft.com/office/drawing/2014/main" id="{19DA16BC-402D-4160-AD7A-2C7B2EE2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5661025"/>
            <a:ext cx="976312" cy="1195388"/>
          </a:xfrm>
          <a:custGeom>
            <a:avLst/>
            <a:gdLst>
              <a:gd name="T0" fmla="*/ 0 w 615"/>
              <a:gd name="T1" fmla="*/ 1195388 h 753"/>
              <a:gd name="T2" fmla="*/ 633412 w 615"/>
              <a:gd name="T3" fmla="*/ 0 h 753"/>
              <a:gd name="T4" fmla="*/ 976312 w 615"/>
              <a:gd name="T5" fmla="*/ 1195388 h 753"/>
              <a:gd name="T6" fmla="*/ 0 w 615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5" h="753">
                <a:moveTo>
                  <a:pt x="0" y="753"/>
                </a:moveTo>
                <a:lnTo>
                  <a:pt x="399" y="0"/>
                </a:lnTo>
                <a:lnTo>
                  <a:pt x="615" y="753"/>
                </a:lnTo>
                <a:lnTo>
                  <a:pt x="0" y="753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59">
            <a:extLst>
              <a:ext uri="{FF2B5EF4-FFF2-40B4-BE49-F238E27FC236}">
                <a16:creationId xmlns:a16="http://schemas.microsoft.com/office/drawing/2014/main" id="{624244AA-E947-4E10-A763-EC57196D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519238" cy="1857375"/>
          </a:xfrm>
          <a:custGeom>
            <a:avLst/>
            <a:gdLst>
              <a:gd name="T0" fmla="*/ 1519238 w 957"/>
              <a:gd name="T1" fmla="*/ 1189038 h 1170"/>
              <a:gd name="T2" fmla="*/ 1258888 w 957"/>
              <a:gd name="T3" fmla="*/ 1857375 h 1170"/>
              <a:gd name="T4" fmla="*/ 0 w 957"/>
              <a:gd name="T5" fmla="*/ 0 h 1170"/>
              <a:gd name="T6" fmla="*/ 1519238 w 957"/>
              <a:gd name="T7" fmla="*/ 1189038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7" h="1170">
                <a:moveTo>
                  <a:pt x="957" y="749"/>
                </a:moveTo>
                <a:lnTo>
                  <a:pt x="793" y="1170"/>
                </a:lnTo>
                <a:lnTo>
                  <a:pt x="0" y="0"/>
                </a:lnTo>
                <a:lnTo>
                  <a:pt x="957" y="749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0">
            <a:extLst>
              <a:ext uri="{FF2B5EF4-FFF2-40B4-BE49-F238E27FC236}">
                <a16:creationId xmlns:a16="http://schemas.microsoft.com/office/drawing/2014/main" id="{FC25C3B3-B36E-4DD6-8E56-92011747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4056063"/>
            <a:ext cx="1000125" cy="1604962"/>
          </a:xfrm>
          <a:custGeom>
            <a:avLst/>
            <a:gdLst>
              <a:gd name="T0" fmla="*/ 1000125 w 630"/>
              <a:gd name="T1" fmla="*/ 474662 h 1011"/>
              <a:gd name="T2" fmla="*/ 30163 w 630"/>
              <a:gd name="T3" fmla="*/ 1604962 h 1011"/>
              <a:gd name="T4" fmla="*/ 0 w 630"/>
              <a:gd name="T5" fmla="*/ 0 h 1011"/>
              <a:gd name="T6" fmla="*/ 1000125 w 630"/>
              <a:gd name="T7" fmla="*/ 474662 h 1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0" h="1011">
                <a:moveTo>
                  <a:pt x="630" y="299"/>
                </a:moveTo>
                <a:lnTo>
                  <a:pt x="19" y="1011"/>
                </a:lnTo>
                <a:lnTo>
                  <a:pt x="0" y="0"/>
                </a:lnTo>
                <a:lnTo>
                  <a:pt x="630" y="299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1">
            <a:extLst>
              <a:ext uri="{FF2B5EF4-FFF2-40B4-BE49-F238E27FC236}">
                <a16:creationId xmlns:a16="http://schemas.microsoft.com/office/drawing/2014/main" id="{D275A476-0AEA-407F-BEB9-C0828274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2668588"/>
            <a:ext cx="998537" cy="1860550"/>
          </a:xfrm>
          <a:custGeom>
            <a:avLst/>
            <a:gdLst>
              <a:gd name="T0" fmla="*/ 0 w 629"/>
              <a:gd name="T1" fmla="*/ 1387475 h 1172"/>
              <a:gd name="T2" fmla="*/ 520700 w 629"/>
              <a:gd name="T3" fmla="*/ 0 h 1172"/>
              <a:gd name="T4" fmla="*/ 998537 w 629"/>
              <a:gd name="T5" fmla="*/ 1860550 h 1172"/>
              <a:gd name="T6" fmla="*/ 0 w 629"/>
              <a:gd name="T7" fmla="*/ 1387475 h 1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9" h="1172">
                <a:moveTo>
                  <a:pt x="0" y="874"/>
                </a:moveTo>
                <a:lnTo>
                  <a:pt x="328" y="0"/>
                </a:lnTo>
                <a:lnTo>
                  <a:pt x="629" y="1172"/>
                </a:lnTo>
                <a:lnTo>
                  <a:pt x="0" y="874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2">
            <a:extLst>
              <a:ext uri="{FF2B5EF4-FFF2-40B4-BE49-F238E27FC236}">
                <a16:creationId xmlns:a16="http://schemas.microsoft.com/office/drawing/2014/main" id="{D98288B6-3508-456A-95EE-BD4CAF69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8588"/>
            <a:ext cx="1524000" cy="2509837"/>
          </a:xfrm>
          <a:custGeom>
            <a:avLst/>
            <a:gdLst>
              <a:gd name="T0" fmla="*/ 479425 w 960"/>
              <a:gd name="T1" fmla="*/ 1862137 h 1581"/>
              <a:gd name="T2" fmla="*/ 477838 w 960"/>
              <a:gd name="T3" fmla="*/ 1860550 h 1581"/>
              <a:gd name="T4" fmla="*/ 0 w 960"/>
              <a:gd name="T5" fmla="*/ 0 h 1581"/>
              <a:gd name="T6" fmla="*/ 1524000 w 960"/>
              <a:gd name="T7" fmla="*/ 2509837 h 1581"/>
              <a:gd name="T8" fmla="*/ 479425 w 960"/>
              <a:gd name="T9" fmla="*/ 1862137 h 1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1581">
                <a:moveTo>
                  <a:pt x="302" y="1173"/>
                </a:moveTo>
                <a:lnTo>
                  <a:pt x="301" y="1172"/>
                </a:lnTo>
                <a:lnTo>
                  <a:pt x="0" y="0"/>
                </a:lnTo>
                <a:lnTo>
                  <a:pt x="960" y="1581"/>
                </a:lnTo>
                <a:lnTo>
                  <a:pt x="302" y="1173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3">
            <a:extLst>
              <a:ext uri="{FF2B5EF4-FFF2-40B4-BE49-F238E27FC236}">
                <a16:creationId xmlns:a16="http://schemas.microsoft.com/office/drawing/2014/main" id="{4C88A747-1026-4F3A-B299-530F411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5413"/>
            <a:ext cx="2224087" cy="2513012"/>
          </a:xfrm>
          <a:custGeom>
            <a:avLst/>
            <a:gdLst>
              <a:gd name="T0" fmla="*/ 2224087 w 1401"/>
              <a:gd name="T1" fmla="*/ 2020887 h 1583"/>
              <a:gd name="T2" fmla="*/ 1524000 w 1401"/>
              <a:gd name="T3" fmla="*/ 2513012 h 1583"/>
              <a:gd name="T4" fmla="*/ 0 w 1401"/>
              <a:gd name="T5" fmla="*/ 3175 h 1583"/>
              <a:gd name="T6" fmla="*/ 14287 w 1401"/>
              <a:gd name="T7" fmla="*/ 0 h 1583"/>
              <a:gd name="T8" fmla="*/ 2224087 w 1401"/>
              <a:gd name="T9" fmla="*/ 1439862 h 1583"/>
              <a:gd name="T10" fmla="*/ 2224087 w 1401"/>
              <a:gd name="T11" fmla="*/ 2020887 h 15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1" h="1583">
                <a:moveTo>
                  <a:pt x="1401" y="1273"/>
                </a:moveTo>
                <a:lnTo>
                  <a:pt x="960" y="1583"/>
                </a:lnTo>
                <a:lnTo>
                  <a:pt x="0" y="2"/>
                </a:lnTo>
                <a:lnTo>
                  <a:pt x="9" y="0"/>
                </a:lnTo>
                <a:lnTo>
                  <a:pt x="1401" y="907"/>
                </a:lnTo>
                <a:lnTo>
                  <a:pt x="1401" y="1273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Freeform 64">
            <a:extLst>
              <a:ext uri="{FF2B5EF4-FFF2-40B4-BE49-F238E27FC236}">
                <a16:creationId xmlns:a16="http://schemas.microsoft.com/office/drawing/2014/main" id="{89E38A98-1B31-4B4D-9B4C-ABE24BC4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550" y="2665413"/>
            <a:ext cx="2209800" cy="1439862"/>
          </a:xfrm>
          <a:custGeom>
            <a:avLst/>
            <a:gdLst>
              <a:gd name="T0" fmla="*/ 2209800 w 1392"/>
              <a:gd name="T1" fmla="*/ 1439862 h 907"/>
              <a:gd name="T2" fmla="*/ 0 w 1392"/>
              <a:gd name="T3" fmla="*/ 0 h 907"/>
              <a:gd name="T4" fmla="*/ 2209800 w 1392"/>
              <a:gd name="T5" fmla="*/ 379412 h 907"/>
              <a:gd name="T6" fmla="*/ 2209800 w 1392"/>
              <a:gd name="T7" fmla="*/ 1439862 h 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907">
                <a:moveTo>
                  <a:pt x="1392" y="907"/>
                </a:moveTo>
                <a:lnTo>
                  <a:pt x="0" y="0"/>
                </a:lnTo>
                <a:lnTo>
                  <a:pt x="1392" y="239"/>
                </a:lnTo>
                <a:lnTo>
                  <a:pt x="1392" y="907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" name="Freeform 65">
            <a:extLst>
              <a:ext uri="{FF2B5EF4-FFF2-40B4-BE49-F238E27FC236}">
                <a16:creationId xmlns:a16="http://schemas.microsoft.com/office/drawing/2014/main" id="{E8140C5E-63DF-4ED9-A0BE-4B15E8AA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63" y="4686300"/>
            <a:ext cx="700087" cy="2170113"/>
          </a:xfrm>
          <a:custGeom>
            <a:avLst/>
            <a:gdLst>
              <a:gd name="T0" fmla="*/ 700087 w 441"/>
              <a:gd name="T1" fmla="*/ 0 h 1367"/>
              <a:gd name="T2" fmla="*/ 0 w 441"/>
              <a:gd name="T3" fmla="*/ 492125 h 1367"/>
              <a:gd name="T4" fmla="*/ 700087 w 441"/>
              <a:gd name="T5" fmla="*/ 2170113 h 1367"/>
              <a:gd name="T6" fmla="*/ 700087 w 441"/>
              <a:gd name="T7" fmla="*/ 0 h 13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1367">
                <a:moveTo>
                  <a:pt x="441" y="0"/>
                </a:moveTo>
                <a:lnTo>
                  <a:pt x="0" y="310"/>
                </a:lnTo>
                <a:lnTo>
                  <a:pt x="441" y="1367"/>
                </a:lnTo>
                <a:lnTo>
                  <a:pt x="441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6">
            <a:extLst>
              <a:ext uri="{FF2B5EF4-FFF2-40B4-BE49-F238E27FC236}">
                <a16:creationId xmlns:a16="http://schemas.microsoft.com/office/drawing/2014/main" id="{6C401D7E-2F83-4616-8BC4-1901FA24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688" y="4530725"/>
            <a:ext cx="1744662" cy="2325688"/>
          </a:xfrm>
          <a:custGeom>
            <a:avLst/>
            <a:gdLst>
              <a:gd name="T0" fmla="*/ 785812 w 1099"/>
              <a:gd name="T1" fmla="*/ 2325688 h 1465"/>
              <a:gd name="T2" fmla="*/ 1744662 w 1099"/>
              <a:gd name="T3" fmla="*/ 2325688 h 1465"/>
              <a:gd name="T4" fmla="*/ 1044575 w 1099"/>
              <a:gd name="T5" fmla="*/ 647700 h 1465"/>
              <a:gd name="T6" fmla="*/ 0 w 1099"/>
              <a:gd name="T7" fmla="*/ 0 h 1465"/>
              <a:gd name="T8" fmla="*/ 785812 w 1099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9" h="1465">
                <a:moveTo>
                  <a:pt x="495" y="1465"/>
                </a:moveTo>
                <a:lnTo>
                  <a:pt x="1099" y="1465"/>
                </a:lnTo>
                <a:lnTo>
                  <a:pt x="658" y="408"/>
                </a:lnTo>
                <a:lnTo>
                  <a:pt x="0" y="0"/>
                </a:lnTo>
                <a:lnTo>
                  <a:pt x="495" y="1465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7">
            <a:extLst>
              <a:ext uri="{FF2B5EF4-FFF2-40B4-BE49-F238E27FC236}">
                <a16:creationId xmlns:a16="http://schemas.microsoft.com/office/drawing/2014/main" id="{8F98F7CF-7EFF-4B55-AB19-28100BD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530725"/>
            <a:ext cx="1755775" cy="2325688"/>
          </a:xfrm>
          <a:custGeom>
            <a:avLst/>
            <a:gdLst>
              <a:gd name="T0" fmla="*/ 1181100 w 1106"/>
              <a:gd name="T1" fmla="*/ 2325688 h 1465"/>
              <a:gd name="T2" fmla="*/ 0 w 1106"/>
              <a:gd name="T3" fmla="*/ 1130300 h 1465"/>
              <a:gd name="T4" fmla="*/ 969963 w 1106"/>
              <a:gd name="T5" fmla="*/ 0 h 1465"/>
              <a:gd name="T6" fmla="*/ 1755775 w 1106"/>
              <a:gd name="T7" fmla="*/ 2325688 h 1465"/>
              <a:gd name="T8" fmla="*/ 1181100 w 1106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1465">
                <a:moveTo>
                  <a:pt x="744" y="1465"/>
                </a:moveTo>
                <a:lnTo>
                  <a:pt x="0" y="712"/>
                </a:lnTo>
                <a:lnTo>
                  <a:pt x="611" y="0"/>
                </a:lnTo>
                <a:lnTo>
                  <a:pt x="1106" y="1465"/>
                </a:lnTo>
                <a:lnTo>
                  <a:pt x="744" y="1465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8">
            <a:extLst>
              <a:ext uri="{FF2B5EF4-FFF2-40B4-BE49-F238E27FC236}">
                <a16:creationId xmlns:a16="http://schemas.microsoft.com/office/drawing/2014/main" id="{1D004F33-DFD0-4A42-8CBB-CE429330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5661025"/>
            <a:ext cx="1181100" cy="1195388"/>
          </a:xfrm>
          <a:custGeom>
            <a:avLst/>
            <a:gdLst>
              <a:gd name="T0" fmla="*/ 342900 w 744"/>
              <a:gd name="T1" fmla="*/ 1195388 h 753"/>
              <a:gd name="T2" fmla="*/ 1181100 w 744"/>
              <a:gd name="T3" fmla="*/ 1195388 h 753"/>
              <a:gd name="T4" fmla="*/ 0 w 744"/>
              <a:gd name="T5" fmla="*/ 0 h 753"/>
              <a:gd name="T6" fmla="*/ 342900 w 744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753">
                <a:moveTo>
                  <a:pt x="216" y="753"/>
                </a:moveTo>
                <a:lnTo>
                  <a:pt x="744" y="753"/>
                </a:lnTo>
                <a:lnTo>
                  <a:pt x="0" y="0"/>
                </a:lnTo>
                <a:lnTo>
                  <a:pt x="216" y="753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Freeform 69">
            <a:extLst>
              <a:ext uri="{FF2B5EF4-FFF2-40B4-BE49-F238E27FC236}">
                <a16:creationId xmlns:a16="http://schemas.microsoft.com/office/drawing/2014/main" id="{AD22D17D-020D-4DC3-B392-2690B5D3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724400"/>
            <a:ext cx="633412" cy="2132013"/>
          </a:xfrm>
          <a:custGeom>
            <a:avLst/>
            <a:gdLst>
              <a:gd name="T0" fmla="*/ 0 w 399"/>
              <a:gd name="T1" fmla="*/ 2132013 h 1343"/>
              <a:gd name="T2" fmla="*/ 633412 w 399"/>
              <a:gd name="T3" fmla="*/ 938213 h 1343"/>
              <a:gd name="T4" fmla="*/ 342900 w 399"/>
              <a:gd name="T5" fmla="*/ 0 h 1343"/>
              <a:gd name="T6" fmla="*/ 0 w 399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9" h="1343">
                <a:moveTo>
                  <a:pt x="0" y="1343"/>
                </a:moveTo>
                <a:lnTo>
                  <a:pt x="399" y="591"/>
                </a:lnTo>
                <a:lnTo>
                  <a:pt x="216" y="0"/>
                </a:lnTo>
                <a:lnTo>
                  <a:pt x="0" y="1343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9" name="Freeform 70">
            <a:extLst>
              <a:ext uri="{FF2B5EF4-FFF2-40B4-BE49-F238E27FC236}">
                <a16:creationId xmlns:a16="http://schemas.microsoft.com/office/drawing/2014/main" id="{74076EBC-0D95-4C70-A4B5-B29148D3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4056063"/>
            <a:ext cx="290512" cy="1606550"/>
          </a:xfrm>
          <a:custGeom>
            <a:avLst/>
            <a:gdLst>
              <a:gd name="T0" fmla="*/ 290512 w 183"/>
              <a:gd name="T1" fmla="*/ 1606550 h 1012"/>
              <a:gd name="T2" fmla="*/ 290512 w 183"/>
              <a:gd name="T3" fmla="*/ 1604963 h 1012"/>
              <a:gd name="T4" fmla="*/ 260350 w 183"/>
              <a:gd name="T5" fmla="*/ 0 h 1012"/>
              <a:gd name="T6" fmla="*/ 0 w 183"/>
              <a:gd name="T7" fmla="*/ 668338 h 1012"/>
              <a:gd name="T8" fmla="*/ 290512 w 183"/>
              <a:gd name="T9" fmla="*/ 1606550 h 10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1012">
                <a:moveTo>
                  <a:pt x="183" y="1012"/>
                </a:moveTo>
                <a:lnTo>
                  <a:pt x="183" y="1011"/>
                </a:lnTo>
                <a:lnTo>
                  <a:pt x="164" y="0"/>
                </a:lnTo>
                <a:lnTo>
                  <a:pt x="0" y="421"/>
                </a:lnTo>
                <a:lnTo>
                  <a:pt x="183" y="1012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0" name="Freeform 71">
            <a:extLst>
              <a:ext uri="{FF2B5EF4-FFF2-40B4-BE49-F238E27FC236}">
                <a16:creationId xmlns:a16="http://schemas.microsoft.com/office/drawing/2014/main" id="{14EE8FDC-5CFC-448A-A21D-E53E99A7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222625"/>
            <a:ext cx="327025" cy="257175"/>
          </a:xfrm>
          <a:custGeom>
            <a:avLst/>
            <a:gdLst>
              <a:gd name="T0" fmla="*/ 157163 w 206"/>
              <a:gd name="T1" fmla="*/ 0 h 162"/>
              <a:gd name="T2" fmla="*/ 0 w 206"/>
              <a:gd name="T3" fmla="*/ 257175 h 162"/>
              <a:gd name="T4" fmla="*/ 327025 w 206"/>
              <a:gd name="T5" fmla="*/ 185738 h 162"/>
              <a:gd name="T6" fmla="*/ 157163 w 206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62">
                <a:moveTo>
                  <a:pt x="99" y="0"/>
                </a:moveTo>
                <a:lnTo>
                  <a:pt x="0" y="162"/>
                </a:lnTo>
                <a:lnTo>
                  <a:pt x="206" y="117"/>
                </a:lnTo>
                <a:lnTo>
                  <a:pt x="99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1" name="Freeform 72">
            <a:extLst>
              <a:ext uri="{FF2B5EF4-FFF2-40B4-BE49-F238E27FC236}">
                <a16:creationId xmlns:a16="http://schemas.microsoft.com/office/drawing/2014/main" id="{1C28848E-0937-43A7-8E20-0CA0271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408363"/>
            <a:ext cx="327025" cy="188912"/>
          </a:xfrm>
          <a:custGeom>
            <a:avLst/>
            <a:gdLst>
              <a:gd name="T0" fmla="*/ 0 w 206"/>
              <a:gd name="T1" fmla="*/ 71437 h 119"/>
              <a:gd name="T2" fmla="*/ 265113 w 206"/>
              <a:gd name="T3" fmla="*/ 188912 h 119"/>
              <a:gd name="T4" fmla="*/ 327025 w 206"/>
              <a:gd name="T5" fmla="*/ 0 h 119"/>
              <a:gd name="T6" fmla="*/ 0 w 206"/>
              <a:gd name="T7" fmla="*/ 71437 h 1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19">
                <a:moveTo>
                  <a:pt x="0" y="45"/>
                </a:moveTo>
                <a:lnTo>
                  <a:pt x="167" y="119"/>
                </a:lnTo>
                <a:lnTo>
                  <a:pt x="206" y="0"/>
                </a:lnTo>
                <a:lnTo>
                  <a:pt x="0" y="4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3">
            <a:extLst>
              <a:ext uri="{FF2B5EF4-FFF2-40B4-BE49-F238E27FC236}">
                <a16:creationId xmlns:a16="http://schemas.microsoft.com/office/drawing/2014/main" id="{4F10D8B7-607E-4A33-BC8C-5533DF6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415925" cy="782637"/>
          </a:xfrm>
          <a:custGeom>
            <a:avLst/>
            <a:gdLst>
              <a:gd name="T0" fmla="*/ 77788 w 262"/>
              <a:gd name="T1" fmla="*/ 782637 h 493"/>
              <a:gd name="T2" fmla="*/ 0 w 262"/>
              <a:gd name="T3" fmla="*/ 0 h 493"/>
              <a:gd name="T4" fmla="*/ 415925 w 262"/>
              <a:gd name="T5" fmla="*/ 593725 h 493"/>
              <a:gd name="T6" fmla="*/ 77788 w 262"/>
              <a:gd name="T7" fmla="*/ 782637 h 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" h="493">
                <a:moveTo>
                  <a:pt x="49" y="493"/>
                </a:moveTo>
                <a:lnTo>
                  <a:pt x="0" y="0"/>
                </a:lnTo>
                <a:lnTo>
                  <a:pt x="262" y="374"/>
                </a:lnTo>
                <a:lnTo>
                  <a:pt x="49" y="493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4">
            <a:extLst>
              <a:ext uri="{FF2B5EF4-FFF2-40B4-BE49-F238E27FC236}">
                <a16:creationId xmlns:a16="http://schemas.microsoft.com/office/drawing/2014/main" id="{C0897AC8-EC70-49B1-9A93-C2D5CD29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504825" cy="593725"/>
          </a:xfrm>
          <a:custGeom>
            <a:avLst/>
            <a:gdLst>
              <a:gd name="T0" fmla="*/ 0 w 318"/>
              <a:gd name="T1" fmla="*/ 0 h 374"/>
              <a:gd name="T2" fmla="*/ 504825 w 318"/>
              <a:gd name="T3" fmla="*/ 188913 h 374"/>
              <a:gd name="T4" fmla="*/ 415925 w 318"/>
              <a:gd name="T5" fmla="*/ 593725 h 374"/>
              <a:gd name="T6" fmla="*/ 0 w 318"/>
              <a:gd name="T7" fmla="*/ 0 h 3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374">
                <a:moveTo>
                  <a:pt x="0" y="0"/>
                </a:moveTo>
                <a:lnTo>
                  <a:pt x="318" y="119"/>
                </a:lnTo>
                <a:lnTo>
                  <a:pt x="262" y="374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5">
            <a:extLst>
              <a:ext uri="{FF2B5EF4-FFF2-40B4-BE49-F238E27FC236}">
                <a16:creationId xmlns:a16="http://schemas.microsoft.com/office/drawing/2014/main" id="{36BA84E2-EBF5-4C01-A60C-9081215A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306513" cy="2249487"/>
          </a:xfrm>
          <a:custGeom>
            <a:avLst/>
            <a:gdLst>
              <a:gd name="T0" fmla="*/ 0 w 823"/>
              <a:gd name="T1" fmla="*/ 0 h 1417"/>
              <a:gd name="T2" fmla="*/ 198438 w 823"/>
              <a:gd name="T3" fmla="*/ 2249487 h 1417"/>
              <a:gd name="T4" fmla="*/ 1306513 w 823"/>
              <a:gd name="T5" fmla="*/ 2025650 h 1417"/>
              <a:gd name="T6" fmla="*/ 0 w 823"/>
              <a:gd name="T7" fmla="*/ 0 h 1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3" h="1417">
                <a:moveTo>
                  <a:pt x="0" y="0"/>
                </a:moveTo>
                <a:lnTo>
                  <a:pt x="125" y="1417"/>
                </a:lnTo>
                <a:lnTo>
                  <a:pt x="823" y="1276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6">
            <a:extLst>
              <a:ext uri="{FF2B5EF4-FFF2-40B4-BE49-F238E27FC236}">
                <a16:creationId xmlns:a16="http://schemas.microsoft.com/office/drawing/2014/main" id="{75B73EDC-594B-45A0-9AF5-129AB3A2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4532313"/>
            <a:ext cx="1108075" cy="2324100"/>
          </a:xfrm>
          <a:custGeom>
            <a:avLst/>
            <a:gdLst>
              <a:gd name="T0" fmla="*/ 750888 w 698"/>
              <a:gd name="T1" fmla="*/ 2324100 h 1464"/>
              <a:gd name="T2" fmla="*/ 0 w 698"/>
              <a:gd name="T3" fmla="*/ 223838 h 1464"/>
              <a:gd name="T4" fmla="*/ 1108075 w 698"/>
              <a:gd name="T5" fmla="*/ 0 h 1464"/>
              <a:gd name="T6" fmla="*/ 750888 w 698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464">
                <a:moveTo>
                  <a:pt x="473" y="1464"/>
                </a:moveTo>
                <a:lnTo>
                  <a:pt x="0" y="141"/>
                </a:lnTo>
                <a:lnTo>
                  <a:pt x="698" y="0"/>
                </a:lnTo>
                <a:lnTo>
                  <a:pt x="473" y="1464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7">
            <a:extLst>
              <a:ext uri="{FF2B5EF4-FFF2-40B4-BE49-F238E27FC236}">
                <a16:creationId xmlns:a16="http://schemas.microsoft.com/office/drawing/2014/main" id="{6774439C-08DA-4C9A-A39F-5AC8A0A3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756150"/>
            <a:ext cx="1279525" cy="2100263"/>
          </a:xfrm>
          <a:custGeom>
            <a:avLst/>
            <a:gdLst>
              <a:gd name="T0" fmla="*/ 0 w 806"/>
              <a:gd name="T1" fmla="*/ 1033463 h 1323"/>
              <a:gd name="T2" fmla="*/ 528638 w 806"/>
              <a:gd name="T3" fmla="*/ 0 h 1323"/>
              <a:gd name="T4" fmla="*/ 1279525 w 806"/>
              <a:gd name="T5" fmla="*/ 2100263 h 1323"/>
              <a:gd name="T6" fmla="*/ 0 w 806"/>
              <a:gd name="T7" fmla="*/ 1033463 h 13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1323">
                <a:moveTo>
                  <a:pt x="0" y="651"/>
                </a:moveTo>
                <a:lnTo>
                  <a:pt x="333" y="0"/>
                </a:lnTo>
                <a:lnTo>
                  <a:pt x="806" y="1323"/>
                </a:lnTo>
                <a:lnTo>
                  <a:pt x="0" y="651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8">
            <a:extLst>
              <a:ext uri="{FF2B5EF4-FFF2-40B4-BE49-F238E27FC236}">
                <a16:creationId xmlns:a16="http://schemas.microsoft.com/office/drawing/2014/main" id="{EC136C3C-AB25-4C7C-8EDE-26BAD678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5789613"/>
            <a:ext cx="1279525" cy="1066800"/>
          </a:xfrm>
          <a:custGeom>
            <a:avLst/>
            <a:gdLst>
              <a:gd name="T0" fmla="*/ 0 w 806"/>
              <a:gd name="T1" fmla="*/ 0 h 672"/>
              <a:gd name="T2" fmla="*/ 15875 w 806"/>
              <a:gd name="T3" fmla="*/ 628650 h 672"/>
              <a:gd name="T4" fmla="*/ 1279525 w 806"/>
              <a:gd name="T5" fmla="*/ 1066800 h 672"/>
              <a:gd name="T6" fmla="*/ 0 w 80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672">
                <a:moveTo>
                  <a:pt x="0" y="0"/>
                </a:moveTo>
                <a:lnTo>
                  <a:pt x="10" y="396"/>
                </a:lnTo>
                <a:lnTo>
                  <a:pt x="806" y="672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79">
            <a:extLst>
              <a:ext uri="{FF2B5EF4-FFF2-40B4-BE49-F238E27FC236}">
                <a16:creationId xmlns:a16="http://schemas.microsoft.com/office/drawing/2014/main" id="{CA1418DD-5A08-4971-86B4-708E1E2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789613"/>
            <a:ext cx="990600" cy="1066800"/>
          </a:xfrm>
          <a:custGeom>
            <a:avLst/>
            <a:gdLst>
              <a:gd name="T0" fmla="*/ 974725 w 624"/>
              <a:gd name="T1" fmla="*/ 0 h 672"/>
              <a:gd name="T2" fmla="*/ 0 w 624"/>
              <a:gd name="T3" fmla="*/ 1066800 h 672"/>
              <a:gd name="T4" fmla="*/ 990600 w 624"/>
              <a:gd name="T5" fmla="*/ 628650 h 672"/>
              <a:gd name="T6" fmla="*/ 974725 w 62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672">
                <a:moveTo>
                  <a:pt x="614" y="0"/>
                </a:moveTo>
                <a:lnTo>
                  <a:pt x="0" y="672"/>
                </a:lnTo>
                <a:lnTo>
                  <a:pt x="624" y="396"/>
                </a:lnTo>
                <a:lnTo>
                  <a:pt x="614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0">
            <a:extLst>
              <a:ext uri="{FF2B5EF4-FFF2-40B4-BE49-F238E27FC236}">
                <a16:creationId xmlns:a16="http://schemas.microsoft.com/office/drawing/2014/main" id="{A63281DE-5C2B-40EC-B0FF-BA1B3D4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5789613"/>
            <a:ext cx="2386012" cy="1066800"/>
          </a:xfrm>
          <a:custGeom>
            <a:avLst/>
            <a:gdLst>
              <a:gd name="T0" fmla="*/ 0 w 1503"/>
              <a:gd name="T1" fmla="*/ 1066800 h 672"/>
              <a:gd name="T2" fmla="*/ 2386012 w 1503"/>
              <a:gd name="T3" fmla="*/ 0 h 672"/>
              <a:gd name="T4" fmla="*/ 1411287 w 1503"/>
              <a:gd name="T5" fmla="*/ 1066800 h 672"/>
              <a:gd name="T6" fmla="*/ 0 w 1503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3" h="672">
                <a:moveTo>
                  <a:pt x="0" y="672"/>
                </a:moveTo>
                <a:lnTo>
                  <a:pt x="1503" y="0"/>
                </a:lnTo>
                <a:lnTo>
                  <a:pt x="889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1">
            <a:extLst>
              <a:ext uri="{FF2B5EF4-FFF2-40B4-BE49-F238E27FC236}">
                <a16:creationId xmlns:a16="http://schemas.microsoft.com/office/drawing/2014/main" id="{3F2D244D-70D2-4365-9C42-9A1393EA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6418263"/>
            <a:ext cx="2254250" cy="438150"/>
          </a:xfrm>
          <a:custGeom>
            <a:avLst/>
            <a:gdLst>
              <a:gd name="T0" fmla="*/ 2254250 w 1420"/>
              <a:gd name="T1" fmla="*/ 438150 h 276"/>
              <a:gd name="T2" fmla="*/ 0 w 1420"/>
              <a:gd name="T3" fmla="*/ 438150 h 276"/>
              <a:gd name="T4" fmla="*/ 990600 w 1420"/>
              <a:gd name="T5" fmla="*/ 0 h 276"/>
              <a:gd name="T6" fmla="*/ 2254250 w 1420"/>
              <a:gd name="T7" fmla="*/ 438150 h 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0" h="276">
                <a:moveTo>
                  <a:pt x="1420" y="276"/>
                </a:moveTo>
                <a:lnTo>
                  <a:pt x="0" y="276"/>
                </a:lnTo>
                <a:lnTo>
                  <a:pt x="624" y="0"/>
                </a:lnTo>
                <a:lnTo>
                  <a:pt x="1420" y="276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2">
            <a:extLst>
              <a:ext uri="{FF2B5EF4-FFF2-40B4-BE49-F238E27FC236}">
                <a16:creationId xmlns:a16="http://schemas.microsoft.com/office/drawing/2014/main" id="{E0B320A6-F896-4E33-85E7-6D172221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5554663"/>
            <a:ext cx="1014413" cy="1301750"/>
          </a:xfrm>
          <a:custGeom>
            <a:avLst/>
            <a:gdLst>
              <a:gd name="T0" fmla="*/ 0 w 639"/>
              <a:gd name="T1" fmla="*/ 1301750 h 820"/>
              <a:gd name="T2" fmla="*/ 660400 w 639"/>
              <a:gd name="T3" fmla="*/ 0 h 820"/>
              <a:gd name="T4" fmla="*/ 1014413 w 639"/>
              <a:gd name="T5" fmla="*/ 1301750 h 820"/>
              <a:gd name="T6" fmla="*/ 0 w 639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9" h="820">
                <a:moveTo>
                  <a:pt x="0" y="820"/>
                </a:moveTo>
                <a:lnTo>
                  <a:pt x="416" y="0"/>
                </a:lnTo>
                <a:lnTo>
                  <a:pt x="639" y="820"/>
                </a:lnTo>
                <a:lnTo>
                  <a:pt x="0" y="820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3">
            <a:extLst>
              <a:ext uri="{FF2B5EF4-FFF2-40B4-BE49-F238E27FC236}">
                <a16:creationId xmlns:a16="http://schemas.microsoft.com/office/drawing/2014/main" id="{A0A2E9AF-9066-4E68-8D9D-62306E9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577975" cy="2025650"/>
          </a:xfrm>
          <a:custGeom>
            <a:avLst/>
            <a:gdLst>
              <a:gd name="T0" fmla="*/ 1577975 w 994"/>
              <a:gd name="T1" fmla="*/ 1295400 h 1276"/>
              <a:gd name="T2" fmla="*/ 1306513 w 994"/>
              <a:gd name="T3" fmla="*/ 2025650 h 1276"/>
              <a:gd name="T4" fmla="*/ 0 w 994"/>
              <a:gd name="T5" fmla="*/ 0 h 1276"/>
              <a:gd name="T6" fmla="*/ 1577975 w 994"/>
              <a:gd name="T7" fmla="*/ 1295400 h 1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1276">
                <a:moveTo>
                  <a:pt x="994" y="816"/>
                </a:moveTo>
                <a:lnTo>
                  <a:pt x="823" y="1276"/>
                </a:lnTo>
                <a:lnTo>
                  <a:pt x="0" y="0"/>
                </a:lnTo>
                <a:lnTo>
                  <a:pt x="994" y="816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4">
            <a:extLst>
              <a:ext uri="{FF2B5EF4-FFF2-40B4-BE49-F238E27FC236}">
                <a16:creationId xmlns:a16="http://schemas.microsoft.com/office/drawing/2014/main" id="{1EB941F9-6D1B-4CE4-B00F-D6703357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3802063"/>
            <a:ext cx="1036638" cy="1752600"/>
          </a:xfrm>
          <a:custGeom>
            <a:avLst/>
            <a:gdLst>
              <a:gd name="T0" fmla="*/ 1036638 w 653"/>
              <a:gd name="T1" fmla="*/ 519113 h 1104"/>
              <a:gd name="T2" fmla="*/ 31750 w 653"/>
              <a:gd name="T3" fmla="*/ 1752600 h 1104"/>
              <a:gd name="T4" fmla="*/ 0 w 653"/>
              <a:gd name="T5" fmla="*/ 0 h 1104"/>
              <a:gd name="T6" fmla="*/ 1036638 w 653"/>
              <a:gd name="T7" fmla="*/ 519113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3" h="1104">
                <a:moveTo>
                  <a:pt x="653" y="327"/>
                </a:moveTo>
                <a:lnTo>
                  <a:pt x="20" y="1104"/>
                </a:lnTo>
                <a:lnTo>
                  <a:pt x="0" y="0"/>
                </a:lnTo>
                <a:lnTo>
                  <a:pt x="653" y="327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5">
            <a:extLst>
              <a:ext uri="{FF2B5EF4-FFF2-40B4-BE49-F238E27FC236}">
                <a16:creationId xmlns:a16="http://schemas.microsoft.com/office/drawing/2014/main" id="{E3990816-263C-4397-B384-979141A2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2292350"/>
            <a:ext cx="1035050" cy="2027238"/>
          </a:xfrm>
          <a:custGeom>
            <a:avLst/>
            <a:gdLst>
              <a:gd name="T0" fmla="*/ 0 w 652"/>
              <a:gd name="T1" fmla="*/ 1509713 h 1277"/>
              <a:gd name="T2" fmla="*/ 538163 w 652"/>
              <a:gd name="T3" fmla="*/ 0 h 1277"/>
              <a:gd name="T4" fmla="*/ 1035050 w 652"/>
              <a:gd name="T5" fmla="*/ 2027238 h 1277"/>
              <a:gd name="T6" fmla="*/ 0 w 652"/>
              <a:gd name="T7" fmla="*/ 1509713 h 1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2" h="1277">
                <a:moveTo>
                  <a:pt x="0" y="951"/>
                </a:moveTo>
                <a:lnTo>
                  <a:pt x="339" y="0"/>
                </a:lnTo>
                <a:lnTo>
                  <a:pt x="652" y="1277"/>
                </a:lnTo>
                <a:lnTo>
                  <a:pt x="0" y="951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Freeform 86">
            <a:extLst>
              <a:ext uri="{FF2B5EF4-FFF2-40B4-BE49-F238E27FC236}">
                <a16:creationId xmlns:a16="http://schemas.microsoft.com/office/drawing/2014/main" id="{4C42E3AF-7D92-4A06-8CA0-AE33DA90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290763"/>
            <a:ext cx="1582737" cy="2736850"/>
          </a:xfrm>
          <a:custGeom>
            <a:avLst/>
            <a:gdLst>
              <a:gd name="T0" fmla="*/ 498475 w 997"/>
              <a:gd name="T1" fmla="*/ 2030413 h 1724"/>
              <a:gd name="T2" fmla="*/ 496887 w 997"/>
              <a:gd name="T3" fmla="*/ 2028825 h 1724"/>
              <a:gd name="T4" fmla="*/ 0 w 997"/>
              <a:gd name="T5" fmla="*/ 1588 h 1724"/>
              <a:gd name="T6" fmla="*/ 3175 w 997"/>
              <a:gd name="T7" fmla="*/ 0 h 1724"/>
              <a:gd name="T8" fmla="*/ 1582737 w 997"/>
              <a:gd name="T9" fmla="*/ 2736850 h 1724"/>
              <a:gd name="T10" fmla="*/ 498475 w 997"/>
              <a:gd name="T11" fmla="*/ 2030413 h 17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1724">
                <a:moveTo>
                  <a:pt x="314" y="1279"/>
                </a:moveTo>
                <a:lnTo>
                  <a:pt x="313" y="1278"/>
                </a:lnTo>
                <a:lnTo>
                  <a:pt x="0" y="1"/>
                </a:lnTo>
                <a:lnTo>
                  <a:pt x="2" y="0"/>
                </a:lnTo>
                <a:lnTo>
                  <a:pt x="997" y="1724"/>
                </a:lnTo>
                <a:lnTo>
                  <a:pt x="314" y="127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6" name="Freeform 87">
            <a:extLst>
              <a:ext uri="{FF2B5EF4-FFF2-40B4-BE49-F238E27FC236}">
                <a16:creationId xmlns:a16="http://schemas.microsoft.com/office/drawing/2014/main" id="{4EABA9F8-1F78-47A6-8A2F-FADA63B5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2286000"/>
            <a:ext cx="2306637" cy="2741613"/>
          </a:xfrm>
          <a:custGeom>
            <a:avLst/>
            <a:gdLst>
              <a:gd name="T0" fmla="*/ 2306637 w 1453"/>
              <a:gd name="T1" fmla="*/ 2205038 h 1727"/>
              <a:gd name="T2" fmla="*/ 1579562 w 1453"/>
              <a:gd name="T3" fmla="*/ 2741613 h 1727"/>
              <a:gd name="T4" fmla="*/ 0 w 1453"/>
              <a:gd name="T5" fmla="*/ 4763 h 1727"/>
              <a:gd name="T6" fmla="*/ 12700 w 1453"/>
              <a:gd name="T7" fmla="*/ 0 h 1727"/>
              <a:gd name="T8" fmla="*/ 2306637 w 1453"/>
              <a:gd name="T9" fmla="*/ 1570038 h 1727"/>
              <a:gd name="T10" fmla="*/ 2306637 w 1453"/>
              <a:gd name="T11" fmla="*/ 2205038 h 1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3" h="1727">
                <a:moveTo>
                  <a:pt x="1453" y="1389"/>
                </a:moveTo>
                <a:lnTo>
                  <a:pt x="995" y="1727"/>
                </a:lnTo>
                <a:lnTo>
                  <a:pt x="0" y="3"/>
                </a:lnTo>
                <a:lnTo>
                  <a:pt x="8" y="0"/>
                </a:lnTo>
                <a:lnTo>
                  <a:pt x="1453" y="989"/>
                </a:lnTo>
                <a:lnTo>
                  <a:pt x="1453" y="1389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7" name="Freeform 88">
            <a:extLst>
              <a:ext uri="{FF2B5EF4-FFF2-40B4-BE49-F238E27FC236}">
                <a16:creationId xmlns:a16="http://schemas.microsoft.com/office/drawing/2014/main" id="{99710A5F-36D1-400D-B4E2-8288A72B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3" y="2286000"/>
            <a:ext cx="2293937" cy="1570038"/>
          </a:xfrm>
          <a:custGeom>
            <a:avLst/>
            <a:gdLst>
              <a:gd name="T0" fmla="*/ 2293937 w 1445"/>
              <a:gd name="T1" fmla="*/ 1570038 h 989"/>
              <a:gd name="T2" fmla="*/ 0 w 1445"/>
              <a:gd name="T3" fmla="*/ 0 h 989"/>
              <a:gd name="T4" fmla="*/ 2293937 w 1445"/>
              <a:gd name="T5" fmla="*/ 415925 h 989"/>
              <a:gd name="T6" fmla="*/ 2293937 w 1445"/>
              <a:gd name="T7" fmla="*/ 1570038 h 9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5" h="989">
                <a:moveTo>
                  <a:pt x="1445" y="989"/>
                </a:moveTo>
                <a:lnTo>
                  <a:pt x="0" y="0"/>
                </a:lnTo>
                <a:lnTo>
                  <a:pt x="1445" y="262"/>
                </a:lnTo>
                <a:lnTo>
                  <a:pt x="1445" y="989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8" name="Freeform 89">
            <a:extLst>
              <a:ext uri="{FF2B5EF4-FFF2-40B4-BE49-F238E27FC236}">
                <a16:creationId xmlns:a16="http://schemas.microsoft.com/office/drawing/2014/main" id="{A3FE04E4-B440-4C6A-B3F2-C6E4620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275" y="4491038"/>
            <a:ext cx="727075" cy="2365375"/>
          </a:xfrm>
          <a:custGeom>
            <a:avLst/>
            <a:gdLst>
              <a:gd name="T0" fmla="*/ 727075 w 458"/>
              <a:gd name="T1" fmla="*/ 0 h 1490"/>
              <a:gd name="T2" fmla="*/ 0 w 458"/>
              <a:gd name="T3" fmla="*/ 536575 h 1490"/>
              <a:gd name="T4" fmla="*/ 727075 w 458"/>
              <a:gd name="T5" fmla="*/ 2365375 h 1490"/>
              <a:gd name="T6" fmla="*/ 727075 w 458"/>
              <a:gd name="T7" fmla="*/ 0 h 1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8" h="1490">
                <a:moveTo>
                  <a:pt x="458" y="0"/>
                </a:moveTo>
                <a:lnTo>
                  <a:pt x="0" y="338"/>
                </a:lnTo>
                <a:lnTo>
                  <a:pt x="458" y="1490"/>
                </a:lnTo>
                <a:lnTo>
                  <a:pt x="458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9" name="Freeform 90">
            <a:extLst>
              <a:ext uri="{FF2B5EF4-FFF2-40B4-BE49-F238E27FC236}">
                <a16:creationId xmlns:a16="http://schemas.microsoft.com/office/drawing/2014/main" id="{AC945CDE-1D2B-416A-975A-96B2AAA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013" y="4321175"/>
            <a:ext cx="1811337" cy="2535238"/>
          </a:xfrm>
          <a:custGeom>
            <a:avLst/>
            <a:gdLst>
              <a:gd name="T0" fmla="*/ 815975 w 1141"/>
              <a:gd name="T1" fmla="*/ 2535238 h 1597"/>
              <a:gd name="T2" fmla="*/ 1811337 w 1141"/>
              <a:gd name="T3" fmla="*/ 2535238 h 1597"/>
              <a:gd name="T4" fmla="*/ 1084262 w 1141"/>
              <a:gd name="T5" fmla="*/ 706438 h 1597"/>
              <a:gd name="T6" fmla="*/ 0 w 1141"/>
              <a:gd name="T7" fmla="*/ 0 h 1597"/>
              <a:gd name="T8" fmla="*/ 815975 w 1141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1597">
                <a:moveTo>
                  <a:pt x="514" y="1597"/>
                </a:moveTo>
                <a:lnTo>
                  <a:pt x="1141" y="1597"/>
                </a:lnTo>
                <a:lnTo>
                  <a:pt x="683" y="445"/>
                </a:lnTo>
                <a:lnTo>
                  <a:pt x="0" y="0"/>
                </a:lnTo>
                <a:lnTo>
                  <a:pt x="514" y="1597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0" name="Freeform 91">
            <a:extLst>
              <a:ext uri="{FF2B5EF4-FFF2-40B4-BE49-F238E27FC236}">
                <a16:creationId xmlns:a16="http://schemas.microsoft.com/office/drawing/2014/main" id="{0EA4BB13-E7BD-4DA0-84FF-6590E923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4321175"/>
            <a:ext cx="1820863" cy="2535238"/>
          </a:xfrm>
          <a:custGeom>
            <a:avLst/>
            <a:gdLst>
              <a:gd name="T0" fmla="*/ 1223963 w 1147"/>
              <a:gd name="T1" fmla="*/ 2535238 h 1597"/>
              <a:gd name="T2" fmla="*/ 0 w 1147"/>
              <a:gd name="T3" fmla="*/ 1233488 h 1597"/>
              <a:gd name="T4" fmla="*/ 1004888 w 1147"/>
              <a:gd name="T5" fmla="*/ 0 h 1597"/>
              <a:gd name="T6" fmla="*/ 1820863 w 1147"/>
              <a:gd name="T7" fmla="*/ 2535238 h 1597"/>
              <a:gd name="T8" fmla="*/ 1223963 w 1147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" h="1597">
                <a:moveTo>
                  <a:pt x="771" y="1597"/>
                </a:moveTo>
                <a:lnTo>
                  <a:pt x="0" y="777"/>
                </a:lnTo>
                <a:lnTo>
                  <a:pt x="633" y="0"/>
                </a:lnTo>
                <a:lnTo>
                  <a:pt x="1147" y="1597"/>
                </a:lnTo>
                <a:lnTo>
                  <a:pt x="771" y="1597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2">
            <a:extLst>
              <a:ext uri="{FF2B5EF4-FFF2-40B4-BE49-F238E27FC236}">
                <a16:creationId xmlns:a16="http://schemas.microsoft.com/office/drawing/2014/main" id="{43A0A1A4-1918-4A0E-A1D0-6648CD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5554663"/>
            <a:ext cx="1223963" cy="1301750"/>
          </a:xfrm>
          <a:custGeom>
            <a:avLst/>
            <a:gdLst>
              <a:gd name="T0" fmla="*/ 354013 w 771"/>
              <a:gd name="T1" fmla="*/ 1301750 h 820"/>
              <a:gd name="T2" fmla="*/ 1223963 w 771"/>
              <a:gd name="T3" fmla="*/ 1301750 h 820"/>
              <a:gd name="T4" fmla="*/ 0 w 771"/>
              <a:gd name="T5" fmla="*/ 0 h 820"/>
              <a:gd name="T6" fmla="*/ 354013 w 771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1" h="820">
                <a:moveTo>
                  <a:pt x="223" y="820"/>
                </a:moveTo>
                <a:lnTo>
                  <a:pt x="771" y="820"/>
                </a:lnTo>
                <a:lnTo>
                  <a:pt x="0" y="0"/>
                </a:lnTo>
                <a:lnTo>
                  <a:pt x="223" y="820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3">
            <a:extLst>
              <a:ext uri="{FF2B5EF4-FFF2-40B4-BE49-F238E27FC236}">
                <a16:creationId xmlns:a16="http://schemas.microsoft.com/office/drawing/2014/main" id="{0933F437-979D-4DFB-9B75-20517B42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4532313"/>
            <a:ext cx="658813" cy="2324100"/>
          </a:xfrm>
          <a:custGeom>
            <a:avLst/>
            <a:gdLst>
              <a:gd name="T0" fmla="*/ 0 w 415"/>
              <a:gd name="T1" fmla="*/ 2324100 h 1464"/>
              <a:gd name="T2" fmla="*/ 658813 w 415"/>
              <a:gd name="T3" fmla="*/ 1022350 h 1464"/>
              <a:gd name="T4" fmla="*/ 357188 w 415"/>
              <a:gd name="T5" fmla="*/ 0 h 1464"/>
              <a:gd name="T6" fmla="*/ 0 w 415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5" h="1464">
                <a:moveTo>
                  <a:pt x="0" y="1464"/>
                </a:moveTo>
                <a:lnTo>
                  <a:pt x="415" y="644"/>
                </a:lnTo>
                <a:lnTo>
                  <a:pt x="225" y="0"/>
                </a:lnTo>
                <a:lnTo>
                  <a:pt x="0" y="1464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4">
            <a:extLst>
              <a:ext uri="{FF2B5EF4-FFF2-40B4-BE49-F238E27FC236}">
                <a16:creationId xmlns:a16="http://schemas.microsoft.com/office/drawing/2014/main" id="{92BE4E05-06CE-4B31-8343-B60DAB76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3" y="3802063"/>
            <a:ext cx="303212" cy="1752600"/>
          </a:xfrm>
          <a:custGeom>
            <a:avLst/>
            <a:gdLst>
              <a:gd name="T0" fmla="*/ 301625 w 191"/>
              <a:gd name="T1" fmla="*/ 1752600 h 1104"/>
              <a:gd name="T2" fmla="*/ 303212 w 191"/>
              <a:gd name="T3" fmla="*/ 1752600 h 1104"/>
              <a:gd name="T4" fmla="*/ 271462 w 191"/>
              <a:gd name="T5" fmla="*/ 0 h 1104"/>
              <a:gd name="T6" fmla="*/ 0 w 191"/>
              <a:gd name="T7" fmla="*/ 730250 h 1104"/>
              <a:gd name="T8" fmla="*/ 301625 w 191"/>
              <a:gd name="T9" fmla="*/ 175260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104">
                <a:moveTo>
                  <a:pt x="190" y="1104"/>
                </a:moveTo>
                <a:lnTo>
                  <a:pt x="191" y="1104"/>
                </a:lnTo>
                <a:lnTo>
                  <a:pt x="171" y="0"/>
                </a:lnTo>
                <a:lnTo>
                  <a:pt x="0" y="460"/>
                </a:lnTo>
                <a:lnTo>
                  <a:pt x="190" y="1104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Oval 95">
            <a:extLst>
              <a:ext uri="{FF2B5EF4-FFF2-40B4-BE49-F238E27FC236}">
                <a16:creationId xmlns:a16="http://schemas.microsoft.com/office/drawing/2014/main" id="{2013C90D-BF0B-46B4-BFCB-A750A8E6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8451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5" name="Oval 96">
            <a:extLst>
              <a:ext uri="{FF2B5EF4-FFF2-40B4-BE49-F238E27FC236}">
                <a16:creationId xmlns:a16="http://schemas.microsoft.com/office/drawing/2014/main" id="{D13FC6E7-949B-4761-8C63-93177123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5541963"/>
            <a:ext cx="57150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6" name="Oval 97">
            <a:extLst>
              <a:ext uri="{FF2B5EF4-FFF2-40B4-BE49-F238E27FC236}">
                <a16:creationId xmlns:a16="http://schemas.microsoft.com/office/drawing/2014/main" id="{FFAEE9F7-6E62-4AED-93F2-08F9A273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208463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7" name="Oval 98">
            <a:extLst>
              <a:ext uri="{FF2B5EF4-FFF2-40B4-BE49-F238E27FC236}">
                <a16:creationId xmlns:a16="http://schemas.microsoft.com/office/drawing/2014/main" id="{091A668B-1D23-4B98-B203-B426D16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5368925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8" name="Oval 99">
            <a:extLst>
              <a:ext uri="{FF2B5EF4-FFF2-40B4-BE49-F238E27FC236}">
                <a16:creationId xmlns:a16="http://schemas.microsoft.com/office/drawing/2014/main" id="{B636A9BD-DDFB-4DD9-BFCC-059CE6A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287713"/>
            <a:ext cx="58737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9" name="Oval 100">
            <a:extLst>
              <a:ext uri="{FF2B5EF4-FFF2-40B4-BE49-F238E27FC236}">
                <a16:creationId xmlns:a16="http://schemas.microsoft.com/office/drawing/2014/main" id="{E41B90BE-9764-45EC-A2D1-4CCA3918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67506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0" name="Oval 101">
            <a:extLst>
              <a:ext uri="{FF2B5EF4-FFF2-40B4-BE49-F238E27FC236}">
                <a16:creationId xmlns:a16="http://schemas.microsoft.com/office/drawing/2014/main" id="{3DABE4B9-FDEF-4699-98CF-DE81D6EA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4163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1" name="Oval 102">
            <a:extLst>
              <a:ext uri="{FF2B5EF4-FFF2-40B4-BE49-F238E27FC236}">
                <a16:creationId xmlns:a16="http://schemas.microsoft.com/office/drawing/2014/main" id="{A32854F8-182F-4502-A616-C3F054B8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3379788"/>
            <a:ext cx="58738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2" name="Oval 103">
            <a:extLst>
              <a:ext uri="{FF2B5EF4-FFF2-40B4-BE49-F238E27FC236}">
                <a16:creationId xmlns:a16="http://schemas.microsoft.com/office/drawing/2014/main" id="{6E376A71-F68F-4C61-B027-A8DD1CEC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39909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3" name="Oval 104">
            <a:extLst>
              <a:ext uri="{FF2B5EF4-FFF2-40B4-BE49-F238E27FC236}">
                <a16:creationId xmlns:a16="http://schemas.microsoft.com/office/drawing/2014/main" id="{59CD186D-8DB5-43F9-AC3B-F125195D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585152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4" name="Oval 105">
            <a:extLst>
              <a:ext uri="{FF2B5EF4-FFF2-40B4-BE49-F238E27FC236}">
                <a16:creationId xmlns:a16="http://schemas.microsoft.com/office/drawing/2014/main" id="{A6BCB2F5-1D01-4546-9F28-023B2B9C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63992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" name="Oval 106">
            <a:extLst>
              <a:ext uri="{FF2B5EF4-FFF2-40B4-BE49-F238E27FC236}">
                <a16:creationId xmlns:a16="http://schemas.microsoft.com/office/drawing/2014/main" id="{D3664AFF-A07C-4AEA-B8E4-2D6F7361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4897438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6" name="Oval 107">
            <a:extLst>
              <a:ext uri="{FF2B5EF4-FFF2-40B4-BE49-F238E27FC236}">
                <a16:creationId xmlns:a16="http://schemas.microsoft.com/office/drawing/2014/main" id="{E751075D-7B68-4511-B6BD-F8891BC9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46767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7" name="Oval 108">
            <a:extLst>
              <a:ext uri="{FF2B5EF4-FFF2-40B4-BE49-F238E27FC236}">
                <a16:creationId xmlns:a16="http://schemas.microsoft.com/office/drawing/2014/main" id="{CDDA4112-4707-48F0-99B6-1EBA4A3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25" y="40036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8" name="Oval 109">
            <a:extLst>
              <a:ext uri="{FF2B5EF4-FFF2-40B4-BE49-F238E27FC236}">
                <a16:creationId xmlns:a16="http://schemas.microsoft.com/office/drawing/2014/main" id="{540C594C-4214-4AD7-8B07-2BA11CA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25" y="56118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9" name="Oval 110">
            <a:extLst>
              <a:ext uri="{FF2B5EF4-FFF2-40B4-BE49-F238E27FC236}">
                <a16:creationId xmlns:a16="http://schemas.microsoft.com/office/drawing/2014/main" id="{E8384FEE-F574-410D-BF8C-DD9911A1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938" y="4491038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80" name="Oval 111">
            <a:extLst>
              <a:ext uri="{FF2B5EF4-FFF2-40B4-BE49-F238E27FC236}">
                <a16:creationId xmlns:a16="http://schemas.microsoft.com/office/drawing/2014/main" id="{00DE8C8B-ED97-4A0B-BA4F-C1A5D2FE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513" y="51054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181" name="Picture 112">
            <a:extLst>
              <a:ext uri="{FF2B5EF4-FFF2-40B4-BE49-F238E27FC236}">
                <a16:creationId xmlns:a16="http://schemas.microsoft.com/office/drawing/2014/main" id="{413670EE-98BC-4D8E-A1F6-E3242CC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78625"/>
            <a:ext cx="250348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2" name="Picture 113">
            <a:extLst>
              <a:ext uri="{FF2B5EF4-FFF2-40B4-BE49-F238E27FC236}">
                <a16:creationId xmlns:a16="http://schemas.microsoft.com/office/drawing/2014/main" id="{A48E72AE-C779-4D03-B24D-C229AF0A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64338"/>
            <a:ext cx="2503487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3" name="Freeform 119">
            <a:extLst>
              <a:ext uri="{FF2B5EF4-FFF2-40B4-BE49-F238E27FC236}">
                <a16:creationId xmlns:a16="http://schemas.microsoft.com/office/drawing/2014/main" id="{F2F348AE-1662-45FF-8FFC-2469BEBD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493838"/>
            <a:ext cx="36513" cy="38100"/>
          </a:xfrm>
          <a:custGeom>
            <a:avLst/>
            <a:gdLst>
              <a:gd name="T0" fmla="*/ 36513 w 34"/>
              <a:gd name="T1" fmla="*/ 18506 h 35"/>
              <a:gd name="T2" fmla="*/ 18257 w 34"/>
              <a:gd name="T3" fmla="*/ 38100 h 35"/>
              <a:gd name="T4" fmla="*/ 18257 w 34"/>
              <a:gd name="T5" fmla="*/ 38100 h 35"/>
              <a:gd name="T6" fmla="*/ 0 w 34"/>
              <a:gd name="T7" fmla="*/ 18506 h 35"/>
              <a:gd name="T8" fmla="*/ 0 w 34"/>
              <a:gd name="T9" fmla="*/ 18506 h 35"/>
              <a:gd name="T10" fmla="*/ 18257 w 34"/>
              <a:gd name="T11" fmla="*/ 0 h 35"/>
              <a:gd name="T12" fmla="*/ 18257 w 34"/>
              <a:gd name="T13" fmla="*/ 0 h 35"/>
              <a:gd name="T14" fmla="*/ 36513 w 34"/>
              <a:gd name="T15" fmla="*/ 1850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424" name="Picture 120">
            <a:extLst>
              <a:ext uri="{FF2B5EF4-FFF2-40B4-BE49-F238E27FC236}">
                <a16:creationId xmlns:a16="http://schemas.microsoft.com/office/drawing/2014/main" id="{3DACA02D-EE94-47E4-8CCC-F7C7EB50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479550"/>
            <a:ext cx="65087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13">
            <a:extLst>
              <a:ext uri="{FF2B5EF4-FFF2-40B4-BE49-F238E27FC236}">
                <a16:creationId xmlns:a16="http://schemas.microsoft.com/office/drawing/2014/main" id="{C0D91767-18AE-4061-9A1E-BD028C7FD56D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43025"/>
            <a:ext cx="5908675" cy="5495925"/>
            <a:chOff x="0" y="0"/>
            <a:chExt cx="5908675" cy="5495924"/>
          </a:xfrm>
        </p:grpSpPr>
        <p:sp>
          <p:nvSpPr>
            <p:cNvPr id="13429" name="Freeform 115">
              <a:extLst>
                <a:ext uri="{FF2B5EF4-FFF2-40B4-BE49-F238E27FC236}">
                  <a16:creationId xmlns:a16="http://schemas.microsoft.com/office/drawing/2014/main" id="{4EE84DDF-CC48-4574-9AFE-E4519235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3913" cy="4611687"/>
            </a:xfrm>
            <a:custGeom>
              <a:avLst/>
              <a:gdLst>
                <a:gd name="T0" fmla="*/ 5669104 w 5431"/>
                <a:gd name="T1" fmla="*/ 0 h 4241"/>
                <a:gd name="T2" fmla="*/ 234809 w 5431"/>
                <a:gd name="T3" fmla="*/ 0 h 4241"/>
                <a:gd name="T4" fmla="*/ 0 w 5431"/>
                <a:gd name="T5" fmla="*/ 234880 h 4241"/>
                <a:gd name="T6" fmla="*/ 0 w 5431"/>
                <a:gd name="T7" fmla="*/ 4377895 h 4241"/>
                <a:gd name="T8" fmla="*/ 234809 w 5431"/>
                <a:gd name="T9" fmla="*/ 4611687 h 4241"/>
                <a:gd name="T10" fmla="*/ 5669104 w 5431"/>
                <a:gd name="T11" fmla="*/ 4611687 h 4241"/>
                <a:gd name="T12" fmla="*/ 5903913 w 5431"/>
                <a:gd name="T13" fmla="*/ 4377895 h 4241"/>
                <a:gd name="T14" fmla="*/ 5903913 w 5431"/>
                <a:gd name="T15" fmla="*/ 234880 h 4241"/>
                <a:gd name="T16" fmla="*/ 5669104 w 5431"/>
                <a:gd name="T17" fmla="*/ 0 h 4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31" h="4241">
                  <a:moveTo>
                    <a:pt x="5215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4026"/>
                    <a:pt x="0" y="4026"/>
                    <a:pt x="0" y="4026"/>
                  </a:cubicBezTo>
                  <a:cubicBezTo>
                    <a:pt x="0" y="4145"/>
                    <a:pt x="97" y="4241"/>
                    <a:pt x="216" y="4241"/>
                  </a:cubicBezTo>
                  <a:cubicBezTo>
                    <a:pt x="5215" y="4241"/>
                    <a:pt x="5215" y="4241"/>
                    <a:pt x="5215" y="4241"/>
                  </a:cubicBezTo>
                  <a:cubicBezTo>
                    <a:pt x="5334" y="4241"/>
                    <a:pt x="5431" y="4145"/>
                    <a:pt x="5431" y="4026"/>
                  </a:cubicBezTo>
                  <a:cubicBezTo>
                    <a:pt x="5431" y="216"/>
                    <a:pt x="5431" y="216"/>
                    <a:pt x="5431" y="216"/>
                  </a:cubicBezTo>
                  <a:cubicBezTo>
                    <a:pt x="5431" y="97"/>
                    <a:pt x="5334" y="0"/>
                    <a:pt x="5215" y="0"/>
                  </a:cubicBezTo>
                  <a:close/>
                </a:path>
              </a:pathLst>
            </a:custGeom>
            <a:solidFill>
              <a:srgbClr val="161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30" name="Group 115">
              <a:extLst>
                <a:ext uri="{FF2B5EF4-FFF2-40B4-BE49-F238E27FC236}">
                  <a16:creationId xmlns:a16="http://schemas.microsoft.com/office/drawing/2014/main" id="{1D04356B-F057-49FA-A8BC-3C2E98476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08675" cy="5495924"/>
              <a:chOff x="0" y="0"/>
              <a:chExt cx="5908675" cy="5495924"/>
            </a:xfrm>
          </p:grpSpPr>
          <p:pic>
            <p:nvPicPr>
              <p:cNvPr id="13431" name="Picture 114">
                <a:extLst>
                  <a:ext uri="{FF2B5EF4-FFF2-40B4-BE49-F238E27FC236}">
                    <a16:creationId xmlns:a16="http://schemas.microsoft.com/office/drawing/2014/main" id="{39FBC8FF-FFD1-49FC-9507-18B2CD8FC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213" y="4567237"/>
                <a:ext cx="2503488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2" name="Freeform 116">
                <a:extLst>
                  <a:ext uri="{FF2B5EF4-FFF2-40B4-BE49-F238E27FC236}">
                    <a16:creationId xmlns:a16="http://schemas.microsoft.com/office/drawing/2014/main" id="{EC19ABFE-A0FA-4B49-A7F3-60A391A1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1925" cy="4013200"/>
              </a:xfrm>
              <a:custGeom>
                <a:avLst/>
                <a:gdLst>
                  <a:gd name="T0" fmla="*/ 234859 w 4821"/>
                  <a:gd name="T1" fmla="*/ 0 h 3690"/>
                  <a:gd name="T2" fmla="*/ 0 w 4821"/>
                  <a:gd name="T3" fmla="*/ 234919 h 3690"/>
                  <a:gd name="T4" fmla="*/ 0 w 4821"/>
                  <a:gd name="T5" fmla="*/ 4013200 h 3690"/>
                  <a:gd name="T6" fmla="*/ 3190170 w 4821"/>
                  <a:gd name="T7" fmla="*/ 4013200 h 3690"/>
                  <a:gd name="T8" fmla="*/ 5241925 w 4821"/>
                  <a:gd name="T9" fmla="*/ 0 h 3690"/>
                  <a:gd name="T10" fmla="*/ 234859 w 4821"/>
                  <a:gd name="T11" fmla="*/ 0 h 36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21" h="3690">
                    <a:moveTo>
                      <a:pt x="216" y="0"/>
                    </a:moveTo>
                    <a:cubicBezTo>
                      <a:pt x="97" y="0"/>
                      <a:pt x="0" y="97"/>
                      <a:pt x="0" y="216"/>
                    </a:cubicBezTo>
                    <a:cubicBezTo>
                      <a:pt x="0" y="3690"/>
                      <a:pt x="0" y="3690"/>
                      <a:pt x="0" y="3690"/>
                    </a:cubicBezTo>
                    <a:cubicBezTo>
                      <a:pt x="2934" y="3690"/>
                      <a:pt x="2934" y="3690"/>
                      <a:pt x="2934" y="3690"/>
                    </a:cubicBezTo>
                    <a:cubicBezTo>
                      <a:pt x="4821" y="0"/>
                      <a:pt x="4821" y="0"/>
                      <a:pt x="4821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3433" name="Picture 117">
                <a:extLst>
                  <a:ext uri="{FF2B5EF4-FFF2-40B4-BE49-F238E27FC236}">
                    <a16:creationId xmlns:a16="http://schemas.microsoft.com/office/drawing/2014/main" id="{FBE286F8-F2D1-40F0-92AF-52BBA24F80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525" y="1587"/>
                <a:ext cx="2724150" cy="401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4" name="Freeform 118">
                <a:extLst>
                  <a:ext uri="{FF2B5EF4-FFF2-40B4-BE49-F238E27FC236}">
                    <a16:creationId xmlns:a16="http://schemas.microsoft.com/office/drawing/2014/main" id="{A5BC2F32-A8D8-448B-AC6C-F22100E2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13199"/>
                <a:ext cx="5903913" cy="598487"/>
              </a:xfrm>
              <a:custGeom>
                <a:avLst/>
                <a:gdLst>
                  <a:gd name="T0" fmla="*/ 0 w 5431"/>
                  <a:gd name="T1" fmla="*/ 0 h 551"/>
                  <a:gd name="T2" fmla="*/ 0 w 5431"/>
                  <a:gd name="T3" fmla="*/ 364958 h 551"/>
                  <a:gd name="T4" fmla="*/ 234809 w 5431"/>
                  <a:gd name="T5" fmla="*/ 598487 h 551"/>
                  <a:gd name="T6" fmla="*/ 5669104 w 5431"/>
                  <a:gd name="T7" fmla="*/ 598487 h 551"/>
                  <a:gd name="T8" fmla="*/ 5903913 w 5431"/>
                  <a:gd name="T9" fmla="*/ 364958 h 551"/>
                  <a:gd name="T10" fmla="*/ 5903913 w 5431"/>
                  <a:gd name="T11" fmla="*/ 0 h 551"/>
                  <a:gd name="T12" fmla="*/ 0 w 5431"/>
                  <a:gd name="T13" fmla="*/ 0 h 5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31" h="551">
                    <a:moveTo>
                      <a:pt x="0" y="0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455"/>
                      <a:pt x="97" y="551"/>
                      <a:pt x="216" y="551"/>
                    </a:cubicBezTo>
                    <a:cubicBezTo>
                      <a:pt x="5215" y="551"/>
                      <a:pt x="5215" y="551"/>
                      <a:pt x="5215" y="551"/>
                    </a:cubicBezTo>
                    <a:cubicBezTo>
                      <a:pt x="5334" y="551"/>
                      <a:pt x="5431" y="455"/>
                      <a:pt x="5431" y="336"/>
                    </a:cubicBezTo>
                    <a:cubicBezTo>
                      <a:pt x="5431" y="0"/>
                      <a:pt x="5431" y="0"/>
                      <a:pt x="54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5" name="Oval 121">
                <a:extLst>
                  <a:ext uri="{FF2B5EF4-FFF2-40B4-BE49-F238E27FC236}">
                    <a16:creationId xmlns:a16="http://schemas.microsoft.com/office/drawing/2014/main" id="{3D1E3C2E-B6FB-4184-82FD-D4093705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850" y="4235449"/>
                <a:ext cx="177800" cy="176212"/>
              </a:xfrm>
              <a:prstGeom prst="ellipse">
                <a:avLst/>
              </a:pr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3436" name="Freeform 122">
                <a:extLst>
                  <a:ext uri="{FF2B5EF4-FFF2-40B4-BE49-F238E27FC236}">
                    <a16:creationId xmlns:a16="http://schemas.microsoft.com/office/drawing/2014/main" id="{1E53EAC7-35B9-4EC9-9540-CD9E4EA7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75" y="298449"/>
                <a:ext cx="4799013" cy="3416300"/>
              </a:xfrm>
              <a:custGeom>
                <a:avLst/>
                <a:gdLst>
                  <a:gd name="T0" fmla="*/ 0 w 3023"/>
                  <a:gd name="T1" fmla="*/ 0 h 2152"/>
                  <a:gd name="T2" fmla="*/ 0 w 3023"/>
                  <a:gd name="T3" fmla="*/ 3416300 h 2152"/>
                  <a:gd name="T4" fmla="*/ 3105150 w 3023"/>
                  <a:gd name="T5" fmla="*/ 3416300 h 2152"/>
                  <a:gd name="T6" fmla="*/ 4799013 w 3023"/>
                  <a:gd name="T7" fmla="*/ 0 h 2152"/>
                  <a:gd name="T8" fmla="*/ 0 w 3023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23" h="2152">
                    <a:moveTo>
                      <a:pt x="0" y="0"/>
                    </a:moveTo>
                    <a:lnTo>
                      <a:pt x="0" y="2152"/>
                    </a:lnTo>
                    <a:lnTo>
                      <a:pt x="1956" y="2152"/>
                    </a:lnTo>
                    <a:lnTo>
                      <a:pt x="30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7" name="Freeform 123">
                <a:extLst>
                  <a:ext uri="{FF2B5EF4-FFF2-40B4-BE49-F238E27FC236}">
                    <a16:creationId xmlns:a16="http://schemas.microsoft.com/office/drawing/2014/main" id="{E564D1B5-E916-4970-AE0E-F48A73AE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725" y="298449"/>
                <a:ext cx="2235200" cy="3416300"/>
              </a:xfrm>
              <a:custGeom>
                <a:avLst/>
                <a:gdLst>
                  <a:gd name="T0" fmla="*/ 2235200 w 1408"/>
                  <a:gd name="T1" fmla="*/ 0 h 2152"/>
                  <a:gd name="T2" fmla="*/ 1693863 w 1408"/>
                  <a:gd name="T3" fmla="*/ 0 h 2152"/>
                  <a:gd name="T4" fmla="*/ 0 w 1408"/>
                  <a:gd name="T5" fmla="*/ 3416300 h 2152"/>
                  <a:gd name="T6" fmla="*/ 2235200 w 1408"/>
                  <a:gd name="T7" fmla="*/ 3416300 h 2152"/>
                  <a:gd name="T8" fmla="*/ 2235200 w 1408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8" h="2152">
                    <a:moveTo>
                      <a:pt x="1408" y="0"/>
                    </a:moveTo>
                    <a:lnTo>
                      <a:pt x="1067" y="0"/>
                    </a:lnTo>
                    <a:lnTo>
                      <a:pt x="0" y="2152"/>
                    </a:lnTo>
                    <a:lnTo>
                      <a:pt x="1408" y="2152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95" name="文本框 1">
            <a:extLst>
              <a:ext uri="{FF2B5EF4-FFF2-40B4-BE49-F238E27FC236}">
                <a16:creationId xmlns:a16="http://schemas.microsoft.com/office/drawing/2014/main" id="{29C7FBBE-A861-4FAA-95B7-9B3C7E9C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1" y="2857997"/>
            <a:ext cx="4984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0866673"/>
      </p:ext>
    </p:extLst>
  </p:cSld>
  <p:clrMapOvr>
    <a:masterClrMapping/>
  </p:clrMapOvr>
  <p:transition spd="slow" advClick="0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rgbClr val="000000"/>
                </a:solidFill>
              </a:rPr>
              <a:t>PART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00"/>
                </a:solidFill>
                <a:sym typeface="宋体" panose="02010600030101010101" pitchFamily="2" charset="-122"/>
              </a:rPr>
              <a:t>项目背景</a:t>
            </a:r>
          </a:p>
        </p:txBody>
      </p:sp>
    </p:spTree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B26CE83-C8F1-4FC3-BDA8-EE970CA028A5}"/>
              </a:ext>
            </a:extLst>
          </p:cNvPr>
          <p:cNvSpPr txBox="1"/>
          <p:nvPr/>
        </p:nvSpPr>
        <p:spPr>
          <a:xfrm>
            <a:off x="2587679" y="1018133"/>
            <a:ext cx="68815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现有问题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日本动漫中会出现很多的卡通人物，这些卡通人物都是漫画家花费大量的时间设计绘制出来的，那么，假设已经有了一个卡通人物的集合，那么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深度学习技术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可否帮助漫画家们根据已有的动漫人物形象，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设计出新的动漫人物形象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</a:p>
          <a:p>
            <a:endParaRPr lang="zh-CN" altLang="en-US" dirty="0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EE0D3894-3436-49A0-A68A-AB4050F61B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52" y="3324918"/>
            <a:ext cx="5274310" cy="1659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B08FAF-B7FE-43A1-BB53-4CC43D8AA8CA}"/>
              </a:ext>
            </a:extLst>
          </p:cNvPr>
          <p:cNvCxnSpPr>
            <a:cxnSpLocks/>
          </p:cNvCxnSpPr>
          <p:nvPr/>
        </p:nvCxnSpPr>
        <p:spPr>
          <a:xfrm>
            <a:off x="6494736" y="4084900"/>
            <a:ext cx="177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E431B1-7BEB-48E2-ADA8-88FA05F02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82" y="3141791"/>
            <a:ext cx="2026143" cy="20261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4FDFCA-3D93-48FD-8F30-9ED4EAE56B18}"/>
              </a:ext>
            </a:extLst>
          </p:cNvPr>
          <p:cNvSpPr txBox="1"/>
          <p:nvPr/>
        </p:nvSpPr>
        <p:spPr>
          <a:xfrm>
            <a:off x="6975169" y="3663580"/>
            <a:ext cx="81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生成</a:t>
            </a:r>
          </a:p>
        </p:txBody>
      </p:sp>
    </p:spTree>
  </p:cSld>
  <p:clrMapOvr>
    <a:masterClrMapping/>
  </p:clrMapOvr>
  <p:transition spd="slow" advClick="0" advTm="4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D9F37A3-CECC-4D99-91C2-394FE8DE44B4}"/>
              </a:ext>
            </a:extLst>
          </p:cNvPr>
          <p:cNvSpPr txBox="1"/>
          <p:nvPr/>
        </p:nvSpPr>
        <p:spPr>
          <a:xfrm>
            <a:off x="2073896" y="840846"/>
            <a:ext cx="334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生成式对抗网络：</a:t>
            </a:r>
            <a:r>
              <a:rPr lang="en-US" altLang="zh-CN" sz="2400" dirty="0"/>
              <a:t>GAN</a:t>
            </a:r>
            <a:endParaRPr lang="zh-CN" altLang="en-US" sz="2400" dirty="0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DEBCBE-7749-4DCE-AEE0-53F595B3C9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0" y="1743304"/>
            <a:ext cx="7495682" cy="3095961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23DACF-EA59-4059-BBB1-300730091B51}"/>
              </a:ext>
            </a:extLst>
          </p:cNvPr>
          <p:cNvSpPr txBox="1"/>
          <p:nvPr/>
        </p:nvSpPr>
        <p:spPr>
          <a:xfrm>
            <a:off x="2424458" y="5087114"/>
            <a:ext cx="7122504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生成器的优化目标：使判别器无法分辨出原数据集和生成的数据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判别器的优化目标：区分原数据集和生成的数据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299664"/>
      </p:ext>
    </p:extLst>
  </p:cSld>
  <p:clrMapOvr>
    <a:masterClrMapping/>
  </p:clrMapOvr>
  <p:transition spd="slow" advClick="0" advTm="4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模型介绍</a:t>
            </a:r>
          </a:p>
        </p:txBody>
      </p:sp>
    </p:spTree>
    <p:extLst>
      <p:ext uri="{BB962C8B-B14F-4D97-AF65-F5344CB8AC3E}">
        <p14:creationId xmlns:p14="http://schemas.microsoft.com/office/powerpoint/2010/main" val="942288310"/>
      </p:ext>
    </p:extLst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17198DE-C953-4565-8E8D-A74AAA590BF7}"/>
              </a:ext>
            </a:extLst>
          </p:cNvPr>
          <p:cNvSpPr txBox="1"/>
          <p:nvPr/>
        </p:nvSpPr>
        <p:spPr>
          <a:xfrm>
            <a:off x="2065639" y="794249"/>
            <a:ext cx="194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DCGAN</a:t>
            </a:r>
            <a:endParaRPr lang="zh-CN" altLang="en-US" sz="2400" b="1" dirty="0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5F93F5CC-829E-4495-98DC-57C7B5C6A80D}"/>
              </a:ext>
            </a:extLst>
          </p:cNvPr>
          <p:cNvPicPr/>
          <p:nvPr/>
        </p:nvPicPr>
        <p:blipFill rotWithShape="1">
          <a:blip r:embed="rId2"/>
          <a:srcRect b="4044"/>
          <a:stretch/>
        </p:blipFill>
        <p:spPr bwMode="auto">
          <a:xfrm>
            <a:off x="2064403" y="1186968"/>
            <a:ext cx="7371275" cy="3447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1581628-4AA5-46D1-BBB1-40FE9D10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85" y="4902994"/>
            <a:ext cx="75415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：从一个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维的随机变量开始，不断叠加使用反卷积层，最终得到的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64×64×3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判别器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层的卷积结构，以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64×64×3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大小作为输入，单独一个值作为输出，为输入判别器的图像与数据集图像同分布的概率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4353708"/>
      </p:ext>
    </p:extLst>
  </p:cSld>
  <p:clrMapOvr>
    <a:masterClrMapping/>
  </p:clrMapOvr>
  <p:transition spd="slow" advClick="0" advTm="4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17198DE-C953-4565-8E8D-A74AAA590BF7}"/>
              </a:ext>
            </a:extLst>
          </p:cNvPr>
          <p:cNvSpPr txBox="1"/>
          <p:nvPr/>
        </p:nvSpPr>
        <p:spPr>
          <a:xfrm>
            <a:off x="2065639" y="794249"/>
            <a:ext cx="194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反卷积网络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A0A646B8-DAEB-4BC4-8C1B-8502D1BF04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5742" y="1397784"/>
            <a:ext cx="3208596" cy="321510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F2AEF3A-DC84-429C-AB48-8A7A75D0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483" y="4684516"/>
            <a:ext cx="8528307" cy="170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反卷积层是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网络非常重要的一个部件。大多数卷积层会使特征图的尺寸不断变小，但反卷积层是为了使得特征图逐渐变大，甚至与最初的输入图片一致。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下层蓝色色块为输入，白色虚线色块为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的部分，上层的绿色部分为反卷积层的输出。原本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3×3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大小的特征图经过反卷积可以得到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5×5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的输出。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5" descr="[公式]">
            <a:extLst>
              <a:ext uri="{FF2B5EF4-FFF2-40B4-BE49-F238E27FC236}">
                <a16:creationId xmlns:a16="http://schemas.microsoft.com/office/drawing/2014/main" id="{161D45EB-1D0D-40C1-B7C4-BA40D90660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0700" y="-144463"/>
            <a:ext cx="304800" cy="25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5C131E4E-A6ED-402C-B06F-F4B14394E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0075" y="-144463"/>
            <a:ext cx="304800" cy="25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[公式]">
            <a:extLst>
              <a:ext uri="{FF2B5EF4-FFF2-40B4-BE49-F238E27FC236}">
                <a16:creationId xmlns:a16="http://schemas.microsoft.com/office/drawing/2014/main" id="{167D6384-35E3-43B9-9DE5-76A08049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6450" y="-144463"/>
            <a:ext cx="304800" cy="25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AB152E-A3BB-4E32-BCEB-73F94264D91F}"/>
                  </a:ext>
                </a:extLst>
              </p:cNvPr>
              <p:cNvSpPr txBox="1"/>
              <p:nvPr/>
            </p:nvSpPr>
            <p:spPr>
              <a:xfrm>
                <a:off x="8366686" y="2693367"/>
                <a:ext cx="1214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AB152E-A3BB-4E32-BCEB-73F94264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686" y="2693367"/>
                <a:ext cx="1214692" cy="369332"/>
              </a:xfrm>
              <a:prstGeom prst="rect">
                <a:avLst/>
              </a:prstGeom>
              <a:blipFill>
                <a:blip r:embed="rId3"/>
                <a:stretch>
                  <a:fillRect l="-4500" r="-4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455745"/>
      </p:ext>
    </p:extLst>
  </p:cSld>
  <p:clrMapOvr>
    <a:masterClrMapping/>
  </p:clrMapOvr>
  <p:transition spd="slow" advClick="0" advTm="4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项目代码</a:t>
            </a:r>
          </a:p>
        </p:txBody>
      </p:sp>
    </p:spTree>
    <p:extLst>
      <p:ext uri="{BB962C8B-B14F-4D97-AF65-F5344CB8AC3E}">
        <p14:creationId xmlns:p14="http://schemas.microsoft.com/office/powerpoint/2010/main" val="1463271780"/>
      </p:ext>
    </p:extLst>
  </p:cSld>
  <p:clrMapOvr>
    <a:masterClrMapping/>
  </p:clrMapOvr>
  <p:transition spd="slow" advClick="0" advTm="3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356</Words>
  <Application>Microsoft Office PowerPoint</Application>
  <PresentationFormat>宽屏</PresentationFormat>
  <Paragraphs>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Arial</vt:lpstr>
      <vt:lpstr>Broadway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MrHu</dc:creator>
  <cp:lastModifiedBy>MrHu</cp:lastModifiedBy>
  <cp:revision>41</cp:revision>
  <dcterms:created xsi:type="dcterms:W3CDTF">2021-01-08T06:41:56Z</dcterms:created>
  <dcterms:modified xsi:type="dcterms:W3CDTF">2021-01-08T10:05:55Z</dcterms:modified>
</cp:coreProperties>
</file>