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59" r:id="rId4"/>
    <p:sldId id="284" r:id="rId5"/>
    <p:sldId id="287" r:id="rId6"/>
    <p:sldId id="291" r:id="rId7"/>
    <p:sldId id="292" r:id="rId8"/>
    <p:sldId id="288" r:id="rId9"/>
    <p:sldId id="302" r:id="rId10"/>
    <p:sldId id="293" r:id="rId11"/>
    <p:sldId id="299" r:id="rId12"/>
    <p:sldId id="294" r:id="rId13"/>
    <p:sldId id="297" r:id="rId14"/>
    <p:sldId id="298" r:id="rId15"/>
    <p:sldId id="300" r:id="rId16"/>
    <p:sldId id="301" r:id="rId17"/>
    <p:sldId id="289" r:id="rId18"/>
    <p:sldId id="295" r:id="rId19"/>
    <p:sldId id="28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7891A-06EC-482B-9006-14AB7983B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1EA5B-C342-48EC-B43D-9F33B41E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10F11-4058-479B-B340-E66E7C1D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C65C5-AC7A-4482-9FB7-C699C510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F9F9F-1411-4757-BF77-5632FB5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2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BD4E-41B6-4A6E-BAB3-4AC56957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BA222-D810-4E98-8C28-777A04F9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9AEE9-9BEB-4D7D-802A-E3720178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39A46-6B5C-4783-81E9-610E5929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4D62-CECF-493C-8876-E01D6132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6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76480-05C9-4C58-9259-653745D75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775F7-E1A3-4763-BAEF-E54DF63AC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78492-AF08-4790-9988-EA8A309B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E421-F257-49AF-A406-F9D24C79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D123A-ED8C-40A8-8350-A072A380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3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EC1C-8370-4AFC-BEBD-6583440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15A9-406F-4EF6-903F-5834F171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3D7D9-7646-434D-A40D-A4447E46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F5DDD-201B-448C-A94F-C7AAD4BC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2C76E-855F-4155-8AE9-314B3EAC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4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7A65-6519-43E0-93A0-C5ECA6EE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1EEB1-CE05-49E4-ACAF-F8E574D5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8BCDC-3D63-49BA-AE14-E325672E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C8D7A-F566-4DE2-8CED-E627D96D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4469C-A403-41BF-8EB7-17B37675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3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8258-E6A8-4070-B9B5-39E1FF90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8D7F7-25FF-4335-B492-856730FB8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24813-16D9-458D-A289-E72743325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D4E59-D5B4-46B0-B070-577B60F3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0C08E-3E28-49AF-A097-DCA20D90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12443-D1D1-44FB-B1B0-2C48067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C8D45-8FC0-4543-B0E2-E70020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4FB30-EF10-4A86-8038-67EBF4F3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CCF8E-DA73-4C2C-AEDB-FD65AB56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1AB4A-6D15-4334-B2D6-A350C395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19DE5-A4B1-42EF-A385-841655F8A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9E34BF-E06C-45C4-AAE9-C9376E1F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A322D0-1FBB-4B16-B0FC-90FFD4FC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72BD8-654C-4EAA-B6D5-592E22E2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CB66-74AF-4EF9-9BBF-FAB4952D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D78982-A219-4FE4-954B-C881A0F6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19E28-9371-4374-B75C-44BCA9A5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7F907B-57F4-4A3F-BF72-FC86077D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264C7C-4CF2-45CF-BC64-FC72DCB6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432A77-9FCA-4E75-B5A8-967D28D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C5B69-00A2-4DC8-8848-E235A00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327D9-8B1B-4453-9BDA-5F1EFF46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F00E4-6FBB-46EC-8154-EE6C7C80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24993-63F0-426E-A3A2-748A84B2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34934-FF59-44EA-A35B-EF07AB76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BD7DE-5920-45B2-8E63-4C5BE88E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8C45C-18D7-44AF-BD98-1CBC6E8B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7985-3B45-47FF-8094-221E4CAF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3CD2F3-B738-4844-B20E-D36FFA400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22138-EF15-4832-A9C4-D2536A77E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63681-622F-47DD-A652-A037F51E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A836A-CC23-4294-971D-D897EF9C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3FE28-AC3E-448B-B79F-49766FEB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6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01B86A-7DE5-45C2-9346-33C6FCFC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9AC06-7836-484F-A852-9B1971BC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EBF3D-5DFA-4887-B2AF-C2C42B11C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FED2-BD8B-4506-BA88-D4E1412B6BC1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8958-A229-4CCB-AA45-0036472E4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FFBD1-5894-4548-B073-35D2326C2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9D5C-CEE7-4E48-A23D-935944FA3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5">
            <a:extLst>
              <a:ext uri="{FF2B5EF4-FFF2-40B4-BE49-F238E27FC236}">
                <a16:creationId xmlns:a16="http://schemas.microsoft.com/office/drawing/2014/main" id="{C12E60DE-CB16-4779-91BD-ED331109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1963"/>
            <a:ext cx="1300163" cy="850900"/>
          </a:xfrm>
          <a:custGeom>
            <a:avLst/>
            <a:gdLst>
              <a:gd name="T0" fmla="*/ 0 w 820"/>
              <a:gd name="T1" fmla="*/ 850900 h 536"/>
              <a:gd name="T2" fmla="*/ 0 w 820"/>
              <a:gd name="T3" fmla="*/ 0 h 536"/>
              <a:gd name="T4" fmla="*/ 1300163 w 820"/>
              <a:gd name="T5" fmla="*/ 592138 h 536"/>
              <a:gd name="T6" fmla="*/ 0 w 820"/>
              <a:gd name="T7" fmla="*/ 850900 h 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0" h="536">
                <a:moveTo>
                  <a:pt x="0" y="536"/>
                </a:moveTo>
                <a:lnTo>
                  <a:pt x="0" y="0"/>
                </a:lnTo>
                <a:lnTo>
                  <a:pt x="820" y="373"/>
                </a:lnTo>
                <a:lnTo>
                  <a:pt x="0" y="536"/>
                </a:lnTo>
                <a:close/>
              </a:path>
            </a:pathLst>
          </a:custGeom>
          <a:solidFill>
            <a:srgbClr val="E8C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Freeform 6">
            <a:extLst>
              <a:ext uri="{FF2B5EF4-FFF2-40B4-BE49-F238E27FC236}">
                <a16:creationId xmlns:a16="http://schemas.microsoft.com/office/drawing/2014/main" id="{D4305D0D-36D2-4C45-A762-93C45995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1846263" cy="1049337"/>
          </a:xfrm>
          <a:custGeom>
            <a:avLst/>
            <a:gdLst>
              <a:gd name="T0" fmla="*/ 0 w 1164"/>
              <a:gd name="T1" fmla="*/ 457200 h 661"/>
              <a:gd name="T2" fmla="*/ 1846263 w 1164"/>
              <a:gd name="T3" fmla="*/ 0 h 661"/>
              <a:gd name="T4" fmla="*/ 1300632 w 1164"/>
              <a:gd name="T5" fmla="*/ 1049337 h 661"/>
              <a:gd name="T6" fmla="*/ 0 w 1164"/>
              <a:gd name="T7" fmla="*/ 457200 h 6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661">
                <a:moveTo>
                  <a:pt x="0" y="288"/>
                </a:moveTo>
                <a:lnTo>
                  <a:pt x="1164" y="0"/>
                </a:lnTo>
                <a:lnTo>
                  <a:pt x="820" y="661"/>
                </a:lnTo>
                <a:lnTo>
                  <a:pt x="0" y="288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7">
            <a:extLst>
              <a:ext uri="{FF2B5EF4-FFF2-40B4-BE49-F238E27FC236}">
                <a16:creationId xmlns:a16="http://schemas.microsoft.com/office/drawing/2014/main" id="{3DC8287E-14EE-4FFA-8EFA-73C9F43C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2863"/>
            <a:ext cx="717550" cy="2290762"/>
          </a:xfrm>
          <a:custGeom>
            <a:avLst/>
            <a:gdLst>
              <a:gd name="T0" fmla="*/ 0 w 453"/>
              <a:gd name="T1" fmla="*/ 2290762 h 1443"/>
              <a:gd name="T2" fmla="*/ 0 w 453"/>
              <a:gd name="T3" fmla="*/ 0 h 1443"/>
              <a:gd name="T4" fmla="*/ 717550 w 453"/>
              <a:gd name="T5" fmla="*/ 1557337 h 1443"/>
              <a:gd name="T6" fmla="*/ 0 w 453"/>
              <a:gd name="T7" fmla="*/ 2290762 h 14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443">
                <a:moveTo>
                  <a:pt x="0" y="1443"/>
                </a:moveTo>
                <a:lnTo>
                  <a:pt x="0" y="0"/>
                </a:lnTo>
                <a:lnTo>
                  <a:pt x="453" y="981"/>
                </a:lnTo>
                <a:lnTo>
                  <a:pt x="0" y="1443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8">
            <a:extLst>
              <a:ext uri="{FF2B5EF4-FFF2-40B4-BE49-F238E27FC236}">
                <a16:creationId xmlns:a16="http://schemas.microsoft.com/office/drawing/2014/main" id="{7125DD94-1EA1-4717-B22F-EE64395E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2863"/>
            <a:ext cx="2314575" cy="1557337"/>
          </a:xfrm>
          <a:custGeom>
            <a:avLst/>
            <a:gdLst>
              <a:gd name="T0" fmla="*/ 0 w 1459"/>
              <a:gd name="T1" fmla="*/ 0 h 981"/>
              <a:gd name="T2" fmla="*/ 2314575 w 1459"/>
              <a:gd name="T3" fmla="*/ 398462 h 981"/>
              <a:gd name="T4" fmla="*/ 718645 w 1459"/>
              <a:gd name="T5" fmla="*/ 1557337 h 981"/>
              <a:gd name="T6" fmla="*/ 0 w 1459"/>
              <a:gd name="T7" fmla="*/ 0 h 9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981">
                <a:moveTo>
                  <a:pt x="0" y="0"/>
                </a:moveTo>
                <a:lnTo>
                  <a:pt x="1459" y="251"/>
                </a:lnTo>
                <a:lnTo>
                  <a:pt x="453" y="981"/>
                </a:lnTo>
                <a:lnTo>
                  <a:pt x="0" y="0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9">
            <a:extLst>
              <a:ext uri="{FF2B5EF4-FFF2-40B4-BE49-F238E27FC236}">
                <a16:creationId xmlns:a16="http://schemas.microsoft.com/office/drawing/2014/main" id="{E43AC4A9-83BC-4E7E-B447-9D75303F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0200"/>
            <a:ext cx="717550" cy="1446213"/>
          </a:xfrm>
          <a:custGeom>
            <a:avLst/>
            <a:gdLst>
              <a:gd name="T0" fmla="*/ 717550 w 453"/>
              <a:gd name="T1" fmla="*/ 0 h 911"/>
              <a:gd name="T2" fmla="*/ 619342 w 453"/>
              <a:gd name="T3" fmla="*/ 1446213 h 911"/>
              <a:gd name="T4" fmla="*/ 0 w 453"/>
              <a:gd name="T5" fmla="*/ 733425 h 911"/>
              <a:gd name="T6" fmla="*/ 717550 w 453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911">
                <a:moveTo>
                  <a:pt x="453" y="0"/>
                </a:moveTo>
                <a:lnTo>
                  <a:pt x="391" y="911"/>
                </a:lnTo>
                <a:lnTo>
                  <a:pt x="0" y="462"/>
                </a:lnTo>
                <a:lnTo>
                  <a:pt x="453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10">
            <a:extLst>
              <a:ext uri="{FF2B5EF4-FFF2-40B4-BE49-F238E27FC236}">
                <a16:creationId xmlns:a16="http://schemas.microsoft.com/office/drawing/2014/main" id="{4A330617-C218-4BA1-B5B3-A64C551A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5410200"/>
            <a:ext cx="1046163" cy="1446213"/>
          </a:xfrm>
          <a:custGeom>
            <a:avLst/>
            <a:gdLst>
              <a:gd name="T0" fmla="*/ 98425 w 659"/>
              <a:gd name="T1" fmla="*/ 0 h 911"/>
              <a:gd name="T2" fmla="*/ 1046163 w 659"/>
              <a:gd name="T3" fmla="*/ 1446213 h 911"/>
              <a:gd name="T4" fmla="*/ 0 w 659"/>
              <a:gd name="T5" fmla="*/ 1446213 h 911"/>
              <a:gd name="T6" fmla="*/ 98425 w 659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9" h="911">
                <a:moveTo>
                  <a:pt x="62" y="0"/>
                </a:moveTo>
                <a:lnTo>
                  <a:pt x="659" y="911"/>
                </a:lnTo>
                <a:lnTo>
                  <a:pt x="0" y="911"/>
                </a:lnTo>
                <a:lnTo>
                  <a:pt x="62" y="0"/>
                </a:lnTo>
                <a:close/>
              </a:path>
            </a:pathLst>
          </a:custGeom>
          <a:solidFill>
            <a:srgbClr val="AD23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1">
            <a:extLst>
              <a:ext uri="{FF2B5EF4-FFF2-40B4-BE49-F238E27FC236}">
                <a16:creationId xmlns:a16="http://schemas.microsoft.com/office/drawing/2014/main" id="{3ABF3CC4-637B-4401-B35F-4F3D9089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410200"/>
            <a:ext cx="1901825" cy="1446213"/>
          </a:xfrm>
          <a:custGeom>
            <a:avLst/>
            <a:gdLst>
              <a:gd name="T0" fmla="*/ 0 w 1198"/>
              <a:gd name="T1" fmla="*/ 0 h 911"/>
              <a:gd name="T2" fmla="*/ 1901825 w 1198"/>
              <a:gd name="T3" fmla="*/ 1446213 h 911"/>
              <a:gd name="T4" fmla="*/ 947738 w 1198"/>
              <a:gd name="T5" fmla="*/ 1446213 h 911"/>
              <a:gd name="T6" fmla="*/ 0 w 1198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8" h="911">
                <a:moveTo>
                  <a:pt x="0" y="0"/>
                </a:moveTo>
                <a:lnTo>
                  <a:pt x="1198" y="911"/>
                </a:lnTo>
                <a:lnTo>
                  <a:pt x="597" y="911"/>
                </a:lnTo>
                <a:lnTo>
                  <a:pt x="0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12">
            <a:extLst>
              <a:ext uri="{FF2B5EF4-FFF2-40B4-BE49-F238E27FC236}">
                <a16:creationId xmlns:a16="http://schemas.microsoft.com/office/drawing/2014/main" id="{1A5E9CBF-AEF7-4108-9CED-33995B9F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410200"/>
            <a:ext cx="2022475" cy="1446213"/>
          </a:xfrm>
          <a:custGeom>
            <a:avLst/>
            <a:gdLst>
              <a:gd name="T0" fmla="*/ 1901825 w 1274"/>
              <a:gd name="T1" fmla="*/ 1446213 h 911"/>
              <a:gd name="T2" fmla="*/ 2022475 w 1274"/>
              <a:gd name="T3" fmla="*/ 169863 h 911"/>
              <a:gd name="T4" fmla="*/ 0 w 1274"/>
              <a:gd name="T5" fmla="*/ 0 h 911"/>
              <a:gd name="T6" fmla="*/ 1901825 w 1274"/>
              <a:gd name="T7" fmla="*/ 1446213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4" h="911">
                <a:moveTo>
                  <a:pt x="1198" y="911"/>
                </a:moveTo>
                <a:lnTo>
                  <a:pt x="1274" y="107"/>
                </a:lnTo>
                <a:lnTo>
                  <a:pt x="0" y="0"/>
                </a:lnTo>
                <a:lnTo>
                  <a:pt x="1198" y="911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3">
            <a:extLst>
              <a:ext uri="{FF2B5EF4-FFF2-40B4-BE49-F238E27FC236}">
                <a16:creationId xmlns:a16="http://schemas.microsoft.com/office/drawing/2014/main" id="{F56B0CA9-2006-45FE-90AE-5B1308AF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251325"/>
            <a:ext cx="2022475" cy="1328738"/>
          </a:xfrm>
          <a:custGeom>
            <a:avLst/>
            <a:gdLst>
              <a:gd name="T0" fmla="*/ 1597025 w 1274"/>
              <a:gd name="T1" fmla="*/ 0 h 837"/>
              <a:gd name="T2" fmla="*/ 0 w 1274"/>
              <a:gd name="T3" fmla="*/ 1158875 h 837"/>
              <a:gd name="T4" fmla="*/ 2022475 w 1274"/>
              <a:gd name="T5" fmla="*/ 1328738 h 837"/>
              <a:gd name="T6" fmla="*/ 1597025 w 1274"/>
              <a:gd name="T7" fmla="*/ 0 h 8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4" h="837">
                <a:moveTo>
                  <a:pt x="1006" y="0"/>
                </a:moveTo>
                <a:lnTo>
                  <a:pt x="0" y="730"/>
                </a:lnTo>
                <a:lnTo>
                  <a:pt x="1274" y="837"/>
                </a:lnTo>
                <a:lnTo>
                  <a:pt x="1006" y="0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4">
            <a:extLst>
              <a:ext uri="{FF2B5EF4-FFF2-40B4-BE49-F238E27FC236}">
                <a16:creationId xmlns:a16="http://schemas.microsoft.com/office/drawing/2014/main" id="{3D0D5E23-DEB0-439D-A3B9-BEF5C0A0B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4251325"/>
            <a:ext cx="1555750" cy="1627188"/>
          </a:xfrm>
          <a:custGeom>
            <a:avLst/>
            <a:gdLst>
              <a:gd name="T0" fmla="*/ 0 w 980"/>
              <a:gd name="T1" fmla="*/ 0 h 1025"/>
              <a:gd name="T2" fmla="*/ 1555750 w 980"/>
              <a:gd name="T3" fmla="*/ 1627188 h 1025"/>
              <a:gd name="T4" fmla="*/ 425450 w 980"/>
              <a:gd name="T5" fmla="*/ 1328738 h 1025"/>
              <a:gd name="T6" fmla="*/ 0 w 980"/>
              <a:gd name="T7" fmla="*/ 0 h 10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025">
                <a:moveTo>
                  <a:pt x="0" y="0"/>
                </a:moveTo>
                <a:lnTo>
                  <a:pt x="980" y="1025"/>
                </a:lnTo>
                <a:lnTo>
                  <a:pt x="268" y="837"/>
                </a:lnTo>
                <a:lnTo>
                  <a:pt x="0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Freeform 15">
            <a:extLst>
              <a:ext uri="{FF2B5EF4-FFF2-40B4-BE49-F238E27FC236}">
                <a16:creationId xmlns:a16="http://schemas.microsoft.com/office/drawing/2014/main" id="{54566808-BA72-4781-BAC4-24E9A3DB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3417888"/>
            <a:ext cx="1555750" cy="2460625"/>
          </a:xfrm>
          <a:custGeom>
            <a:avLst/>
            <a:gdLst>
              <a:gd name="T0" fmla="*/ 0 w 980"/>
              <a:gd name="T1" fmla="*/ 833438 h 1550"/>
              <a:gd name="T2" fmla="*/ 903288 w 980"/>
              <a:gd name="T3" fmla="*/ 0 h 1550"/>
              <a:gd name="T4" fmla="*/ 1555750 w 980"/>
              <a:gd name="T5" fmla="*/ 2460625 h 1550"/>
              <a:gd name="T6" fmla="*/ 0 w 980"/>
              <a:gd name="T7" fmla="*/ 833438 h 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550">
                <a:moveTo>
                  <a:pt x="0" y="525"/>
                </a:moveTo>
                <a:lnTo>
                  <a:pt x="569" y="0"/>
                </a:lnTo>
                <a:lnTo>
                  <a:pt x="980" y="1550"/>
                </a:lnTo>
                <a:lnTo>
                  <a:pt x="0" y="525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6">
            <a:extLst>
              <a:ext uri="{FF2B5EF4-FFF2-40B4-BE49-F238E27FC236}">
                <a16:creationId xmlns:a16="http://schemas.microsoft.com/office/drawing/2014/main" id="{1FA97703-CE6D-4E84-B011-6B0A53A8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417888"/>
            <a:ext cx="930275" cy="2460625"/>
          </a:xfrm>
          <a:custGeom>
            <a:avLst/>
            <a:gdLst>
              <a:gd name="T0" fmla="*/ 0 w 586"/>
              <a:gd name="T1" fmla="*/ 0 h 1550"/>
              <a:gd name="T2" fmla="*/ 930275 w 586"/>
              <a:gd name="T3" fmla="*/ 600075 h 1550"/>
              <a:gd name="T4" fmla="*/ 652463 w 586"/>
              <a:gd name="T5" fmla="*/ 2460625 h 1550"/>
              <a:gd name="T6" fmla="*/ 0 w 586"/>
              <a:gd name="T7" fmla="*/ 0 h 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6" h="1550">
                <a:moveTo>
                  <a:pt x="0" y="0"/>
                </a:moveTo>
                <a:lnTo>
                  <a:pt x="586" y="378"/>
                </a:lnTo>
                <a:lnTo>
                  <a:pt x="411" y="1550"/>
                </a:lnTo>
                <a:lnTo>
                  <a:pt x="0" y="0"/>
                </a:lnTo>
                <a:close/>
              </a:path>
            </a:pathLst>
          </a:custGeom>
          <a:solidFill>
            <a:srgbClr val="952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7">
            <a:extLst>
              <a:ext uri="{FF2B5EF4-FFF2-40B4-BE49-F238E27FC236}">
                <a16:creationId xmlns:a16="http://schemas.microsoft.com/office/drawing/2014/main" id="{8930C7E5-27EA-416E-B8FE-F4802CE2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5580063"/>
            <a:ext cx="1606550" cy="1276350"/>
          </a:xfrm>
          <a:custGeom>
            <a:avLst/>
            <a:gdLst>
              <a:gd name="T0" fmla="*/ 0 w 1012"/>
              <a:gd name="T1" fmla="*/ 0 h 804"/>
              <a:gd name="T2" fmla="*/ 1606550 w 1012"/>
              <a:gd name="T3" fmla="*/ 1276350 h 804"/>
              <a:gd name="T4" fmla="*/ 1130300 w 1012"/>
              <a:gd name="T5" fmla="*/ 298450 h 804"/>
              <a:gd name="T6" fmla="*/ 0 w 1012"/>
              <a:gd name="T7" fmla="*/ 0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2" h="804">
                <a:moveTo>
                  <a:pt x="0" y="0"/>
                </a:moveTo>
                <a:lnTo>
                  <a:pt x="1012" y="804"/>
                </a:lnTo>
                <a:lnTo>
                  <a:pt x="712" y="188"/>
                </a:lnTo>
                <a:lnTo>
                  <a:pt x="0" y="0"/>
                </a:lnTo>
                <a:close/>
              </a:path>
            </a:pathLst>
          </a:custGeom>
          <a:solidFill>
            <a:srgbClr val="B622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8">
            <a:extLst>
              <a:ext uri="{FF2B5EF4-FFF2-40B4-BE49-F238E27FC236}">
                <a16:creationId xmlns:a16="http://schemas.microsoft.com/office/drawing/2014/main" id="{D4CCFEE6-30F8-416C-A5D7-A831860C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5580063"/>
            <a:ext cx="1727200" cy="1276350"/>
          </a:xfrm>
          <a:custGeom>
            <a:avLst/>
            <a:gdLst>
              <a:gd name="T0" fmla="*/ 0 w 1088"/>
              <a:gd name="T1" fmla="*/ 1276350 h 804"/>
              <a:gd name="T2" fmla="*/ 1727200 w 1088"/>
              <a:gd name="T3" fmla="*/ 1276350 h 804"/>
              <a:gd name="T4" fmla="*/ 120650 w 1088"/>
              <a:gd name="T5" fmla="*/ 0 h 804"/>
              <a:gd name="T6" fmla="*/ 0 w 1088"/>
              <a:gd name="T7" fmla="*/ 1276350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8" h="804">
                <a:moveTo>
                  <a:pt x="0" y="804"/>
                </a:moveTo>
                <a:lnTo>
                  <a:pt x="1088" y="804"/>
                </a:lnTo>
                <a:lnTo>
                  <a:pt x="76" y="0"/>
                </a:lnTo>
                <a:lnTo>
                  <a:pt x="0" y="804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9">
            <a:extLst>
              <a:ext uri="{FF2B5EF4-FFF2-40B4-BE49-F238E27FC236}">
                <a16:creationId xmlns:a16="http://schemas.microsoft.com/office/drawing/2014/main" id="{E81225AE-5A11-4C94-9B1C-F9E81DF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925888"/>
            <a:ext cx="1893888" cy="1952625"/>
          </a:xfrm>
          <a:custGeom>
            <a:avLst/>
            <a:gdLst>
              <a:gd name="T0" fmla="*/ 277813 w 1193"/>
              <a:gd name="T1" fmla="*/ 92075 h 1230"/>
              <a:gd name="T2" fmla="*/ 1893888 w 1193"/>
              <a:gd name="T3" fmla="*/ 0 h 1230"/>
              <a:gd name="T4" fmla="*/ 0 w 1193"/>
              <a:gd name="T5" fmla="*/ 1952625 h 1230"/>
              <a:gd name="T6" fmla="*/ 277813 w 1193"/>
              <a:gd name="T7" fmla="*/ 92075 h 12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3" h="1230">
                <a:moveTo>
                  <a:pt x="175" y="58"/>
                </a:moveTo>
                <a:lnTo>
                  <a:pt x="1193" y="0"/>
                </a:lnTo>
                <a:lnTo>
                  <a:pt x="0" y="1230"/>
                </a:lnTo>
                <a:lnTo>
                  <a:pt x="175" y="58"/>
                </a:lnTo>
                <a:close/>
              </a:path>
            </a:pathLst>
          </a:custGeom>
          <a:solidFill>
            <a:srgbClr val="7C4E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20">
            <a:extLst>
              <a:ext uri="{FF2B5EF4-FFF2-40B4-BE49-F238E27FC236}">
                <a16:creationId xmlns:a16="http://schemas.microsoft.com/office/drawing/2014/main" id="{E8DEBC43-013D-4CB8-8E6D-0982413A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925888"/>
            <a:ext cx="1893888" cy="2930525"/>
          </a:xfrm>
          <a:custGeom>
            <a:avLst/>
            <a:gdLst>
              <a:gd name="T0" fmla="*/ 476250 w 1193"/>
              <a:gd name="T1" fmla="*/ 2930525 h 1846"/>
              <a:gd name="T2" fmla="*/ 1893888 w 1193"/>
              <a:gd name="T3" fmla="*/ 0 h 1846"/>
              <a:gd name="T4" fmla="*/ 0 w 1193"/>
              <a:gd name="T5" fmla="*/ 1952625 h 1846"/>
              <a:gd name="T6" fmla="*/ 476250 w 1193"/>
              <a:gd name="T7" fmla="*/ 2930525 h 18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3" h="1846">
                <a:moveTo>
                  <a:pt x="300" y="1846"/>
                </a:moveTo>
                <a:lnTo>
                  <a:pt x="1193" y="0"/>
                </a:lnTo>
                <a:lnTo>
                  <a:pt x="0" y="1230"/>
                </a:lnTo>
                <a:lnTo>
                  <a:pt x="300" y="1846"/>
                </a:lnTo>
                <a:close/>
              </a:path>
            </a:pathLst>
          </a:custGeom>
          <a:solidFill>
            <a:srgbClr val="524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21">
            <a:extLst>
              <a:ext uri="{FF2B5EF4-FFF2-40B4-BE49-F238E27FC236}">
                <a16:creationId xmlns:a16="http://schemas.microsoft.com/office/drawing/2014/main" id="{30702342-5740-418A-87BE-43E5D603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2930525"/>
            <a:ext cx="427037" cy="508000"/>
          </a:xfrm>
          <a:custGeom>
            <a:avLst/>
            <a:gdLst>
              <a:gd name="T0" fmla="*/ 206375 w 269"/>
              <a:gd name="T1" fmla="*/ 0 h 320"/>
              <a:gd name="T2" fmla="*/ 0 w 269"/>
              <a:gd name="T3" fmla="*/ 508000 h 320"/>
              <a:gd name="T4" fmla="*/ 427037 w 269"/>
              <a:gd name="T5" fmla="*/ 285750 h 320"/>
              <a:gd name="T6" fmla="*/ 206375 w 269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20">
                <a:moveTo>
                  <a:pt x="130" y="0"/>
                </a:moveTo>
                <a:lnTo>
                  <a:pt x="0" y="320"/>
                </a:lnTo>
                <a:lnTo>
                  <a:pt x="269" y="180"/>
                </a:lnTo>
                <a:lnTo>
                  <a:pt x="130" y="0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Freeform 22">
            <a:extLst>
              <a:ext uri="{FF2B5EF4-FFF2-40B4-BE49-F238E27FC236}">
                <a16:creationId xmlns:a16="http://schemas.microsoft.com/office/drawing/2014/main" id="{EA23C82A-99E5-4F5C-85E8-9D50DFCA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216275"/>
            <a:ext cx="427037" cy="322263"/>
          </a:xfrm>
          <a:custGeom>
            <a:avLst/>
            <a:gdLst>
              <a:gd name="T0" fmla="*/ 0 w 269"/>
              <a:gd name="T1" fmla="*/ 222250 h 203"/>
              <a:gd name="T2" fmla="*/ 419100 w 269"/>
              <a:gd name="T3" fmla="*/ 322263 h 203"/>
              <a:gd name="T4" fmla="*/ 427037 w 269"/>
              <a:gd name="T5" fmla="*/ 0 h 203"/>
              <a:gd name="T6" fmla="*/ 0 w 269"/>
              <a:gd name="T7" fmla="*/ 222250 h 2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203">
                <a:moveTo>
                  <a:pt x="0" y="140"/>
                </a:moveTo>
                <a:lnTo>
                  <a:pt x="264" y="203"/>
                </a:lnTo>
                <a:lnTo>
                  <a:pt x="269" y="0"/>
                </a:lnTo>
                <a:lnTo>
                  <a:pt x="0" y="140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Freeform 23">
            <a:extLst>
              <a:ext uri="{FF2B5EF4-FFF2-40B4-BE49-F238E27FC236}">
                <a16:creationId xmlns:a16="http://schemas.microsoft.com/office/drawing/2014/main" id="{9A492443-6BA3-4589-AC87-7BE50B9C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43625"/>
            <a:ext cx="619125" cy="712788"/>
          </a:xfrm>
          <a:custGeom>
            <a:avLst/>
            <a:gdLst>
              <a:gd name="T0" fmla="*/ 619125 w 391"/>
              <a:gd name="T1" fmla="*/ 712788 h 449"/>
              <a:gd name="T2" fmla="*/ 0 w 391"/>
              <a:gd name="T3" fmla="*/ 712788 h 449"/>
              <a:gd name="T4" fmla="*/ 0 w 391"/>
              <a:gd name="T5" fmla="*/ 0 h 449"/>
              <a:gd name="T6" fmla="*/ 619125 w 391"/>
              <a:gd name="T7" fmla="*/ 712788 h 4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449">
                <a:moveTo>
                  <a:pt x="391" y="449"/>
                </a:moveTo>
                <a:lnTo>
                  <a:pt x="0" y="449"/>
                </a:lnTo>
                <a:lnTo>
                  <a:pt x="0" y="0"/>
                </a:lnTo>
                <a:lnTo>
                  <a:pt x="391" y="449"/>
                </a:lnTo>
                <a:close/>
              </a:path>
            </a:pathLst>
          </a:custGeom>
          <a:solidFill>
            <a:srgbClr val="E2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4">
            <a:extLst>
              <a:ext uri="{FF2B5EF4-FFF2-40B4-BE49-F238E27FC236}">
                <a16:creationId xmlns:a16="http://schemas.microsoft.com/office/drawing/2014/main" id="{122CC1E1-A369-4C88-81B1-531255FF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5038"/>
            <a:ext cx="2314575" cy="776287"/>
          </a:xfrm>
          <a:custGeom>
            <a:avLst/>
            <a:gdLst>
              <a:gd name="T0" fmla="*/ 2314575 w 1459"/>
              <a:gd name="T1" fmla="*/ 776287 h 489"/>
              <a:gd name="T2" fmla="*/ 1616554 w 1459"/>
              <a:gd name="T3" fmla="*/ 0 h 489"/>
              <a:gd name="T4" fmla="*/ 0 w 1459"/>
              <a:gd name="T5" fmla="*/ 377825 h 489"/>
              <a:gd name="T6" fmla="*/ 2314575 w 1459"/>
              <a:gd name="T7" fmla="*/ 776287 h 4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489">
                <a:moveTo>
                  <a:pt x="1459" y="489"/>
                </a:moveTo>
                <a:lnTo>
                  <a:pt x="1019" y="0"/>
                </a:lnTo>
                <a:lnTo>
                  <a:pt x="0" y="238"/>
                </a:lnTo>
                <a:lnTo>
                  <a:pt x="1459" y="489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5">
            <a:extLst>
              <a:ext uri="{FF2B5EF4-FFF2-40B4-BE49-F238E27FC236}">
                <a16:creationId xmlns:a16="http://schemas.microsoft.com/office/drawing/2014/main" id="{9CF55769-226C-4ACF-BD83-DB6099D7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1846263" cy="1308100"/>
          </a:xfrm>
          <a:custGeom>
            <a:avLst/>
            <a:gdLst>
              <a:gd name="T0" fmla="*/ 1616273 w 1164"/>
              <a:gd name="T1" fmla="*/ 930275 h 824"/>
              <a:gd name="T2" fmla="*/ 1846263 w 1164"/>
              <a:gd name="T3" fmla="*/ 0 h 824"/>
              <a:gd name="T4" fmla="*/ 0 w 1164"/>
              <a:gd name="T5" fmla="*/ 1308100 h 824"/>
              <a:gd name="T6" fmla="*/ 1616273 w 1164"/>
              <a:gd name="T7" fmla="*/ 930275 h 8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824">
                <a:moveTo>
                  <a:pt x="1019" y="586"/>
                </a:moveTo>
                <a:lnTo>
                  <a:pt x="1164" y="0"/>
                </a:lnTo>
                <a:lnTo>
                  <a:pt x="0" y="824"/>
                </a:lnTo>
                <a:lnTo>
                  <a:pt x="1019" y="586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Freeform 26">
            <a:extLst>
              <a:ext uri="{FF2B5EF4-FFF2-40B4-BE49-F238E27FC236}">
                <a16:creationId xmlns:a16="http://schemas.microsoft.com/office/drawing/2014/main" id="{C32A704D-E8BC-40BC-AAF6-F1E073C6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863"/>
            <a:ext cx="1846263" cy="1054100"/>
          </a:xfrm>
          <a:custGeom>
            <a:avLst/>
            <a:gdLst>
              <a:gd name="T0" fmla="*/ 0 w 1164"/>
              <a:gd name="T1" fmla="*/ 1054100 h 664"/>
              <a:gd name="T2" fmla="*/ 0 w 1164"/>
              <a:gd name="T3" fmla="*/ 0 h 664"/>
              <a:gd name="T4" fmla="*/ 1846263 w 1164"/>
              <a:gd name="T5" fmla="*/ 596900 h 664"/>
              <a:gd name="T6" fmla="*/ 0 w 1164"/>
              <a:gd name="T7" fmla="*/ 1054100 h 6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664">
                <a:moveTo>
                  <a:pt x="0" y="664"/>
                </a:moveTo>
                <a:lnTo>
                  <a:pt x="0" y="0"/>
                </a:lnTo>
                <a:lnTo>
                  <a:pt x="1164" y="376"/>
                </a:lnTo>
                <a:lnTo>
                  <a:pt x="0" y="664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Freeform 27">
            <a:extLst>
              <a:ext uri="{FF2B5EF4-FFF2-40B4-BE49-F238E27FC236}">
                <a16:creationId xmlns:a16="http://schemas.microsoft.com/office/drawing/2014/main" id="{59E8FA4A-2362-4158-A3DA-802D8959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3525"/>
            <a:ext cx="1366838" cy="895350"/>
          </a:xfrm>
          <a:custGeom>
            <a:avLst/>
            <a:gdLst>
              <a:gd name="T0" fmla="*/ 0 w 862"/>
              <a:gd name="T1" fmla="*/ 895350 h 564"/>
              <a:gd name="T2" fmla="*/ 0 w 862"/>
              <a:gd name="T3" fmla="*/ 0 h 564"/>
              <a:gd name="T4" fmla="*/ 1366838 w 862"/>
              <a:gd name="T5" fmla="*/ 622300 h 564"/>
              <a:gd name="T6" fmla="*/ 0 w 862"/>
              <a:gd name="T7" fmla="*/ 895350 h 5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2" h="564">
                <a:moveTo>
                  <a:pt x="0" y="564"/>
                </a:moveTo>
                <a:lnTo>
                  <a:pt x="0" y="0"/>
                </a:lnTo>
                <a:lnTo>
                  <a:pt x="862" y="392"/>
                </a:lnTo>
                <a:lnTo>
                  <a:pt x="0" y="564"/>
                </a:lnTo>
                <a:close/>
              </a:path>
            </a:pathLst>
          </a:custGeom>
          <a:solidFill>
            <a:srgbClr val="E8C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Freeform 28">
            <a:extLst>
              <a:ext uri="{FF2B5EF4-FFF2-40B4-BE49-F238E27FC236}">
                <a16:creationId xmlns:a16="http://schemas.microsoft.com/office/drawing/2014/main" id="{61B6C5E6-2ADF-4D3C-B2F9-BFC904F9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1939925" cy="1101725"/>
          </a:xfrm>
          <a:custGeom>
            <a:avLst/>
            <a:gdLst>
              <a:gd name="T0" fmla="*/ 0 w 1223"/>
              <a:gd name="T1" fmla="*/ 479425 h 694"/>
              <a:gd name="T2" fmla="*/ 1939925 w 1223"/>
              <a:gd name="T3" fmla="*/ 0 h 694"/>
              <a:gd name="T4" fmla="*/ 1367306 w 1223"/>
              <a:gd name="T5" fmla="*/ 1101725 h 694"/>
              <a:gd name="T6" fmla="*/ 0 w 1223"/>
              <a:gd name="T7" fmla="*/ 479425 h 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694">
                <a:moveTo>
                  <a:pt x="0" y="302"/>
                </a:moveTo>
                <a:lnTo>
                  <a:pt x="1223" y="0"/>
                </a:lnTo>
                <a:lnTo>
                  <a:pt x="862" y="694"/>
                </a:lnTo>
                <a:lnTo>
                  <a:pt x="0" y="302"/>
                </a:lnTo>
                <a:close/>
              </a:path>
            </a:pathLst>
          </a:custGeom>
          <a:solidFill>
            <a:srgbClr val="F8B6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Freeform 29">
            <a:extLst>
              <a:ext uri="{FF2B5EF4-FFF2-40B4-BE49-F238E27FC236}">
                <a16:creationId xmlns:a16="http://schemas.microsoft.com/office/drawing/2014/main" id="{7A765B72-C0C4-4C03-AD49-D6781D77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75"/>
            <a:ext cx="754063" cy="2408238"/>
          </a:xfrm>
          <a:custGeom>
            <a:avLst/>
            <a:gdLst>
              <a:gd name="T0" fmla="*/ 0 w 476"/>
              <a:gd name="T1" fmla="*/ 2408238 h 1517"/>
              <a:gd name="T2" fmla="*/ 0 w 476"/>
              <a:gd name="T3" fmla="*/ 0 h 1517"/>
              <a:gd name="T4" fmla="*/ 754063 w 476"/>
              <a:gd name="T5" fmla="*/ 1636713 h 1517"/>
              <a:gd name="T6" fmla="*/ 0 w 476"/>
              <a:gd name="T7" fmla="*/ 2408238 h 1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1517">
                <a:moveTo>
                  <a:pt x="0" y="1517"/>
                </a:moveTo>
                <a:lnTo>
                  <a:pt x="0" y="0"/>
                </a:lnTo>
                <a:lnTo>
                  <a:pt x="476" y="1031"/>
                </a:lnTo>
                <a:lnTo>
                  <a:pt x="0" y="1517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Freeform 30">
            <a:extLst>
              <a:ext uri="{FF2B5EF4-FFF2-40B4-BE49-F238E27FC236}">
                <a16:creationId xmlns:a16="http://schemas.microsoft.com/office/drawing/2014/main" id="{A56BE8D7-EC0D-4AC5-BB18-309F5C82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75"/>
            <a:ext cx="2433638" cy="1636713"/>
          </a:xfrm>
          <a:custGeom>
            <a:avLst/>
            <a:gdLst>
              <a:gd name="T0" fmla="*/ 0 w 1534"/>
              <a:gd name="T1" fmla="*/ 0 h 1031"/>
              <a:gd name="T2" fmla="*/ 2433638 w 1534"/>
              <a:gd name="T3" fmla="*/ 419100 h 1031"/>
              <a:gd name="T4" fmla="*/ 755158 w 1534"/>
              <a:gd name="T5" fmla="*/ 1636713 h 1031"/>
              <a:gd name="T6" fmla="*/ 0 w 1534"/>
              <a:gd name="T7" fmla="*/ 0 h 1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1031">
                <a:moveTo>
                  <a:pt x="0" y="0"/>
                </a:moveTo>
                <a:lnTo>
                  <a:pt x="1534" y="264"/>
                </a:lnTo>
                <a:lnTo>
                  <a:pt x="476" y="1031"/>
                </a:lnTo>
                <a:lnTo>
                  <a:pt x="0" y="0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31">
            <a:extLst>
              <a:ext uri="{FF2B5EF4-FFF2-40B4-BE49-F238E27FC236}">
                <a16:creationId xmlns:a16="http://schemas.microsoft.com/office/drawing/2014/main" id="{42D1FCD3-6E35-477E-8E26-12EEEFC4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5588"/>
            <a:ext cx="754063" cy="1520825"/>
          </a:xfrm>
          <a:custGeom>
            <a:avLst/>
            <a:gdLst>
              <a:gd name="T0" fmla="*/ 754063 w 476"/>
              <a:gd name="T1" fmla="*/ 0 h 958"/>
              <a:gd name="T2" fmla="*/ 651092 w 476"/>
              <a:gd name="T3" fmla="*/ 1520825 h 958"/>
              <a:gd name="T4" fmla="*/ 0 w 476"/>
              <a:gd name="T5" fmla="*/ 771525 h 958"/>
              <a:gd name="T6" fmla="*/ 754063 w 476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958">
                <a:moveTo>
                  <a:pt x="476" y="0"/>
                </a:moveTo>
                <a:lnTo>
                  <a:pt x="411" y="958"/>
                </a:lnTo>
                <a:lnTo>
                  <a:pt x="0" y="486"/>
                </a:lnTo>
                <a:lnTo>
                  <a:pt x="476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32">
            <a:extLst>
              <a:ext uri="{FF2B5EF4-FFF2-40B4-BE49-F238E27FC236}">
                <a16:creationId xmlns:a16="http://schemas.microsoft.com/office/drawing/2014/main" id="{65707057-1DC0-43FE-8A76-A9410EAB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335588"/>
            <a:ext cx="1098550" cy="1520825"/>
          </a:xfrm>
          <a:custGeom>
            <a:avLst/>
            <a:gdLst>
              <a:gd name="T0" fmla="*/ 103188 w 692"/>
              <a:gd name="T1" fmla="*/ 0 h 958"/>
              <a:gd name="T2" fmla="*/ 1098550 w 692"/>
              <a:gd name="T3" fmla="*/ 1520825 h 958"/>
              <a:gd name="T4" fmla="*/ 0 w 692"/>
              <a:gd name="T5" fmla="*/ 1520825 h 958"/>
              <a:gd name="T6" fmla="*/ 103188 w 692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2" h="958">
                <a:moveTo>
                  <a:pt x="65" y="0"/>
                </a:moveTo>
                <a:lnTo>
                  <a:pt x="692" y="958"/>
                </a:lnTo>
                <a:lnTo>
                  <a:pt x="0" y="958"/>
                </a:lnTo>
                <a:lnTo>
                  <a:pt x="65" y="0"/>
                </a:lnTo>
                <a:close/>
              </a:path>
            </a:pathLst>
          </a:custGeom>
          <a:solidFill>
            <a:srgbClr val="AD23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3">
            <a:extLst>
              <a:ext uri="{FF2B5EF4-FFF2-40B4-BE49-F238E27FC236}">
                <a16:creationId xmlns:a16="http://schemas.microsoft.com/office/drawing/2014/main" id="{8E905F62-6DF1-4F21-BDE9-52FA2D75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35588"/>
            <a:ext cx="2000250" cy="1520825"/>
          </a:xfrm>
          <a:custGeom>
            <a:avLst/>
            <a:gdLst>
              <a:gd name="T0" fmla="*/ 0 w 1260"/>
              <a:gd name="T1" fmla="*/ 0 h 958"/>
              <a:gd name="T2" fmla="*/ 2000250 w 1260"/>
              <a:gd name="T3" fmla="*/ 1520825 h 958"/>
              <a:gd name="T4" fmla="*/ 995363 w 1260"/>
              <a:gd name="T5" fmla="*/ 1520825 h 958"/>
              <a:gd name="T6" fmla="*/ 0 w 1260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0" h="958">
                <a:moveTo>
                  <a:pt x="0" y="0"/>
                </a:moveTo>
                <a:lnTo>
                  <a:pt x="1260" y="958"/>
                </a:lnTo>
                <a:lnTo>
                  <a:pt x="627" y="958"/>
                </a:lnTo>
                <a:lnTo>
                  <a:pt x="0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Freeform 34">
            <a:extLst>
              <a:ext uri="{FF2B5EF4-FFF2-40B4-BE49-F238E27FC236}">
                <a16:creationId xmlns:a16="http://schemas.microsoft.com/office/drawing/2014/main" id="{FABA5153-D250-4F1C-84DE-62D26647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35588"/>
            <a:ext cx="2127250" cy="1520825"/>
          </a:xfrm>
          <a:custGeom>
            <a:avLst/>
            <a:gdLst>
              <a:gd name="T0" fmla="*/ 2000250 w 1340"/>
              <a:gd name="T1" fmla="*/ 1520825 h 958"/>
              <a:gd name="T2" fmla="*/ 2127250 w 1340"/>
              <a:gd name="T3" fmla="*/ 179388 h 958"/>
              <a:gd name="T4" fmla="*/ 0 w 1340"/>
              <a:gd name="T5" fmla="*/ 0 h 958"/>
              <a:gd name="T6" fmla="*/ 2000250 w 1340"/>
              <a:gd name="T7" fmla="*/ 1520825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0" h="958">
                <a:moveTo>
                  <a:pt x="1260" y="958"/>
                </a:moveTo>
                <a:lnTo>
                  <a:pt x="1340" y="113"/>
                </a:lnTo>
                <a:lnTo>
                  <a:pt x="0" y="0"/>
                </a:lnTo>
                <a:lnTo>
                  <a:pt x="1260" y="958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4" name="Freeform 35">
            <a:extLst>
              <a:ext uri="{FF2B5EF4-FFF2-40B4-BE49-F238E27FC236}">
                <a16:creationId xmlns:a16="http://schemas.microsoft.com/office/drawing/2014/main" id="{CBEB1AED-FA1A-4CCC-B3FF-3CCD66C3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4117975"/>
            <a:ext cx="2127250" cy="1397000"/>
          </a:xfrm>
          <a:custGeom>
            <a:avLst/>
            <a:gdLst>
              <a:gd name="T0" fmla="*/ 1679575 w 1340"/>
              <a:gd name="T1" fmla="*/ 0 h 880"/>
              <a:gd name="T2" fmla="*/ 0 w 1340"/>
              <a:gd name="T3" fmla="*/ 1217613 h 880"/>
              <a:gd name="T4" fmla="*/ 2127250 w 1340"/>
              <a:gd name="T5" fmla="*/ 1397000 h 880"/>
              <a:gd name="T6" fmla="*/ 1679575 w 1340"/>
              <a:gd name="T7" fmla="*/ 0 h 8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0" h="880">
                <a:moveTo>
                  <a:pt x="1058" y="0"/>
                </a:moveTo>
                <a:lnTo>
                  <a:pt x="0" y="767"/>
                </a:lnTo>
                <a:lnTo>
                  <a:pt x="1340" y="880"/>
                </a:lnTo>
                <a:lnTo>
                  <a:pt x="1058" y="0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Freeform 36">
            <a:extLst>
              <a:ext uri="{FF2B5EF4-FFF2-40B4-BE49-F238E27FC236}">
                <a16:creationId xmlns:a16="http://schemas.microsoft.com/office/drawing/2014/main" id="{89273A5E-37FE-4A4A-9485-53A3E6C5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4117975"/>
            <a:ext cx="1633537" cy="1711325"/>
          </a:xfrm>
          <a:custGeom>
            <a:avLst/>
            <a:gdLst>
              <a:gd name="T0" fmla="*/ 0 w 1029"/>
              <a:gd name="T1" fmla="*/ 0 h 1078"/>
              <a:gd name="T2" fmla="*/ 1633537 w 1029"/>
              <a:gd name="T3" fmla="*/ 1711325 h 1078"/>
              <a:gd name="T4" fmla="*/ 447675 w 1029"/>
              <a:gd name="T5" fmla="*/ 1397000 h 1078"/>
              <a:gd name="T6" fmla="*/ 0 w 1029"/>
              <a:gd name="T7" fmla="*/ 0 h 10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9" h="1078">
                <a:moveTo>
                  <a:pt x="0" y="0"/>
                </a:moveTo>
                <a:lnTo>
                  <a:pt x="1029" y="1078"/>
                </a:lnTo>
                <a:lnTo>
                  <a:pt x="282" y="880"/>
                </a:lnTo>
                <a:lnTo>
                  <a:pt x="0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6" name="Freeform 37">
            <a:extLst>
              <a:ext uri="{FF2B5EF4-FFF2-40B4-BE49-F238E27FC236}">
                <a16:creationId xmlns:a16="http://schemas.microsoft.com/office/drawing/2014/main" id="{5012AFBF-B010-429E-A8A6-81A92B1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241675"/>
            <a:ext cx="1633537" cy="2587625"/>
          </a:xfrm>
          <a:custGeom>
            <a:avLst/>
            <a:gdLst>
              <a:gd name="T0" fmla="*/ 0 w 1029"/>
              <a:gd name="T1" fmla="*/ 876300 h 1630"/>
              <a:gd name="T2" fmla="*/ 949325 w 1029"/>
              <a:gd name="T3" fmla="*/ 0 h 1630"/>
              <a:gd name="T4" fmla="*/ 1633537 w 1029"/>
              <a:gd name="T5" fmla="*/ 2587625 h 1630"/>
              <a:gd name="T6" fmla="*/ 0 w 1029"/>
              <a:gd name="T7" fmla="*/ 87630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9" h="1630">
                <a:moveTo>
                  <a:pt x="0" y="552"/>
                </a:moveTo>
                <a:lnTo>
                  <a:pt x="598" y="0"/>
                </a:lnTo>
                <a:lnTo>
                  <a:pt x="1029" y="1630"/>
                </a:lnTo>
                <a:lnTo>
                  <a:pt x="0" y="552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7" name="Freeform 38">
            <a:extLst>
              <a:ext uri="{FF2B5EF4-FFF2-40B4-BE49-F238E27FC236}">
                <a16:creationId xmlns:a16="http://schemas.microsoft.com/office/drawing/2014/main" id="{7F5AACB3-1617-49D4-B357-45D68B91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241675"/>
            <a:ext cx="977900" cy="2587625"/>
          </a:xfrm>
          <a:custGeom>
            <a:avLst/>
            <a:gdLst>
              <a:gd name="T0" fmla="*/ 0 w 616"/>
              <a:gd name="T1" fmla="*/ 0 h 1630"/>
              <a:gd name="T2" fmla="*/ 977900 w 616"/>
              <a:gd name="T3" fmla="*/ 631825 h 1630"/>
              <a:gd name="T4" fmla="*/ 684213 w 616"/>
              <a:gd name="T5" fmla="*/ 2587625 h 1630"/>
              <a:gd name="T6" fmla="*/ 0 w 616"/>
              <a:gd name="T7" fmla="*/ 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6" h="1630">
                <a:moveTo>
                  <a:pt x="0" y="0"/>
                </a:moveTo>
                <a:lnTo>
                  <a:pt x="616" y="398"/>
                </a:lnTo>
                <a:lnTo>
                  <a:pt x="431" y="1630"/>
                </a:lnTo>
                <a:lnTo>
                  <a:pt x="0" y="0"/>
                </a:lnTo>
                <a:close/>
              </a:path>
            </a:pathLst>
          </a:custGeom>
          <a:solidFill>
            <a:srgbClr val="952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8" name="Freeform 39">
            <a:extLst>
              <a:ext uri="{FF2B5EF4-FFF2-40B4-BE49-F238E27FC236}">
                <a16:creationId xmlns:a16="http://schemas.microsoft.com/office/drawing/2014/main" id="{B0ED3769-C597-439F-A7A7-F32115C6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514975"/>
            <a:ext cx="1687512" cy="1341438"/>
          </a:xfrm>
          <a:custGeom>
            <a:avLst/>
            <a:gdLst>
              <a:gd name="T0" fmla="*/ 0 w 1063"/>
              <a:gd name="T1" fmla="*/ 0 h 845"/>
              <a:gd name="T2" fmla="*/ 1687512 w 1063"/>
              <a:gd name="T3" fmla="*/ 1341438 h 845"/>
              <a:gd name="T4" fmla="*/ 1185862 w 1063"/>
              <a:gd name="T5" fmla="*/ 314325 h 845"/>
              <a:gd name="T6" fmla="*/ 0 w 1063"/>
              <a:gd name="T7" fmla="*/ 0 h 8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3" h="845">
                <a:moveTo>
                  <a:pt x="0" y="0"/>
                </a:moveTo>
                <a:lnTo>
                  <a:pt x="1063" y="845"/>
                </a:lnTo>
                <a:lnTo>
                  <a:pt x="747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622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9" name="Freeform 40">
            <a:extLst>
              <a:ext uri="{FF2B5EF4-FFF2-40B4-BE49-F238E27FC236}">
                <a16:creationId xmlns:a16="http://schemas.microsoft.com/office/drawing/2014/main" id="{AB6FA77E-35C8-4613-9742-023A5883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5514975"/>
            <a:ext cx="1814512" cy="1341438"/>
          </a:xfrm>
          <a:custGeom>
            <a:avLst/>
            <a:gdLst>
              <a:gd name="T0" fmla="*/ 0 w 1143"/>
              <a:gd name="T1" fmla="*/ 1341438 h 845"/>
              <a:gd name="T2" fmla="*/ 1814512 w 1143"/>
              <a:gd name="T3" fmla="*/ 1341438 h 845"/>
              <a:gd name="T4" fmla="*/ 127000 w 1143"/>
              <a:gd name="T5" fmla="*/ 0 h 845"/>
              <a:gd name="T6" fmla="*/ 0 w 1143"/>
              <a:gd name="T7" fmla="*/ 1341438 h 8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3" h="845">
                <a:moveTo>
                  <a:pt x="0" y="845"/>
                </a:moveTo>
                <a:lnTo>
                  <a:pt x="1143" y="845"/>
                </a:lnTo>
                <a:lnTo>
                  <a:pt x="8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0" name="Freeform 41">
            <a:extLst>
              <a:ext uri="{FF2B5EF4-FFF2-40B4-BE49-F238E27FC236}">
                <a16:creationId xmlns:a16="http://schemas.microsoft.com/office/drawing/2014/main" id="{39D817B4-7E53-4456-BD7F-EDEB80B3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6663"/>
            <a:ext cx="1990725" cy="2052637"/>
          </a:xfrm>
          <a:custGeom>
            <a:avLst/>
            <a:gdLst>
              <a:gd name="T0" fmla="*/ 293688 w 1254"/>
              <a:gd name="T1" fmla="*/ 96837 h 1293"/>
              <a:gd name="T2" fmla="*/ 1990725 w 1254"/>
              <a:gd name="T3" fmla="*/ 0 h 1293"/>
              <a:gd name="T4" fmla="*/ 0 w 1254"/>
              <a:gd name="T5" fmla="*/ 2052637 h 1293"/>
              <a:gd name="T6" fmla="*/ 293688 w 1254"/>
              <a:gd name="T7" fmla="*/ 96837 h 12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4" h="1293">
                <a:moveTo>
                  <a:pt x="185" y="61"/>
                </a:moveTo>
                <a:lnTo>
                  <a:pt x="1254" y="0"/>
                </a:lnTo>
                <a:lnTo>
                  <a:pt x="0" y="1293"/>
                </a:lnTo>
                <a:lnTo>
                  <a:pt x="185" y="61"/>
                </a:lnTo>
                <a:close/>
              </a:path>
            </a:pathLst>
          </a:custGeom>
          <a:solidFill>
            <a:srgbClr val="7C4E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1" name="Freeform 42">
            <a:extLst>
              <a:ext uri="{FF2B5EF4-FFF2-40B4-BE49-F238E27FC236}">
                <a16:creationId xmlns:a16="http://schemas.microsoft.com/office/drawing/2014/main" id="{6861DB34-3A4B-4367-873C-0CA9937A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6663"/>
            <a:ext cx="1990725" cy="3079750"/>
          </a:xfrm>
          <a:custGeom>
            <a:avLst/>
            <a:gdLst>
              <a:gd name="T0" fmla="*/ 501650 w 1254"/>
              <a:gd name="T1" fmla="*/ 3079750 h 1940"/>
              <a:gd name="T2" fmla="*/ 1990725 w 1254"/>
              <a:gd name="T3" fmla="*/ 0 h 1940"/>
              <a:gd name="T4" fmla="*/ 0 w 1254"/>
              <a:gd name="T5" fmla="*/ 2052638 h 1940"/>
              <a:gd name="T6" fmla="*/ 501650 w 1254"/>
              <a:gd name="T7" fmla="*/ 3079750 h 19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4" h="1940">
                <a:moveTo>
                  <a:pt x="316" y="1940"/>
                </a:moveTo>
                <a:lnTo>
                  <a:pt x="1254" y="0"/>
                </a:lnTo>
                <a:lnTo>
                  <a:pt x="0" y="1293"/>
                </a:lnTo>
                <a:lnTo>
                  <a:pt x="316" y="1940"/>
                </a:lnTo>
                <a:close/>
              </a:path>
            </a:pathLst>
          </a:custGeom>
          <a:solidFill>
            <a:srgbClr val="524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2" name="Freeform 43">
            <a:extLst>
              <a:ext uri="{FF2B5EF4-FFF2-40B4-BE49-F238E27FC236}">
                <a16:creationId xmlns:a16="http://schemas.microsoft.com/office/drawing/2014/main" id="{17C68751-86EE-4802-A5D2-2033BE9E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2728913"/>
            <a:ext cx="449262" cy="533400"/>
          </a:xfrm>
          <a:custGeom>
            <a:avLst/>
            <a:gdLst>
              <a:gd name="T0" fmla="*/ 215900 w 283"/>
              <a:gd name="T1" fmla="*/ 0 h 336"/>
              <a:gd name="T2" fmla="*/ 0 w 283"/>
              <a:gd name="T3" fmla="*/ 533400 h 336"/>
              <a:gd name="T4" fmla="*/ 449262 w 283"/>
              <a:gd name="T5" fmla="*/ 301625 h 336"/>
              <a:gd name="T6" fmla="*/ 215900 w 283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336">
                <a:moveTo>
                  <a:pt x="136" y="0"/>
                </a:moveTo>
                <a:lnTo>
                  <a:pt x="0" y="336"/>
                </a:lnTo>
                <a:lnTo>
                  <a:pt x="283" y="190"/>
                </a:lnTo>
                <a:lnTo>
                  <a:pt x="136" y="0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" name="Freeform 44">
            <a:extLst>
              <a:ext uri="{FF2B5EF4-FFF2-40B4-BE49-F238E27FC236}">
                <a16:creationId xmlns:a16="http://schemas.microsoft.com/office/drawing/2014/main" id="{C8CF0CAC-12D3-4B6E-9AED-E57E8C72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3030538"/>
            <a:ext cx="449262" cy="338137"/>
          </a:xfrm>
          <a:custGeom>
            <a:avLst/>
            <a:gdLst>
              <a:gd name="T0" fmla="*/ 0 w 283"/>
              <a:gd name="T1" fmla="*/ 231775 h 213"/>
              <a:gd name="T2" fmla="*/ 441325 w 283"/>
              <a:gd name="T3" fmla="*/ 338137 h 213"/>
              <a:gd name="T4" fmla="*/ 449262 w 283"/>
              <a:gd name="T5" fmla="*/ 0 h 213"/>
              <a:gd name="T6" fmla="*/ 0 w 283"/>
              <a:gd name="T7" fmla="*/ 231775 h 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213">
                <a:moveTo>
                  <a:pt x="0" y="146"/>
                </a:moveTo>
                <a:lnTo>
                  <a:pt x="278" y="213"/>
                </a:lnTo>
                <a:lnTo>
                  <a:pt x="283" y="0"/>
                </a:lnTo>
                <a:lnTo>
                  <a:pt x="0" y="146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4" name="Freeform 45">
            <a:extLst>
              <a:ext uri="{FF2B5EF4-FFF2-40B4-BE49-F238E27FC236}">
                <a16:creationId xmlns:a16="http://schemas.microsoft.com/office/drawing/2014/main" id="{A6833DED-C054-437E-A51B-C5B054F0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7113"/>
            <a:ext cx="650875" cy="749300"/>
          </a:xfrm>
          <a:custGeom>
            <a:avLst/>
            <a:gdLst>
              <a:gd name="T0" fmla="*/ 650875 w 411"/>
              <a:gd name="T1" fmla="*/ 749300 h 472"/>
              <a:gd name="T2" fmla="*/ 0 w 411"/>
              <a:gd name="T3" fmla="*/ 749300 h 472"/>
              <a:gd name="T4" fmla="*/ 0 w 411"/>
              <a:gd name="T5" fmla="*/ 0 h 472"/>
              <a:gd name="T6" fmla="*/ 650875 w 411"/>
              <a:gd name="T7" fmla="*/ 749300 h 4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" h="472">
                <a:moveTo>
                  <a:pt x="411" y="472"/>
                </a:moveTo>
                <a:lnTo>
                  <a:pt x="0" y="472"/>
                </a:lnTo>
                <a:lnTo>
                  <a:pt x="0" y="0"/>
                </a:lnTo>
                <a:lnTo>
                  <a:pt x="411" y="472"/>
                </a:lnTo>
                <a:close/>
              </a:path>
            </a:pathLst>
          </a:custGeom>
          <a:solidFill>
            <a:srgbClr val="E2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5" name="Freeform 46">
            <a:extLst>
              <a:ext uri="{FF2B5EF4-FFF2-40B4-BE49-F238E27FC236}">
                <a16:creationId xmlns:a16="http://schemas.microsoft.com/office/drawing/2014/main" id="{3BBAEAA8-B359-4657-B017-EE6FDA18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2433638" cy="817562"/>
          </a:xfrm>
          <a:custGeom>
            <a:avLst/>
            <a:gdLst>
              <a:gd name="T0" fmla="*/ 2433638 w 1534"/>
              <a:gd name="T1" fmla="*/ 817562 h 515"/>
              <a:gd name="T2" fmla="*/ 1699104 w 1534"/>
              <a:gd name="T3" fmla="*/ 0 h 515"/>
              <a:gd name="T4" fmla="*/ 0 w 1534"/>
              <a:gd name="T5" fmla="*/ 398462 h 515"/>
              <a:gd name="T6" fmla="*/ 2433638 w 1534"/>
              <a:gd name="T7" fmla="*/ 817562 h 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515">
                <a:moveTo>
                  <a:pt x="1534" y="515"/>
                </a:moveTo>
                <a:lnTo>
                  <a:pt x="1071" y="0"/>
                </a:lnTo>
                <a:lnTo>
                  <a:pt x="0" y="251"/>
                </a:lnTo>
                <a:lnTo>
                  <a:pt x="1534" y="515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6" name="Freeform 47">
            <a:extLst>
              <a:ext uri="{FF2B5EF4-FFF2-40B4-BE49-F238E27FC236}">
                <a16:creationId xmlns:a16="http://schemas.microsoft.com/office/drawing/2014/main" id="{B7B5FB1B-CD83-470E-81EE-585F21CF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1939925" cy="1374775"/>
          </a:xfrm>
          <a:custGeom>
            <a:avLst/>
            <a:gdLst>
              <a:gd name="T0" fmla="*/ 1698822 w 1223"/>
              <a:gd name="T1" fmla="*/ 976313 h 866"/>
              <a:gd name="T2" fmla="*/ 1939925 w 1223"/>
              <a:gd name="T3" fmla="*/ 0 h 866"/>
              <a:gd name="T4" fmla="*/ 0 w 1223"/>
              <a:gd name="T5" fmla="*/ 1374775 h 866"/>
              <a:gd name="T6" fmla="*/ 1698822 w 1223"/>
              <a:gd name="T7" fmla="*/ 976313 h 8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866">
                <a:moveTo>
                  <a:pt x="1071" y="615"/>
                </a:moveTo>
                <a:lnTo>
                  <a:pt x="1223" y="0"/>
                </a:lnTo>
                <a:lnTo>
                  <a:pt x="0" y="866"/>
                </a:lnTo>
                <a:lnTo>
                  <a:pt x="1071" y="615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7" name="Freeform 48">
            <a:extLst>
              <a:ext uri="{FF2B5EF4-FFF2-40B4-BE49-F238E27FC236}">
                <a16:creationId xmlns:a16="http://schemas.microsoft.com/office/drawing/2014/main" id="{8346301E-61AA-463D-BC5C-0654687D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939925" cy="1108075"/>
          </a:xfrm>
          <a:custGeom>
            <a:avLst/>
            <a:gdLst>
              <a:gd name="T0" fmla="*/ 0 w 1223"/>
              <a:gd name="T1" fmla="*/ 1108075 h 698"/>
              <a:gd name="T2" fmla="*/ 0 w 1223"/>
              <a:gd name="T3" fmla="*/ 0 h 698"/>
              <a:gd name="T4" fmla="*/ 1939925 w 1223"/>
              <a:gd name="T5" fmla="*/ 628650 h 698"/>
              <a:gd name="T6" fmla="*/ 0 w 1223"/>
              <a:gd name="T7" fmla="*/ 1108075 h 6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698">
                <a:moveTo>
                  <a:pt x="0" y="698"/>
                </a:moveTo>
                <a:lnTo>
                  <a:pt x="0" y="0"/>
                </a:lnTo>
                <a:lnTo>
                  <a:pt x="1223" y="396"/>
                </a:lnTo>
                <a:lnTo>
                  <a:pt x="0" y="698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8" name="Freeform 49">
            <a:extLst>
              <a:ext uri="{FF2B5EF4-FFF2-40B4-BE49-F238E27FC236}">
                <a16:creationId xmlns:a16="http://schemas.microsoft.com/office/drawing/2014/main" id="{EFCB85DD-F516-4513-A178-2088F1149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59338"/>
            <a:ext cx="400050" cy="717550"/>
          </a:xfrm>
          <a:custGeom>
            <a:avLst/>
            <a:gdLst>
              <a:gd name="T0" fmla="*/ 74613 w 252"/>
              <a:gd name="T1" fmla="*/ 717550 h 452"/>
              <a:gd name="T2" fmla="*/ 0 w 252"/>
              <a:gd name="T3" fmla="*/ 0 h 452"/>
              <a:gd name="T4" fmla="*/ 400050 w 252"/>
              <a:gd name="T5" fmla="*/ 542925 h 452"/>
              <a:gd name="T6" fmla="*/ 74613 w 252"/>
              <a:gd name="T7" fmla="*/ 717550 h 4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" h="452">
                <a:moveTo>
                  <a:pt x="47" y="452"/>
                </a:moveTo>
                <a:lnTo>
                  <a:pt x="0" y="0"/>
                </a:lnTo>
                <a:lnTo>
                  <a:pt x="252" y="342"/>
                </a:lnTo>
                <a:lnTo>
                  <a:pt x="47" y="452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9" name="Freeform 50">
            <a:extLst>
              <a:ext uri="{FF2B5EF4-FFF2-40B4-BE49-F238E27FC236}">
                <a16:creationId xmlns:a16="http://schemas.microsoft.com/office/drawing/2014/main" id="{8344790C-8992-40F5-9661-9530DF25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59338"/>
            <a:ext cx="485775" cy="542925"/>
          </a:xfrm>
          <a:custGeom>
            <a:avLst/>
            <a:gdLst>
              <a:gd name="T0" fmla="*/ 0 w 306"/>
              <a:gd name="T1" fmla="*/ 0 h 342"/>
              <a:gd name="T2" fmla="*/ 485775 w 306"/>
              <a:gd name="T3" fmla="*/ 171450 h 342"/>
              <a:gd name="T4" fmla="*/ 400050 w 306"/>
              <a:gd name="T5" fmla="*/ 542925 h 342"/>
              <a:gd name="T6" fmla="*/ 0 w 306"/>
              <a:gd name="T7" fmla="*/ 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342">
                <a:moveTo>
                  <a:pt x="0" y="0"/>
                </a:moveTo>
                <a:lnTo>
                  <a:pt x="306" y="108"/>
                </a:lnTo>
                <a:lnTo>
                  <a:pt x="252" y="342"/>
                </a:lnTo>
                <a:lnTo>
                  <a:pt x="0" y="0"/>
                </a:lnTo>
                <a:close/>
              </a:path>
            </a:pathLst>
          </a:custGeom>
          <a:solidFill>
            <a:srgbClr val="74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0" name="Freeform 51">
            <a:extLst>
              <a:ext uri="{FF2B5EF4-FFF2-40B4-BE49-F238E27FC236}">
                <a16:creationId xmlns:a16="http://schemas.microsoft.com/office/drawing/2014/main" id="{EEA35667-7224-48C3-A911-46512120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67025"/>
            <a:ext cx="1258888" cy="2062163"/>
          </a:xfrm>
          <a:custGeom>
            <a:avLst/>
            <a:gdLst>
              <a:gd name="T0" fmla="*/ 0 w 793"/>
              <a:gd name="T1" fmla="*/ 0 h 1299"/>
              <a:gd name="T2" fmla="*/ 190500 w 793"/>
              <a:gd name="T3" fmla="*/ 2062163 h 1299"/>
              <a:gd name="T4" fmla="*/ 1258888 w 793"/>
              <a:gd name="T5" fmla="*/ 1857375 h 1299"/>
              <a:gd name="T6" fmla="*/ 0 w 793"/>
              <a:gd name="T7" fmla="*/ 0 h 12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3" h="1299">
                <a:moveTo>
                  <a:pt x="0" y="0"/>
                </a:moveTo>
                <a:lnTo>
                  <a:pt x="120" y="1299"/>
                </a:lnTo>
                <a:lnTo>
                  <a:pt x="793" y="1170"/>
                </a:lnTo>
                <a:lnTo>
                  <a:pt x="0" y="0"/>
                </a:lnTo>
                <a:close/>
              </a:path>
            </a:pathLst>
          </a:custGeom>
          <a:solidFill>
            <a:srgbClr val="5DA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Freeform 52">
            <a:extLst>
              <a:ext uri="{FF2B5EF4-FFF2-40B4-BE49-F238E27FC236}">
                <a16:creationId xmlns:a16="http://schemas.microsoft.com/office/drawing/2014/main" id="{49E8773F-75F3-43F7-98B9-50F49D38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724400"/>
            <a:ext cx="1068388" cy="2132013"/>
          </a:xfrm>
          <a:custGeom>
            <a:avLst/>
            <a:gdLst>
              <a:gd name="T0" fmla="*/ 725488 w 673"/>
              <a:gd name="T1" fmla="*/ 2132013 h 1343"/>
              <a:gd name="T2" fmla="*/ 0 w 673"/>
              <a:gd name="T3" fmla="*/ 204788 h 1343"/>
              <a:gd name="T4" fmla="*/ 1068388 w 673"/>
              <a:gd name="T5" fmla="*/ 0 h 1343"/>
              <a:gd name="T6" fmla="*/ 725488 w 673"/>
              <a:gd name="T7" fmla="*/ 2132013 h 13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3" h="1343">
                <a:moveTo>
                  <a:pt x="457" y="1343"/>
                </a:moveTo>
                <a:lnTo>
                  <a:pt x="0" y="129"/>
                </a:lnTo>
                <a:lnTo>
                  <a:pt x="673" y="0"/>
                </a:lnTo>
                <a:lnTo>
                  <a:pt x="457" y="1343"/>
                </a:lnTo>
                <a:close/>
              </a:path>
            </a:pathLst>
          </a:custGeom>
          <a:solidFill>
            <a:srgbClr val="21A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2" name="Freeform 53">
            <a:extLst>
              <a:ext uri="{FF2B5EF4-FFF2-40B4-BE49-F238E27FC236}">
                <a16:creationId xmlns:a16="http://schemas.microsoft.com/office/drawing/2014/main" id="{9EBD4C73-4F66-4AE5-9236-6468C377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929188"/>
            <a:ext cx="1233488" cy="1927225"/>
          </a:xfrm>
          <a:custGeom>
            <a:avLst/>
            <a:gdLst>
              <a:gd name="T0" fmla="*/ 0 w 777"/>
              <a:gd name="T1" fmla="*/ 949325 h 1214"/>
              <a:gd name="T2" fmla="*/ 508000 w 777"/>
              <a:gd name="T3" fmla="*/ 0 h 1214"/>
              <a:gd name="T4" fmla="*/ 1233488 w 777"/>
              <a:gd name="T5" fmla="*/ 1927225 h 1214"/>
              <a:gd name="T6" fmla="*/ 0 w 777"/>
              <a:gd name="T7" fmla="*/ 949325 h 12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7" h="1214">
                <a:moveTo>
                  <a:pt x="0" y="598"/>
                </a:moveTo>
                <a:lnTo>
                  <a:pt x="320" y="0"/>
                </a:lnTo>
                <a:lnTo>
                  <a:pt x="777" y="1214"/>
                </a:lnTo>
                <a:lnTo>
                  <a:pt x="0" y="598"/>
                </a:lnTo>
                <a:close/>
              </a:path>
            </a:pathLst>
          </a:custGeom>
          <a:solidFill>
            <a:srgbClr val="298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" name="Freeform 54">
            <a:extLst>
              <a:ext uri="{FF2B5EF4-FFF2-40B4-BE49-F238E27FC236}">
                <a16:creationId xmlns:a16="http://schemas.microsoft.com/office/drawing/2014/main" id="{F489E8C2-51F9-4906-8A66-84CC998F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5878513"/>
            <a:ext cx="1233488" cy="977900"/>
          </a:xfrm>
          <a:custGeom>
            <a:avLst/>
            <a:gdLst>
              <a:gd name="T0" fmla="*/ 0 w 777"/>
              <a:gd name="T1" fmla="*/ 0 h 616"/>
              <a:gd name="T2" fmla="*/ 14288 w 777"/>
              <a:gd name="T3" fmla="*/ 574675 h 616"/>
              <a:gd name="T4" fmla="*/ 1233488 w 777"/>
              <a:gd name="T5" fmla="*/ 977900 h 616"/>
              <a:gd name="T6" fmla="*/ 0 w 777"/>
              <a:gd name="T7" fmla="*/ 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7" h="616">
                <a:moveTo>
                  <a:pt x="0" y="0"/>
                </a:moveTo>
                <a:lnTo>
                  <a:pt x="9" y="362"/>
                </a:lnTo>
                <a:lnTo>
                  <a:pt x="777" y="616"/>
                </a:lnTo>
                <a:lnTo>
                  <a:pt x="0" y="0"/>
                </a:lnTo>
                <a:close/>
              </a:path>
            </a:pathLst>
          </a:cu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4" name="Freeform 55">
            <a:extLst>
              <a:ext uri="{FF2B5EF4-FFF2-40B4-BE49-F238E27FC236}">
                <a16:creationId xmlns:a16="http://schemas.microsoft.com/office/drawing/2014/main" id="{11126AEB-6B33-4808-8FA7-A21D5C92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878513"/>
            <a:ext cx="954088" cy="977900"/>
          </a:xfrm>
          <a:custGeom>
            <a:avLst/>
            <a:gdLst>
              <a:gd name="T0" fmla="*/ 939800 w 601"/>
              <a:gd name="T1" fmla="*/ 0 h 616"/>
              <a:gd name="T2" fmla="*/ 0 w 601"/>
              <a:gd name="T3" fmla="*/ 977900 h 616"/>
              <a:gd name="T4" fmla="*/ 954088 w 601"/>
              <a:gd name="T5" fmla="*/ 574675 h 616"/>
              <a:gd name="T6" fmla="*/ 939800 w 601"/>
              <a:gd name="T7" fmla="*/ 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1" h="616">
                <a:moveTo>
                  <a:pt x="592" y="0"/>
                </a:moveTo>
                <a:lnTo>
                  <a:pt x="0" y="616"/>
                </a:lnTo>
                <a:lnTo>
                  <a:pt x="601" y="362"/>
                </a:lnTo>
                <a:lnTo>
                  <a:pt x="592" y="0"/>
                </a:lnTo>
                <a:close/>
              </a:path>
            </a:pathLst>
          </a:custGeom>
          <a:solidFill>
            <a:srgbClr val="424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Freeform 56">
            <a:extLst>
              <a:ext uri="{FF2B5EF4-FFF2-40B4-BE49-F238E27FC236}">
                <a16:creationId xmlns:a16="http://schemas.microsoft.com/office/drawing/2014/main" id="{B02D83FC-C15F-4DCE-9450-83D8C357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5878513"/>
            <a:ext cx="2300287" cy="977900"/>
          </a:xfrm>
          <a:custGeom>
            <a:avLst/>
            <a:gdLst>
              <a:gd name="T0" fmla="*/ 0 w 1449"/>
              <a:gd name="T1" fmla="*/ 977900 h 616"/>
              <a:gd name="T2" fmla="*/ 2300287 w 1449"/>
              <a:gd name="T3" fmla="*/ 0 h 616"/>
              <a:gd name="T4" fmla="*/ 1360487 w 1449"/>
              <a:gd name="T5" fmla="*/ 977900 h 616"/>
              <a:gd name="T6" fmla="*/ 0 w 1449"/>
              <a:gd name="T7" fmla="*/ 97790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9" h="616">
                <a:moveTo>
                  <a:pt x="0" y="616"/>
                </a:moveTo>
                <a:lnTo>
                  <a:pt x="1449" y="0"/>
                </a:lnTo>
                <a:lnTo>
                  <a:pt x="857" y="616"/>
                </a:lnTo>
                <a:lnTo>
                  <a:pt x="0" y="616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6" name="Freeform 57">
            <a:extLst>
              <a:ext uri="{FF2B5EF4-FFF2-40B4-BE49-F238E27FC236}">
                <a16:creationId xmlns:a16="http://schemas.microsoft.com/office/drawing/2014/main" id="{5DB0242B-88F9-4681-AD18-78A0C25A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6453188"/>
            <a:ext cx="2173288" cy="403225"/>
          </a:xfrm>
          <a:custGeom>
            <a:avLst/>
            <a:gdLst>
              <a:gd name="T0" fmla="*/ 2173288 w 1369"/>
              <a:gd name="T1" fmla="*/ 403225 h 254"/>
              <a:gd name="T2" fmla="*/ 0 w 1369"/>
              <a:gd name="T3" fmla="*/ 403225 h 254"/>
              <a:gd name="T4" fmla="*/ 954088 w 1369"/>
              <a:gd name="T5" fmla="*/ 0 h 254"/>
              <a:gd name="T6" fmla="*/ 2173288 w 1369"/>
              <a:gd name="T7" fmla="*/ 403225 h 2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9" h="254">
                <a:moveTo>
                  <a:pt x="1369" y="254"/>
                </a:moveTo>
                <a:lnTo>
                  <a:pt x="0" y="254"/>
                </a:lnTo>
                <a:lnTo>
                  <a:pt x="601" y="0"/>
                </a:lnTo>
                <a:lnTo>
                  <a:pt x="1369" y="254"/>
                </a:lnTo>
                <a:close/>
              </a:path>
            </a:pathLst>
          </a:custGeom>
          <a:solidFill>
            <a:srgbClr val="293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7" name="Freeform 58">
            <a:extLst>
              <a:ext uri="{FF2B5EF4-FFF2-40B4-BE49-F238E27FC236}">
                <a16:creationId xmlns:a16="http://schemas.microsoft.com/office/drawing/2014/main" id="{19DA16BC-402D-4160-AD7A-2C7B2EE28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5661025"/>
            <a:ext cx="976312" cy="1195388"/>
          </a:xfrm>
          <a:custGeom>
            <a:avLst/>
            <a:gdLst>
              <a:gd name="T0" fmla="*/ 0 w 615"/>
              <a:gd name="T1" fmla="*/ 1195388 h 753"/>
              <a:gd name="T2" fmla="*/ 633412 w 615"/>
              <a:gd name="T3" fmla="*/ 0 h 753"/>
              <a:gd name="T4" fmla="*/ 976312 w 615"/>
              <a:gd name="T5" fmla="*/ 1195388 h 753"/>
              <a:gd name="T6" fmla="*/ 0 w 615"/>
              <a:gd name="T7" fmla="*/ 1195388 h 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5" h="753">
                <a:moveTo>
                  <a:pt x="0" y="753"/>
                </a:moveTo>
                <a:lnTo>
                  <a:pt x="399" y="0"/>
                </a:lnTo>
                <a:lnTo>
                  <a:pt x="615" y="753"/>
                </a:lnTo>
                <a:lnTo>
                  <a:pt x="0" y="753"/>
                </a:lnTo>
                <a:close/>
              </a:path>
            </a:pathLst>
          </a:custGeom>
          <a:solidFill>
            <a:srgbClr val="93C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8" name="Freeform 59">
            <a:extLst>
              <a:ext uri="{FF2B5EF4-FFF2-40B4-BE49-F238E27FC236}">
                <a16:creationId xmlns:a16="http://schemas.microsoft.com/office/drawing/2014/main" id="{624244AA-E947-4E10-A763-EC57196D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67025"/>
            <a:ext cx="1519238" cy="1857375"/>
          </a:xfrm>
          <a:custGeom>
            <a:avLst/>
            <a:gdLst>
              <a:gd name="T0" fmla="*/ 1519238 w 957"/>
              <a:gd name="T1" fmla="*/ 1189038 h 1170"/>
              <a:gd name="T2" fmla="*/ 1258888 w 957"/>
              <a:gd name="T3" fmla="*/ 1857375 h 1170"/>
              <a:gd name="T4" fmla="*/ 0 w 957"/>
              <a:gd name="T5" fmla="*/ 0 h 1170"/>
              <a:gd name="T6" fmla="*/ 1519238 w 957"/>
              <a:gd name="T7" fmla="*/ 1189038 h 11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7" h="1170">
                <a:moveTo>
                  <a:pt x="957" y="749"/>
                </a:moveTo>
                <a:lnTo>
                  <a:pt x="793" y="1170"/>
                </a:lnTo>
                <a:lnTo>
                  <a:pt x="0" y="0"/>
                </a:lnTo>
                <a:lnTo>
                  <a:pt x="957" y="749"/>
                </a:lnTo>
                <a:close/>
              </a:path>
            </a:pathLst>
          </a:custGeom>
          <a:solidFill>
            <a:srgbClr val="4CB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9" name="Freeform 60">
            <a:extLst>
              <a:ext uri="{FF2B5EF4-FFF2-40B4-BE49-F238E27FC236}">
                <a16:creationId xmlns:a16="http://schemas.microsoft.com/office/drawing/2014/main" id="{FC25C3B3-B36E-4DD6-8E56-92011747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4056063"/>
            <a:ext cx="1000125" cy="1604962"/>
          </a:xfrm>
          <a:custGeom>
            <a:avLst/>
            <a:gdLst>
              <a:gd name="T0" fmla="*/ 1000125 w 630"/>
              <a:gd name="T1" fmla="*/ 474662 h 1011"/>
              <a:gd name="T2" fmla="*/ 30163 w 630"/>
              <a:gd name="T3" fmla="*/ 1604962 h 1011"/>
              <a:gd name="T4" fmla="*/ 0 w 630"/>
              <a:gd name="T5" fmla="*/ 0 h 1011"/>
              <a:gd name="T6" fmla="*/ 1000125 w 630"/>
              <a:gd name="T7" fmla="*/ 474662 h 1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0" h="1011">
                <a:moveTo>
                  <a:pt x="630" y="299"/>
                </a:moveTo>
                <a:lnTo>
                  <a:pt x="19" y="1011"/>
                </a:lnTo>
                <a:lnTo>
                  <a:pt x="0" y="0"/>
                </a:lnTo>
                <a:lnTo>
                  <a:pt x="630" y="299"/>
                </a:lnTo>
                <a:close/>
              </a:path>
            </a:pathLst>
          </a:cu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0" name="Freeform 61">
            <a:extLst>
              <a:ext uri="{FF2B5EF4-FFF2-40B4-BE49-F238E27FC236}">
                <a16:creationId xmlns:a16="http://schemas.microsoft.com/office/drawing/2014/main" id="{D275A476-0AEA-407F-BEB9-C0828274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2668588"/>
            <a:ext cx="998537" cy="1860550"/>
          </a:xfrm>
          <a:custGeom>
            <a:avLst/>
            <a:gdLst>
              <a:gd name="T0" fmla="*/ 0 w 629"/>
              <a:gd name="T1" fmla="*/ 1387475 h 1172"/>
              <a:gd name="T2" fmla="*/ 520700 w 629"/>
              <a:gd name="T3" fmla="*/ 0 h 1172"/>
              <a:gd name="T4" fmla="*/ 998537 w 629"/>
              <a:gd name="T5" fmla="*/ 1860550 h 1172"/>
              <a:gd name="T6" fmla="*/ 0 w 629"/>
              <a:gd name="T7" fmla="*/ 1387475 h 11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9" h="1172">
                <a:moveTo>
                  <a:pt x="0" y="874"/>
                </a:moveTo>
                <a:lnTo>
                  <a:pt x="328" y="0"/>
                </a:lnTo>
                <a:lnTo>
                  <a:pt x="629" y="1172"/>
                </a:lnTo>
                <a:lnTo>
                  <a:pt x="0" y="874"/>
                </a:lnTo>
                <a:close/>
              </a:path>
            </a:pathLst>
          </a:custGeom>
          <a:solidFill>
            <a:srgbClr val="65B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1" name="Freeform 62">
            <a:extLst>
              <a:ext uri="{FF2B5EF4-FFF2-40B4-BE49-F238E27FC236}">
                <a16:creationId xmlns:a16="http://schemas.microsoft.com/office/drawing/2014/main" id="{D98288B6-3508-456A-95EE-BD4CAF69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263" y="2668588"/>
            <a:ext cx="1524000" cy="2509837"/>
          </a:xfrm>
          <a:custGeom>
            <a:avLst/>
            <a:gdLst>
              <a:gd name="T0" fmla="*/ 479425 w 960"/>
              <a:gd name="T1" fmla="*/ 1862137 h 1581"/>
              <a:gd name="T2" fmla="*/ 477838 w 960"/>
              <a:gd name="T3" fmla="*/ 1860550 h 1581"/>
              <a:gd name="T4" fmla="*/ 0 w 960"/>
              <a:gd name="T5" fmla="*/ 0 h 1581"/>
              <a:gd name="T6" fmla="*/ 1524000 w 960"/>
              <a:gd name="T7" fmla="*/ 2509837 h 1581"/>
              <a:gd name="T8" fmla="*/ 479425 w 960"/>
              <a:gd name="T9" fmla="*/ 1862137 h 1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1581">
                <a:moveTo>
                  <a:pt x="302" y="1173"/>
                </a:moveTo>
                <a:lnTo>
                  <a:pt x="301" y="1172"/>
                </a:lnTo>
                <a:lnTo>
                  <a:pt x="0" y="0"/>
                </a:lnTo>
                <a:lnTo>
                  <a:pt x="960" y="1581"/>
                </a:lnTo>
                <a:lnTo>
                  <a:pt x="302" y="1173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2" name="Freeform 63">
            <a:extLst>
              <a:ext uri="{FF2B5EF4-FFF2-40B4-BE49-F238E27FC236}">
                <a16:creationId xmlns:a16="http://schemas.microsoft.com/office/drawing/2014/main" id="{4C88A747-1026-4F3A-B299-530F411A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263" y="2665413"/>
            <a:ext cx="2224087" cy="2513012"/>
          </a:xfrm>
          <a:custGeom>
            <a:avLst/>
            <a:gdLst>
              <a:gd name="T0" fmla="*/ 2224087 w 1401"/>
              <a:gd name="T1" fmla="*/ 2020887 h 1583"/>
              <a:gd name="T2" fmla="*/ 1524000 w 1401"/>
              <a:gd name="T3" fmla="*/ 2513012 h 1583"/>
              <a:gd name="T4" fmla="*/ 0 w 1401"/>
              <a:gd name="T5" fmla="*/ 3175 h 1583"/>
              <a:gd name="T6" fmla="*/ 14287 w 1401"/>
              <a:gd name="T7" fmla="*/ 0 h 1583"/>
              <a:gd name="T8" fmla="*/ 2224087 w 1401"/>
              <a:gd name="T9" fmla="*/ 1439862 h 1583"/>
              <a:gd name="T10" fmla="*/ 2224087 w 1401"/>
              <a:gd name="T11" fmla="*/ 2020887 h 15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1" h="1583">
                <a:moveTo>
                  <a:pt x="1401" y="1273"/>
                </a:moveTo>
                <a:lnTo>
                  <a:pt x="960" y="1583"/>
                </a:lnTo>
                <a:lnTo>
                  <a:pt x="0" y="2"/>
                </a:lnTo>
                <a:lnTo>
                  <a:pt x="9" y="0"/>
                </a:lnTo>
                <a:lnTo>
                  <a:pt x="1401" y="907"/>
                </a:lnTo>
                <a:lnTo>
                  <a:pt x="1401" y="1273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" name="Freeform 64">
            <a:extLst>
              <a:ext uri="{FF2B5EF4-FFF2-40B4-BE49-F238E27FC236}">
                <a16:creationId xmlns:a16="http://schemas.microsoft.com/office/drawing/2014/main" id="{89E38A98-1B31-4B4D-9B4C-ABE24BC4B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550" y="2665413"/>
            <a:ext cx="2209800" cy="1439862"/>
          </a:xfrm>
          <a:custGeom>
            <a:avLst/>
            <a:gdLst>
              <a:gd name="T0" fmla="*/ 2209800 w 1392"/>
              <a:gd name="T1" fmla="*/ 1439862 h 907"/>
              <a:gd name="T2" fmla="*/ 0 w 1392"/>
              <a:gd name="T3" fmla="*/ 0 h 907"/>
              <a:gd name="T4" fmla="*/ 2209800 w 1392"/>
              <a:gd name="T5" fmla="*/ 379412 h 907"/>
              <a:gd name="T6" fmla="*/ 2209800 w 1392"/>
              <a:gd name="T7" fmla="*/ 1439862 h 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907">
                <a:moveTo>
                  <a:pt x="1392" y="907"/>
                </a:moveTo>
                <a:lnTo>
                  <a:pt x="0" y="0"/>
                </a:lnTo>
                <a:lnTo>
                  <a:pt x="1392" y="239"/>
                </a:lnTo>
                <a:lnTo>
                  <a:pt x="1392" y="907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4" name="Freeform 65">
            <a:extLst>
              <a:ext uri="{FF2B5EF4-FFF2-40B4-BE49-F238E27FC236}">
                <a16:creationId xmlns:a16="http://schemas.microsoft.com/office/drawing/2014/main" id="{E8140C5E-63DF-4ED9-A0BE-4B15E8AA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63" y="4686300"/>
            <a:ext cx="700087" cy="2170113"/>
          </a:xfrm>
          <a:custGeom>
            <a:avLst/>
            <a:gdLst>
              <a:gd name="T0" fmla="*/ 700087 w 441"/>
              <a:gd name="T1" fmla="*/ 0 h 1367"/>
              <a:gd name="T2" fmla="*/ 0 w 441"/>
              <a:gd name="T3" fmla="*/ 492125 h 1367"/>
              <a:gd name="T4" fmla="*/ 700087 w 441"/>
              <a:gd name="T5" fmla="*/ 2170113 h 1367"/>
              <a:gd name="T6" fmla="*/ 700087 w 441"/>
              <a:gd name="T7" fmla="*/ 0 h 13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" h="1367">
                <a:moveTo>
                  <a:pt x="441" y="0"/>
                </a:moveTo>
                <a:lnTo>
                  <a:pt x="0" y="310"/>
                </a:lnTo>
                <a:lnTo>
                  <a:pt x="441" y="1367"/>
                </a:lnTo>
                <a:lnTo>
                  <a:pt x="441" y="0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5" name="Freeform 66">
            <a:extLst>
              <a:ext uri="{FF2B5EF4-FFF2-40B4-BE49-F238E27FC236}">
                <a16:creationId xmlns:a16="http://schemas.microsoft.com/office/drawing/2014/main" id="{6C401D7E-2F83-4616-8BC4-1901FA24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688" y="4530725"/>
            <a:ext cx="1744662" cy="2325688"/>
          </a:xfrm>
          <a:custGeom>
            <a:avLst/>
            <a:gdLst>
              <a:gd name="T0" fmla="*/ 785812 w 1099"/>
              <a:gd name="T1" fmla="*/ 2325688 h 1465"/>
              <a:gd name="T2" fmla="*/ 1744662 w 1099"/>
              <a:gd name="T3" fmla="*/ 2325688 h 1465"/>
              <a:gd name="T4" fmla="*/ 1044575 w 1099"/>
              <a:gd name="T5" fmla="*/ 647700 h 1465"/>
              <a:gd name="T6" fmla="*/ 0 w 1099"/>
              <a:gd name="T7" fmla="*/ 0 h 1465"/>
              <a:gd name="T8" fmla="*/ 785812 w 1099"/>
              <a:gd name="T9" fmla="*/ 2325688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9" h="1465">
                <a:moveTo>
                  <a:pt x="495" y="1465"/>
                </a:moveTo>
                <a:lnTo>
                  <a:pt x="1099" y="1465"/>
                </a:lnTo>
                <a:lnTo>
                  <a:pt x="658" y="408"/>
                </a:lnTo>
                <a:lnTo>
                  <a:pt x="0" y="0"/>
                </a:lnTo>
                <a:lnTo>
                  <a:pt x="495" y="1465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6" name="Freeform 67">
            <a:extLst>
              <a:ext uri="{FF2B5EF4-FFF2-40B4-BE49-F238E27FC236}">
                <a16:creationId xmlns:a16="http://schemas.microsoft.com/office/drawing/2014/main" id="{8F98F7CF-7EFF-4B55-AB19-28100BD4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4530725"/>
            <a:ext cx="1755775" cy="2325688"/>
          </a:xfrm>
          <a:custGeom>
            <a:avLst/>
            <a:gdLst>
              <a:gd name="T0" fmla="*/ 1181100 w 1106"/>
              <a:gd name="T1" fmla="*/ 2325688 h 1465"/>
              <a:gd name="T2" fmla="*/ 0 w 1106"/>
              <a:gd name="T3" fmla="*/ 1130300 h 1465"/>
              <a:gd name="T4" fmla="*/ 969963 w 1106"/>
              <a:gd name="T5" fmla="*/ 0 h 1465"/>
              <a:gd name="T6" fmla="*/ 1755775 w 1106"/>
              <a:gd name="T7" fmla="*/ 2325688 h 1465"/>
              <a:gd name="T8" fmla="*/ 1181100 w 1106"/>
              <a:gd name="T9" fmla="*/ 2325688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1465">
                <a:moveTo>
                  <a:pt x="744" y="1465"/>
                </a:moveTo>
                <a:lnTo>
                  <a:pt x="0" y="712"/>
                </a:lnTo>
                <a:lnTo>
                  <a:pt x="611" y="0"/>
                </a:lnTo>
                <a:lnTo>
                  <a:pt x="1106" y="1465"/>
                </a:lnTo>
                <a:lnTo>
                  <a:pt x="744" y="1465"/>
                </a:lnTo>
                <a:close/>
              </a:path>
            </a:pathLst>
          </a:custGeom>
          <a:solidFill>
            <a:srgbClr val="E9D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7" name="Freeform 68">
            <a:extLst>
              <a:ext uri="{FF2B5EF4-FFF2-40B4-BE49-F238E27FC236}">
                <a16:creationId xmlns:a16="http://schemas.microsoft.com/office/drawing/2014/main" id="{1D004F33-DFD0-4A42-8CBB-CE429330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5661025"/>
            <a:ext cx="1181100" cy="1195388"/>
          </a:xfrm>
          <a:custGeom>
            <a:avLst/>
            <a:gdLst>
              <a:gd name="T0" fmla="*/ 342900 w 744"/>
              <a:gd name="T1" fmla="*/ 1195388 h 753"/>
              <a:gd name="T2" fmla="*/ 1181100 w 744"/>
              <a:gd name="T3" fmla="*/ 1195388 h 753"/>
              <a:gd name="T4" fmla="*/ 0 w 744"/>
              <a:gd name="T5" fmla="*/ 0 h 753"/>
              <a:gd name="T6" fmla="*/ 342900 w 744"/>
              <a:gd name="T7" fmla="*/ 1195388 h 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753">
                <a:moveTo>
                  <a:pt x="216" y="753"/>
                </a:moveTo>
                <a:lnTo>
                  <a:pt x="744" y="753"/>
                </a:lnTo>
                <a:lnTo>
                  <a:pt x="0" y="0"/>
                </a:lnTo>
                <a:lnTo>
                  <a:pt x="216" y="753"/>
                </a:lnTo>
                <a:close/>
              </a:path>
            </a:pathLst>
          </a:custGeom>
          <a:solidFill>
            <a:srgbClr val="B2C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8" name="Freeform 69">
            <a:extLst>
              <a:ext uri="{FF2B5EF4-FFF2-40B4-BE49-F238E27FC236}">
                <a16:creationId xmlns:a16="http://schemas.microsoft.com/office/drawing/2014/main" id="{AD22D17D-020D-4DC3-B392-2690B5D3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4724400"/>
            <a:ext cx="633412" cy="2132013"/>
          </a:xfrm>
          <a:custGeom>
            <a:avLst/>
            <a:gdLst>
              <a:gd name="T0" fmla="*/ 0 w 399"/>
              <a:gd name="T1" fmla="*/ 2132013 h 1343"/>
              <a:gd name="T2" fmla="*/ 633412 w 399"/>
              <a:gd name="T3" fmla="*/ 938213 h 1343"/>
              <a:gd name="T4" fmla="*/ 342900 w 399"/>
              <a:gd name="T5" fmla="*/ 0 h 1343"/>
              <a:gd name="T6" fmla="*/ 0 w 399"/>
              <a:gd name="T7" fmla="*/ 2132013 h 13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9" h="1343">
                <a:moveTo>
                  <a:pt x="0" y="1343"/>
                </a:moveTo>
                <a:lnTo>
                  <a:pt x="399" y="591"/>
                </a:lnTo>
                <a:lnTo>
                  <a:pt x="216" y="0"/>
                </a:lnTo>
                <a:lnTo>
                  <a:pt x="0" y="1343"/>
                </a:lnTo>
                <a:close/>
              </a:path>
            </a:pathLst>
          </a:custGeom>
          <a:solidFill>
            <a:srgbClr val="148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9" name="Freeform 70">
            <a:extLst>
              <a:ext uri="{FF2B5EF4-FFF2-40B4-BE49-F238E27FC236}">
                <a16:creationId xmlns:a16="http://schemas.microsoft.com/office/drawing/2014/main" id="{74076EBC-0D95-4C70-A4B5-B29148D3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4056063"/>
            <a:ext cx="290512" cy="1606550"/>
          </a:xfrm>
          <a:custGeom>
            <a:avLst/>
            <a:gdLst>
              <a:gd name="T0" fmla="*/ 290512 w 183"/>
              <a:gd name="T1" fmla="*/ 1606550 h 1012"/>
              <a:gd name="T2" fmla="*/ 290512 w 183"/>
              <a:gd name="T3" fmla="*/ 1604963 h 1012"/>
              <a:gd name="T4" fmla="*/ 260350 w 183"/>
              <a:gd name="T5" fmla="*/ 0 h 1012"/>
              <a:gd name="T6" fmla="*/ 0 w 183"/>
              <a:gd name="T7" fmla="*/ 668338 h 1012"/>
              <a:gd name="T8" fmla="*/ 290512 w 183"/>
              <a:gd name="T9" fmla="*/ 1606550 h 10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1012">
                <a:moveTo>
                  <a:pt x="183" y="1012"/>
                </a:moveTo>
                <a:lnTo>
                  <a:pt x="183" y="1011"/>
                </a:lnTo>
                <a:lnTo>
                  <a:pt x="164" y="0"/>
                </a:lnTo>
                <a:lnTo>
                  <a:pt x="0" y="421"/>
                </a:lnTo>
                <a:lnTo>
                  <a:pt x="183" y="1012"/>
                </a:lnTo>
                <a:close/>
              </a:path>
            </a:pathLst>
          </a:custGeom>
          <a:solidFill>
            <a:srgbClr val="2462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0" name="Freeform 71">
            <a:extLst>
              <a:ext uri="{FF2B5EF4-FFF2-40B4-BE49-F238E27FC236}">
                <a16:creationId xmlns:a16="http://schemas.microsoft.com/office/drawing/2014/main" id="{14EE8FDC-5CFC-448A-A21D-E53E99A7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222625"/>
            <a:ext cx="327025" cy="257175"/>
          </a:xfrm>
          <a:custGeom>
            <a:avLst/>
            <a:gdLst>
              <a:gd name="T0" fmla="*/ 157163 w 206"/>
              <a:gd name="T1" fmla="*/ 0 h 162"/>
              <a:gd name="T2" fmla="*/ 0 w 206"/>
              <a:gd name="T3" fmla="*/ 257175 h 162"/>
              <a:gd name="T4" fmla="*/ 327025 w 206"/>
              <a:gd name="T5" fmla="*/ 185738 h 162"/>
              <a:gd name="T6" fmla="*/ 157163 w 206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" h="162">
                <a:moveTo>
                  <a:pt x="99" y="0"/>
                </a:moveTo>
                <a:lnTo>
                  <a:pt x="0" y="162"/>
                </a:lnTo>
                <a:lnTo>
                  <a:pt x="206" y="117"/>
                </a:lnTo>
                <a:lnTo>
                  <a:pt x="99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1" name="Freeform 72">
            <a:extLst>
              <a:ext uri="{FF2B5EF4-FFF2-40B4-BE49-F238E27FC236}">
                <a16:creationId xmlns:a16="http://schemas.microsoft.com/office/drawing/2014/main" id="{1C28848E-0937-43A7-8E20-0CA02715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408363"/>
            <a:ext cx="327025" cy="188912"/>
          </a:xfrm>
          <a:custGeom>
            <a:avLst/>
            <a:gdLst>
              <a:gd name="T0" fmla="*/ 0 w 206"/>
              <a:gd name="T1" fmla="*/ 71437 h 119"/>
              <a:gd name="T2" fmla="*/ 265113 w 206"/>
              <a:gd name="T3" fmla="*/ 188912 h 119"/>
              <a:gd name="T4" fmla="*/ 327025 w 206"/>
              <a:gd name="T5" fmla="*/ 0 h 119"/>
              <a:gd name="T6" fmla="*/ 0 w 206"/>
              <a:gd name="T7" fmla="*/ 71437 h 1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" h="119">
                <a:moveTo>
                  <a:pt x="0" y="45"/>
                </a:moveTo>
                <a:lnTo>
                  <a:pt x="167" y="119"/>
                </a:lnTo>
                <a:lnTo>
                  <a:pt x="206" y="0"/>
                </a:lnTo>
                <a:lnTo>
                  <a:pt x="0" y="45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2" name="Freeform 73">
            <a:extLst>
              <a:ext uri="{FF2B5EF4-FFF2-40B4-BE49-F238E27FC236}">
                <a16:creationId xmlns:a16="http://schemas.microsoft.com/office/drawing/2014/main" id="{4F10D8B7-607E-4A33-BC8C-5533DF66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678363"/>
            <a:ext cx="415925" cy="782637"/>
          </a:xfrm>
          <a:custGeom>
            <a:avLst/>
            <a:gdLst>
              <a:gd name="T0" fmla="*/ 77788 w 262"/>
              <a:gd name="T1" fmla="*/ 782637 h 493"/>
              <a:gd name="T2" fmla="*/ 0 w 262"/>
              <a:gd name="T3" fmla="*/ 0 h 493"/>
              <a:gd name="T4" fmla="*/ 415925 w 262"/>
              <a:gd name="T5" fmla="*/ 593725 h 493"/>
              <a:gd name="T6" fmla="*/ 77788 w 262"/>
              <a:gd name="T7" fmla="*/ 782637 h 4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2" h="493">
                <a:moveTo>
                  <a:pt x="49" y="493"/>
                </a:moveTo>
                <a:lnTo>
                  <a:pt x="0" y="0"/>
                </a:lnTo>
                <a:lnTo>
                  <a:pt x="262" y="374"/>
                </a:lnTo>
                <a:lnTo>
                  <a:pt x="49" y="493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" name="Freeform 74">
            <a:extLst>
              <a:ext uri="{FF2B5EF4-FFF2-40B4-BE49-F238E27FC236}">
                <a16:creationId xmlns:a16="http://schemas.microsoft.com/office/drawing/2014/main" id="{C0897AC8-EC70-49B1-9A93-C2D5CD29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678363"/>
            <a:ext cx="504825" cy="593725"/>
          </a:xfrm>
          <a:custGeom>
            <a:avLst/>
            <a:gdLst>
              <a:gd name="T0" fmla="*/ 0 w 318"/>
              <a:gd name="T1" fmla="*/ 0 h 374"/>
              <a:gd name="T2" fmla="*/ 504825 w 318"/>
              <a:gd name="T3" fmla="*/ 188913 h 374"/>
              <a:gd name="T4" fmla="*/ 415925 w 318"/>
              <a:gd name="T5" fmla="*/ 593725 h 374"/>
              <a:gd name="T6" fmla="*/ 0 w 318"/>
              <a:gd name="T7" fmla="*/ 0 h 3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8" h="374">
                <a:moveTo>
                  <a:pt x="0" y="0"/>
                </a:moveTo>
                <a:lnTo>
                  <a:pt x="318" y="119"/>
                </a:lnTo>
                <a:lnTo>
                  <a:pt x="262" y="374"/>
                </a:lnTo>
                <a:lnTo>
                  <a:pt x="0" y="0"/>
                </a:lnTo>
                <a:close/>
              </a:path>
            </a:pathLst>
          </a:custGeom>
          <a:solidFill>
            <a:srgbClr val="74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" name="Freeform 75">
            <a:extLst>
              <a:ext uri="{FF2B5EF4-FFF2-40B4-BE49-F238E27FC236}">
                <a16:creationId xmlns:a16="http://schemas.microsoft.com/office/drawing/2014/main" id="{36BA84E2-EBF5-4C01-A60C-9081215A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06663"/>
            <a:ext cx="1306513" cy="2249487"/>
          </a:xfrm>
          <a:custGeom>
            <a:avLst/>
            <a:gdLst>
              <a:gd name="T0" fmla="*/ 0 w 823"/>
              <a:gd name="T1" fmla="*/ 0 h 1417"/>
              <a:gd name="T2" fmla="*/ 198438 w 823"/>
              <a:gd name="T3" fmla="*/ 2249487 h 1417"/>
              <a:gd name="T4" fmla="*/ 1306513 w 823"/>
              <a:gd name="T5" fmla="*/ 2025650 h 1417"/>
              <a:gd name="T6" fmla="*/ 0 w 823"/>
              <a:gd name="T7" fmla="*/ 0 h 14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3" h="1417">
                <a:moveTo>
                  <a:pt x="0" y="0"/>
                </a:moveTo>
                <a:lnTo>
                  <a:pt x="125" y="1417"/>
                </a:lnTo>
                <a:lnTo>
                  <a:pt x="823" y="1276"/>
                </a:lnTo>
                <a:lnTo>
                  <a:pt x="0" y="0"/>
                </a:lnTo>
                <a:close/>
              </a:path>
            </a:pathLst>
          </a:custGeom>
          <a:solidFill>
            <a:srgbClr val="5DA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5" name="Freeform 76">
            <a:extLst>
              <a:ext uri="{FF2B5EF4-FFF2-40B4-BE49-F238E27FC236}">
                <a16:creationId xmlns:a16="http://schemas.microsoft.com/office/drawing/2014/main" id="{75B73EDC-594B-45A0-9AF5-129AB3A2F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4532313"/>
            <a:ext cx="1108075" cy="2324100"/>
          </a:xfrm>
          <a:custGeom>
            <a:avLst/>
            <a:gdLst>
              <a:gd name="T0" fmla="*/ 750888 w 698"/>
              <a:gd name="T1" fmla="*/ 2324100 h 1464"/>
              <a:gd name="T2" fmla="*/ 0 w 698"/>
              <a:gd name="T3" fmla="*/ 223838 h 1464"/>
              <a:gd name="T4" fmla="*/ 1108075 w 698"/>
              <a:gd name="T5" fmla="*/ 0 h 1464"/>
              <a:gd name="T6" fmla="*/ 750888 w 698"/>
              <a:gd name="T7" fmla="*/ 2324100 h 1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464">
                <a:moveTo>
                  <a:pt x="473" y="1464"/>
                </a:moveTo>
                <a:lnTo>
                  <a:pt x="0" y="141"/>
                </a:lnTo>
                <a:lnTo>
                  <a:pt x="698" y="0"/>
                </a:lnTo>
                <a:lnTo>
                  <a:pt x="473" y="1464"/>
                </a:lnTo>
                <a:close/>
              </a:path>
            </a:pathLst>
          </a:custGeom>
          <a:solidFill>
            <a:srgbClr val="21A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6" name="Freeform 77">
            <a:extLst>
              <a:ext uri="{FF2B5EF4-FFF2-40B4-BE49-F238E27FC236}">
                <a16:creationId xmlns:a16="http://schemas.microsoft.com/office/drawing/2014/main" id="{6774439C-08DA-4C9A-A39F-5AC8A0A3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4756150"/>
            <a:ext cx="1279525" cy="2100263"/>
          </a:xfrm>
          <a:custGeom>
            <a:avLst/>
            <a:gdLst>
              <a:gd name="T0" fmla="*/ 0 w 806"/>
              <a:gd name="T1" fmla="*/ 1033463 h 1323"/>
              <a:gd name="T2" fmla="*/ 528638 w 806"/>
              <a:gd name="T3" fmla="*/ 0 h 1323"/>
              <a:gd name="T4" fmla="*/ 1279525 w 806"/>
              <a:gd name="T5" fmla="*/ 2100263 h 1323"/>
              <a:gd name="T6" fmla="*/ 0 w 806"/>
              <a:gd name="T7" fmla="*/ 1033463 h 13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1323">
                <a:moveTo>
                  <a:pt x="0" y="651"/>
                </a:moveTo>
                <a:lnTo>
                  <a:pt x="333" y="0"/>
                </a:lnTo>
                <a:lnTo>
                  <a:pt x="806" y="1323"/>
                </a:lnTo>
                <a:lnTo>
                  <a:pt x="0" y="651"/>
                </a:lnTo>
                <a:close/>
              </a:path>
            </a:pathLst>
          </a:custGeom>
          <a:solidFill>
            <a:srgbClr val="298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7" name="Freeform 78">
            <a:extLst>
              <a:ext uri="{FF2B5EF4-FFF2-40B4-BE49-F238E27FC236}">
                <a16:creationId xmlns:a16="http://schemas.microsoft.com/office/drawing/2014/main" id="{EC136C3C-AB25-4C7C-8EDE-26BAD678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5789613"/>
            <a:ext cx="1279525" cy="1066800"/>
          </a:xfrm>
          <a:custGeom>
            <a:avLst/>
            <a:gdLst>
              <a:gd name="T0" fmla="*/ 0 w 806"/>
              <a:gd name="T1" fmla="*/ 0 h 672"/>
              <a:gd name="T2" fmla="*/ 15875 w 806"/>
              <a:gd name="T3" fmla="*/ 628650 h 672"/>
              <a:gd name="T4" fmla="*/ 1279525 w 806"/>
              <a:gd name="T5" fmla="*/ 1066800 h 672"/>
              <a:gd name="T6" fmla="*/ 0 w 80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672">
                <a:moveTo>
                  <a:pt x="0" y="0"/>
                </a:moveTo>
                <a:lnTo>
                  <a:pt x="10" y="396"/>
                </a:lnTo>
                <a:lnTo>
                  <a:pt x="806" y="672"/>
                </a:lnTo>
                <a:lnTo>
                  <a:pt x="0" y="0"/>
                </a:lnTo>
                <a:close/>
              </a:path>
            </a:pathLst>
          </a:cu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8" name="Freeform 79">
            <a:extLst>
              <a:ext uri="{FF2B5EF4-FFF2-40B4-BE49-F238E27FC236}">
                <a16:creationId xmlns:a16="http://schemas.microsoft.com/office/drawing/2014/main" id="{CA1418DD-5A08-4971-86B4-708E1E2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5789613"/>
            <a:ext cx="990600" cy="1066800"/>
          </a:xfrm>
          <a:custGeom>
            <a:avLst/>
            <a:gdLst>
              <a:gd name="T0" fmla="*/ 974725 w 624"/>
              <a:gd name="T1" fmla="*/ 0 h 672"/>
              <a:gd name="T2" fmla="*/ 0 w 624"/>
              <a:gd name="T3" fmla="*/ 1066800 h 672"/>
              <a:gd name="T4" fmla="*/ 990600 w 624"/>
              <a:gd name="T5" fmla="*/ 628650 h 672"/>
              <a:gd name="T6" fmla="*/ 974725 w 624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672">
                <a:moveTo>
                  <a:pt x="614" y="0"/>
                </a:moveTo>
                <a:lnTo>
                  <a:pt x="0" y="672"/>
                </a:lnTo>
                <a:lnTo>
                  <a:pt x="624" y="396"/>
                </a:lnTo>
                <a:lnTo>
                  <a:pt x="614" y="0"/>
                </a:lnTo>
                <a:close/>
              </a:path>
            </a:pathLst>
          </a:custGeom>
          <a:solidFill>
            <a:srgbClr val="424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9" name="Freeform 80">
            <a:extLst>
              <a:ext uri="{FF2B5EF4-FFF2-40B4-BE49-F238E27FC236}">
                <a16:creationId xmlns:a16="http://schemas.microsoft.com/office/drawing/2014/main" id="{A63281DE-5C2B-40EC-B0FF-BA1B3D42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5789613"/>
            <a:ext cx="2386012" cy="1066800"/>
          </a:xfrm>
          <a:custGeom>
            <a:avLst/>
            <a:gdLst>
              <a:gd name="T0" fmla="*/ 0 w 1503"/>
              <a:gd name="T1" fmla="*/ 1066800 h 672"/>
              <a:gd name="T2" fmla="*/ 2386012 w 1503"/>
              <a:gd name="T3" fmla="*/ 0 h 672"/>
              <a:gd name="T4" fmla="*/ 1411287 w 1503"/>
              <a:gd name="T5" fmla="*/ 1066800 h 672"/>
              <a:gd name="T6" fmla="*/ 0 w 1503"/>
              <a:gd name="T7" fmla="*/ 106680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3" h="672">
                <a:moveTo>
                  <a:pt x="0" y="672"/>
                </a:moveTo>
                <a:lnTo>
                  <a:pt x="1503" y="0"/>
                </a:lnTo>
                <a:lnTo>
                  <a:pt x="889" y="672"/>
                </a:lnTo>
                <a:lnTo>
                  <a:pt x="0" y="672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0" name="Freeform 81">
            <a:extLst>
              <a:ext uri="{FF2B5EF4-FFF2-40B4-BE49-F238E27FC236}">
                <a16:creationId xmlns:a16="http://schemas.microsoft.com/office/drawing/2014/main" id="{3F2D244D-70D2-4365-9C42-9A1393EA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6418263"/>
            <a:ext cx="2254250" cy="438150"/>
          </a:xfrm>
          <a:custGeom>
            <a:avLst/>
            <a:gdLst>
              <a:gd name="T0" fmla="*/ 2254250 w 1420"/>
              <a:gd name="T1" fmla="*/ 438150 h 276"/>
              <a:gd name="T2" fmla="*/ 0 w 1420"/>
              <a:gd name="T3" fmla="*/ 438150 h 276"/>
              <a:gd name="T4" fmla="*/ 990600 w 1420"/>
              <a:gd name="T5" fmla="*/ 0 h 276"/>
              <a:gd name="T6" fmla="*/ 2254250 w 1420"/>
              <a:gd name="T7" fmla="*/ 438150 h 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20" h="276">
                <a:moveTo>
                  <a:pt x="1420" y="276"/>
                </a:moveTo>
                <a:lnTo>
                  <a:pt x="0" y="276"/>
                </a:lnTo>
                <a:lnTo>
                  <a:pt x="624" y="0"/>
                </a:lnTo>
                <a:lnTo>
                  <a:pt x="1420" y="276"/>
                </a:lnTo>
                <a:close/>
              </a:path>
            </a:pathLst>
          </a:custGeom>
          <a:solidFill>
            <a:srgbClr val="293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1" name="Freeform 82">
            <a:extLst>
              <a:ext uri="{FF2B5EF4-FFF2-40B4-BE49-F238E27FC236}">
                <a16:creationId xmlns:a16="http://schemas.microsoft.com/office/drawing/2014/main" id="{E0B320A6-F896-4E33-85E7-6D172221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5554663"/>
            <a:ext cx="1014413" cy="1301750"/>
          </a:xfrm>
          <a:custGeom>
            <a:avLst/>
            <a:gdLst>
              <a:gd name="T0" fmla="*/ 0 w 639"/>
              <a:gd name="T1" fmla="*/ 1301750 h 820"/>
              <a:gd name="T2" fmla="*/ 660400 w 639"/>
              <a:gd name="T3" fmla="*/ 0 h 820"/>
              <a:gd name="T4" fmla="*/ 1014413 w 639"/>
              <a:gd name="T5" fmla="*/ 1301750 h 820"/>
              <a:gd name="T6" fmla="*/ 0 w 639"/>
              <a:gd name="T7" fmla="*/ 1301750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9" h="820">
                <a:moveTo>
                  <a:pt x="0" y="820"/>
                </a:moveTo>
                <a:lnTo>
                  <a:pt x="416" y="0"/>
                </a:lnTo>
                <a:lnTo>
                  <a:pt x="639" y="820"/>
                </a:lnTo>
                <a:lnTo>
                  <a:pt x="0" y="820"/>
                </a:lnTo>
                <a:close/>
              </a:path>
            </a:pathLst>
          </a:custGeom>
          <a:solidFill>
            <a:srgbClr val="93C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2" name="Freeform 83">
            <a:extLst>
              <a:ext uri="{FF2B5EF4-FFF2-40B4-BE49-F238E27FC236}">
                <a16:creationId xmlns:a16="http://schemas.microsoft.com/office/drawing/2014/main" id="{A0A2E9AF-9066-4E68-8D9D-62306E9F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06663"/>
            <a:ext cx="1577975" cy="2025650"/>
          </a:xfrm>
          <a:custGeom>
            <a:avLst/>
            <a:gdLst>
              <a:gd name="T0" fmla="*/ 1577975 w 994"/>
              <a:gd name="T1" fmla="*/ 1295400 h 1276"/>
              <a:gd name="T2" fmla="*/ 1306513 w 994"/>
              <a:gd name="T3" fmla="*/ 2025650 h 1276"/>
              <a:gd name="T4" fmla="*/ 0 w 994"/>
              <a:gd name="T5" fmla="*/ 0 h 1276"/>
              <a:gd name="T6" fmla="*/ 1577975 w 994"/>
              <a:gd name="T7" fmla="*/ 1295400 h 1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4" h="1276">
                <a:moveTo>
                  <a:pt x="994" y="816"/>
                </a:moveTo>
                <a:lnTo>
                  <a:pt x="823" y="1276"/>
                </a:lnTo>
                <a:lnTo>
                  <a:pt x="0" y="0"/>
                </a:lnTo>
                <a:lnTo>
                  <a:pt x="994" y="816"/>
                </a:lnTo>
                <a:close/>
              </a:path>
            </a:pathLst>
          </a:custGeom>
          <a:solidFill>
            <a:srgbClr val="4CB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" name="Freeform 84">
            <a:extLst>
              <a:ext uri="{FF2B5EF4-FFF2-40B4-BE49-F238E27FC236}">
                <a16:creationId xmlns:a16="http://schemas.microsoft.com/office/drawing/2014/main" id="{1EB941F9-6D1B-4CE4-B00F-D6703357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3802063"/>
            <a:ext cx="1036638" cy="1752600"/>
          </a:xfrm>
          <a:custGeom>
            <a:avLst/>
            <a:gdLst>
              <a:gd name="T0" fmla="*/ 1036638 w 653"/>
              <a:gd name="T1" fmla="*/ 519113 h 1104"/>
              <a:gd name="T2" fmla="*/ 31750 w 653"/>
              <a:gd name="T3" fmla="*/ 1752600 h 1104"/>
              <a:gd name="T4" fmla="*/ 0 w 653"/>
              <a:gd name="T5" fmla="*/ 0 h 1104"/>
              <a:gd name="T6" fmla="*/ 1036638 w 653"/>
              <a:gd name="T7" fmla="*/ 519113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3" h="1104">
                <a:moveTo>
                  <a:pt x="653" y="327"/>
                </a:moveTo>
                <a:lnTo>
                  <a:pt x="20" y="1104"/>
                </a:lnTo>
                <a:lnTo>
                  <a:pt x="0" y="0"/>
                </a:lnTo>
                <a:lnTo>
                  <a:pt x="653" y="327"/>
                </a:lnTo>
                <a:close/>
              </a:path>
            </a:pathLst>
          </a:cu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" name="Freeform 85">
            <a:extLst>
              <a:ext uri="{FF2B5EF4-FFF2-40B4-BE49-F238E27FC236}">
                <a16:creationId xmlns:a16="http://schemas.microsoft.com/office/drawing/2014/main" id="{E3990816-263C-4397-B384-979141A2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2292350"/>
            <a:ext cx="1035050" cy="2027238"/>
          </a:xfrm>
          <a:custGeom>
            <a:avLst/>
            <a:gdLst>
              <a:gd name="T0" fmla="*/ 0 w 652"/>
              <a:gd name="T1" fmla="*/ 1509713 h 1277"/>
              <a:gd name="T2" fmla="*/ 538163 w 652"/>
              <a:gd name="T3" fmla="*/ 0 h 1277"/>
              <a:gd name="T4" fmla="*/ 1035050 w 652"/>
              <a:gd name="T5" fmla="*/ 2027238 h 1277"/>
              <a:gd name="T6" fmla="*/ 0 w 652"/>
              <a:gd name="T7" fmla="*/ 1509713 h 1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2" h="1277">
                <a:moveTo>
                  <a:pt x="0" y="951"/>
                </a:moveTo>
                <a:lnTo>
                  <a:pt x="339" y="0"/>
                </a:lnTo>
                <a:lnTo>
                  <a:pt x="652" y="1277"/>
                </a:lnTo>
                <a:lnTo>
                  <a:pt x="0" y="951"/>
                </a:lnTo>
                <a:close/>
              </a:path>
            </a:pathLst>
          </a:custGeom>
          <a:solidFill>
            <a:srgbClr val="65B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5" name="Freeform 86">
            <a:extLst>
              <a:ext uri="{FF2B5EF4-FFF2-40B4-BE49-F238E27FC236}">
                <a16:creationId xmlns:a16="http://schemas.microsoft.com/office/drawing/2014/main" id="{4C42E3AF-7D92-4A06-8CA0-AE33DA90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538" y="2290763"/>
            <a:ext cx="1582737" cy="2736850"/>
          </a:xfrm>
          <a:custGeom>
            <a:avLst/>
            <a:gdLst>
              <a:gd name="T0" fmla="*/ 498475 w 997"/>
              <a:gd name="T1" fmla="*/ 2030413 h 1724"/>
              <a:gd name="T2" fmla="*/ 496887 w 997"/>
              <a:gd name="T3" fmla="*/ 2028825 h 1724"/>
              <a:gd name="T4" fmla="*/ 0 w 997"/>
              <a:gd name="T5" fmla="*/ 1588 h 1724"/>
              <a:gd name="T6" fmla="*/ 3175 w 997"/>
              <a:gd name="T7" fmla="*/ 0 h 1724"/>
              <a:gd name="T8" fmla="*/ 1582737 w 997"/>
              <a:gd name="T9" fmla="*/ 2736850 h 1724"/>
              <a:gd name="T10" fmla="*/ 498475 w 997"/>
              <a:gd name="T11" fmla="*/ 2030413 h 17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7" h="1724">
                <a:moveTo>
                  <a:pt x="314" y="1279"/>
                </a:moveTo>
                <a:lnTo>
                  <a:pt x="313" y="1278"/>
                </a:lnTo>
                <a:lnTo>
                  <a:pt x="0" y="1"/>
                </a:lnTo>
                <a:lnTo>
                  <a:pt x="2" y="0"/>
                </a:lnTo>
                <a:lnTo>
                  <a:pt x="997" y="1724"/>
                </a:lnTo>
                <a:lnTo>
                  <a:pt x="314" y="1279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6" name="Freeform 87">
            <a:extLst>
              <a:ext uri="{FF2B5EF4-FFF2-40B4-BE49-F238E27FC236}">
                <a16:creationId xmlns:a16="http://schemas.microsoft.com/office/drawing/2014/main" id="{4EABA9F8-1F78-47A6-8A2F-FADA63B5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713" y="2286000"/>
            <a:ext cx="2306637" cy="2741613"/>
          </a:xfrm>
          <a:custGeom>
            <a:avLst/>
            <a:gdLst>
              <a:gd name="T0" fmla="*/ 2306637 w 1453"/>
              <a:gd name="T1" fmla="*/ 2205038 h 1727"/>
              <a:gd name="T2" fmla="*/ 1579562 w 1453"/>
              <a:gd name="T3" fmla="*/ 2741613 h 1727"/>
              <a:gd name="T4" fmla="*/ 0 w 1453"/>
              <a:gd name="T5" fmla="*/ 4763 h 1727"/>
              <a:gd name="T6" fmla="*/ 12700 w 1453"/>
              <a:gd name="T7" fmla="*/ 0 h 1727"/>
              <a:gd name="T8" fmla="*/ 2306637 w 1453"/>
              <a:gd name="T9" fmla="*/ 1570038 h 1727"/>
              <a:gd name="T10" fmla="*/ 2306637 w 1453"/>
              <a:gd name="T11" fmla="*/ 2205038 h 17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3" h="1727">
                <a:moveTo>
                  <a:pt x="1453" y="1389"/>
                </a:moveTo>
                <a:lnTo>
                  <a:pt x="995" y="1727"/>
                </a:lnTo>
                <a:lnTo>
                  <a:pt x="0" y="3"/>
                </a:lnTo>
                <a:lnTo>
                  <a:pt x="8" y="0"/>
                </a:lnTo>
                <a:lnTo>
                  <a:pt x="1453" y="989"/>
                </a:lnTo>
                <a:lnTo>
                  <a:pt x="1453" y="1389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7" name="Freeform 88">
            <a:extLst>
              <a:ext uri="{FF2B5EF4-FFF2-40B4-BE49-F238E27FC236}">
                <a16:creationId xmlns:a16="http://schemas.microsoft.com/office/drawing/2014/main" id="{99710A5F-36D1-400D-B4E2-8288A72B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413" y="2286000"/>
            <a:ext cx="2293937" cy="1570038"/>
          </a:xfrm>
          <a:custGeom>
            <a:avLst/>
            <a:gdLst>
              <a:gd name="T0" fmla="*/ 2293937 w 1445"/>
              <a:gd name="T1" fmla="*/ 1570038 h 989"/>
              <a:gd name="T2" fmla="*/ 0 w 1445"/>
              <a:gd name="T3" fmla="*/ 0 h 989"/>
              <a:gd name="T4" fmla="*/ 2293937 w 1445"/>
              <a:gd name="T5" fmla="*/ 415925 h 989"/>
              <a:gd name="T6" fmla="*/ 2293937 w 1445"/>
              <a:gd name="T7" fmla="*/ 1570038 h 9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5" h="989">
                <a:moveTo>
                  <a:pt x="1445" y="989"/>
                </a:moveTo>
                <a:lnTo>
                  <a:pt x="0" y="0"/>
                </a:lnTo>
                <a:lnTo>
                  <a:pt x="1445" y="262"/>
                </a:lnTo>
                <a:lnTo>
                  <a:pt x="1445" y="989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8" name="Freeform 89">
            <a:extLst>
              <a:ext uri="{FF2B5EF4-FFF2-40B4-BE49-F238E27FC236}">
                <a16:creationId xmlns:a16="http://schemas.microsoft.com/office/drawing/2014/main" id="{A3FE04E4-B440-4C6A-B3F2-C6E4620F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275" y="4491038"/>
            <a:ext cx="727075" cy="2365375"/>
          </a:xfrm>
          <a:custGeom>
            <a:avLst/>
            <a:gdLst>
              <a:gd name="T0" fmla="*/ 727075 w 458"/>
              <a:gd name="T1" fmla="*/ 0 h 1490"/>
              <a:gd name="T2" fmla="*/ 0 w 458"/>
              <a:gd name="T3" fmla="*/ 536575 h 1490"/>
              <a:gd name="T4" fmla="*/ 727075 w 458"/>
              <a:gd name="T5" fmla="*/ 2365375 h 1490"/>
              <a:gd name="T6" fmla="*/ 727075 w 458"/>
              <a:gd name="T7" fmla="*/ 0 h 1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8" h="1490">
                <a:moveTo>
                  <a:pt x="458" y="0"/>
                </a:moveTo>
                <a:lnTo>
                  <a:pt x="0" y="338"/>
                </a:lnTo>
                <a:lnTo>
                  <a:pt x="458" y="1490"/>
                </a:lnTo>
                <a:lnTo>
                  <a:pt x="458" y="0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9" name="Freeform 90">
            <a:extLst>
              <a:ext uri="{FF2B5EF4-FFF2-40B4-BE49-F238E27FC236}">
                <a16:creationId xmlns:a16="http://schemas.microsoft.com/office/drawing/2014/main" id="{AC945CDE-1D2B-416A-975A-96B2AAAA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013" y="4321175"/>
            <a:ext cx="1811337" cy="2535238"/>
          </a:xfrm>
          <a:custGeom>
            <a:avLst/>
            <a:gdLst>
              <a:gd name="T0" fmla="*/ 815975 w 1141"/>
              <a:gd name="T1" fmla="*/ 2535238 h 1597"/>
              <a:gd name="T2" fmla="*/ 1811337 w 1141"/>
              <a:gd name="T3" fmla="*/ 2535238 h 1597"/>
              <a:gd name="T4" fmla="*/ 1084262 w 1141"/>
              <a:gd name="T5" fmla="*/ 706438 h 1597"/>
              <a:gd name="T6" fmla="*/ 0 w 1141"/>
              <a:gd name="T7" fmla="*/ 0 h 1597"/>
              <a:gd name="T8" fmla="*/ 815975 w 1141"/>
              <a:gd name="T9" fmla="*/ 2535238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1" h="1597">
                <a:moveTo>
                  <a:pt x="514" y="1597"/>
                </a:moveTo>
                <a:lnTo>
                  <a:pt x="1141" y="1597"/>
                </a:lnTo>
                <a:lnTo>
                  <a:pt x="683" y="445"/>
                </a:lnTo>
                <a:lnTo>
                  <a:pt x="0" y="0"/>
                </a:lnTo>
                <a:lnTo>
                  <a:pt x="514" y="1597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0" name="Freeform 91">
            <a:extLst>
              <a:ext uri="{FF2B5EF4-FFF2-40B4-BE49-F238E27FC236}">
                <a16:creationId xmlns:a16="http://schemas.microsoft.com/office/drawing/2014/main" id="{0EA4BB13-E7BD-4DA0-84FF-6590E923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4321175"/>
            <a:ext cx="1820863" cy="2535238"/>
          </a:xfrm>
          <a:custGeom>
            <a:avLst/>
            <a:gdLst>
              <a:gd name="T0" fmla="*/ 1223963 w 1147"/>
              <a:gd name="T1" fmla="*/ 2535238 h 1597"/>
              <a:gd name="T2" fmla="*/ 0 w 1147"/>
              <a:gd name="T3" fmla="*/ 1233488 h 1597"/>
              <a:gd name="T4" fmla="*/ 1004888 w 1147"/>
              <a:gd name="T5" fmla="*/ 0 h 1597"/>
              <a:gd name="T6" fmla="*/ 1820863 w 1147"/>
              <a:gd name="T7" fmla="*/ 2535238 h 1597"/>
              <a:gd name="T8" fmla="*/ 1223963 w 1147"/>
              <a:gd name="T9" fmla="*/ 2535238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7" h="1597">
                <a:moveTo>
                  <a:pt x="771" y="1597"/>
                </a:moveTo>
                <a:lnTo>
                  <a:pt x="0" y="777"/>
                </a:lnTo>
                <a:lnTo>
                  <a:pt x="633" y="0"/>
                </a:lnTo>
                <a:lnTo>
                  <a:pt x="1147" y="1597"/>
                </a:lnTo>
                <a:lnTo>
                  <a:pt x="771" y="1597"/>
                </a:lnTo>
                <a:close/>
              </a:path>
            </a:pathLst>
          </a:custGeom>
          <a:solidFill>
            <a:srgbClr val="E9D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1" name="Freeform 92">
            <a:extLst>
              <a:ext uri="{FF2B5EF4-FFF2-40B4-BE49-F238E27FC236}">
                <a16:creationId xmlns:a16="http://schemas.microsoft.com/office/drawing/2014/main" id="{43A0A1A4-1918-4A0E-A1D0-6648CD79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5554663"/>
            <a:ext cx="1223963" cy="1301750"/>
          </a:xfrm>
          <a:custGeom>
            <a:avLst/>
            <a:gdLst>
              <a:gd name="T0" fmla="*/ 354013 w 771"/>
              <a:gd name="T1" fmla="*/ 1301750 h 820"/>
              <a:gd name="T2" fmla="*/ 1223963 w 771"/>
              <a:gd name="T3" fmla="*/ 1301750 h 820"/>
              <a:gd name="T4" fmla="*/ 0 w 771"/>
              <a:gd name="T5" fmla="*/ 0 h 820"/>
              <a:gd name="T6" fmla="*/ 354013 w 771"/>
              <a:gd name="T7" fmla="*/ 1301750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1" h="820">
                <a:moveTo>
                  <a:pt x="223" y="820"/>
                </a:moveTo>
                <a:lnTo>
                  <a:pt x="771" y="820"/>
                </a:lnTo>
                <a:lnTo>
                  <a:pt x="0" y="0"/>
                </a:lnTo>
                <a:lnTo>
                  <a:pt x="223" y="820"/>
                </a:lnTo>
                <a:close/>
              </a:path>
            </a:pathLst>
          </a:custGeom>
          <a:solidFill>
            <a:srgbClr val="B2C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2" name="Freeform 93">
            <a:extLst>
              <a:ext uri="{FF2B5EF4-FFF2-40B4-BE49-F238E27FC236}">
                <a16:creationId xmlns:a16="http://schemas.microsoft.com/office/drawing/2014/main" id="{0933F437-979D-4DFB-9B75-20517B42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4532313"/>
            <a:ext cx="658813" cy="2324100"/>
          </a:xfrm>
          <a:custGeom>
            <a:avLst/>
            <a:gdLst>
              <a:gd name="T0" fmla="*/ 0 w 415"/>
              <a:gd name="T1" fmla="*/ 2324100 h 1464"/>
              <a:gd name="T2" fmla="*/ 658813 w 415"/>
              <a:gd name="T3" fmla="*/ 1022350 h 1464"/>
              <a:gd name="T4" fmla="*/ 357188 w 415"/>
              <a:gd name="T5" fmla="*/ 0 h 1464"/>
              <a:gd name="T6" fmla="*/ 0 w 415"/>
              <a:gd name="T7" fmla="*/ 2324100 h 1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5" h="1464">
                <a:moveTo>
                  <a:pt x="0" y="1464"/>
                </a:moveTo>
                <a:lnTo>
                  <a:pt x="415" y="644"/>
                </a:lnTo>
                <a:lnTo>
                  <a:pt x="225" y="0"/>
                </a:lnTo>
                <a:lnTo>
                  <a:pt x="0" y="1464"/>
                </a:lnTo>
                <a:close/>
              </a:path>
            </a:pathLst>
          </a:custGeom>
          <a:solidFill>
            <a:srgbClr val="148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3" name="Freeform 94">
            <a:extLst>
              <a:ext uri="{FF2B5EF4-FFF2-40B4-BE49-F238E27FC236}">
                <a16:creationId xmlns:a16="http://schemas.microsoft.com/office/drawing/2014/main" id="{92BE4E05-06CE-4B31-8343-B60DAB76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3" y="3802063"/>
            <a:ext cx="303212" cy="1752600"/>
          </a:xfrm>
          <a:custGeom>
            <a:avLst/>
            <a:gdLst>
              <a:gd name="T0" fmla="*/ 301625 w 191"/>
              <a:gd name="T1" fmla="*/ 1752600 h 1104"/>
              <a:gd name="T2" fmla="*/ 303212 w 191"/>
              <a:gd name="T3" fmla="*/ 1752600 h 1104"/>
              <a:gd name="T4" fmla="*/ 271462 w 191"/>
              <a:gd name="T5" fmla="*/ 0 h 1104"/>
              <a:gd name="T6" fmla="*/ 0 w 191"/>
              <a:gd name="T7" fmla="*/ 730250 h 1104"/>
              <a:gd name="T8" fmla="*/ 301625 w 191"/>
              <a:gd name="T9" fmla="*/ 175260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" h="1104">
                <a:moveTo>
                  <a:pt x="190" y="1104"/>
                </a:moveTo>
                <a:lnTo>
                  <a:pt x="191" y="1104"/>
                </a:lnTo>
                <a:lnTo>
                  <a:pt x="171" y="0"/>
                </a:lnTo>
                <a:lnTo>
                  <a:pt x="0" y="460"/>
                </a:lnTo>
                <a:lnTo>
                  <a:pt x="190" y="1104"/>
                </a:lnTo>
                <a:close/>
              </a:path>
            </a:pathLst>
          </a:custGeom>
          <a:solidFill>
            <a:srgbClr val="2462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" name="Oval 95">
            <a:extLst>
              <a:ext uri="{FF2B5EF4-FFF2-40B4-BE49-F238E27FC236}">
                <a16:creationId xmlns:a16="http://schemas.microsoft.com/office/drawing/2014/main" id="{2013C90D-BF0B-46B4-BFCB-A750A8E6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845175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5" name="Oval 96">
            <a:extLst>
              <a:ext uri="{FF2B5EF4-FFF2-40B4-BE49-F238E27FC236}">
                <a16:creationId xmlns:a16="http://schemas.microsoft.com/office/drawing/2014/main" id="{D13FC6E7-949B-4761-8C63-93177123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5541963"/>
            <a:ext cx="57150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6" name="Oval 97">
            <a:extLst>
              <a:ext uri="{FF2B5EF4-FFF2-40B4-BE49-F238E27FC236}">
                <a16:creationId xmlns:a16="http://schemas.microsoft.com/office/drawing/2014/main" id="{FFAEE9F7-6E62-4AED-93F2-08F9A273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4208463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7" name="Oval 98">
            <a:extLst>
              <a:ext uri="{FF2B5EF4-FFF2-40B4-BE49-F238E27FC236}">
                <a16:creationId xmlns:a16="http://schemas.microsoft.com/office/drawing/2014/main" id="{091A668B-1D23-4B98-B203-B426D16C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5368925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8" name="Oval 99">
            <a:extLst>
              <a:ext uri="{FF2B5EF4-FFF2-40B4-BE49-F238E27FC236}">
                <a16:creationId xmlns:a16="http://schemas.microsoft.com/office/drawing/2014/main" id="{B636A9BD-DDFB-4DD9-BFCC-059CE6A3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3287713"/>
            <a:ext cx="58737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9" name="Oval 100">
            <a:extLst>
              <a:ext uri="{FF2B5EF4-FFF2-40B4-BE49-F238E27FC236}">
                <a16:creationId xmlns:a16="http://schemas.microsoft.com/office/drawing/2014/main" id="{E41B90BE-9764-45EC-A2D1-4CCA3918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367506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0" name="Oval 101">
            <a:extLst>
              <a:ext uri="{FF2B5EF4-FFF2-40B4-BE49-F238E27FC236}">
                <a16:creationId xmlns:a16="http://schemas.microsoft.com/office/drawing/2014/main" id="{3DABE4B9-FDEF-4699-98CF-DE81D6EA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416300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1" name="Oval 102">
            <a:extLst>
              <a:ext uri="{FF2B5EF4-FFF2-40B4-BE49-F238E27FC236}">
                <a16:creationId xmlns:a16="http://schemas.microsoft.com/office/drawing/2014/main" id="{A32854F8-182F-4502-A616-C3F054B8E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3379788"/>
            <a:ext cx="58738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2" name="Oval 103">
            <a:extLst>
              <a:ext uri="{FF2B5EF4-FFF2-40B4-BE49-F238E27FC236}">
                <a16:creationId xmlns:a16="http://schemas.microsoft.com/office/drawing/2014/main" id="{6E376A71-F68F-4C61-B027-A8DD1CEC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3990975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3" name="Oval 104">
            <a:extLst>
              <a:ext uri="{FF2B5EF4-FFF2-40B4-BE49-F238E27FC236}">
                <a16:creationId xmlns:a16="http://schemas.microsoft.com/office/drawing/2014/main" id="{59CD186D-8DB5-43F9-AC3B-F125195D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0" y="585152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4" name="Oval 105">
            <a:extLst>
              <a:ext uri="{FF2B5EF4-FFF2-40B4-BE49-F238E27FC236}">
                <a16:creationId xmlns:a16="http://schemas.microsoft.com/office/drawing/2014/main" id="{A6BCB2F5-1D01-4546-9F28-023B2B9C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639921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5" name="Oval 106">
            <a:extLst>
              <a:ext uri="{FF2B5EF4-FFF2-40B4-BE49-F238E27FC236}">
                <a16:creationId xmlns:a16="http://schemas.microsoft.com/office/drawing/2014/main" id="{D3664AFF-A07C-4AEA-B8E4-2D6F7361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4897438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6" name="Oval 107">
            <a:extLst>
              <a:ext uri="{FF2B5EF4-FFF2-40B4-BE49-F238E27FC236}">
                <a16:creationId xmlns:a16="http://schemas.microsoft.com/office/drawing/2014/main" id="{E751075D-7B68-4511-B6BD-F8891BC9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5" y="467677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7" name="Oval 108">
            <a:extLst>
              <a:ext uri="{FF2B5EF4-FFF2-40B4-BE49-F238E27FC236}">
                <a16:creationId xmlns:a16="http://schemas.microsoft.com/office/drawing/2014/main" id="{CDDA4112-4707-48F0-99B6-1EBA4A3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25" y="400367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8" name="Oval 109">
            <a:extLst>
              <a:ext uri="{FF2B5EF4-FFF2-40B4-BE49-F238E27FC236}">
                <a16:creationId xmlns:a16="http://schemas.microsoft.com/office/drawing/2014/main" id="{540C594C-4214-4AD7-8B07-2BA11CA9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25" y="561181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9" name="Oval 110">
            <a:extLst>
              <a:ext uri="{FF2B5EF4-FFF2-40B4-BE49-F238E27FC236}">
                <a16:creationId xmlns:a16="http://schemas.microsoft.com/office/drawing/2014/main" id="{E8384FEE-F574-410D-BF8C-DD9911A1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938" y="4491038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80" name="Oval 111">
            <a:extLst>
              <a:ext uri="{FF2B5EF4-FFF2-40B4-BE49-F238E27FC236}">
                <a16:creationId xmlns:a16="http://schemas.microsoft.com/office/drawing/2014/main" id="{00DE8C8B-ED97-4A0B-BA4F-C1A5D2FEF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513" y="5105400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181" name="Picture 112">
            <a:extLst>
              <a:ext uri="{FF2B5EF4-FFF2-40B4-BE49-F238E27FC236}">
                <a16:creationId xmlns:a16="http://schemas.microsoft.com/office/drawing/2014/main" id="{413670EE-98BC-4D8E-A1F6-E3242CC1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6778625"/>
            <a:ext cx="250348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2" name="Picture 113">
            <a:extLst>
              <a:ext uri="{FF2B5EF4-FFF2-40B4-BE49-F238E27FC236}">
                <a16:creationId xmlns:a16="http://schemas.microsoft.com/office/drawing/2014/main" id="{A48E72AE-C779-4D03-B24D-C229AF0A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6764338"/>
            <a:ext cx="2503487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3" name="Freeform 119">
            <a:extLst>
              <a:ext uri="{FF2B5EF4-FFF2-40B4-BE49-F238E27FC236}">
                <a16:creationId xmlns:a16="http://schemas.microsoft.com/office/drawing/2014/main" id="{F2F348AE-1662-45FF-8FFC-2469BEBD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1493838"/>
            <a:ext cx="36513" cy="38100"/>
          </a:xfrm>
          <a:custGeom>
            <a:avLst/>
            <a:gdLst>
              <a:gd name="T0" fmla="*/ 36513 w 34"/>
              <a:gd name="T1" fmla="*/ 18506 h 35"/>
              <a:gd name="T2" fmla="*/ 18257 w 34"/>
              <a:gd name="T3" fmla="*/ 38100 h 35"/>
              <a:gd name="T4" fmla="*/ 18257 w 34"/>
              <a:gd name="T5" fmla="*/ 38100 h 35"/>
              <a:gd name="T6" fmla="*/ 0 w 34"/>
              <a:gd name="T7" fmla="*/ 18506 h 35"/>
              <a:gd name="T8" fmla="*/ 0 w 34"/>
              <a:gd name="T9" fmla="*/ 18506 h 35"/>
              <a:gd name="T10" fmla="*/ 18257 w 34"/>
              <a:gd name="T11" fmla="*/ 0 h 35"/>
              <a:gd name="T12" fmla="*/ 18257 w 34"/>
              <a:gd name="T13" fmla="*/ 0 h 35"/>
              <a:gd name="T14" fmla="*/ 36513 w 34"/>
              <a:gd name="T15" fmla="*/ 18506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424" name="Picture 120">
            <a:extLst>
              <a:ext uri="{FF2B5EF4-FFF2-40B4-BE49-F238E27FC236}">
                <a16:creationId xmlns:a16="http://schemas.microsoft.com/office/drawing/2014/main" id="{3DACA02D-EE94-47E4-8CCC-F7C7EB50C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479550"/>
            <a:ext cx="65087" cy="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13">
            <a:extLst>
              <a:ext uri="{FF2B5EF4-FFF2-40B4-BE49-F238E27FC236}">
                <a16:creationId xmlns:a16="http://schemas.microsoft.com/office/drawing/2014/main" id="{C0D91767-18AE-4061-9A1E-BD028C7FD56D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43025"/>
            <a:ext cx="5908675" cy="5495925"/>
            <a:chOff x="0" y="0"/>
            <a:chExt cx="5908675" cy="5495924"/>
          </a:xfrm>
        </p:grpSpPr>
        <p:sp>
          <p:nvSpPr>
            <p:cNvPr id="13429" name="Freeform 115">
              <a:extLst>
                <a:ext uri="{FF2B5EF4-FFF2-40B4-BE49-F238E27FC236}">
                  <a16:creationId xmlns:a16="http://schemas.microsoft.com/office/drawing/2014/main" id="{4EE84DDF-CC48-4574-9AFE-E45192355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3913" cy="4611687"/>
            </a:xfrm>
            <a:custGeom>
              <a:avLst/>
              <a:gdLst>
                <a:gd name="T0" fmla="*/ 5669104 w 5431"/>
                <a:gd name="T1" fmla="*/ 0 h 4241"/>
                <a:gd name="T2" fmla="*/ 234809 w 5431"/>
                <a:gd name="T3" fmla="*/ 0 h 4241"/>
                <a:gd name="T4" fmla="*/ 0 w 5431"/>
                <a:gd name="T5" fmla="*/ 234880 h 4241"/>
                <a:gd name="T6" fmla="*/ 0 w 5431"/>
                <a:gd name="T7" fmla="*/ 4377895 h 4241"/>
                <a:gd name="T8" fmla="*/ 234809 w 5431"/>
                <a:gd name="T9" fmla="*/ 4611687 h 4241"/>
                <a:gd name="T10" fmla="*/ 5669104 w 5431"/>
                <a:gd name="T11" fmla="*/ 4611687 h 4241"/>
                <a:gd name="T12" fmla="*/ 5903913 w 5431"/>
                <a:gd name="T13" fmla="*/ 4377895 h 4241"/>
                <a:gd name="T14" fmla="*/ 5903913 w 5431"/>
                <a:gd name="T15" fmla="*/ 234880 h 4241"/>
                <a:gd name="T16" fmla="*/ 5669104 w 5431"/>
                <a:gd name="T17" fmla="*/ 0 h 4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31" h="4241">
                  <a:moveTo>
                    <a:pt x="5215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4026"/>
                    <a:pt x="0" y="4026"/>
                    <a:pt x="0" y="4026"/>
                  </a:cubicBezTo>
                  <a:cubicBezTo>
                    <a:pt x="0" y="4145"/>
                    <a:pt x="97" y="4241"/>
                    <a:pt x="216" y="4241"/>
                  </a:cubicBezTo>
                  <a:cubicBezTo>
                    <a:pt x="5215" y="4241"/>
                    <a:pt x="5215" y="4241"/>
                    <a:pt x="5215" y="4241"/>
                  </a:cubicBezTo>
                  <a:cubicBezTo>
                    <a:pt x="5334" y="4241"/>
                    <a:pt x="5431" y="4145"/>
                    <a:pt x="5431" y="4026"/>
                  </a:cubicBezTo>
                  <a:cubicBezTo>
                    <a:pt x="5431" y="216"/>
                    <a:pt x="5431" y="216"/>
                    <a:pt x="5431" y="216"/>
                  </a:cubicBezTo>
                  <a:cubicBezTo>
                    <a:pt x="5431" y="97"/>
                    <a:pt x="5334" y="0"/>
                    <a:pt x="5215" y="0"/>
                  </a:cubicBezTo>
                  <a:close/>
                </a:path>
              </a:pathLst>
            </a:custGeom>
            <a:solidFill>
              <a:srgbClr val="161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430" name="Group 115">
              <a:extLst>
                <a:ext uri="{FF2B5EF4-FFF2-40B4-BE49-F238E27FC236}">
                  <a16:creationId xmlns:a16="http://schemas.microsoft.com/office/drawing/2014/main" id="{1D04356B-F057-49FA-A8BC-3C2E98476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08675" cy="5495924"/>
              <a:chOff x="0" y="0"/>
              <a:chExt cx="5908675" cy="5495924"/>
            </a:xfrm>
          </p:grpSpPr>
          <p:pic>
            <p:nvPicPr>
              <p:cNvPr id="13431" name="Picture 114">
                <a:extLst>
                  <a:ext uri="{FF2B5EF4-FFF2-40B4-BE49-F238E27FC236}">
                    <a16:creationId xmlns:a16="http://schemas.microsoft.com/office/drawing/2014/main" id="{39FBC8FF-FFD1-49FC-9507-18B2CD8FC4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213" y="4567237"/>
                <a:ext cx="2503488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2" name="Freeform 116">
                <a:extLst>
                  <a:ext uri="{FF2B5EF4-FFF2-40B4-BE49-F238E27FC236}">
                    <a16:creationId xmlns:a16="http://schemas.microsoft.com/office/drawing/2014/main" id="{EC19ABFE-A0FA-4B49-A7F3-60A391A1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1925" cy="4013200"/>
              </a:xfrm>
              <a:custGeom>
                <a:avLst/>
                <a:gdLst>
                  <a:gd name="T0" fmla="*/ 234859 w 4821"/>
                  <a:gd name="T1" fmla="*/ 0 h 3690"/>
                  <a:gd name="T2" fmla="*/ 0 w 4821"/>
                  <a:gd name="T3" fmla="*/ 234919 h 3690"/>
                  <a:gd name="T4" fmla="*/ 0 w 4821"/>
                  <a:gd name="T5" fmla="*/ 4013200 h 3690"/>
                  <a:gd name="T6" fmla="*/ 3190170 w 4821"/>
                  <a:gd name="T7" fmla="*/ 4013200 h 3690"/>
                  <a:gd name="T8" fmla="*/ 5241925 w 4821"/>
                  <a:gd name="T9" fmla="*/ 0 h 3690"/>
                  <a:gd name="T10" fmla="*/ 234859 w 4821"/>
                  <a:gd name="T11" fmla="*/ 0 h 36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21" h="3690">
                    <a:moveTo>
                      <a:pt x="216" y="0"/>
                    </a:moveTo>
                    <a:cubicBezTo>
                      <a:pt x="97" y="0"/>
                      <a:pt x="0" y="97"/>
                      <a:pt x="0" y="216"/>
                    </a:cubicBezTo>
                    <a:cubicBezTo>
                      <a:pt x="0" y="3690"/>
                      <a:pt x="0" y="3690"/>
                      <a:pt x="0" y="3690"/>
                    </a:cubicBezTo>
                    <a:cubicBezTo>
                      <a:pt x="2934" y="3690"/>
                      <a:pt x="2934" y="3690"/>
                      <a:pt x="2934" y="3690"/>
                    </a:cubicBezTo>
                    <a:cubicBezTo>
                      <a:pt x="4821" y="0"/>
                      <a:pt x="4821" y="0"/>
                      <a:pt x="4821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5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3433" name="Picture 117">
                <a:extLst>
                  <a:ext uri="{FF2B5EF4-FFF2-40B4-BE49-F238E27FC236}">
                    <a16:creationId xmlns:a16="http://schemas.microsoft.com/office/drawing/2014/main" id="{FBE286F8-F2D1-40F0-92AF-52BBA24F80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525" y="1587"/>
                <a:ext cx="2724150" cy="401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4" name="Freeform 118">
                <a:extLst>
                  <a:ext uri="{FF2B5EF4-FFF2-40B4-BE49-F238E27FC236}">
                    <a16:creationId xmlns:a16="http://schemas.microsoft.com/office/drawing/2014/main" id="{A5BC2F32-A8D8-448B-AC6C-F22100E2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13199"/>
                <a:ext cx="5903913" cy="598487"/>
              </a:xfrm>
              <a:custGeom>
                <a:avLst/>
                <a:gdLst>
                  <a:gd name="T0" fmla="*/ 0 w 5431"/>
                  <a:gd name="T1" fmla="*/ 0 h 551"/>
                  <a:gd name="T2" fmla="*/ 0 w 5431"/>
                  <a:gd name="T3" fmla="*/ 364958 h 551"/>
                  <a:gd name="T4" fmla="*/ 234809 w 5431"/>
                  <a:gd name="T5" fmla="*/ 598487 h 551"/>
                  <a:gd name="T6" fmla="*/ 5669104 w 5431"/>
                  <a:gd name="T7" fmla="*/ 598487 h 551"/>
                  <a:gd name="T8" fmla="*/ 5903913 w 5431"/>
                  <a:gd name="T9" fmla="*/ 364958 h 551"/>
                  <a:gd name="T10" fmla="*/ 5903913 w 5431"/>
                  <a:gd name="T11" fmla="*/ 0 h 551"/>
                  <a:gd name="T12" fmla="*/ 0 w 5431"/>
                  <a:gd name="T13" fmla="*/ 0 h 5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31" h="551">
                    <a:moveTo>
                      <a:pt x="0" y="0"/>
                    </a:moveTo>
                    <a:cubicBezTo>
                      <a:pt x="0" y="336"/>
                      <a:pt x="0" y="336"/>
                      <a:pt x="0" y="336"/>
                    </a:cubicBezTo>
                    <a:cubicBezTo>
                      <a:pt x="0" y="455"/>
                      <a:pt x="97" y="551"/>
                      <a:pt x="216" y="551"/>
                    </a:cubicBezTo>
                    <a:cubicBezTo>
                      <a:pt x="5215" y="551"/>
                      <a:pt x="5215" y="551"/>
                      <a:pt x="5215" y="551"/>
                    </a:cubicBezTo>
                    <a:cubicBezTo>
                      <a:pt x="5334" y="551"/>
                      <a:pt x="5431" y="455"/>
                      <a:pt x="5431" y="336"/>
                    </a:cubicBezTo>
                    <a:cubicBezTo>
                      <a:pt x="5431" y="0"/>
                      <a:pt x="5431" y="0"/>
                      <a:pt x="54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5" name="Oval 121">
                <a:extLst>
                  <a:ext uri="{FF2B5EF4-FFF2-40B4-BE49-F238E27FC236}">
                    <a16:creationId xmlns:a16="http://schemas.microsoft.com/office/drawing/2014/main" id="{3D1E3C2E-B6FB-4184-82FD-D4093705A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850" y="4235449"/>
                <a:ext cx="177800" cy="176212"/>
              </a:xfrm>
              <a:prstGeom prst="ellipse">
                <a:avLst/>
              </a:prstGeom>
              <a:solidFill>
                <a:srgbClr val="45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3436" name="Freeform 122">
                <a:extLst>
                  <a:ext uri="{FF2B5EF4-FFF2-40B4-BE49-F238E27FC236}">
                    <a16:creationId xmlns:a16="http://schemas.microsoft.com/office/drawing/2014/main" id="{1E53EAC7-35B9-4EC9-9540-CD9E4EA71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75" y="298449"/>
                <a:ext cx="4799013" cy="3416300"/>
              </a:xfrm>
              <a:custGeom>
                <a:avLst/>
                <a:gdLst>
                  <a:gd name="T0" fmla="*/ 0 w 3023"/>
                  <a:gd name="T1" fmla="*/ 0 h 2152"/>
                  <a:gd name="T2" fmla="*/ 0 w 3023"/>
                  <a:gd name="T3" fmla="*/ 3416300 h 2152"/>
                  <a:gd name="T4" fmla="*/ 3105150 w 3023"/>
                  <a:gd name="T5" fmla="*/ 3416300 h 2152"/>
                  <a:gd name="T6" fmla="*/ 4799013 w 3023"/>
                  <a:gd name="T7" fmla="*/ 0 h 2152"/>
                  <a:gd name="T8" fmla="*/ 0 w 3023"/>
                  <a:gd name="T9" fmla="*/ 0 h 2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23" h="2152">
                    <a:moveTo>
                      <a:pt x="0" y="0"/>
                    </a:moveTo>
                    <a:lnTo>
                      <a:pt x="0" y="2152"/>
                    </a:lnTo>
                    <a:lnTo>
                      <a:pt x="1956" y="2152"/>
                    </a:lnTo>
                    <a:lnTo>
                      <a:pt x="30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B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7" name="Freeform 123">
                <a:extLst>
                  <a:ext uri="{FF2B5EF4-FFF2-40B4-BE49-F238E27FC236}">
                    <a16:creationId xmlns:a16="http://schemas.microsoft.com/office/drawing/2014/main" id="{E564D1B5-E916-4970-AE0E-F48A73AEA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725" y="298449"/>
                <a:ext cx="2235200" cy="3416300"/>
              </a:xfrm>
              <a:custGeom>
                <a:avLst/>
                <a:gdLst>
                  <a:gd name="T0" fmla="*/ 2235200 w 1408"/>
                  <a:gd name="T1" fmla="*/ 0 h 2152"/>
                  <a:gd name="T2" fmla="*/ 1693863 w 1408"/>
                  <a:gd name="T3" fmla="*/ 0 h 2152"/>
                  <a:gd name="T4" fmla="*/ 0 w 1408"/>
                  <a:gd name="T5" fmla="*/ 3416300 h 2152"/>
                  <a:gd name="T6" fmla="*/ 2235200 w 1408"/>
                  <a:gd name="T7" fmla="*/ 3416300 h 2152"/>
                  <a:gd name="T8" fmla="*/ 2235200 w 1408"/>
                  <a:gd name="T9" fmla="*/ 0 h 2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08" h="2152">
                    <a:moveTo>
                      <a:pt x="1408" y="0"/>
                    </a:moveTo>
                    <a:lnTo>
                      <a:pt x="1067" y="0"/>
                    </a:lnTo>
                    <a:lnTo>
                      <a:pt x="0" y="2152"/>
                    </a:lnTo>
                    <a:lnTo>
                      <a:pt x="1408" y="2152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5BB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A621946-EF1E-4563-840E-FF01F09E2654}"/>
              </a:ext>
            </a:extLst>
          </p:cNvPr>
          <p:cNvSpPr txBox="1"/>
          <p:nvPr/>
        </p:nvSpPr>
        <p:spPr>
          <a:xfrm>
            <a:off x="3576432" y="2436123"/>
            <a:ext cx="52029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zh-CN" altLang="zh-CN" sz="2800" b="1" dirty="0">
                <a:latin typeface="Broadway" panose="04040905080B02020502" pitchFamily="82" charset="0"/>
                <a:ea typeface="宋体" panose="02010600030101010101" pitchFamily="2" charset="-122"/>
              </a:rPr>
              <a:t>基于主成分分析法、随机森林算法和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zh-CN" sz="2800" b="1" dirty="0">
                <a:latin typeface="Broadway" panose="04040905080B02020502" pitchFamily="82" charset="0"/>
                <a:ea typeface="宋体" panose="02010600030101010101" pitchFamily="2" charset="-122"/>
              </a:rPr>
              <a:t>算法的人脸识别问题</a:t>
            </a:r>
            <a:r>
              <a:rPr lang="zh-CN" altLang="en-US" sz="2800" b="1" dirty="0">
                <a:latin typeface="Broadway" panose="04040905080B02020502" pitchFamily="82" charset="0"/>
                <a:ea typeface="宋体" panose="02010600030101010101" pitchFamily="2" charset="-122"/>
              </a:rPr>
              <a:t>案例学习</a:t>
            </a:r>
          </a:p>
        </p:txBody>
      </p:sp>
    </p:spTree>
    <p:extLst>
      <p:ext uri="{BB962C8B-B14F-4D97-AF65-F5344CB8AC3E}">
        <p14:creationId xmlns:p14="http://schemas.microsoft.com/office/powerpoint/2010/main" val="62156295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49C17F1-0339-4D23-9C57-5128AC751873}"/>
              </a:ext>
            </a:extLst>
          </p:cNvPr>
          <p:cNvSpPr txBox="1"/>
          <p:nvPr/>
        </p:nvSpPr>
        <p:spPr>
          <a:xfrm>
            <a:off x="215623" y="2503735"/>
            <a:ext cx="1700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数据读取和预处理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831D2-E757-41B4-AAC2-DDE433E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1" y="174445"/>
            <a:ext cx="8473440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3C44C7A-9870-49A8-806B-9A53FF49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4" y="2144385"/>
            <a:ext cx="11906250" cy="2800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33BCA9-4A8C-40E1-8549-85F2FCB13B9A}"/>
              </a:ext>
            </a:extLst>
          </p:cNvPr>
          <p:cNvSpPr txBox="1"/>
          <p:nvPr/>
        </p:nvSpPr>
        <p:spPr>
          <a:xfrm>
            <a:off x="1951348" y="436430"/>
            <a:ext cx="302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提取特征值</a:t>
            </a:r>
          </a:p>
        </p:txBody>
      </p:sp>
    </p:spTree>
    <p:extLst>
      <p:ext uri="{BB962C8B-B14F-4D97-AF65-F5344CB8AC3E}">
        <p14:creationId xmlns:p14="http://schemas.microsoft.com/office/powerpoint/2010/main" val="327273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5692334-91DB-4FC7-9777-A6773EA8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11" y="220980"/>
            <a:ext cx="9448800" cy="64160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76565E-4C36-40FC-BD99-2FE0E86FB9B5}"/>
              </a:ext>
            </a:extLst>
          </p:cNvPr>
          <p:cNvSpPr txBox="1"/>
          <p:nvPr/>
        </p:nvSpPr>
        <p:spPr>
          <a:xfrm>
            <a:off x="382549" y="2967335"/>
            <a:ext cx="160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LBP</a:t>
            </a:r>
            <a:r>
              <a:rPr lang="zh-CN" altLang="en-US" sz="2400" b="1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75166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2F6980F-8F7B-4FA3-A494-0DAEDE2B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84" y="1186968"/>
            <a:ext cx="8601075" cy="4029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B7AD41-B436-47C6-A5D7-19F62911758F}"/>
              </a:ext>
            </a:extLst>
          </p:cNvPr>
          <p:cNvSpPr txBox="1"/>
          <p:nvPr/>
        </p:nvSpPr>
        <p:spPr>
          <a:xfrm>
            <a:off x="1971965" y="475225"/>
            <a:ext cx="266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minBinary</a:t>
            </a:r>
            <a:r>
              <a:rPr lang="zh-CN" altLang="en-US" sz="2400" b="1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7B9145-1D52-4706-9E6B-FEEBBAB1D7A3}"/>
              </a:ext>
            </a:extLst>
          </p:cNvPr>
          <p:cNvSpPr txBox="1"/>
          <p:nvPr/>
        </p:nvSpPr>
        <p:spPr>
          <a:xfrm>
            <a:off x="2742000" y="5525729"/>
            <a:ext cx="559009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不断顺时针旋转</a:t>
            </a:r>
            <a:r>
              <a:rPr lang="en-US" altLang="zh-CN" dirty="0"/>
              <a:t>LBP</a:t>
            </a:r>
            <a:r>
              <a:rPr lang="zh-CN" altLang="en-US" dirty="0"/>
              <a:t>算子，找到最小的</a:t>
            </a:r>
            <a:r>
              <a:rPr lang="en-US" altLang="zh-CN" dirty="0"/>
              <a:t>LBP</a:t>
            </a:r>
            <a:r>
              <a:rPr lang="zh-CN" altLang="en-US" dirty="0"/>
              <a:t>特征值作为</a:t>
            </a:r>
            <a:r>
              <a:rPr lang="en-US" altLang="zh-CN" dirty="0"/>
              <a:t>LBP</a:t>
            </a:r>
            <a:r>
              <a:rPr lang="zh-CN" altLang="en-US" dirty="0"/>
              <a:t>算子，使得不论图片如何旋转都能</a:t>
            </a:r>
            <a:r>
              <a:rPr lang="en-US" altLang="zh-CN" dirty="0"/>
              <a:t>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68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10D286F-5E87-4BC5-A5C1-2C1C3209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55" y="211674"/>
            <a:ext cx="10067099" cy="46495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4263B0-1793-4BAF-B641-27E62836EF16}"/>
              </a:ext>
            </a:extLst>
          </p:cNvPr>
          <p:cNvSpPr txBox="1"/>
          <p:nvPr/>
        </p:nvSpPr>
        <p:spPr>
          <a:xfrm>
            <a:off x="2705492" y="5210422"/>
            <a:ext cx="728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对图像进行切片</a:t>
            </a:r>
            <a:endParaRPr lang="en-US" altLang="zh-CN" dirty="0"/>
          </a:p>
          <a:p>
            <a:r>
              <a:rPr lang="zh-CN" altLang="en-US" dirty="0"/>
              <a:t>一张图像切分为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4=32</a:t>
            </a:r>
            <a:r>
              <a:rPr lang="zh-CN" altLang="en-US" dirty="0"/>
              <a:t>块，每块</a:t>
            </a:r>
            <a:r>
              <a:rPr lang="en-US" altLang="zh-CN" dirty="0"/>
              <a:t>256</a:t>
            </a:r>
            <a:r>
              <a:rPr lang="zh-CN" altLang="en-US" dirty="0"/>
              <a:t>个像素值最终得到</a:t>
            </a:r>
            <a:r>
              <a:rPr lang="en-US" altLang="zh-CN" dirty="0"/>
              <a:t>32</a:t>
            </a:r>
            <a:r>
              <a:rPr lang="zh-CN" altLang="en-US" dirty="0"/>
              <a:t>*</a:t>
            </a:r>
            <a:r>
              <a:rPr lang="en-US" altLang="zh-CN" dirty="0"/>
              <a:t>256</a:t>
            </a:r>
            <a:r>
              <a:rPr lang="zh-CN" altLang="en-US" dirty="0"/>
              <a:t>个特征值</a:t>
            </a:r>
          </a:p>
        </p:txBody>
      </p:sp>
    </p:spTree>
    <p:extLst>
      <p:ext uri="{BB962C8B-B14F-4D97-AF65-F5344CB8AC3E}">
        <p14:creationId xmlns:p14="http://schemas.microsoft.com/office/powerpoint/2010/main" val="165898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D38FAF4-C1B0-439A-B756-9087DD22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011460"/>
            <a:ext cx="10629900" cy="3133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06C57A-032A-4574-AAD4-8E64B39A61E1}"/>
              </a:ext>
            </a:extLst>
          </p:cNvPr>
          <p:cNvSpPr txBox="1"/>
          <p:nvPr/>
        </p:nvSpPr>
        <p:spPr>
          <a:xfrm>
            <a:off x="1938728" y="553486"/>
            <a:ext cx="202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PCA</a:t>
            </a:r>
            <a:r>
              <a:rPr lang="zh-CN" altLang="en-US" sz="2400" b="1" dirty="0"/>
              <a:t>降维</a:t>
            </a:r>
          </a:p>
        </p:txBody>
      </p:sp>
    </p:spTree>
    <p:extLst>
      <p:ext uri="{BB962C8B-B14F-4D97-AF65-F5344CB8AC3E}">
        <p14:creationId xmlns:p14="http://schemas.microsoft.com/office/powerpoint/2010/main" val="228089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C2AABE3-A65F-4CF4-B2AF-157BB8BA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1744687"/>
            <a:ext cx="8401050" cy="1743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E11418-3CB3-4740-9091-7EFC76C1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71" y="3368663"/>
            <a:ext cx="6457950" cy="3076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209918-F6B9-4A10-8E6E-F00336B9FC64}"/>
              </a:ext>
            </a:extLst>
          </p:cNvPr>
          <p:cNvSpPr txBox="1"/>
          <p:nvPr/>
        </p:nvSpPr>
        <p:spPr>
          <a:xfrm>
            <a:off x="1971965" y="364849"/>
            <a:ext cx="287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B44768-3157-4532-AC14-F4D93894525E}"/>
              </a:ext>
            </a:extLst>
          </p:cNvPr>
          <p:cNvSpPr txBox="1"/>
          <p:nvPr/>
        </p:nvSpPr>
        <p:spPr>
          <a:xfrm>
            <a:off x="423207" y="2176482"/>
            <a:ext cx="198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随机森林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1BB8BC-A186-4E71-8C82-9F705FD39CCF}"/>
              </a:ext>
            </a:extLst>
          </p:cNvPr>
          <p:cNvSpPr txBox="1"/>
          <p:nvPr/>
        </p:nvSpPr>
        <p:spPr>
          <a:xfrm>
            <a:off x="501765" y="4817096"/>
            <a:ext cx="110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SVM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87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6DD067-4ADD-468F-8A02-9FF40163655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418387" y="2035176"/>
            <a:ext cx="4545013" cy="5110162"/>
            <a:chOff x="0" y="0"/>
            <a:chExt cx="4570414" cy="5137881"/>
          </a:xfrm>
        </p:grpSpPr>
        <p:sp>
          <p:nvSpPr>
            <p:cNvPr id="3119" name="Freeform 5">
              <a:extLst>
                <a:ext uri="{FF2B5EF4-FFF2-40B4-BE49-F238E27FC236}">
                  <a16:creationId xmlns:a16="http://schemas.microsoft.com/office/drawing/2014/main" id="{C2D64B54-3792-4B1C-9945-2EF11CCB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">
              <a:extLst>
                <a:ext uri="{FF2B5EF4-FFF2-40B4-BE49-F238E27FC236}">
                  <a16:creationId xmlns:a16="http://schemas.microsoft.com/office/drawing/2014/main" id="{B814CBDC-326B-4E5C-876B-C73D6D99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7">
              <a:extLst>
                <a:ext uri="{FF2B5EF4-FFF2-40B4-BE49-F238E27FC236}">
                  <a16:creationId xmlns:a16="http://schemas.microsoft.com/office/drawing/2014/main" id="{9EB2AC34-6DD3-4F59-A3A3-94D0162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">
              <a:extLst>
                <a:ext uri="{FF2B5EF4-FFF2-40B4-BE49-F238E27FC236}">
                  <a16:creationId xmlns:a16="http://schemas.microsoft.com/office/drawing/2014/main" id="{9EDD4805-336C-4C94-B0E8-AC0713B8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9">
              <a:extLst>
                <a:ext uri="{FF2B5EF4-FFF2-40B4-BE49-F238E27FC236}">
                  <a16:creationId xmlns:a16="http://schemas.microsoft.com/office/drawing/2014/main" id="{0C1BC7DA-3744-4B0C-B7BC-F10F1B55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0">
              <a:extLst>
                <a:ext uri="{FF2B5EF4-FFF2-40B4-BE49-F238E27FC236}">
                  <a16:creationId xmlns:a16="http://schemas.microsoft.com/office/drawing/2014/main" id="{7CFB3EA9-469A-45CC-826E-25EB49A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1">
              <a:extLst>
                <a:ext uri="{FF2B5EF4-FFF2-40B4-BE49-F238E27FC236}">
                  <a16:creationId xmlns:a16="http://schemas.microsoft.com/office/drawing/2014/main" id="{C9564F59-AA7D-4723-92D2-6341C2EF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12">
              <a:extLst>
                <a:ext uri="{FF2B5EF4-FFF2-40B4-BE49-F238E27FC236}">
                  <a16:creationId xmlns:a16="http://schemas.microsoft.com/office/drawing/2014/main" id="{6A6FDBC1-94D3-4A53-A7AD-F1EE371A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13">
              <a:extLst>
                <a:ext uri="{FF2B5EF4-FFF2-40B4-BE49-F238E27FC236}">
                  <a16:creationId xmlns:a16="http://schemas.microsoft.com/office/drawing/2014/main" id="{6AE5C8B8-AEA6-42C0-A799-5A6E586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14">
              <a:extLst>
                <a:ext uri="{FF2B5EF4-FFF2-40B4-BE49-F238E27FC236}">
                  <a16:creationId xmlns:a16="http://schemas.microsoft.com/office/drawing/2014/main" id="{720A380D-192D-47FC-B833-6B4D9BCF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5">
              <a:extLst>
                <a:ext uri="{FF2B5EF4-FFF2-40B4-BE49-F238E27FC236}">
                  <a16:creationId xmlns:a16="http://schemas.microsoft.com/office/drawing/2014/main" id="{FCBF6A89-FFB6-46A0-9FD9-58CB1C8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6">
              <a:extLst>
                <a:ext uri="{FF2B5EF4-FFF2-40B4-BE49-F238E27FC236}">
                  <a16:creationId xmlns:a16="http://schemas.microsoft.com/office/drawing/2014/main" id="{44F828EC-9990-4DE6-8382-D390D7C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7">
              <a:extLst>
                <a:ext uri="{FF2B5EF4-FFF2-40B4-BE49-F238E27FC236}">
                  <a16:creationId xmlns:a16="http://schemas.microsoft.com/office/drawing/2014/main" id="{0474C310-85EF-4A94-8334-C3B89C05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8">
              <a:extLst>
                <a:ext uri="{FF2B5EF4-FFF2-40B4-BE49-F238E27FC236}">
                  <a16:creationId xmlns:a16="http://schemas.microsoft.com/office/drawing/2014/main" id="{0316D62D-67BA-4689-9434-907BDB33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21">
              <a:extLst>
                <a:ext uri="{FF2B5EF4-FFF2-40B4-BE49-F238E27FC236}">
                  <a16:creationId xmlns:a16="http://schemas.microsoft.com/office/drawing/2014/main" id="{45FCB7B9-3C20-4C00-8BA0-3CDC1AE8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22">
              <a:extLst>
                <a:ext uri="{FF2B5EF4-FFF2-40B4-BE49-F238E27FC236}">
                  <a16:creationId xmlns:a16="http://schemas.microsoft.com/office/drawing/2014/main" id="{CFA6B0A4-F0F8-43A1-AA1E-A0796EFD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23">
              <a:extLst>
                <a:ext uri="{FF2B5EF4-FFF2-40B4-BE49-F238E27FC236}">
                  <a16:creationId xmlns:a16="http://schemas.microsoft.com/office/drawing/2014/main" id="{EF9EA83C-A3D1-4F93-9DC5-779C5B7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24">
              <a:extLst>
                <a:ext uri="{FF2B5EF4-FFF2-40B4-BE49-F238E27FC236}">
                  <a16:creationId xmlns:a16="http://schemas.microsoft.com/office/drawing/2014/main" id="{F8285380-9E63-4894-B689-1F8082CA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5">
              <a:extLst>
                <a:ext uri="{FF2B5EF4-FFF2-40B4-BE49-F238E27FC236}">
                  <a16:creationId xmlns:a16="http://schemas.microsoft.com/office/drawing/2014/main" id="{AC5E7FA8-8435-42DE-AC3D-F672CB26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6">
              <a:extLst>
                <a:ext uri="{FF2B5EF4-FFF2-40B4-BE49-F238E27FC236}">
                  <a16:creationId xmlns:a16="http://schemas.microsoft.com/office/drawing/2014/main" id="{5380DF38-EE17-47F8-BA5F-B1F52F7D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7">
              <a:extLst>
                <a:ext uri="{FF2B5EF4-FFF2-40B4-BE49-F238E27FC236}">
                  <a16:creationId xmlns:a16="http://schemas.microsoft.com/office/drawing/2014/main" id="{FB17FB1A-931B-418F-95FD-BB73AD9B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8">
              <a:extLst>
                <a:ext uri="{FF2B5EF4-FFF2-40B4-BE49-F238E27FC236}">
                  <a16:creationId xmlns:a16="http://schemas.microsoft.com/office/drawing/2014/main" id="{57DD30A9-456E-44B6-805A-B0AA6990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29">
              <a:extLst>
                <a:ext uri="{FF2B5EF4-FFF2-40B4-BE49-F238E27FC236}">
                  <a16:creationId xmlns:a16="http://schemas.microsoft.com/office/drawing/2014/main" id="{24EEBFD0-C291-44AC-9319-4A26458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30">
              <a:extLst>
                <a:ext uri="{FF2B5EF4-FFF2-40B4-BE49-F238E27FC236}">
                  <a16:creationId xmlns:a16="http://schemas.microsoft.com/office/drawing/2014/main" id="{7185FF77-2134-412D-A430-FE7F4585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31">
              <a:extLst>
                <a:ext uri="{FF2B5EF4-FFF2-40B4-BE49-F238E27FC236}">
                  <a16:creationId xmlns:a16="http://schemas.microsoft.com/office/drawing/2014/main" id="{D88B1C7D-F46F-4E6F-9299-DB545035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32">
              <a:extLst>
                <a:ext uri="{FF2B5EF4-FFF2-40B4-BE49-F238E27FC236}">
                  <a16:creationId xmlns:a16="http://schemas.microsoft.com/office/drawing/2014/main" id="{AD67D2BF-B7B3-4C76-AD46-425ADEC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33">
              <a:extLst>
                <a:ext uri="{FF2B5EF4-FFF2-40B4-BE49-F238E27FC236}">
                  <a16:creationId xmlns:a16="http://schemas.microsoft.com/office/drawing/2014/main" id="{6BCCA7F7-A714-474F-9093-54740232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34">
              <a:extLst>
                <a:ext uri="{FF2B5EF4-FFF2-40B4-BE49-F238E27FC236}">
                  <a16:creationId xmlns:a16="http://schemas.microsoft.com/office/drawing/2014/main" id="{743E4A47-3F51-450A-8943-EB5EBD5A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35">
              <a:extLst>
                <a:ext uri="{FF2B5EF4-FFF2-40B4-BE49-F238E27FC236}">
                  <a16:creationId xmlns:a16="http://schemas.microsoft.com/office/drawing/2014/main" id="{6067BFD6-2E94-439F-AAFB-753AF326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36">
              <a:extLst>
                <a:ext uri="{FF2B5EF4-FFF2-40B4-BE49-F238E27FC236}">
                  <a16:creationId xmlns:a16="http://schemas.microsoft.com/office/drawing/2014/main" id="{BFEE5460-E762-48B9-AE0A-5ACF3570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37">
              <a:extLst>
                <a:ext uri="{FF2B5EF4-FFF2-40B4-BE49-F238E27FC236}">
                  <a16:creationId xmlns:a16="http://schemas.microsoft.com/office/drawing/2014/main" id="{6186AD8D-C776-43EA-9EB9-92F152B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38">
              <a:extLst>
                <a:ext uri="{FF2B5EF4-FFF2-40B4-BE49-F238E27FC236}">
                  <a16:creationId xmlns:a16="http://schemas.microsoft.com/office/drawing/2014/main" id="{BC5DE7C1-EBD5-49C3-B260-67FD710C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39">
              <a:extLst>
                <a:ext uri="{FF2B5EF4-FFF2-40B4-BE49-F238E27FC236}">
                  <a16:creationId xmlns:a16="http://schemas.microsoft.com/office/drawing/2014/main" id="{CD06E256-19AF-4D52-9BDB-5FE5C5DA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40">
              <a:extLst>
                <a:ext uri="{FF2B5EF4-FFF2-40B4-BE49-F238E27FC236}">
                  <a16:creationId xmlns:a16="http://schemas.microsoft.com/office/drawing/2014/main" id="{80A8AE23-761B-444C-A5E0-E540609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43">
              <a:extLst>
                <a:ext uri="{FF2B5EF4-FFF2-40B4-BE49-F238E27FC236}">
                  <a16:creationId xmlns:a16="http://schemas.microsoft.com/office/drawing/2014/main" id="{9A357C84-9D75-414C-B5D3-6FA80EC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44">
              <a:extLst>
                <a:ext uri="{FF2B5EF4-FFF2-40B4-BE49-F238E27FC236}">
                  <a16:creationId xmlns:a16="http://schemas.microsoft.com/office/drawing/2014/main" id="{7C8C42C1-6888-4705-B035-D8F756D1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45">
              <a:extLst>
                <a:ext uri="{FF2B5EF4-FFF2-40B4-BE49-F238E27FC236}">
                  <a16:creationId xmlns:a16="http://schemas.microsoft.com/office/drawing/2014/main" id="{B1E6AF2B-C34B-4AB2-B96C-512B0E62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46">
              <a:extLst>
                <a:ext uri="{FF2B5EF4-FFF2-40B4-BE49-F238E27FC236}">
                  <a16:creationId xmlns:a16="http://schemas.microsoft.com/office/drawing/2014/main" id="{DB142E31-69D6-41D3-94F1-FA406F29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47">
              <a:extLst>
                <a:ext uri="{FF2B5EF4-FFF2-40B4-BE49-F238E27FC236}">
                  <a16:creationId xmlns:a16="http://schemas.microsoft.com/office/drawing/2014/main" id="{985940C6-D1D0-4D21-B7FD-BA090181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48">
              <a:extLst>
                <a:ext uri="{FF2B5EF4-FFF2-40B4-BE49-F238E27FC236}">
                  <a16:creationId xmlns:a16="http://schemas.microsoft.com/office/drawing/2014/main" id="{A97BF218-D46F-4107-B8F4-EC46B754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71">
              <a:extLst>
                <a:ext uri="{FF2B5EF4-FFF2-40B4-BE49-F238E27FC236}">
                  <a16:creationId xmlns:a16="http://schemas.microsoft.com/office/drawing/2014/main" id="{92C09B05-E5A3-45EC-A3E6-1282D1E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72">
              <a:extLst>
                <a:ext uri="{FF2B5EF4-FFF2-40B4-BE49-F238E27FC236}">
                  <a16:creationId xmlns:a16="http://schemas.microsoft.com/office/drawing/2014/main" id="{825E0830-1D00-4D6C-B032-99884340E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Oval 95">
              <a:extLst>
                <a:ext uri="{FF2B5EF4-FFF2-40B4-BE49-F238E27FC236}">
                  <a16:creationId xmlns:a16="http://schemas.microsoft.com/office/drawing/2014/main" id="{70446C92-3FD8-4CA9-A5E0-6A48986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2" name="Oval 96">
              <a:extLst>
                <a:ext uri="{FF2B5EF4-FFF2-40B4-BE49-F238E27FC236}">
                  <a16:creationId xmlns:a16="http://schemas.microsoft.com/office/drawing/2014/main" id="{551E8BAC-9FE4-4D05-AE38-FB14911E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3" name="Oval 97">
              <a:extLst>
                <a:ext uri="{FF2B5EF4-FFF2-40B4-BE49-F238E27FC236}">
                  <a16:creationId xmlns:a16="http://schemas.microsoft.com/office/drawing/2014/main" id="{5A9560D0-D73A-46A4-A59C-43D52C0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4" name="Oval 98">
              <a:extLst>
                <a:ext uri="{FF2B5EF4-FFF2-40B4-BE49-F238E27FC236}">
                  <a16:creationId xmlns:a16="http://schemas.microsoft.com/office/drawing/2014/main" id="{BEAE103F-DA78-411B-824E-5907FD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5" name="Oval 99">
              <a:extLst>
                <a:ext uri="{FF2B5EF4-FFF2-40B4-BE49-F238E27FC236}">
                  <a16:creationId xmlns:a16="http://schemas.microsoft.com/office/drawing/2014/main" id="{F9F577DC-E391-4178-B17D-AAACF23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6" name="Oval 100">
              <a:extLst>
                <a:ext uri="{FF2B5EF4-FFF2-40B4-BE49-F238E27FC236}">
                  <a16:creationId xmlns:a16="http://schemas.microsoft.com/office/drawing/2014/main" id="{A3B857E9-6170-4E38-9613-23A38211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7" name="Oval 101">
              <a:extLst>
                <a:ext uri="{FF2B5EF4-FFF2-40B4-BE49-F238E27FC236}">
                  <a16:creationId xmlns:a16="http://schemas.microsoft.com/office/drawing/2014/main" id="{D771B646-D7AF-4E50-9572-FBE2EEC6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8" name="Oval 102">
              <a:extLst>
                <a:ext uri="{FF2B5EF4-FFF2-40B4-BE49-F238E27FC236}">
                  <a16:creationId xmlns:a16="http://schemas.microsoft.com/office/drawing/2014/main" id="{459E0421-CD7E-41DC-A3C6-52D6C89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9" name="Oval 103">
              <a:extLst>
                <a:ext uri="{FF2B5EF4-FFF2-40B4-BE49-F238E27FC236}">
                  <a16:creationId xmlns:a16="http://schemas.microsoft.com/office/drawing/2014/main" id="{6444FF8A-EEF4-4A60-8C44-8C643FBE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CE7775F9-7A26-4AE6-9B6C-024B1B1289A3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92075" y="92075"/>
            <a:ext cx="4759326" cy="4572000"/>
            <a:chOff x="0" y="0"/>
            <a:chExt cx="4756151" cy="4570413"/>
          </a:xfrm>
        </p:grpSpPr>
        <p:sp>
          <p:nvSpPr>
            <p:cNvPr id="3077" name="Freeform 51">
              <a:extLst>
                <a:ext uri="{FF2B5EF4-FFF2-40B4-BE49-F238E27FC236}">
                  <a16:creationId xmlns:a16="http://schemas.microsoft.com/office/drawing/2014/main" id="{1649F648-AA13-4EB0-A127-434E1BA8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52">
              <a:extLst>
                <a:ext uri="{FF2B5EF4-FFF2-40B4-BE49-F238E27FC236}">
                  <a16:creationId xmlns:a16="http://schemas.microsoft.com/office/drawing/2014/main" id="{78D52CD0-E29B-4CB6-BFC6-C2380A86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53">
              <a:extLst>
                <a:ext uri="{FF2B5EF4-FFF2-40B4-BE49-F238E27FC236}">
                  <a16:creationId xmlns:a16="http://schemas.microsoft.com/office/drawing/2014/main" id="{B2FB7AE9-A80F-4A06-8887-7AF3763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54">
              <a:extLst>
                <a:ext uri="{FF2B5EF4-FFF2-40B4-BE49-F238E27FC236}">
                  <a16:creationId xmlns:a16="http://schemas.microsoft.com/office/drawing/2014/main" id="{EB010C02-DD7D-4213-9646-F739C5C3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58">
              <a:extLst>
                <a:ext uri="{FF2B5EF4-FFF2-40B4-BE49-F238E27FC236}">
                  <a16:creationId xmlns:a16="http://schemas.microsoft.com/office/drawing/2014/main" id="{0682676B-CA96-4E29-BC0D-A1026720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9">
              <a:extLst>
                <a:ext uri="{FF2B5EF4-FFF2-40B4-BE49-F238E27FC236}">
                  <a16:creationId xmlns:a16="http://schemas.microsoft.com/office/drawing/2014/main" id="{AB3629FB-0728-436B-B1B9-82F77406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0">
              <a:extLst>
                <a:ext uri="{FF2B5EF4-FFF2-40B4-BE49-F238E27FC236}">
                  <a16:creationId xmlns:a16="http://schemas.microsoft.com/office/drawing/2014/main" id="{DAC1F715-19EA-4F48-8CB6-15734BCF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61">
              <a:extLst>
                <a:ext uri="{FF2B5EF4-FFF2-40B4-BE49-F238E27FC236}">
                  <a16:creationId xmlns:a16="http://schemas.microsoft.com/office/drawing/2014/main" id="{3EB9364C-9419-4D4E-822E-93F69AC6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2">
              <a:extLst>
                <a:ext uri="{FF2B5EF4-FFF2-40B4-BE49-F238E27FC236}">
                  <a16:creationId xmlns:a16="http://schemas.microsoft.com/office/drawing/2014/main" id="{6FE3C8F4-6524-4EB9-BAFD-B6F18DD3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63">
              <a:extLst>
                <a:ext uri="{FF2B5EF4-FFF2-40B4-BE49-F238E27FC236}">
                  <a16:creationId xmlns:a16="http://schemas.microsoft.com/office/drawing/2014/main" id="{272AFB81-B9AA-4025-A26E-924F561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64">
              <a:extLst>
                <a:ext uri="{FF2B5EF4-FFF2-40B4-BE49-F238E27FC236}">
                  <a16:creationId xmlns:a16="http://schemas.microsoft.com/office/drawing/2014/main" id="{93908EBC-8156-4F9C-8B71-190EBDA4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5">
              <a:extLst>
                <a:ext uri="{FF2B5EF4-FFF2-40B4-BE49-F238E27FC236}">
                  <a16:creationId xmlns:a16="http://schemas.microsoft.com/office/drawing/2014/main" id="{1A589E21-E9A0-4E15-B153-7057408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66">
              <a:extLst>
                <a:ext uri="{FF2B5EF4-FFF2-40B4-BE49-F238E27FC236}">
                  <a16:creationId xmlns:a16="http://schemas.microsoft.com/office/drawing/2014/main" id="{4567EAEF-97A9-44B2-A84B-95CC8ABA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67">
              <a:extLst>
                <a:ext uri="{FF2B5EF4-FFF2-40B4-BE49-F238E27FC236}">
                  <a16:creationId xmlns:a16="http://schemas.microsoft.com/office/drawing/2014/main" id="{AB988D13-A6BF-4CBA-8A38-27F1A2A7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68">
              <a:extLst>
                <a:ext uri="{FF2B5EF4-FFF2-40B4-BE49-F238E27FC236}">
                  <a16:creationId xmlns:a16="http://schemas.microsoft.com/office/drawing/2014/main" id="{BBC86BAA-5C4A-4503-9AEA-91AD3E46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69">
              <a:extLst>
                <a:ext uri="{FF2B5EF4-FFF2-40B4-BE49-F238E27FC236}">
                  <a16:creationId xmlns:a16="http://schemas.microsoft.com/office/drawing/2014/main" id="{584C0092-A35F-467B-9B36-27076EB0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0">
              <a:extLst>
                <a:ext uri="{FF2B5EF4-FFF2-40B4-BE49-F238E27FC236}">
                  <a16:creationId xmlns:a16="http://schemas.microsoft.com/office/drawing/2014/main" id="{763FC14A-CBF3-4CEC-BA40-280E695D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5">
              <a:extLst>
                <a:ext uri="{FF2B5EF4-FFF2-40B4-BE49-F238E27FC236}">
                  <a16:creationId xmlns:a16="http://schemas.microsoft.com/office/drawing/2014/main" id="{2A76FBE1-7D50-4360-A8BF-A561228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6">
              <a:extLst>
                <a:ext uri="{FF2B5EF4-FFF2-40B4-BE49-F238E27FC236}">
                  <a16:creationId xmlns:a16="http://schemas.microsoft.com/office/drawing/2014/main" id="{E0434994-9857-4DF7-85E8-E45C27B4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77">
              <a:extLst>
                <a:ext uri="{FF2B5EF4-FFF2-40B4-BE49-F238E27FC236}">
                  <a16:creationId xmlns:a16="http://schemas.microsoft.com/office/drawing/2014/main" id="{955EA466-049A-4B5A-8E4C-95FCD657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78">
              <a:extLst>
                <a:ext uri="{FF2B5EF4-FFF2-40B4-BE49-F238E27FC236}">
                  <a16:creationId xmlns:a16="http://schemas.microsoft.com/office/drawing/2014/main" id="{5F4D7753-9D34-4591-BB2B-E2A903B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82">
              <a:extLst>
                <a:ext uri="{FF2B5EF4-FFF2-40B4-BE49-F238E27FC236}">
                  <a16:creationId xmlns:a16="http://schemas.microsoft.com/office/drawing/2014/main" id="{2F4A1ABD-2C82-4CD4-BC61-F1B4A3E2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83">
              <a:extLst>
                <a:ext uri="{FF2B5EF4-FFF2-40B4-BE49-F238E27FC236}">
                  <a16:creationId xmlns:a16="http://schemas.microsoft.com/office/drawing/2014/main" id="{E9B33392-1FE5-4BCE-AAFC-3E84BF19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84">
              <a:extLst>
                <a:ext uri="{FF2B5EF4-FFF2-40B4-BE49-F238E27FC236}">
                  <a16:creationId xmlns:a16="http://schemas.microsoft.com/office/drawing/2014/main" id="{6491FCD2-E629-473A-B78F-549EA1C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85">
              <a:extLst>
                <a:ext uri="{FF2B5EF4-FFF2-40B4-BE49-F238E27FC236}">
                  <a16:creationId xmlns:a16="http://schemas.microsoft.com/office/drawing/2014/main" id="{C4FC33CB-7CFC-460C-9EEE-D99CDAD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6">
              <a:extLst>
                <a:ext uri="{FF2B5EF4-FFF2-40B4-BE49-F238E27FC236}">
                  <a16:creationId xmlns:a16="http://schemas.microsoft.com/office/drawing/2014/main" id="{2F153991-8F1E-4D9C-81E9-1B3B6E94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7">
              <a:extLst>
                <a:ext uri="{FF2B5EF4-FFF2-40B4-BE49-F238E27FC236}">
                  <a16:creationId xmlns:a16="http://schemas.microsoft.com/office/drawing/2014/main" id="{46A3DEFE-942E-4110-A5E5-6B37794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8">
              <a:extLst>
                <a:ext uri="{FF2B5EF4-FFF2-40B4-BE49-F238E27FC236}">
                  <a16:creationId xmlns:a16="http://schemas.microsoft.com/office/drawing/2014/main" id="{2C64BB60-DE3F-4E4E-8883-6A3658FC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9">
              <a:extLst>
                <a:ext uri="{FF2B5EF4-FFF2-40B4-BE49-F238E27FC236}">
                  <a16:creationId xmlns:a16="http://schemas.microsoft.com/office/drawing/2014/main" id="{4117CFEA-04DB-46DC-95D4-60F629D6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0">
              <a:extLst>
                <a:ext uri="{FF2B5EF4-FFF2-40B4-BE49-F238E27FC236}">
                  <a16:creationId xmlns:a16="http://schemas.microsoft.com/office/drawing/2014/main" id="{ED71EA95-7FB6-4D57-B8A3-1EF4D70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1">
              <a:extLst>
                <a:ext uri="{FF2B5EF4-FFF2-40B4-BE49-F238E27FC236}">
                  <a16:creationId xmlns:a16="http://schemas.microsoft.com/office/drawing/2014/main" id="{ADB449C4-F902-41E6-A68B-8FD48DB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2">
              <a:extLst>
                <a:ext uri="{FF2B5EF4-FFF2-40B4-BE49-F238E27FC236}">
                  <a16:creationId xmlns:a16="http://schemas.microsoft.com/office/drawing/2014/main" id="{67C07E4A-182F-4104-8345-94804EA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3">
              <a:extLst>
                <a:ext uri="{FF2B5EF4-FFF2-40B4-BE49-F238E27FC236}">
                  <a16:creationId xmlns:a16="http://schemas.microsoft.com/office/drawing/2014/main" id="{0A278850-D82D-46D7-B50F-8096393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94">
              <a:extLst>
                <a:ext uri="{FF2B5EF4-FFF2-40B4-BE49-F238E27FC236}">
                  <a16:creationId xmlns:a16="http://schemas.microsoft.com/office/drawing/2014/main" id="{7D02A5DF-D63F-45CB-AC04-13320D43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Oval 104">
              <a:extLst>
                <a:ext uri="{FF2B5EF4-FFF2-40B4-BE49-F238E27FC236}">
                  <a16:creationId xmlns:a16="http://schemas.microsoft.com/office/drawing/2014/main" id="{966E619A-AFA4-4E90-B492-2AAB8784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2" name="Oval 105">
              <a:extLst>
                <a:ext uri="{FF2B5EF4-FFF2-40B4-BE49-F238E27FC236}">
                  <a16:creationId xmlns:a16="http://schemas.microsoft.com/office/drawing/2014/main" id="{01191A47-C347-4418-9171-44448562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3" name="Oval 106">
              <a:extLst>
                <a:ext uri="{FF2B5EF4-FFF2-40B4-BE49-F238E27FC236}">
                  <a16:creationId xmlns:a16="http://schemas.microsoft.com/office/drawing/2014/main" id="{FC0E2F77-0F7E-472A-84E8-961C4969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4" name="Oval 107">
              <a:extLst>
                <a:ext uri="{FF2B5EF4-FFF2-40B4-BE49-F238E27FC236}">
                  <a16:creationId xmlns:a16="http://schemas.microsoft.com/office/drawing/2014/main" id="{81973AA0-BF4D-4EA5-B343-75E7D241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5" name="Oval 108">
              <a:extLst>
                <a:ext uri="{FF2B5EF4-FFF2-40B4-BE49-F238E27FC236}">
                  <a16:creationId xmlns:a16="http://schemas.microsoft.com/office/drawing/2014/main" id="{93C15916-43CC-4D99-B25E-6E693515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6" name="Oval 109">
              <a:extLst>
                <a:ext uri="{FF2B5EF4-FFF2-40B4-BE49-F238E27FC236}">
                  <a16:creationId xmlns:a16="http://schemas.microsoft.com/office/drawing/2014/main" id="{864A4FC6-79CA-4508-85B2-3750E167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7" name="Oval 110">
              <a:extLst>
                <a:ext uri="{FF2B5EF4-FFF2-40B4-BE49-F238E27FC236}">
                  <a16:creationId xmlns:a16="http://schemas.microsoft.com/office/drawing/2014/main" id="{C0E8BE43-163F-414D-A02A-0D7E8056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8" name="Oval 111">
              <a:extLst>
                <a:ext uri="{FF2B5EF4-FFF2-40B4-BE49-F238E27FC236}">
                  <a16:creationId xmlns:a16="http://schemas.microsoft.com/office/drawing/2014/main" id="{18FDA9F7-8649-440F-8300-F67D8D74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217" name="文本框 2">
            <a:extLst>
              <a:ext uri="{FF2B5EF4-FFF2-40B4-BE49-F238E27FC236}">
                <a16:creationId xmlns:a16="http://schemas.microsoft.com/office/drawing/2014/main" id="{B86FD880-DEB2-45E3-B1C7-4EA613E9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630488"/>
            <a:ext cx="48847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</a:rPr>
              <a:t>PART4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sym typeface="宋体" panose="02010600030101010101" pitchFamily="2" charset="-122"/>
              </a:rPr>
              <a:t>训练效果</a:t>
            </a:r>
          </a:p>
        </p:txBody>
      </p:sp>
    </p:spTree>
    <p:extLst>
      <p:ext uri="{BB962C8B-B14F-4D97-AF65-F5344CB8AC3E}">
        <p14:creationId xmlns:p14="http://schemas.microsoft.com/office/powerpoint/2010/main" val="60991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8930A257-8D4C-461F-9DDF-E635AB77D7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0" y="2318754"/>
            <a:ext cx="5890757" cy="284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0616FFA-CA93-42C2-A0BD-B7831A4996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08" y="2318754"/>
            <a:ext cx="4462242" cy="2672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FF5104-3698-4F4F-829C-E989477B803D}"/>
              </a:ext>
            </a:extLst>
          </p:cNvPr>
          <p:cNvSpPr txBox="1"/>
          <p:nvPr/>
        </p:nvSpPr>
        <p:spPr>
          <a:xfrm>
            <a:off x="2262433" y="5396252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随机森林测试集表现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825C060-1027-4524-A4A8-31CC564F029B}"/>
              </a:ext>
            </a:extLst>
          </p:cNvPr>
          <p:cNvSpPr txBox="1"/>
          <p:nvPr/>
        </p:nvSpPr>
        <p:spPr>
          <a:xfrm>
            <a:off x="7975740" y="5396252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SVM</a:t>
            </a:r>
            <a:r>
              <a:rPr lang="zh-CN" altLang="en-US" dirty="0"/>
              <a:t>测试集表现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8F36A8-4665-4344-B321-24CE3FF475B6}"/>
              </a:ext>
            </a:extLst>
          </p:cNvPr>
          <p:cNvSpPr txBox="1"/>
          <p:nvPr/>
        </p:nvSpPr>
        <p:spPr>
          <a:xfrm>
            <a:off x="1925495" y="494336"/>
            <a:ext cx="20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训练效果</a:t>
            </a:r>
          </a:p>
        </p:txBody>
      </p:sp>
    </p:spTree>
    <p:extLst>
      <p:ext uri="{BB962C8B-B14F-4D97-AF65-F5344CB8AC3E}">
        <p14:creationId xmlns:p14="http://schemas.microsoft.com/office/powerpoint/2010/main" val="254381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5">
            <a:extLst>
              <a:ext uri="{FF2B5EF4-FFF2-40B4-BE49-F238E27FC236}">
                <a16:creationId xmlns:a16="http://schemas.microsoft.com/office/drawing/2014/main" id="{C12E60DE-CB16-4779-91BD-ED331109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1963"/>
            <a:ext cx="1300163" cy="850900"/>
          </a:xfrm>
          <a:custGeom>
            <a:avLst/>
            <a:gdLst>
              <a:gd name="T0" fmla="*/ 0 w 820"/>
              <a:gd name="T1" fmla="*/ 850900 h 536"/>
              <a:gd name="T2" fmla="*/ 0 w 820"/>
              <a:gd name="T3" fmla="*/ 0 h 536"/>
              <a:gd name="T4" fmla="*/ 1300163 w 820"/>
              <a:gd name="T5" fmla="*/ 592138 h 536"/>
              <a:gd name="T6" fmla="*/ 0 w 820"/>
              <a:gd name="T7" fmla="*/ 850900 h 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0" h="536">
                <a:moveTo>
                  <a:pt x="0" y="536"/>
                </a:moveTo>
                <a:lnTo>
                  <a:pt x="0" y="0"/>
                </a:lnTo>
                <a:lnTo>
                  <a:pt x="820" y="373"/>
                </a:lnTo>
                <a:lnTo>
                  <a:pt x="0" y="536"/>
                </a:lnTo>
                <a:close/>
              </a:path>
            </a:pathLst>
          </a:custGeom>
          <a:solidFill>
            <a:srgbClr val="E8C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Freeform 6">
            <a:extLst>
              <a:ext uri="{FF2B5EF4-FFF2-40B4-BE49-F238E27FC236}">
                <a16:creationId xmlns:a16="http://schemas.microsoft.com/office/drawing/2014/main" id="{D4305D0D-36D2-4C45-A762-93C45995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1846263" cy="1049337"/>
          </a:xfrm>
          <a:custGeom>
            <a:avLst/>
            <a:gdLst>
              <a:gd name="T0" fmla="*/ 0 w 1164"/>
              <a:gd name="T1" fmla="*/ 457200 h 661"/>
              <a:gd name="T2" fmla="*/ 1846263 w 1164"/>
              <a:gd name="T3" fmla="*/ 0 h 661"/>
              <a:gd name="T4" fmla="*/ 1300632 w 1164"/>
              <a:gd name="T5" fmla="*/ 1049337 h 661"/>
              <a:gd name="T6" fmla="*/ 0 w 1164"/>
              <a:gd name="T7" fmla="*/ 457200 h 6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661">
                <a:moveTo>
                  <a:pt x="0" y="288"/>
                </a:moveTo>
                <a:lnTo>
                  <a:pt x="1164" y="0"/>
                </a:lnTo>
                <a:lnTo>
                  <a:pt x="820" y="661"/>
                </a:lnTo>
                <a:lnTo>
                  <a:pt x="0" y="288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7">
            <a:extLst>
              <a:ext uri="{FF2B5EF4-FFF2-40B4-BE49-F238E27FC236}">
                <a16:creationId xmlns:a16="http://schemas.microsoft.com/office/drawing/2014/main" id="{3DC8287E-14EE-4FFA-8EFA-73C9F43C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2863"/>
            <a:ext cx="717550" cy="2290762"/>
          </a:xfrm>
          <a:custGeom>
            <a:avLst/>
            <a:gdLst>
              <a:gd name="T0" fmla="*/ 0 w 453"/>
              <a:gd name="T1" fmla="*/ 2290762 h 1443"/>
              <a:gd name="T2" fmla="*/ 0 w 453"/>
              <a:gd name="T3" fmla="*/ 0 h 1443"/>
              <a:gd name="T4" fmla="*/ 717550 w 453"/>
              <a:gd name="T5" fmla="*/ 1557337 h 1443"/>
              <a:gd name="T6" fmla="*/ 0 w 453"/>
              <a:gd name="T7" fmla="*/ 2290762 h 14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443">
                <a:moveTo>
                  <a:pt x="0" y="1443"/>
                </a:moveTo>
                <a:lnTo>
                  <a:pt x="0" y="0"/>
                </a:lnTo>
                <a:lnTo>
                  <a:pt x="453" y="981"/>
                </a:lnTo>
                <a:lnTo>
                  <a:pt x="0" y="1443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8">
            <a:extLst>
              <a:ext uri="{FF2B5EF4-FFF2-40B4-BE49-F238E27FC236}">
                <a16:creationId xmlns:a16="http://schemas.microsoft.com/office/drawing/2014/main" id="{7125DD94-1EA1-4717-B22F-EE64395E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2863"/>
            <a:ext cx="2314575" cy="1557337"/>
          </a:xfrm>
          <a:custGeom>
            <a:avLst/>
            <a:gdLst>
              <a:gd name="T0" fmla="*/ 0 w 1459"/>
              <a:gd name="T1" fmla="*/ 0 h 981"/>
              <a:gd name="T2" fmla="*/ 2314575 w 1459"/>
              <a:gd name="T3" fmla="*/ 398462 h 981"/>
              <a:gd name="T4" fmla="*/ 718645 w 1459"/>
              <a:gd name="T5" fmla="*/ 1557337 h 981"/>
              <a:gd name="T6" fmla="*/ 0 w 1459"/>
              <a:gd name="T7" fmla="*/ 0 h 9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981">
                <a:moveTo>
                  <a:pt x="0" y="0"/>
                </a:moveTo>
                <a:lnTo>
                  <a:pt x="1459" y="251"/>
                </a:lnTo>
                <a:lnTo>
                  <a:pt x="453" y="981"/>
                </a:lnTo>
                <a:lnTo>
                  <a:pt x="0" y="0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9">
            <a:extLst>
              <a:ext uri="{FF2B5EF4-FFF2-40B4-BE49-F238E27FC236}">
                <a16:creationId xmlns:a16="http://schemas.microsoft.com/office/drawing/2014/main" id="{E43AC4A9-83BC-4E7E-B447-9D75303F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0200"/>
            <a:ext cx="717550" cy="1446213"/>
          </a:xfrm>
          <a:custGeom>
            <a:avLst/>
            <a:gdLst>
              <a:gd name="T0" fmla="*/ 717550 w 453"/>
              <a:gd name="T1" fmla="*/ 0 h 911"/>
              <a:gd name="T2" fmla="*/ 619342 w 453"/>
              <a:gd name="T3" fmla="*/ 1446213 h 911"/>
              <a:gd name="T4" fmla="*/ 0 w 453"/>
              <a:gd name="T5" fmla="*/ 733425 h 911"/>
              <a:gd name="T6" fmla="*/ 717550 w 453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911">
                <a:moveTo>
                  <a:pt x="453" y="0"/>
                </a:moveTo>
                <a:lnTo>
                  <a:pt x="391" y="911"/>
                </a:lnTo>
                <a:lnTo>
                  <a:pt x="0" y="462"/>
                </a:lnTo>
                <a:lnTo>
                  <a:pt x="453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10">
            <a:extLst>
              <a:ext uri="{FF2B5EF4-FFF2-40B4-BE49-F238E27FC236}">
                <a16:creationId xmlns:a16="http://schemas.microsoft.com/office/drawing/2014/main" id="{4A330617-C218-4BA1-B5B3-A64C551A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5410200"/>
            <a:ext cx="1046163" cy="1446213"/>
          </a:xfrm>
          <a:custGeom>
            <a:avLst/>
            <a:gdLst>
              <a:gd name="T0" fmla="*/ 98425 w 659"/>
              <a:gd name="T1" fmla="*/ 0 h 911"/>
              <a:gd name="T2" fmla="*/ 1046163 w 659"/>
              <a:gd name="T3" fmla="*/ 1446213 h 911"/>
              <a:gd name="T4" fmla="*/ 0 w 659"/>
              <a:gd name="T5" fmla="*/ 1446213 h 911"/>
              <a:gd name="T6" fmla="*/ 98425 w 659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9" h="911">
                <a:moveTo>
                  <a:pt x="62" y="0"/>
                </a:moveTo>
                <a:lnTo>
                  <a:pt x="659" y="911"/>
                </a:lnTo>
                <a:lnTo>
                  <a:pt x="0" y="911"/>
                </a:lnTo>
                <a:lnTo>
                  <a:pt x="62" y="0"/>
                </a:lnTo>
                <a:close/>
              </a:path>
            </a:pathLst>
          </a:custGeom>
          <a:solidFill>
            <a:srgbClr val="AD23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1">
            <a:extLst>
              <a:ext uri="{FF2B5EF4-FFF2-40B4-BE49-F238E27FC236}">
                <a16:creationId xmlns:a16="http://schemas.microsoft.com/office/drawing/2014/main" id="{3ABF3CC4-637B-4401-B35F-4F3D9089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410200"/>
            <a:ext cx="1901825" cy="1446213"/>
          </a:xfrm>
          <a:custGeom>
            <a:avLst/>
            <a:gdLst>
              <a:gd name="T0" fmla="*/ 0 w 1198"/>
              <a:gd name="T1" fmla="*/ 0 h 911"/>
              <a:gd name="T2" fmla="*/ 1901825 w 1198"/>
              <a:gd name="T3" fmla="*/ 1446213 h 911"/>
              <a:gd name="T4" fmla="*/ 947738 w 1198"/>
              <a:gd name="T5" fmla="*/ 1446213 h 911"/>
              <a:gd name="T6" fmla="*/ 0 w 1198"/>
              <a:gd name="T7" fmla="*/ 0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8" h="911">
                <a:moveTo>
                  <a:pt x="0" y="0"/>
                </a:moveTo>
                <a:lnTo>
                  <a:pt x="1198" y="911"/>
                </a:lnTo>
                <a:lnTo>
                  <a:pt x="597" y="911"/>
                </a:lnTo>
                <a:lnTo>
                  <a:pt x="0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12">
            <a:extLst>
              <a:ext uri="{FF2B5EF4-FFF2-40B4-BE49-F238E27FC236}">
                <a16:creationId xmlns:a16="http://schemas.microsoft.com/office/drawing/2014/main" id="{1A5E9CBF-AEF7-4108-9CED-33995B9F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5410200"/>
            <a:ext cx="2022475" cy="1446213"/>
          </a:xfrm>
          <a:custGeom>
            <a:avLst/>
            <a:gdLst>
              <a:gd name="T0" fmla="*/ 1901825 w 1274"/>
              <a:gd name="T1" fmla="*/ 1446213 h 911"/>
              <a:gd name="T2" fmla="*/ 2022475 w 1274"/>
              <a:gd name="T3" fmla="*/ 169863 h 911"/>
              <a:gd name="T4" fmla="*/ 0 w 1274"/>
              <a:gd name="T5" fmla="*/ 0 h 911"/>
              <a:gd name="T6" fmla="*/ 1901825 w 1274"/>
              <a:gd name="T7" fmla="*/ 1446213 h 9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4" h="911">
                <a:moveTo>
                  <a:pt x="1198" y="911"/>
                </a:moveTo>
                <a:lnTo>
                  <a:pt x="1274" y="107"/>
                </a:lnTo>
                <a:lnTo>
                  <a:pt x="0" y="0"/>
                </a:lnTo>
                <a:lnTo>
                  <a:pt x="1198" y="911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3">
            <a:extLst>
              <a:ext uri="{FF2B5EF4-FFF2-40B4-BE49-F238E27FC236}">
                <a16:creationId xmlns:a16="http://schemas.microsoft.com/office/drawing/2014/main" id="{F56B0CA9-2006-45FE-90AE-5B1308AF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251325"/>
            <a:ext cx="2022475" cy="1328738"/>
          </a:xfrm>
          <a:custGeom>
            <a:avLst/>
            <a:gdLst>
              <a:gd name="T0" fmla="*/ 1597025 w 1274"/>
              <a:gd name="T1" fmla="*/ 0 h 837"/>
              <a:gd name="T2" fmla="*/ 0 w 1274"/>
              <a:gd name="T3" fmla="*/ 1158875 h 837"/>
              <a:gd name="T4" fmla="*/ 2022475 w 1274"/>
              <a:gd name="T5" fmla="*/ 1328738 h 837"/>
              <a:gd name="T6" fmla="*/ 1597025 w 1274"/>
              <a:gd name="T7" fmla="*/ 0 h 8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74" h="837">
                <a:moveTo>
                  <a:pt x="1006" y="0"/>
                </a:moveTo>
                <a:lnTo>
                  <a:pt x="0" y="730"/>
                </a:lnTo>
                <a:lnTo>
                  <a:pt x="1274" y="837"/>
                </a:lnTo>
                <a:lnTo>
                  <a:pt x="1006" y="0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4">
            <a:extLst>
              <a:ext uri="{FF2B5EF4-FFF2-40B4-BE49-F238E27FC236}">
                <a16:creationId xmlns:a16="http://schemas.microsoft.com/office/drawing/2014/main" id="{3D0D5E23-DEB0-439D-A3B9-BEF5C0A0B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4251325"/>
            <a:ext cx="1555750" cy="1627188"/>
          </a:xfrm>
          <a:custGeom>
            <a:avLst/>
            <a:gdLst>
              <a:gd name="T0" fmla="*/ 0 w 980"/>
              <a:gd name="T1" fmla="*/ 0 h 1025"/>
              <a:gd name="T2" fmla="*/ 1555750 w 980"/>
              <a:gd name="T3" fmla="*/ 1627188 h 1025"/>
              <a:gd name="T4" fmla="*/ 425450 w 980"/>
              <a:gd name="T5" fmla="*/ 1328738 h 1025"/>
              <a:gd name="T6" fmla="*/ 0 w 980"/>
              <a:gd name="T7" fmla="*/ 0 h 10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025">
                <a:moveTo>
                  <a:pt x="0" y="0"/>
                </a:moveTo>
                <a:lnTo>
                  <a:pt x="980" y="1025"/>
                </a:lnTo>
                <a:lnTo>
                  <a:pt x="268" y="837"/>
                </a:lnTo>
                <a:lnTo>
                  <a:pt x="0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Freeform 15">
            <a:extLst>
              <a:ext uri="{FF2B5EF4-FFF2-40B4-BE49-F238E27FC236}">
                <a16:creationId xmlns:a16="http://schemas.microsoft.com/office/drawing/2014/main" id="{54566808-BA72-4781-BAC4-24E9A3DB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3417888"/>
            <a:ext cx="1555750" cy="2460625"/>
          </a:xfrm>
          <a:custGeom>
            <a:avLst/>
            <a:gdLst>
              <a:gd name="T0" fmla="*/ 0 w 980"/>
              <a:gd name="T1" fmla="*/ 833438 h 1550"/>
              <a:gd name="T2" fmla="*/ 903288 w 980"/>
              <a:gd name="T3" fmla="*/ 0 h 1550"/>
              <a:gd name="T4" fmla="*/ 1555750 w 980"/>
              <a:gd name="T5" fmla="*/ 2460625 h 1550"/>
              <a:gd name="T6" fmla="*/ 0 w 980"/>
              <a:gd name="T7" fmla="*/ 833438 h 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550">
                <a:moveTo>
                  <a:pt x="0" y="525"/>
                </a:moveTo>
                <a:lnTo>
                  <a:pt x="569" y="0"/>
                </a:lnTo>
                <a:lnTo>
                  <a:pt x="980" y="1550"/>
                </a:lnTo>
                <a:lnTo>
                  <a:pt x="0" y="525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6">
            <a:extLst>
              <a:ext uri="{FF2B5EF4-FFF2-40B4-BE49-F238E27FC236}">
                <a16:creationId xmlns:a16="http://schemas.microsoft.com/office/drawing/2014/main" id="{1FA97703-CE6D-4E84-B011-6B0A53A8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417888"/>
            <a:ext cx="930275" cy="2460625"/>
          </a:xfrm>
          <a:custGeom>
            <a:avLst/>
            <a:gdLst>
              <a:gd name="T0" fmla="*/ 0 w 586"/>
              <a:gd name="T1" fmla="*/ 0 h 1550"/>
              <a:gd name="T2" fmla="*/ 930275 w 586"/>
              <a:gd name="T3" fmla="*/ 600075 h 1550"/>
              <a:gd name="T4" fmla="*/ 652463 w 586"/>
              <a:gd name="T5" fmla="*/ 2460625 h 1550"/>
              <a:gd name="T6" fmla="*/ 0 w 586"/>
              <a:gd name="T7" fmla="*/ 0 h 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6" h="1550">
                <a:moveTo>
                  <a:pt x="0" y="0"/>
                </a:moveTo>
                <a:lnTo>
                  <a:pt x="586" y="378"/>
                </a:lnTo>
                <a:lnTo>
                  <a:pt x="411" y="1550"/>
                </a:lnTo>
                <a:lnTo>
                  <a:pt x="0" y="0"/>
                </a:lnTo>
                <a:close/>
              </a:path>
            </a:pathLst>
          </a:custGeom>
          <a:solidFill>
            <a:srgbClr val="952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7">
            <a:extLst>
              <a:ext uri="{FF2B5EF4-FFF2-40B4-BE49-F238E27FC236}">
                <a16:creationId xmlns:a16="http://schemas.microsoft.com/office/drawing/2014/main" id="{8930C7E5-27EA-416E-B8FE-F4802CE2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5580063"/>
            <a:ext cx="1606550" cy="1276350"/>
          </a:xfrm>
          <a:custGeom>
            <a:avLst/>
            <a:gdLst>
              <a:gd name="T0" fmla="*/ 0 w 1012"/>
              <a:gd name="T1" fmla="*/ 0 h 804"/>
              <a:gd name="T2" fmla="*/ 1606550 w 1012"/>
              <a:gd name="T3" fmla="*/ 1276350 h 804"/>
              <a:gd name="T4" fmla="*/ 1130300 w 1012"/>
              <a:gd name="T5" fmla="*/ 298450 h 804"/>
              <a:gd name="T6" fmla="*/ 0 w 1012"/>
              <a:gd name="T7" fmla="*/ 0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2" h="804">
                <a:moveTo>
                  <a:pt x="0" y="0"/>
                </a:moveTo>
                <a:lnTo>
                  <a:pt x="1012" y="804"/>
                </a:lnTo>
                <a:lnTo>
                  <a:pt x="712" y="188"/>
                </a:lnTo>
                <a:lnTo>
                  <a:pt x="0" y="0"/>
                </a:lnTo>
                <a:close/>
              </a:path>
            </a:pathLst>
          </a:custGeom>
          <a:solidFill>
            <a:srgbClr val="B622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8">
            <a:extLst>
              <a:ext uri="{FF2B5EF4-FFF2-40B4-BE49-F238E27FC236}">
                <a16:creationId xmlns:a16="http://schemas.microsoft.com/office/drawing/2014/main" id="{D4CCFEE6-30F8-416C-A5D7-A831860C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5580063"/>
            <a:ext cx="1727200" cy="1276350"/>
          </a:xfrm>
          <a:custGeom>
            <a:avLst/>
            <a:gdLst>
              <a:gd name="T0" fmla="*/ 0 w 1088"/>
              <a:gd name="T1" fmla="*/ 1276350 h 804"/>
              <a:gd name="T2" fmla="*/ 1727200 w 1088"/>
              <a:gd name="T3" fmla="*/ 1276350 h 804"/>
              <a:gd name="T4" fmla="*/ 120650 w 1088"/>
              <a:gd name="T5" fmla="*/ 0 h 804"/>
              <a:gd name="T6" fmla="*/ 0 w 1088"/>
              <a:gd name="T7" fmla="*/ 1276350 h 8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8" h="804">
                <a:moveTo>
                  <a:pt x="0" y="804"/>
                </a:moveTo>
                <a:lnTo>
                  <a:pt x="1088" y="804"/>
                </a:lnTo>
                <a:lnTo>
                  <a:pt x="76" y="0"/>
                </a:lnTo>
                <a:lnTo>
                  <a:pt x="0" y="804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9">
            <a:extLst>
              <a:ext uri="{FF2B5EF4-FFF2-40B4-BE49-F238E27FC236}">
                <a16:creationId xmlns:a16="http://schemas.microsoft.com/office/drawing/2014/main" id="{E81225AE-5A11-4C94-9B1C-F9E81DFE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925888"/>
            <a:ext cx="1893888" cy="1952625"/>
          </a:xfrm>
          <a:custGeom>
            <a:avLst/>
            <a:gdLst>
              <a:gd name="T0" fmla="*/ 277813 w 1193"/>
              <a:gd name="T1" fmla="*/ 92075 h 1230"/>
              <a:gd name="T2" fmla="*/ 1893888 w 1193"/>
              <a:gd name="T3" fmla="*/ 0 h 1230"/>
              <a:gd name="T4" fmla="*/ 0 w 1193"/>
              <a:gd name="T5" fmla="*/ 1952625 h 1230"/>
              <a:gd name="T6" fmla="*/ 277813 w 1193"/>
              <a:gd name="T7" fmla="*/ 92075 h 12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3" h="1230">
                <a:moveTo>
                  <a:pt x="175" y="58"/>
                </a:moveTo>
                <a:lnTo>
                  <a:pt x="1193" y="0"/>
                </a:lnTo>
                <a:lnTo>
                  <a:pt x="0" y="1230"/>
                </a:lnTo>
                <a:lnTo>
                  <a:pt x="175" y="58"/>
                </a:lnTo>
                <a:close/>
              </a:path>
            </a:pathLst>
          </a:custGeom>
          <a:solidFill>
            <a:srgbClr val="7C4E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20">
            <a:extLst>
              <a:ext uri="{FF2B5EF4-FFF2-40B4-BE49-F238E27FC236}">
                <a16:creationId xmlns:a16="http://schemas.microsoft.com/office/drawing/2014/main" id="{E8DEBC43-013D-4CB8-8E6D-0982413A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925888"/>
            <a:ext cx="1893888" cy="2930525"/>
          </a:xfrm>
          <a:custGeom>
            <a:avLst/>
            <a:gdLst>
              <a:gd name="T0" fmla="*/ 476250 w 1193"/>
              <a:gd name="T1" fmla="*/ 2930525 h 1846"/>
              <a:gd name="T2" fmla="*/ 1893888 w 1193"/>
              <a:gd name="T3" fmla="*/ 0 h 1846"/>
              <a:gd name="T4" fmla="*/ 0 w 1193"/>
              <a:gd name="T5" fmla="*/ 1952625 h 1846"/>
              <a:gd name="T6" fmla="*/ 476250 w 1193"/>
              <a:gd name="T7" fmla="*/ 2930525 h 18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3" h="1846">
                <a:moveTo>
                  <a:pt x="300" y="1846"/>
                </a:moveTo>
                <a:lnTo>
                  <a:pt x="1193" y="0"/>
                </a:lnTo>
                <a:lnTo>
                  <a:pt x="0" y="1230"/>
                </a:lnTo>
                <a:lnTo>
                  <a:pt x="300" y="1846"/>
                </a:lnTo>
                <a:close/>
              </a:path>
            </a:pathLst>
          </a:custGeom>
          <a:solidFill>
            <a:srgbClr val="524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21">
            <a:extLst>
              <a:ext uri="{FF2B5EF4-FFF2-40B4-BE49-F238E27FC236}">
                <a16:creationId xmlns:a16="http://schemas.microsoft.com/office/drawing/2014/main" id="{30702342-5740-418A-87BE-43E5D603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2930525"/>
            <a:ext cx="427037" cy="508000"/>
          </a:xfrm>
          <a:custGeom>
            <a:avLst/>
            <a:gdLst>
              <a:gd name="T0" fmla="*/ 206375 w 269"/>
              <a:gd name="T1" fmla="*/ 0 h 320"/>
              <a:gd name="T2" fmla="*/ 0 w 269"/>
              <a:gd name="T3" fmla="*/ 508000 h 320"/>
              <a:gd name="T4" fmla="*/ 427037 w 269"/>
              <a:gd name="T5" fmla="*/ 285750 h 320"/>
              <a:gd name="T6" fmla="*/ 206375 w 269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320">
                <a:moveTo>
                  <a:pt x="130" y="0"/>
                </a:moveTo>
                <a:lnTo>
                  <a:pt x="0" y="320"/>
                </a:lnTo>
                <a:lnTo>
                  <a:pt x="269" y="180"/>
                </a:lnTo>
                <a:lnTo>
                  <a:pt x="130" y="0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" name="Freeform 22">
            <a:extLst>
              <a:ext uri="{FF2B5EF4-FFF2-40B4-BE49-F238E27FC236}">
                <a16:creationId xmlns:a16="http://schemas.microsoft.com/office/drawing/2014/main" id="{EA23C82A-99E5-4F5C-85E8-9D50DFCA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216275"/>
            <a:ext cx="427037" cy="322263"/>
          </a:xfrm>
          <a:custGeom>
            <a:avLst/>
            <a:gdLst>
              <a:gd name="T0" fmla="*/ 0 w 269"/>
              <a:gd name="T1" fmla="*/ 222250 h 203"/>
              <a:gd name="T2" fmla="*/ 419100 w 269"/>
              <a:gd name="T3" fmla="*/ 322263 h 203"/>
              <a:gd name="T4" fmla="*/ 427037 w 269"/>
              <a:gd name="T5" fmla="*/ 0 h 203"/>
              <a:gd name="T6" fmla="*/ 0 w 269"/>
              <a:gd name="T7" fmla="*/ 222250 h 2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9" h="203">
                <a:moveTo>
                  <a:pt x="0" y="140"/>
                </a:moveTo>
                <a:lnTo>
                  <a:pt x="264" y="203"/>
                </a:lnTo>
                <a:lnTo>
                  <a:pt x="269" y="0"/>
                </a:lnTo>
                <a:lnTo>
                  <a:pt x="0" y="140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Freeform 23">
            <a:extLst>
              <a:ext uri="{FF2B5EF4-FFF2-40B4-BE49-F238E27FC236}">
                <a16:creationId xmlns:a16="http://schemas.microsoft.com/office/drawing/2014/main" id="{9A492443-6BA3-4589-AC87-7BE50B9C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43625"/>
            <a:ext cx="619125" cy="712788"/>
          </a:xfrm>
          <a:custGeom>
            <a:avLst/>
            <a:gdLst>
              <a:gd name="T0" fmla="*/ 619125 w 391"/>
              <a:gd name="T1" fmla="*/ 712788 h 449"/>
              <a:gd name="T2" fmla="*/ 0 w 391"/>
              <a:gd name="T3" fmla="*/ 712788 h 449"/>
              <a:gd name="T4" fmla="*/ 0 w 391"/>
              <a:gd name="T5" fmla="*/ 0 h 449"/>
              <a:gd name="T6" fmla="*/ 619125 w 391"/>
              <a:gd name="T7" fmla="*/ 712788 h 4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1" h="449">
                <a:moveTo>
                  <a:pt x="391" y="449"/>
                </a:moveTo>
                <a:lnTo>
                  <a:pt x="0" y="449"/>
                </a:lnTo>
                <a:lnTo>
                  <a:pt x="0" y="0"/>
                </a:lnTo>
                <a:lnTo>
                  <a:pt x="391" y="449"/>
                </a:lnTo>
                <a:close/>
              </a:path>
            </a:pathLst>
          </a:custGeom>
          <a:solidFill>
            <a:srgbClr val="E2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4">
            <a:extLst>
              <a:ext uri="{FF2B5EF4-FFF2-40B4-BE49-F238E27FC236}">
                <a16:creationId xmlns:a16="http://schemas.microsoft.com/office/drawing/2014/main" id="{122CC1E1-A369-4C88-81B1-531255FF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5038"/>
            <a:ext cx="2314575" cy="776287"/>
          </a:xfrm>
          <a:custGeom>
            <a:avLst/>
            <a:gdLst>
              <a:gd name="T0" fmla="*/ 2314575 w 1459"/>
              <a:gd name="T1" fmla="*/ 776287 h 489"/>
              <a:gd name="T2" fmla="*/ 1616554 w 1459"/>
              <a:gd name="T3" fmla="*/ 0 h 489"/>
              <a:gd name="T4" fmla="*/ 0 w 1459"/>
              <a:gd name="T5" fmla="*/ 377825 h 489"/>
              <a:gd name="T6" fmla="*/ 2314575 w 1459"/>
              <a:gd name="T7" fmla="*/ 776287 h 4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489">
                <a:moveTo>
                  <a:pt x="1459" y="489"/>
                </a:moveTo>
                <a:lnTo>
                  <a:pt x="1019" y="0"/>
                </a:lnTo>
                <a:lnTo>
                  <a:pt x="0" y="238"/>
                </a:lnTo>
                <a:lnTo>
                  <a:pt x="1459" y="489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5">
            <a:extLst>
              <a:ext uri="{FF2B5EF4-FFF2-40B4-BE49-F238E27FC236}">
                <a16:creationId xmlns:a16="http://schemas.microsoft.com/office/drawing/2014/main" id="{9CF55769-226C-4ACF-BD83-DB6099D7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1846263" cy="1308100"/>
          </a:xfrm>
          <a:custGeom>
            <a:avLst/>
            <a:gdLst>
              <a:gd name="T0" fmla="*/ 1616273 w 1164"/>
              <a:gd name="T1" fmla="*/ 930275 h 824"/>
              <a:gd name="T2" fmla="*/ 1846263 w 1164"/>
              <a:gd name="T3" fmla="*/ 0 h 824"/>
              <a:gd name="T4" fmla="*/ 0 w 1164"/>
              <a:gd name="T5" fmla="*/ 1308100 h 824"/>
              <a:gd name="T6" fmla="*/ 1616273 w 1164"/>
              <a:gd name="T7" fmla="*/ 930275 h 8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824">
                <a:moveTo>
                  <a:pt x="1019" y="586"/>
                </a:moveTo>
                <a:lnTo>
                  <a:pt x="1164" y="0"/>
                </a:lnTo>
                <a:lnTo>
                  <a:pt x="0" y="824"/>
                </a:lnTo>
                <a:lnTo>
                  <a:pt x="1019" y="586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Freeform 26">
            <a:extLst>
              <a:ext uri="{FF2B5EF4-FFF2-40B4-BE49-F238E27FC236}">
                <a16:creationId xmlns:a16="http://schemas.microsoft.com/office/drawing/2014/main" id="{C32A704D-E8BC-40BC-AAF6-F1E073C6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863"/>
            <a:ext cx="1846263" cy="1054100"/>
          </a:xfrm>
          <a:custGeom>
            <a:avLst/>
            <a:gdLst>
              <a:gd name="T0" fmla="*/ 0 w 1164"/>
              <a:gd name="T1" fmla="*/ 1054100 h 664"/>
              <a:gd name="T2" fmla="*/ 0 w 1164"/>
              <a:gd name="T3" fmla="*/ 0 h 664"/>
              <a:gd name="T4" fmla="*/ 1846263 w 1164"/>
              <a:gd name="T5" fmla="*/ 596900 h 664"/>
              <a:gd name="T6" fmla="*/ 0 w 1164"/>
              <a:gd name="T7" fmla="*/ 1054100 h 6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4" h="664">
                <a:moveTo>
                  <a:pt x="0" y="664"/>
                </a:moveTo>
                <a:lnTo>
                  <a:pt x="0" y="0"/>
                </a:lnTo>
                <a:lnTo>
                  <a:pt x="1164" y="376"/>
                </a:lnTo>
                <a:lnTo>
                  <a:pt x="0" y="664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Freeform 27">
            <a:extLst>
              <a:ext uri="{FF2B5EF4-FFF2-40B4-BE49-F238E27FC236}">
                <a16:creationId xmlns:a16="http://schemas.microsoft.com/office/drawing/2014/main" id="{59E8FA4A-2362-4158-A3DA-802D8959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3525"/>
            <a:ext cx="1366838" cy="895350"/>
          </a:xfrm>
          <a:custGeom>
            <a:avLst/>
            <a:gdLst>
              <a:gd name="T0" fmla="*/ 0 w 862"/>
              <a:gd name="T1" fmla="*/ 895350 h 564"/>
              <a:gd name="T2" fmla="*/ 0 w 862"/>
              <a:gd name="T3" fmla="*/ 0 h 564"/>
              <a:gd name="T4" fmla="*/ 1366838 w 862"/>
              <a:gd name="T5" fmla="*/ 622300 h 564"/>
              <a:gd name="T6" fmla="*/ 0 w 862"/>
              <a:gd name="T7" fmla="*/ 895350 h 5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2" h="564">
                <a:moveTo>
                  <a:pt x="0" y="564"/>
                </a:moveTo>
                <a:lnTo>
                  <a:pt x="0" y="0"/>
                </a:lnTo>
                <a:lnTo>
                  <a:pt x="862" y="392"/>
                </a:lnTo>
                <a:lnTo>
                  <a:pt x="0" y="564"/>
                </a:lnTo>
                <a:close/>
              </a:path>
            </a:pathLst>
          </a:custGeom>
          <a:solidFill>
            <a:srgbClr val="E8CB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Freeform 28">
            <a:extLst>
              <a:ext uri="{FF2B5EF4-FFF2-40B4-BE49-F238E27FC236}">
                <a16:creationId xmlns:a16="http://schemas.microsoft.com/office/drawing/2014/main" id="{61B6C5E6-2ADF-4D3C-B2F9-BFC904F9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1939925" cy="1101725"/>
          </a:xfrm>
          <a:custGeom>
            <a:avLst/>
            <a:gdLst>
              <a:gd name="T0" fmla="*/ 0 w 1223"/>
              <a:gd name="T1" fmla="*/ 479425 h 694"/>
              <a:gd name="T2" fmla="*/ 1939925 w 1223"/>
              <a:gd name="T3" fmla="*/ 0 h 694"/>
              <a:gd name="T4" fmla="*/ 1367306 w 1223"/>
              <a:gd name="T5" fmla="*/ 1101725 h 694"/>
              <a:gd name="T6" fmla="*/ 0 w 1223"/>
              <a:gd name="T7" fmla="*/ 479425 h 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694">
                <a:moveTo>
                  <a:pt x="0" y="302"/>
                </a:moveTo>
                <a:lnTo>
                  <a:pt x="1223" y="0"/>
                </a:lnTo>
                <a:lnTo>
                  <a:pt x="862" y="694"/>
                </a:lnTo>
                <a:lnTo>
                  <a:pt x="0" y="302"/>
                </a:lnTo>
                <a:close/>
              </a:path>
            </a:pathLst>
          </a:custGeom>
          <a:solidFill>
            <a:srgbClr val="F8B6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Freeform 29">
            <a:extLst>
              <a:ext uri="{FF2B5EF4-FFF2-40B4-BE49-F238E27FC236}">
                <a16:creationId xmlns:a16="http://schemas.microsoft.com/office/drawing/2014/main" id="{7A765B72-C0C4-4C03-AD49-D6781D77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75"/>
            <a:ext cx="754063" cy="2408238"/>
          </a:xfrm>
          <a:custGeom>
            <a:avLst/>
            <a:gdLst>
              <a:gd name="T0" fmla="*/ 0 w 476"/>
              <a:gd name="T1" fmla="*/ 2408238 h 1517"/>
              <a:gd name="T2" fmla="*/ 0 w 476"/>
              <a:gd name="T3" fmla="*/ 0 h 1517"/>
              <a:gd name="T4" fmla="*/ 754063 w 476"/>
              <a:gd name="T5" fmla="*/ 1636713 h 1517"/>
              <a:gd name="T6" fmla="*/ 0 w 476"/>
              <a:gd name="T7" fmla="*/ 2408238 h 1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1517">
                <a:moveTo>
                  <a:pt x="0" y="1517"/>
                </a:moveTo>
                <a:lnTo>
                  <a:pt x="0" y="0"/>
                </a:lnTo>
                <a:lnTo>
                  <a:pt x="476" y="1031"/>
                </a:lnTo>
                <a:lnTo>
                  <a:pt x="0" y="1517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Freeform 30">
            <a:extLst>
              <a:ext uri="{FF2B5EF4-FFF2-40B4-BE49-F238E27FC236}">
                <a16:creationId xmlns:a16="http://schemas.microsoft.com/office/drawing/2014/main" id="{A56BE8D7-EC0D-4AC5-BB18-309F5C82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75"/>
            <a:ext cx="2433638" cy="1636713"/>
          </a:xfrm>
          <a:custGeom>
            <a:avLst/>
            <a:gdLst>
              <a:gd name="T0" fmla="*/ 0 w 1534"/>
              <a:gd name="T1" fmla="*/ 0 h 1031"/>
              <a:gd name="T2" fmla="*/ 2433638 w 1534"/>
              <a:gd name="T3" fmla="*/ 419100 h 1031"/>
              <a:gd name="T4" fmla="*/ 755158 w 1534"/>
              <a:gd name="T5" fmla="*/ 1636713 h 1031"/>
              <a:gd name="T6" fmla="*/ 0 w 1534"/>
              <a:gd name="T7" fmla="*/ 0 h 10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1031">
                <a:moveTo>
                  <a:pt x="0" y="0"/>
                </a:moveTo>
                <a:lnTo>
                  <a:pt x="1534" y="264"/>
                </a:lnTo>
                <a:lnTo>
                  <a:pt x="476" y="1031"/>
                </a:lnTo>
                <a:lnTo>
                  <a:pt x="0" y="0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31">
            <a:extLst>
              <a:ext uri="{FF2B5EF4-FFF2-40B4-BE49-F238E27FC236}">
                <a16:creationId xmlns:a16="http://schemas.microsoft.com/office/drawing/2014/main" id="{42D1FCD3-6E35-477E-8E26-12EEEFC4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5588"/>
            <a:ext cx="754063" cy="1520825"/>
          </a:xfrm>
          <a:custGeom>
            <a:avLst/>
            <a:gdLst>
              <a:gd name="T0" fmla="*/ 754063 w 476"/>
              <a:gd name="T1" fmla="*/ 0 h 958"/>
              <a:gd name="T2" fmla="*/ 651092 w 476"/>
              <a:gd name="T3" fmla="*/ 1520825 h 958"/>
              <a:gd name="T4" fmla="*/ 0 w 476"/>
              <a:gd name="T5" fmla="*/ 771525 h 958"/>
              <a:gd name="T6" fmla="*/ 754063 w 476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958">
                <a:moveTo>
                  <a:pt x="476" y="0"/>
                </a:moveTo>
                <a:lnTo>
                  <a:pt x="411" y="958"/>
                </a:lnTo>
                <a:lnTo>
                  <a:pt x="0" y="486"/>
                </a:lnTo>
                <a:lnTo>
                  <a:pt x="476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32">
            <a:extLst>
              <a:ext uri="{FF2B5EF4-FFF2-40B4-BE49-F238E27FC236}">
                <a16:creationId xmlns:a16="http://schemas.microsoft.com/office/drawing/2014/main" id="{65707057-1DC0-43FE-8A76-A9410EAB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335588"/>
            <a:ext cx="1098550" cy="1520825"/>
          </a:xfrm>
          <a:custGeom>
            <a:avLst/>
            <a:gdLst>
              <a:gd name="T0" fmla="*/ 103188 w 692"/>
              <a:gd name="T1" fmla="*/ 0 h 958"/>
              <a:gd name="T2" fmla="*/ 1098550 w 692"/>
              <a:gd name="T3" fmla="*/ 1520825 h 958"/>
              <a:gd name="T4" fmla="*/ 0 w 692"/>
              <a:gd name="T5" fmla="*/ 1520825 h 958"/>
              <a:gd name="T6" fmla="*/ 103188 w 692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2" h="958">
                <a:moveTo>
                  <a:pt x="65" y="0"/>
                </a:moveTo>
                <a:lnTo>
                  <a:pt x="692" y="958"/>
                </a:lnTo>
                <a:lnTo>
                  <a:pt x="0" y="958"/>
                </a:lnTo>
                <a:lnTo>
                  <a:pt x="65" y="0"/>
                </a:lnTo>
                <a:close/>
              </a:path>
            </a:pathLst>
          </a:custGeom>
          <a:solidFill>
            <a:srgbClr val="AD23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3">
            <a:extLst>
              <a:ext uri="{FF2B5EF4-FFF2-40B4-BE49-F238E27FC236}">
                <a16:creationId xmlns:a16="http://schemas.microsoft.com/office/drawing/2014/main" id="{8E905F62-6DF1-4F21-BDE9-52FA2D75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35588"/>
            <a:ext cx="2000250" cy="1520825"/>
          </a:xfrm>
          <a:custGeom>
            <a:avLst/>
            <a:gdLst>
              <a:gd name="T0" fmla="*/ 0 w 1260"/>
              <a:gd name="T1" fmla="*/ 0 h 958"/>
              <a:gd name="T2" fmla="*/ 2000250 w 1260"/>
              <a:gd name="T3" fmla="*/ 1520825 h 958"/>
              <a:gd name="T4" fmla="*/ 995363 w 1260"/>
              <a:gd name="T5" fmla="*/ 1520825 h 958"/>
              <a:gd name="T6" fmla="*/ 0 w 1260"/>
              <a:gd name="T7" fmla="*/ 0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0" h="958">
                <a:moveTo>
                  <a:pt x="0" y="0"/>
                </a:moveTo>
                <a:lnTo>
                  <a:pt x="1260" y="958"/>
                </a:lnTo>
                <a:lnTo>
                  <a:pt x="627" y="958"/>
                </a:lnTo>
                <a:lnTo>
                  <a:pt x="0" y="0"/>
                </a:lnTo>
                <a:close/>
              </a:path>
            </a:pathLst>
          </a:custGeom>
          <a:solidFill>
            <a:srgbClr val="DD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3" name="Freeform 34">
            <a:extLst>
              <a:ext uri="{FF2B5EF4-FFF2-40B4-BE49-F238E27FC236}">
                <a16:creationId xmlns:a16="http://schemas.microsoft.com/office/drawing/2014/main" id="{FABA5153-D250-4F1C-84DE-62D26647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35588"/>
            <a:ext cx="2127250" cy="1520825"/>
          </a:xfrm>
          <a:custGeom>
            <a:avLst/>
            <a:gdLst>
              <a:gd name="T0" fmla="*/ 2000250 w 1340"/>
              <a:gd name="T1" fmla="*/ 1520825 h 958"/>
              <a:gd name="T2" fmla="*/ 2127250 w 1340"/>
              <a:gd name="T3" fmla="*/ 179388 h 958"/>
              <a:gd name="T4" fmla="*/ 0 w 1340"/>
              <a:gd name="T5" fmla="*/ 0 h 958"/>
              <a:gd name="T6" fmla="*/ 2000250 w 1340"/>
              <a:gd name="T7" fmla="*/ 1520825 h 9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0" h="958">
                <a:moveTo>
                  <a:pt x="1260" y="958"/>
                </a:moveTo>
                <a:lnTo>
                  <a:pt x="1340" y="113"/>
                </a:lnTo>
                <a:lnTo>
                  <a:pt x="0" y="0"/>
                </a:lnTo>
                <a:lnTo>
                  <a:pt x="1260" y="958"/>
                </a:lnTo>
                <a:close/>
              </a:path>
            </a:pathLst>
          </a:custGeom>
          <a:solidFill>
            <a:srgbClr val="E24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4" name="Freeform 35">
            <a:extLst>
              <a:ext uri="{FF2B5EF4-FFF2-40B4-BE49-F238E27FC236}">
                <a16:creationId xmlns:a16="http://schemas.microsoft.com/office/drawing/2014/main" id="{CBEB1AED-FA1A-4CCC-B3FF-3CCD66C3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4117975"/>
            <a:ext cx="2127250" cy="1397000"/>
          </a:xfrm>
          <a:custGeom>
            <a:avLst/>
            <a:gdLst>
              <a:gd name="T0" fmla="*/ 1679575 w 1340"/>
              <a:gd name="T1" fmla="*/ 0 h 880"/>
              <a:gd name="T2" fmla="*/ 0 w 1340"/>
              <a:gd name="T3" fmla="*/ 1217613 h 880"/>
              <a:gd name="T4" fmla="*/ 2127250 w 1340"/>
              <a:gd name="T5" fmla="*/ 1397000 h 880"/>
              <a:gd name="T6" fmla="*/ 1679575 w 1340"/>
              <a:gd name="T7" fmla="*/ 0 h 8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0" h="880">
                <a:moveTo>
                  <a:pt x="1058" y="0"/>
                </a:moveTo>
                <a:lnTo>
                  <a:pt x="0" y="767"/>
                </a:lnTo>
                <a:lnTo>
                  <a:pt x="1340" y="880"/>
                </a:lnTo>
                <a:lnTo>
                  <a:pt x="1058" y="0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5" name="Freeform 36">
            <a:extLst>
              <a:ext uri="{FF2B5EF4-FFF2-40B4-BE49-F238E27FC236}">
                <a16:creationId xmlns:a16="http://schemas.microsoft.com/office/drawing/2014/main" id="{89273A5E-37FE-4A4A-9485-53A3E6C5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4117975"/>
            <a:ext cx="1633537" cy="1711325"/>
          </a:xfrm>
          <a:custGeom>
            <a:avLst/>
            <a:gdLst>
              <a:gd name="T0" fmla="*/ 0 w 1029"/>
              <a:gd name="T1" fmla="*/ 0 h 1078"/>
              <a:gd name="T2" fmla="*/ 1633537 w 1029"/>
              <a:gd name="T3" fmla="*/ 1711325 h 1078"/>
              <a:gd name="T4" fmla="*/ 447675 w 1029"/>
              <a:gd name="T5" fmla="*/ 1397000 h 1078"/>
              <a:gd name="T6" fmla="*/ 0 w 1029"/>
              <a:gd name="T7" fmla="*/ 0 h 10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9" h="1078">
                <a:moveTo>
                  <a:pt x="0" y="0"/>
                </a:moveTo>
                <a:lnTo>
                  <a:pt x="1029" y="1078"/>
                </a:lnTo>
                <a:lnTo>
                  <a:pt x="282" y="880"/>
                </a:lnTo>
                <a:lnTo>
                  <a:pt x="0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6" name="Freeform 37">
            <a:extLst>
              <a:ext uri="{FF2B5EF4-FFF2-40B4-BE49-F238E27FC236}">
                <a16:creationId xmlns:a16="http://schemas.microsoft.com/office/drawing/2014/main" id="{5012AFBF-B010-429E-A8A6-81A92B1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241675"/>
            <a:ext cx="1633537" cy="2587625"/>
          </a:xfrm>
          <a:custGeom>
            <a:avLst/>
            <a:gdLst>
              <a:gd name="T0" fmla="*/ 0 w 1029"/>
              <a:gd name="T1" fmla="*/ 876300 h 1630"/>
              <a:gd name="T2" fmla="*/ 949325 w 1029"/>
              <a:gd name="T3" fmla="*/ 0 h 1630"/>
              <a:gd name="T4" fmla="*/ 1633537 w 1029"/>
              <a:gd name="T5" fmla="*/ 2587625 h 1630"/>
              <a:gd name="T6" fmla="*/ 0 w 1029"/>
              <a:gd name="T7" fmla="*/ 87630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9" h="1630">
                <a:moveTo>
                  <a:pt x="0" y="552"/>
                </a:moveTo>
                <a:lnTo>
                  <a:pt x="598" y="0"/>
                </a:lnTo>
                <a:lnTo>
                  <a:pt x="1029" y="1630"/>
                </a:lnTo>
                <a:lnTo>
                  <a:pt x="0" y="552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7" name="Freeform 38">
            <a:extLst>
              <a:ext uri="{FF2B5EF4-FFF2-40B4-BE49-F238E27FC236}">
                <a16:creationId xmlns:a16="http://schemas.microsoft.com/office/drawing/2014/main" id="{7F5AACB3-1617-49D4-B357-45D68B91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963" y="3241675"/>
            <a:ext cx="977900" cy="2587625"/>
          </a:xfrm>
          <a:custGeom>
            <a:avLst/>
            <a:gdLst>
              <a:gd name="T0" fmla="*/ 0 w 616"/>
              <a:gd name="T1" fmla="*/ 0 h 1630"/>
              <a:gd name="T2" fmla="*/ 977900 w 616"/>
              <a:gd name="T3" fmla="*/ 631825 h 1630"/>
              <a:gd name="T4" fmla="*/ 684213 w 616"/>
              <a:gd name="T5" fmla="*/ 2587625 h 1630"/>
              <a:gd name="T6" fmla="*/ 0 w 616"/>
              <a:gd name="T7" fmla="*/ 0 h 1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6" h="1630">
                <a:moveTo>
                  <a:pt x="0" y="0"/>
                </a:moveTo>
                <a:lnTo>
                  <a:pt x="616" y="398"/>
                </a:lnTo>
                <a:lnTo>
                  <a:pt x="431" y="1630"/>
                </a:lnTo>
                <a:lnTo>
                  <a:pt x="0" y="0"/>
                </a:lnTo>
                <a:close/>
              </a:path>
            </a:pathLst>
          </a:custGeom>
          <a:solidFill>
            <a:srgbClr val="9522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8" name="Freeform 39">
            <a:extLst>
              <a:ext uri="{FF2B5EF4-FFF2-40B4-BE49-F238E27FC236}">
                <a16:creationId xmlns:a16="http://schemas.microsoft.com/office/drawing/2014/main" id="{B0ED3769-C597-439F-A7A7-F32115C6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514975"/>
            <a:ext cx="1687512" cy="1341438"/>
          </a:xfrm>
          <a:custGeom>
            <a:avLst/>
            <a:gdLst>
              <a:gd name="T0" fmla="*/ 0 w 1063"/>
              <a:gd name="T1" fmla="*/ 0 h 845"/>
              <a:gd name="T2" fmla="*/ 1687512 w 1063"/>
              <a:gd name="T3" fmla="*/ 1341438 h 845"/>
              <a:gd name="T4" fmla="*/ 1185862 w 1063"/>
              <a:gd name="T5" fmla="*/ 314325 h 845"/>
              <a:gd name="T6" fmla="*/ 0 w 1063"/>
              <a:gd name="T7" fmla="*/ 0 h 8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3" h="845">
                <a:moveTo>
                  <a:pt x="0" y="0"/>
                </a:moveTo>
                <a:lnTo>
                  <a:pt x="1063" y="845"/>
                </a:lnTo>
                <a:lnTo>
                  <a:pt x="747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622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9" name="Freeform 40">
            <a:extLst>
              <a:ext uri="{FF2B5EF4-FFF2-40B4-BE49-F238E27FC236}">
                <a16:creationId xmlns:a16="http://schemas.microsoft.com/office/drawing/2014/main" id="{AB6FA77E-35C8-4613-9742-023A5883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3" y="5514975"/>
            <a:ext cx="1814512" cy="1341438"/>
          </a:xfrm>
          <a:custGeom>
            <a:avLst/>
            <a:gdLst>
              <a:gd name="T0" fmla="*/ 0 w 1143"/>
              <a:gd name="T1" fmla="*/ 1341438 h 845"/>
              <a:gd name="T2" fmla="*/ 1814512 w 1143"/>
              <a:gd name="T3" fmla="*/ 1341438 h 845"/>
              <a:gd name="T4" fmla="*/ 127000 w 1143"/>
              <a:gd name="T5" fmla="*/ 0 h 845"/>
              <a:gd name="T6" fmla="*/ 0 w 1143"/>
              <a:gd name="T7" fmla="*/ 1341438 h 8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3" h="845">
                <a:moveTo>
                  <a:pt x="0" y="845"/>
                </a:moveTo>
                <a:lnTo>
                  <a:pt x="1143" y="845"/>
                </a:lnTo>
                <a:lnTo>
                  <a:pt x="8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C354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0" name="Freeform 41">
            <a:extLst>
              <a:ext uri="{FF2B5EF4-FFF2-40B4-BE49-F238E27FC236}">
                <a16:creationId xmlns:a16="http://schemas.microsoft.com/office/drawing/2014/main" id="{39D817B4-7E53-4456-BD7F-EDEB80B3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6663"/>
            <a:ext cx="1990725" cy="2052637"/>
          </a:xfrm>
          <a:custGeom>
            <a:avLst/>
            <a:gdLst>
              <a:gd name="T0" fmla="*/ 293688 w 1254"/>
              <a:gd name="T1" fmla="*/ 96837 h 1293"/>
              <a:gd name="T2" fmla="*/ 1990725 w 1254"/>
              <a:gd name="T3" fmla="*/ 0 h 1293"/>
              <a:gd name="T4" fmla="*/ 0 w 1254"/>
              <a:gd name="T5" fmla="*/ 2052637 h 1293"/>
              <a:gd name="T6" fmla="*/ 293688 w 1254"/>
              <a:gd name="T7" fmla="*/ 96837 h 12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4" h="1293">
                <a:moveTo>
                  <a:pt x="185" y="61"/>
                </a:moveTo>
                <a:lnTo>
                  <a:pt x="1254" y="0"/>
                </a:lnTo>
                <a:lnTo>
                  <a:pt x="0" y="1293"/>
                </a:lnTo>
                <a:lnTo>
                  <a:pt x="185" y="61"/>
                </a:lnTo>
                <a:close/>
              </a:path>
            </a:pathLst>
          </a:custGeom>
          <a:solidFill>
            <a:srgbClr val="7C4E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1" name="Freeform 42">
            <a:extLst>
              <a:ext uri="{FF2B5EF4-FFF2-40B4-BE49-F238E27FC236}">
                <a16:creationId xmlns:a16="http://schemas.microsoft.com/office/drawing/2014/main" id="{6861DB34-3A4B-4367-873C-0CA9937A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6663"/>
            <a:ext cx="1990725" cy="3079750"/>
          </a:xfrm>
          <a:custGeom>
            <a:avLst/>
            <a:gdLst>
              <a:gd name="T0" fmla="*/ 501650 w 1254"/>
              <a:gd name="T1" fmla="*/ 3079750 h 1940"/>
              <a:gd name="T2" fmla="*/ 1990725 w 1254"/>
              <a:gd name="T3" fmla="*/ 0 h 1940"/>
              <a:gd name="T4" fmla="*/ 0 w 1254"/>
              <a:gd name="T5" fmla="*/ 2052638 h 1940"/>
              <a:gd name="T6" fmla="*/ 501650 w 1254"/>
              <a:gd name="T7" fmla="*/ 3079750 h 19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4" h="1940">
                <a:moveTo>
                  <a:pt x="316" y="1940"/>
                </a:moveTo>
                <a:lnTo>
                  <a:pt x="1254" y="0"/>
                </a:lnTo>
                <a:lnTo>
                  <a:pt x="0" y="1293"/>
                </a:lnTo>
                <a:lnTo>
                  <a:pt x="316" y="1940"/>
                </a:lnTo>
                <a:close/>
              </a:path>
            </a:pathLst>
          </a:custGeom>
          <a:solidFill>
            <a:srgbClr val="5242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2" name="Freeform 43">
            <a:extLst>
              <a:ext uri="{FF2B5EF4-FFF2-40B4-BE49-F238E27FC236}">
                <a16:creationId xmlns:a16="http://schemas.microsoft.com/office/drawing/2014/main" id="{17C68751-86EE-4802-A5D2-2033BE9E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2728913"/>
            <a:ext cx="449262" cy="533400"/>
          </a:xfrm>
          <a:custGeom>
            <a:avLst/>
            <a:gdLst>
              <a:gd name="T0" fmla="*/ 215900 w 283"/>
              <a:gd name="T1" fmla="*/ 0 h 336"/>
              <a:gd name="T2" fmla="*/ 0 w 283"/>
              <a:gd name="T3" fmla="*/ 533400 h 336"/>
              <a:gd name="T4" fmla="*/ 449262 w 283"/>
              <a:gd name="T5" fmla="*/ 301625 h 336"/>
              <a:gd name="T6" fmla="*/ 215900 w 283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336">
                <a:moveTo>
                  <a:pt x="136" y="0"/>
                </a:moveTo>
                <a:lnTo>
                  <a:pt x="0" y="336"/>
                </a:lnTo>
                <a:lnTo>
                  <a:pt x="283" y="190"/>
                </a:lnTo>
                <a:lnTo>
                  <a:pt x="136" y="0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" name="Freeform 44">
            <a:extLst>
              <a:ext uri="{FF2B5EF4-FFF2-40B4-BE49-F238E27FC236}">
                <a16:creationId xmlns:a16="http://schemas.microsoft.com/office/drawing/2014/main" id="{C8CF0CAC-12D3-4B6E-9AED-E57E8C72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3030538"/>
            <a:ext cx="449262" cy="338137"/>
          </a:xfrm>
          <a:custGeom>
            <a:avLst/>
            <a:gdLst>
              <a:gd name="T0" fmla="*/ 0 w 283"/>
              <a:gd name="T1" fmla="*/ 231775 h 213"/>
              <a:gd name="T2" fmla="*/ 441325 w 283"/>
              <a:gd name="T3" fmla="*/ 338137 h 213"/>
              <a:gd name="T4" fmla="*/ 449262 w 283"/>
              <a:gd name="T5" fmla="*/ 0 h 213"/>
              <a:gd name="T6" fmla="*/ 0 w 283"/>
              <a:gd name="T7" fmla="*/ 231775 h 2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3" h="213">
                <a:moveTo>
                  <a:pt x="0" y="146"/>
                </a:moveTo>
                <a:lnTo>
                  <a:pt x="278" y="213"/>
                </a:lnTo>
                <a:lnTo>
                  <a:pt x="283" y="0"/>
                </a:lnTo>
                <a:lnTo>
                  <a:pt x="0" y="146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4" name="Freeform 45">
            <a:extLst>
              <a:ext uri="{FF2B5EF4-FFF2-40B4-BE49-F238E27FC236}">
                <a16:creationId xmlns:a16="http://schemas.microsoft.com/office/drawing/2014/main" id="{A6833DED-C054-437E-A51B-C5B054F0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7113"/>
            <a:ext cx="650875" cy="749300"/>
          </a:xfrm>
          <a:custGeom>
            <a:avLst/>
            <a:gdLst>
              <a:gd name="T0" fmla="*/ 650875 w 411"/>
              <a:gd name="T1" fmla="*/ 749300 h 472"/>
              <a:gd name="T2" fmla="*/ 0 w 411"/>
              <a:gd name="T3" fmla="*/ 749300 h 472"/>
              <a:gd name="T4" fmla="*/ 0 w 411"/>
              <a:gd name="T5" fmla="*/ 0 h 472"/>
              <a:gd name="T6" fmla="*/ 650875 w 411"/>
              <a:gd name="T7" fmla="*/ 749300 h 4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" h="472">
                <a:moveTo>
                  <a:pt x="411" y="472"/>
                </a:moveTo>
                <a:lnTo>
                  <a:pt x="0" y="472"/>
                </a:lnTo>
                <a:lnTo>
                  <a:pt x="0" y="0"/>
                </a:lnTo>
                <a:lnTo>
                  <a:pt x="411" y="472"/>
                </a:lnTo>
                <a:close/>
              </a:path>
            </a:pathLst>
          </a:custGeom>
          <a:solidFill>
            <a:srgbClr val="E25A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5" name="Freeform 46">
            <a:extLst>
              <a:ext uri="{FF2B5EF4-FFF2-40B4-BE49-F238E27FC236}">
                <a16:creationId xmlns:a16="http://schemas.microsoft.com/office/drawing/2014/main" id="{3BBAEAA8-B359-4657-B017-EE6FDA18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2433638" cy="817562"/>
          </a:xfrm>
          <a:custGeom>
            <a:avLst/>
            <a:gdLst>
              <a:gd name="T0" fmla="*/ 2433638 w 1534"/>
              <a:gd name="T1" fmla="*/ 817562 h 515"/>
              <a:gd name="T2" fmla="*/ 1699104 w 1534"/>
              <a:gd name="T3" fmla="*/ 0 h 515"/>
              <a:gd name="T4" fmla="*/ 0 w 1534"/>
              <a:gd name="T5" fmla="*/ 398462 h 515"/>
              <a:gd name="T6" fmla="*/ 2433638 w 1534"/>
              <a:gd name="T7" fmla="*/ 817562 h 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515">
                <a:moveTo>
                  <a:pt x="1534" y="515"/>
                </a:moveTo>
                <a:lnTo>
                  <a:pt x="1071" y="0"/>
                </a:lnTo>
                <a:lnTo>
                  <a:pt x="0" y="251"/>
                </a:lnTo>
                <a:lnTo>
                  <a:pt x="1534" y="515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6" name="Freeform 47">
            <a:extLst>
              <a:ext uri="{FF2B5EF4-FFF2-40B4-BE49-F238E27FC236}">
                <a16:creationId xmlns:a16="http://schemas.microsoft.com/office/drawing/2014/main" id="{B7B5FB1B-CD83-470E-81EE-585F21CF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1939925" cy="1374775"/>
          </a:xfrm>
          <a:custGeom>
            <a:avLst/>
            <a:gdLst>
              <a:gd name="T0" fmla="*/ 1698822 w 1223"/>
              <a:gd name="T1" fmla="*/ 976313 h 866"/>
              <a:gd name="T2" fmla="*/ 1939925 w 1223"/>
              <a:gd name="T3" fmla="*/ 0 h 866"/>
              <a:gd name="T4" fmla="*/ 0 w 1223"/>
              <a:gd name="T5" fmla="*/ 1374775 h 866"/>
              <a:gd name="T6" fmla="*/ 1698822 w 1223"/>
              <a:gd name="T7" fmla="*/ 976313 h 8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866">
                <a:moveTo>
                  <a:pt x="1071" y="615"/>
                </a:moveTo>
                <a:lnTo>
                  <a:pt x="1223" y="0"/>
                </a:lnTo>
                <a:lnTo>
                  <a:pt x="0" y="866"/>
                </a:lnTo>
                <a:lnTo>
                  <a:pt x="1071" y="615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7" name="Freeform 48">
            <a:extLst>
              <a:ext uri="{FF2B5EF4-FFF2-40B4-BE49-F238E27FC236}">
                <a16:creationId xmlns:a16="http://schemas.microsoft.com/office/drawing/2014/main" id="{8346301E-61AA-463D-BC5C-0654687D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5450"/>
            <a:ext cx="1939925" cy="1108075"/>
          </a:xfrm>
          <a:custGeom>
            <a:avLst/>
            <a:gdLst>
              <a:gd name="T0" fmla="*/ 0 w 1223"/>
              <a:gd name="T1" fmla="*/ 1108075 h 698"/>
              <a:gd name="T2" fmla="*/ 0 w 1223"/>
              <a:gd name="T3" fmla="*/ 0 h 698"/>
              <a:gd name="T4" fmla="*/ 1939925 w 1223"/>
              <a:gd name="T5" fmla="*/ 628650 h 698"/>
              <a:gd name="T6" fmla="*/ 0 w 1223"/>
              <a:gd name="T7" fmla="*/ 1108075 h 6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3" h="698">
                <a:moveTo>
                  <a:pt x="0" y="698"/>
                </a:moveTo>
                <a:lnTo>
                  <a:pt x="0" y="0"/>
                </a:lnTo>
                <a:lnTo>
                  <a:pt x="1223" y="396"/>
                </a:lnTo>
                <a:lnTo>
                  <a:pt x="0" y="698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8" name="Freeform 49">
            <a:extLst>
              <a:ext uri="{FF2B5EF4-FFF2-40B4-BE49-F238E27FC236}">
                <a16:creationId xmlns:a16="http://schemas.microsoft.com/office/drawing/2014/main" id="{EFCB85DD-F516-4513-A178-2088F1149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59338"/>
            <a:ext cx="400050" cy="717550"/>
          </a:xfrm>
          <a:custGeom>
            <a:avLst/>
            <a:gdLst>
              <a:gd name="T0" fmla="*/ 74613 w 252"/>
              <a:gd name="T1" fmla="*/ 717550 h 452"/>
              <a:gd name="T2" fmla="*/ 0 w 252"/>
              <a:gd name="T3" fmla="*/ 0 h 452"/>
              <a:gd name="T4" fmla="*/ 400050 w 252"/>
              <a:gd name="T5" fmla="*/ 542925 h 452"/>
              <a:gd name="T6" fmla="*/ 74613 w 252"/>
              <a:gd name="T7" fmla="*/ 717550 h 4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" h="452">
                <a:moveTo>
                  <a:pt x="47" y="452"/>
                </a:moveTo>
                <a:lnTo>
                  <a:pt x="0" y="0"/>
                </a:lnTo>
                <a:lnTo>
                  <a:pt x="252" y="342"/>
                </a:lnTo>
                <a:lnTo>
                  <a:pt x="47" y="452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9" name="Freeform 50">
            <a:extLst>
              <a:ext uri="{FF2B5EF4-FFF2-40B4-BE49-F238E27FC236}">
                <a16:creationId xmlns:a16="http://schemas.microsoft.com/office/drawing/2014/main" id="{8344790C-8992-40F5-9661-9530DF25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4859338"/>
            <a:ext cx="485775" cy="542925"/>
          </a:xfrm>
          <a:custGeom>
            <a:avLst/>
            <a:gdLst>
              <a:gd name="T0" fmla="*/ 0 w 306"/>
              <a:gd name="T1" fmla="*/ 0 h 342"/>
              <a:gd name="T2" fmla="*/ 485775 w 306"/>
              <a:gd name="T3" fmla="*/ 171450 h 342"/>
              <a:gd name="T4" fmla="*/ 400050 w 306"/>
              <a:gd name="T5" fmla="*/ 542925 h 342"/>
              <a:gd name="T6" fmla="*/ 0 w 306"/>
              <a:gd name="T7" fmla="*/ 0 h 3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6" h="342">
                <a:moveTo>
                  <a:pt x="0" y="0"/>
                </a:moveTo>
                <a:lnTo>
                  <a:pt x="306" y="108"/>
                </a:lnTo>
                <a:lnTo>
                  <a:pt x="252" y="342"/>
                </a:lnTo>
                <a:lnTo>
                  <a:pt x="0" y="0"/>
                </a:lnTo>
                <a:close/>
              </a:path>
            </a:pathLst>
          </a:custGeom>
          <a:solidFill>
            <a:srgbClr val="74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0" name="Freeform 51">
            <a:extLst>
              <a:ext uri="{FF2B5EF4-FFF2-40B4-BE49-F238E27FC236}">
                <a16:creationId xmlns:a16="http://schemas.microsoft.com/office/drawing/2014/main" id="{EEA35667-7224-48C3-A911-46512120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67025"/>
            <a:ext cx="1258888" cy="2062163"/>
          </a:xfrm>
          <a:custGeom>
            <a:avLst/>
            <a:gdLst>
              <a:gd name="T0" fmla="*/ 0 w 793"/>
              <a:gd name="T1" fmla="*/ 0 h 1299"/>
              <a:gd name="T2" fmla="*/ 190500 w 793"/>
              <a:gd name="T3" fmla="*/ 2062163 h 1299"/>
              <a:gd name="T4" fmla="*/ 1258888 w 793"/>
              <a:gd name="T5" fmla="*/ 1857375 h 1299"/>
              <a:gd name="T6" fmla="*/ 0 w 793"/>
              <a:gd name="T7" fmla="*/ 0 h 129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3" h="1299">
                <a:moveTo>
                  <a:pt x="0" y="0"/>
                </a:moveTo>
                <a:lnTo>
                  <a:pt x="120" y="1299"/>
                </a:lnTo>
                <a:lnTo>
                  <a:pt x="793" y="1170"/>
                </a:lnTo>
                <a:lnTo>
                  <a:pt x="0" y="0"/>
                </a:lnTo>
                <a:close/>
              </a:path>
            </a:pathLst>
          </a:custGeom>
          <a:solidFill>
            <a:srgbClr val="5DA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1" name="Freeform 52">
            <a:extLst>
              <a:ext uri="{FF2B5EF4-FFF2-40B4-BE49-F238E27FC236}">
                <a16:creationId xmlns:a16="http://schemas.microsoft.com/office/drawing/2014/main" id="{49E8773F-75F3-43F7-98B9-50F49D38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5" y="4724400"/>
            <a:ext cx="1068388" cy="2132013"/>
          </a:xfrm>
          <a:custGeom>
            <a:avLst/>
            <a:gdLst>
              <a:gd name="T0" fmla="*/ 725488 w 673"/>
              <a:gd name="T1" fmla="*/ 2132013 h 1343"/>
              <a:gd name="T2" fmla="*/ 0 w 673"/>
              <a:gd name="T3" fmla="*/ 204788 h 1343"/>
              <a:gd name="T4" fmla="*/ 1068388 w 673"/>
              <a:gd name="T5" fmla="*/ 0 h 1343"/>
              <a:gd name="T6" fmla="*/ 725488 w 673"/>
              <a:gd name="T7" fmla="*/ 2132013 h 13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3" h="1343">
                <a:moveTo>
                  <a:pt x="457" y="1343"/>
                </a:moveTo>
                <a:lnTo>
                  <a:pt x="0" y="129"/>
                </a:lnTo>
                <a:lnTo>
                  <a:pt x="673" y="0"/>
                </a:lnTo>
                <a:lnTo>
                  <a:pt x="457" y="1343"/>
                </a:lnTo>
                <a:close/>
              </a:path>
            </a:pathLst>
          </a:custGeom>
          <a:solidFill>
            <a:srgbClr val="21A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2" name="Freeform 53">
            <a:extLst>
              <a:ext uri="{FF2B5EF4-FFF2-40B4-BE49-F238E27FC236}">
                <a16:creationId xmlns:a16="http://schemas.microsoft.com/office/drawing/2014/main" id="{9EBD4C73-4F66-4AE5-9236-6468C377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929188"/>
            <a:ext cx="1233488" cy="1927225"/>
          </a:xfrm>
          <a:custGeom>
            <a:avLst/>
            <a:gdLst>
              <a:gd name="T0" fmla="*/ 0 w 777"/>
              <a:gd name="T1" fmla="*/ 949325 h 1214"/>
              <a:gd name="T2" fmla="*/ 508000 w 777"/>
              <a:gd name="T3" fmla="*/ 0 h 1214"/>
              <a:gd name="T4" fmla="*/ 1233488 w 777"/>
              <a:gd name="T5" fmla="*/ 1927225 h 1214"/>
              <a:gd name="T6" fmla="*/ 0 w 777"/>
              <a:gd name="T7" fmla="*/ 949325 h 12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7" h="1214">
                <a:moveTo>
                  <a:pt x="0" y="598"/>
                </a:moveTo>
                <a:lnTo>
                  <a:pt x="320" y="0"/>
                </a:lnTo>
                <a:lnTo>
                  <a:pt x="777" y="1214"/>
                </a:lnTo>
                <a:lnTo>
                  <a:pt x="0" y="598"/>
                </a:lnTo>
                <a:close/>
              </a:path>
            </a:pathLst>
          </a:custGeom>
          <a:solidFill>
            <a:srgbClr val="298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" name="Freeform 54">
            <a:extLst>
              <a:ext uri="{FF2B5EF4-FFF2-40B4-BE49-F238E27FC236}">
                <a16:creationId xmlns:a16="http://schemas.microsoft.com/office/drawing/2014/main" id="{F489E8C2-51F9-4906-8A66-84CC998F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5878513"/>
            <a:ext cx="1233488" cy="977900"/>
          </a:xfrm>
          <a:custGeom>
            <a:avLst/>
            <a:gdLst>
              <a:gd name="T0" fmla="*/ 0 w 777"/>
              <a:gd name="T1" fmla="*/ 0 h 616"/>
              <a:gd name="T2" fmla="*/ 14288 w 777"/>
              <a:gd name="T3" fmla="*/ 574675 h 616"/>
              <a:gd name="T4" fmla="*/ 1233488 w 777"/>
              <a:gd name="T5" fmla="*/ 977900 h 616"/>
              <a:gd name="T6" fmla="*/ 0 w 777"/>
              <a:gd name="T7" fmla="*/ 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7" h="616">
                <a:moveTo>
                  <a:pt x="0" y="0"/>
                </a:moveTo>
                <a:lnTo>
                  <a:pt x="9" y="362"/>
                </a:lnTo>
                <a:lnTo>
                  <a:pt x="777" y="616"/>
                </a:lnTo>
                <a:lnTo>
                  <a:pt x="0" y="0"/>
                </a:lnTo>
                <a:close/>
              </a:path>
            </a:pathLst>
          </a:cu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4" name="Freeform 55">
            <a:extLst>
              <a:ext uri="{FF2B5EF4-FFF2-40B4-BE49-F238E27FC236}">
                <a16:creationId xmlns:a16="http://schemas.microsoft.com/office/drawing/2014/main" id="{11126AEB-6B33-4808-8FA7-A21D5C92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878513"/>
            <a:ext cx="954088" cy="977900"/>
          </a:xfrm>
          <a:custGeom>
            <a:avLst/>
            <a:gdLst>
              <a:gd name="T0" fmla="*/ 939800 w 601"/>
              <a:gd name="T1" fmla="*/ 0 h 616"/>
              <a:gd name="T2" fmla="*/ 0 w 601"/>
              <a:gd name="T3" fmla="*/ 977900 h 616"/>
              <a:gd name="T4" fmla="*/ 954088 w 601"/>
              <a:gd name="T5" fmla="*/ 574675 h 616"/>
              <a:gd name="T6" fmla="*/ 939800 w 601"/>
              <a:gd name="T7" fmla="*/ 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1" h="616">
                <a:moveTo>
                  <a:pt x="592" y="0"/>
                </a:moveTo>
                <a:lnTo>
                  <a:pt x="0" y="616"/>
                </a:lnTo>
                <a:lnTo>
                  <a:pt x="601" y="362"/>
                </a:lnTo>
                <a:lnTo>
                  <a:pt x="592" y="0"/>
                </a:lnTo>
                <a:close/>
              </a:path>
            </a:pathLst>
          </a:custGeom>
          <a:solidFill>
            <a:srgbClr val="424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5" name="Freeform 56">
            <a:extLst>
              <a:ext uri="{FF2B5EF4-FFF2-40B4-BE49-F238E27FC236}">
                <a16:creationId xmlns:a16="http://schemas.microsoft.com/office/drawing/2014/main" id="{B02D83FC-C15F-4DCE-9450-83D8C357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5878513"/>
            <a:ext cx="2300287" cy="977900"/>
          </a:xfrm>
          <a:custGeom>
            <a:avLst/>
            <a:gdLst>
              <a:gd name="T0" fmla="*/ 0 w 1449"/>
              <a:gd name="T1" fmla="*/ 977900 h 616"/>
              <a:gd name="T2" fmla="*/ 2300287 w 1449"/>
              <a:gd name="T3" fmla="*/ 0 h 616"/>
              <a:gd name="T4" fmla="*/ 1360487 w 1449"/>
              <a:gd name="T5" fmla="*/ 977900 h 616"/>
              <a:gd name="T6" fmla="*/ 0 w 1449"/>
              <a:gd name="T7" fmla="*/ 97790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9" h="616">
                <a:moveTo>
                  <a:pt x="0" y="616"/>
                </a:moveTo>
                <a:lnTo>
                  <a:pt x="1449" y="0"/>
                </a:lnTo>
                <a:lnTo>
                  <a:pt x="857" y="616"/>
                </a:lnTo>
                <a:lnTo>
                  <a:pt x="0" y="616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6" name="Freeform 57">
            <a:extLst>
              <a:ext uri="{FF2B5EF4-FFF2-40B4-BE49-F238E27FC236}">
                <a16:creationId xmlns:a16="http://schemas.microsoft.com/office/drawing/2014/main" id="{5DB0242B-88F9-4681-AD18-78A0C25A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6453188"/>
            <a:ext cx="2173288" cy="403225"/>
          </a:xfrm>
          <a:custGeom>
            <a:avLst/>
            <a:gdLst>
              <a:gd name="T0" fmla="*/ 2173288 w 1369"/>
              <a:gd name="T1" fmla="*/ 403225 h 254"/>
              <a:gd name="T2" fmla="*/ 0 w 1369"/>
              <a:gd name="T3" fmla="*/ 403225 h 254"/>
              <a:gd name="T4" fmla="*/ 954088 w 1369"/>
              <a:gd name="T5" fmla="*/ 0 h 254"/>
              <a:gd name="T6" fmla="*/ 2173288 w 1369"/>
              <a:gd name="T7" fmla="*/ 403225 h 2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9" h="254">
                <a:moveTo>
                  <a:pt x="1369" y="254"/>
                </a:moveTo>
                <a:lnTo>
                  <a:pt x="0" y="254"/>
                </a:lnTo>
                <a:lnTo>
                  <a:pt x="601" y="0"/>
                </a:lnTo>
                <a:lnTo>
                  <a:pt x="1369" y="254"/>
                </a:lnTo>
                <a:close/>
              </a:path>
            </a:pathLst>
          </a:custGeom>
          <a:solidFill>
            <a:srgbClr val="293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7" name="Freeform 58">
            <a:extLst>
              <a:ext uri="{FF2B5EF4-FFF2-40B4-BE49-F238E27FC236}">
                <a16:creationId xmlns:a16="http://schemas.microsoft.com/office/drawing/2014/main" id="{19DA16BC-402D-4160-AD7A-2C7B2EE28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5661025"/>
            <a:ext cx="976312" cy="1195388"/>
          </a:xfrm>
          <a:custGeom>
            <a:avLst/>
            <a:gdLst>
              <a:gd name="T0" fmla="*/ 0 w 615"/>
              <a:gd name="T1" fmla="*/ 1195388 h 753"/>
              <a:gd name="T2" fmla="*/ 633412 w 615"/>
              <a:gd name="T3" fmla="*/ 0 h 753"/>
              <a:gd name="T4" fmla="*/ 976312 w 615"/>
              <a:gd name="T5" fmla="*/ 1195388 h 753"/>
              <a:gd name="T6" fmla="*/ 0 w 615"/>
              <a:gd name="T7" fmla="*/ 1195388 h 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5" h="753">
                <a:moveTo>
                  <a:pt x="0" y="753"/>
                </a:moveTo>
                <a:lnTo>
                  <a:pt x="399" y="0"/>
                </a:lnTo>
                <a:lnTo>
                  <a:pt x="615" y="753"/>
                </a:lnTo>
                <a:lnTo>
                  <a:pt x="0" y="753"/>
                </a:lnTo>
                <a:close/>
              </a:path>
            </a:pathLst>
          </a:custGeom>
          <a:solidFill>
            <a:srgbClr val="93C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8" name="Freeform 59">
            <a:extLst>
              <a:ext uri="{FF2B5EF4-FFF2-40B4-BE49-F238E27FC236}">
                <a16:creationId xmlns:a16="http://schemas.microsoft.com/office/drawing/2014/main" id="{624244AA-E947-4E10-A763-EC57196D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867025"/>
            <a:ext cx="1519238" cy="1857375"/>
          </a:xfrm>
          <a:custGeom>
            <a:avLst/>
            <a:gdLst>
              <a:gd name="T0" fmla="*/ 1519238 w 957"/>
              <a:gd name="T1" fmla="*/ 1189038 h 1170"/>
              <a:gd name="T2" fmla="*/ 1258888 w 957"/>
              <a:gd name="T3" fmla="*/ 1857375 h 1170"/>
              <a:gd name="T4" fmla="*/ 0 w 957"/>
              <a:gd name="T5" fmla="*/ 0 h 1170"/>
              <a:gd name="T6" fmla="*/ 1519238 w 957"/>
              <a:gd name="T7" fmla="*/ 1189038 h 11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7" h="1170">
                <a:moveTo>
                  <a:pt x="957" y="749"/>
                </a:moveTo>
                <a:lnTo>
                  <a:pt x="793" y="1170"/>
                </a:lnTo>
                <a:lnTo>
                  <a:pt x="0" y="0"/>
                </a:lnTo>
                <a:lnTo>
                  <a:pt x="957" y="749"/>
                </a:lnTo>
                <a:close/>
              </a:path>
            </a:pathLst>
          </a:custGeom>
          <a:solidFill>
            <a:srgbClr val="4CB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9" name="Freeform 60">
            <a:extLst>
              <a:ext uri="{FF2B5EF4-FFF2-40B4-BE49-F238E27FC236}">
                <a16:creationId xmlns:a16="http://schemas.microsoft.com/office/drawing/2014/main" id="{FC25C3B3-B36E-4DD6-8E56-92011747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4056063"/>
            <a:ext cx="1000125" cy="1604962"/>
          </a:xfrm>
          <a:custGeom>
            <a:avLst/>
            <a:gdLst>
              <a:gd name="T0" fmla="*/ 1000125 w 630"/>
              <a:gd name="T1" fmla="*/ 474662 h 1011"/>
              <a:gd name="T2" fmla="*/ 30163 w 630"/>
              <a:gd name="T3" fmla="*/ 1604962 h 1011"/>
              <a:gd name="T4" fmla="*/ 0 w 630"/>
              <a:gd name="T5" fmla="*/ 0 h 1011"/>
              <a:gd name="T6" fmla="*/ 1000125 w 630"/>
              <a:gd name="T7" fmla="*/ 474662 h 1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0" h="1011">
                <a:moveTo>
                  <a:pt x="630" y="299"/>
                </a:moveTo>
                <a:lnTo>
                  <a:pt x="19" y="1011"/>
                </a:lnTo>
                <a:lnTo>
                  <a:pt x="0" y="0"/>
                </a:lnTo>
                <a:lnTo>
                  <a:pt x="630" y="299"/>
                </a:lnTo>
                <a:close/>
              </a:path>
            </a:pathLst>
          </a:cu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0" name="Freeform 61">
            <a:extLst>
              <a:ext uri="{FF2B5EF4-FFF2-40B4-BE49-F238E27FC236}">
                <a16:creationId xmlns:a16="http://schemas.microsoft.com/office/drawing/2014/main" id="{D275A476-0AEA-407F-BEB9-C0828274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2668588"/>
            <a:ext cx="998537" cy="1860550"/>
          </a:xfrm>
          <a:custGeom>
            <a:avLst/>
            <a:gdLst>
              <a:gd name="T0" fmla="*/ 0 w 629"/>
              <a:gd name="T1" fmla="*/ 1387475 h 1172"/>
              <a:gd name="T2" fmla="*/ 520700 w 629"/>
              <a:gd name="T3" fmla="*/ 0 h 1172"/>
              <a:gd name="T4" fmla="*/ 998537 w 629"/>
              <a:gd name="T5" fmla="*/ 1860550 h 1172"/>
              <a:gd name="T6" fmla="*/ 0 w 629"/>
              <a:gd name="T7" fmla="*/ 1387475 h 11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9" h="1172">
                <a:moveTo>
                  <a:pt x="0" y="874"/>
                </a:moveTo>
                <a:lnTo>
                  <a:pt x="328" y="0"/>
                </a:lnTo>
                <a:lnTo>
                  <a:pt x="629" y="1172"/>
                </a:lnTo>
                <a:lnTo>
                  <a:pt x="0" y="874"/>
                </a:lnTo>
                <a:close/>
              </a:path>
            </a:pathLst>
          </a:custGeom>
          <a:solidFill>
            <a:srgbClr val="65B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1" name="Freeform 62">
            <a:extLst>
              <a:ext uri="{FF2B5EF4-FFF2-40B4-BE49-F238E27FC236}">
                <a16:creationId xmlns:a16="http://schemas.microsoft.com/office/drawing/2014/main" id="{D98288B6-3508-456A-95EE-BD4CAF69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263" y="2668588"/>
            <a:ext cx="1524000" cy="2509837"/>
          </a:xfrm>
          <a:custGeom>
            <a:avLst/>
            <a:gdLst>
              <a:gd name="T0" fmla="*/ 479425 w 960"/>
              <a:gd name="T1" fmla="*/ 1862137 h 1581"/>
              <a:gd name="T2" fmla="*/ 477838 w 960"/>
              <a:gd name="T3" fmla="*/ 1860550 h 1581"/>
              <a:gd name="T4" fmla="*/ 0 w 960"/>
              <a:gd name="T5" fmla="*/ 0 h 1581"/>
              <a:gd name="T6" fmla="*/ 1524000 w 960"/>
              <a:gd name="T7" fmla="*/ 2509837 h 1581"/>
              <a:gd name="T8" fmla="*/ 479425 w 960"/>
              <a:gd name="T9" fmla="*/ 1862137 h 1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1581">
                <a:moveTo>
                  <a:pt x="302" y="1173"/>
                </a:moveTo>
                <a:lnTo>
                  <a:pt x="301" y="1172"/>
                </a:lnTo>
                <a:lnTo>
                  <a:pt x="0" y="0"/>
                </a:lnTo>
                <a:lnTo>
                  <a:pt x="960" y="1581"/>
                </a:lnTo>
                <a:lnTo>
                  <a:pt x="302" y="1173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2" name="Freeform 63">
            <a:extLst>
              <a:ext uri="{FF2B5EF4-FFF2-40B4-BE49-F238E27FC236}">
                <a16:creationId xmlns:a16="http://schemas.microsoft.com/office/drawing/2014/main" id="{4C88A747-1026-4F3A-B299-530F411A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263" y="2665413"/>
            <a:ext cx="2224087" cy="2513012"/>
          </a:xfrm>
          <a:custGeom>
            <a:avLst/>
            <a:gdLst>
              <a:gd name="T0" fmla="*/ 2224087 w 1401"/>
              <a:gd name="T1" fmla="*/ 2020887 h 1583"/>
              <a:gd name="T2" fmla="*/ 1524000 w 1401"/>
              <a:gd name="T3" fmla="*/ 2513012 h 1583"/>
              <a:gd name="T4" fmla="*/ 0 w 1401"/>
              <a:gd name="T5" fmla="*/ 3175 h 1583"/>
              <a:gd name="T6" fmla="*/ 14287 w 1401"/>
              <a:gd name="T7" fmla="*/ 0 h 1583"/>
              <a:gd name="T8" fmla="*/ 2224087 w 1401"/>
              <a:gd name="T9" fmla="*/ 1439862 h 1583"/>
              <a:gd name="T10" fmla="*/ 2224087 w 1401"/>
              <a:gd name="T11" fmla="*/ 2020887 h 15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1" h="1583">
                <a:moveTo>
                  <a:pt x="1401" y="1273"/>
                </a:moveTo>
                <a:lnTo>
                  <a:pt x="960" y="1583"/>
                </a:lnTo>
                <a:lnTo>
                  <a:pt x="0" y="2"/>
                </a:lnTo>
                <a:lnTo>
                  <a:pt x="9" y="0"/>
                </a:lnTo>
                <a:lnTo>
                  <a:pt x="1401" y="907"/>
                </a:lnTo>
                <a:lnTo>
                  <a:pt x="1401" y="1273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" name="Freeform 64">
            <a:extLst>
              <a:ext uri="{FF2B5EF4-FFF2-40B4-BE49-F238E27FC236}">
                <a16:creationId xmlns:a16="http://schemas.microsoft.com/office/drawing/2014/main" id="{89E38A98-1B31-4B4D-9B4C-ABE24BC4B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550" y="2665413"/>
            <a:ext cx="2209800" cy="1439862"/>
          </a:xfrm>
          <a:custGeom>
            <a:avLst/>
            <a:gdLst>
              <a:gd name="T0" fmla="*/ 2209800 w 1392"/>
              <a:gd name="T1" fmla="*/ 1439862 h 907"/>
              <a:gd name="T2" fmla="*/ 0 w 1392"/>
              <a:gd name="T3" fmla="*/ 0 h 907"/>
              <a:gd name="T4" fmla="*/ 2209800 w 1392"/>
              <a:gd name="T5" fmla="*/ 379412 h 907"/>
              <a:gd name="T6" fmla="*/ 2209800 w 1392"/>
              <a:gd name="T7" fmla="*/ 1439862 h 9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907">
                <a:moveTo>
                  <a:pt x="1392" y="907"/>
                </a:moveTo>
                <a:lnTo>
                  <a:pt x="0" y="0"/>
                </a:lnTo>
                <a:lnTo>
                  <a:pt x="1392" y="239"/>
                </a:lnTo>
                <a:lnTo>
                  <a:pt x="1392" y="907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4" name="Freeform 65">
            <a:extLst>
              <a:ext uri="{FF2B5EF4-FFF2-40B4-BE49-F238E27FC236}">
                <a16:creationId xmlns:a16="http://schemas.microsoft.com/office/drawing/2014/main" id="{E8140C5E-63DF-4ED9-A0BE-4B15E8AA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263" y="4686300"/>
            <a:ext cx="700087" cy="2170113"/>
          </a:xfrm>
          <a:custGeom>
            <a:avLst/>
            <a:gdLst>
              <a:gd name="T0" fmla="*/ 700087 w 441"/>
              <a:gd name="T1" fmla="*/ 0 h 1367"/>
              <a:gd name="T2" fmla="*/ 0 w 441"/>
              <a:gd name="T3" fmla="*/ 492125 h 1367"/>
              <a:gd name="T4" fmla="*/ 700087 w 441"/>
              <a:gd name="T5" fmla="*/ 2170113 h 1367"/>
              <a:gd name="T6" fmla="*/ 700087 w 441"/>
              <a:gd name="T7" fmla="*/ 0 h 13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1" h="1367">
                <a:moveTo>
                  <a:pt x="441" y="0"/>
                </a:moveTo>
                <a:lnTo>
                  <a:pt x="0" y="310"/>
                </a:lnTo>
                <a:lnTo>
                  <a:pt x="441" y="1367"/>
                </a:lnTo>
                <a:lnTo>
                  <a:pt x="441" y="0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5" name="Freeform 66">
            <a:extLst>
              <a:ext uri="{FF2B5EF4-FFF2-40B4-BE49-F238E27FC236}">
                <a16:creationId xmlns:a16="http://schemas.microsoft.com/office/drawing/2014/main" id="{6C401D7E-2F83-4616-8BC4-1901FA24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688" y="4530725"/>
            <a:ext cx="1744662" cy="2325688"/>
          </a:xfrm>
          <a:custGeom>
            <a:avLst/>
            <a:gdLst>
              <a:gd name="T0" fmla="*/ 785812 w 1099"/>
              <a:gd name="T1" fmla="*/ 2325688 h 1465"/>
              <a:gd name="T2" fmla="*/ 1744662 w 1099"/>
              <a:gd name="T3" fmla="*/ 2325688 h 1465"/>
              <a:gd name="T4" fmla="*/ 1044575 w 1099"/>
              <a:gd name="T5" fmla="*/ 647700 h 1465"/>
              <a:gd name="T6" fmla="*/ 0 w 1099"/>
              <a:gd name="T7" fmla="*/ 0 h 1465"/>
              <a:gd name="T8" fmla="*/ 785812 w 1099"/>
              <a:gd name="T9" fmla="*/ 2325688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9" h="1465">
                <a:moveTo>
                  <a:pt x="495" y="1465"/>
                </a:moveTo>
                <a:lnTo>
                  <a:pt x="1099" y="1465"/>
                </a:lnTo>
                <a:lnTo>
                  <a:pt x="658" y="408"/>
                </a:lnTo>
                <a:lnTo>
                  <a:pt x="0" y="0"/>
                </a:lnTo>
                <a:lnTo>
                  <a:pt x="495" y="1465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6" name="Freeform 67">
            <a:extLst>
              <a:ext uri="{FF2B5EF4-FFF2-40B4-BE49-F238E27FC236}">
                <a16:creationId xmlns:a16="http://schemas.microsoft.com/office/drawing/2014/main" id="{8F98F7CF-7EFF-4B55-AB19-28100BD4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4530725"/>
            <a:ext cx="1755775" cy="2325688"/>
          </a:xfrm>
          <a:custGeom>
            <a:avLst/>
            <a:gdLst>
              <a:gd name="T0" fmla="*/ 1181100 w 1106"/>
              <a:gd name="T1" fmla="*/ 2325688 h 1465"/>
              <a:gd name="T2" fmla="*/ 0 w 1106"/>
              <a:gd name="T3" fmla="*/ 1130300 h 1465"/>
              <a:gd name="T4" fmla="*/ 969963 w 1106"/>
              <a:gd name="T5" fmla="*/ 0 h 1465"/>
              <a:gd name="T6" fmla="*/ 1755775 w 1106"/>
              <a:gd name="T7" fmla="*/ 2325688 h 1465"/>
              <a:gd name="T8" fmla="*/ 1181100 w 1106"/>
              <a:gd name="T9" fmla="*/ 2325688 h 14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6" h="1465">
                <a:moveTo>
                  <a:pt x="744" y="1465"/>
                </a:moveTo>
                <a:lnTo>
                  <a:pt x="0" y="712"/>
                </a:lnTo>
                <a:lnTo>
                  <a:pt x="611" y="0"/>
                </a:lnTo>
                <a:lnTo>
                  <a:pt x="1106" y="1465"/>
                </a:lnTo>
                <a:lnTo>
                  <a:pt x="744" y="1465"/>
                </a:lnTo>
                <a:close/>
              </a:path>
            </a:pathLst>
          </a:custGeom>
          <a:solidFill>
            <a:srgbClr val="E9D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7" name="Freeform 68">
            <a:extLst>
              <a:ext uri="{FF2B5EF4-FFF2-40B4-BE49-F238E27FC236}">
                <a16:creationId xmlns:a16="http://schemas.microsoft.com/office/drawing/2014/main" id="{1D004F33-DFD0-4A42-8CBB-CE429330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5661025"/>
            <a:ext cx="1181100" cy="1195388"/>
          </a:xfrm>
          <a:custGeom>
            <a:avLst/>
            <a:gdLst>
              <a:gd name="T0" fmla="*/ 342900 w 744"/>
              <a:gd name="T1" fmla="*/ 1195388 h 753"/>
              <a:gd name="T2" fmla="*/ 1181100 w 744"/>
              <a:gd name="T3" fmla="*/ 1195388 h 753"/>
              <a:gd name="T4" fmla="*/ 0 w 744"/>
              <a:gd name="T5" fmla="*/ 0 h 753"/>
              <a:gd name="T6" fmla="*/ 342900 w 744"/>
              <a:gd name="T7" fmla="*/ 1195388 h 7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4" h="753">
                <a:moveTo>
                  <a:pt x="216" y="753"/>
                </a:moveTo>
                <a:lnTo>
                  <a:pt x="744" y="753"/>
                </a:lnTo>
                <a:lnTo>
                  <a:pt x="0" y="0"/>
                </a:lnTo>
                <a:lnTo>
                  <a:pt x="216" y="753"/>
                </a:lnTo>
                <a:close/>
              </a:path>
            </a:pathLst>
          </a:custGeom>
          <a:solidFill>
            <a:srgbClr val="B2C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8" name="Freeform 69">
            <a:extLst>
              <a:ext uri="{FF2B5EF4-FFF2-40B4-BE49-F238E27FC236}">
                <a16:creationId xmlns:a16="http://schemas.microsoft.com/office/drawing/2014/main" id="{AD22D17D-020D-4DC3-B392-2690B5D3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4724400"/>
            <a:ext cx="633412" cy="2132013"/>
          </a:xfrm>
          <a:custGeom>
            <a:avLst/>
            <a:gdLst>
              <a:gd name="T0" fmla="*/ 0 w 399"/>
              <a:gd name="T1" fmla="*/ 2132013 h 1343"/>
              <a:gd name="T2" fmla="*/ 633412 w 399"/>
              <a:gd name="T3" fmla="*/ 938213 h 1343"/>
              <a:gd name="T4" fmla="*/ 342900 w 399"/>
              <a:gd name="T5" fmla="*/ 0 h 1343"/>
              <a:gd name="T6" fmla="*/ 0 w 399"/>
              <a:gd name="T7" fmla="*/ 2132013 h 13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9" h="1343">
                <a:moveTo>
                  <a:pt x="0" y="1343"/>
                </a:moveTo>
                <a:lnTo>
                  <a:pt x="399" y="591"/>
                </a:lnTo>
                <a:lnTo>
                  <a:pt x="216" y="0"/>
                </a:lnTo>
                <a:lnTo>
                  <a:pt x="0" y="1343"/>
                </a:lnTo>
                <a:close/>
              </a:path>
            </a:pathLst>
          </a:custGeom>
          <a:solidFill>
            <a:srgbClr val="148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9" name="Freeform 70">
            <a:extLst>
              <a:ext uri="{FF2B5EF4-FFF2-40B4-BE49-F238E27FC236}">
                <a16:creationId xmlns:a16="http://schemas.microsoft.com/office/drawing/2014/main" id="{74076EBC-0D95-4C70-A4B5-B29148D3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4056063"/>
            <a:ext cx="290512" cy="1606550"/>
          </a:xfrm>
          <a:custGeom>
            <a:avLst/>
            <a:gdLst>
              <a:gd name="T0" fmla="*/ 290512 w 183"/>
              <a:gd name="T1" fmla="*/ 1606550 h 1012"/>
              <a:gd name="T2" fmla="*/ 290512 w 183"/>
              <a:gd name="T3" fmla="*/ 1604963 h 1012"/>
              <a:gd name="T4" fmla="*/ 260350 w 183"/>
              <a:gd name="T5" fmla="*/ 0 h 1012"/>
              <a:gd name="T6" fmla="*/ 0 w 183"/>
              <a:gd name="T7" fmla="*/ 668338 h 1012"/>
              <a:gd name="T8" fmla="*/ 290512 w 183"/>
              <a:gd name="T9" fmla="*/ 1606550 h 10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1012">
                <a:moveTo>
                  <a:pt x="183" y="1012"/>
                </a:moveTo>
                <a:lnTo>
                  <a:pt x="183" y="1011"/>
                </a:lnTo>
                <a:lnTo>
                  <a:pt x="164" y="0"/>
                </a:lnTo>
                <a:lnTo>
                  <a:pt x="0" y="421"/>
                </a:lnTo>
                <a:lnTo>
                  <a:pt x="183" y="1012"/>
                </a:lnTo>
                <a:close/>
              </a:path>
            </a:pathLst>
          </a:custGeom>
          <a:solidFill>
            <a:srgbClr val="2462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0" name="Freeform 71">
            <a:extLst>
              <a:ext uri="{FF2B5EF4-FFF2-40B4-BE49-F238E27FC236}">
                <a16:creationId xmlns:a16="http://schemas.microsoft.com/office/drawing/2014/main" id="{14EE8FDC-5CFC-448A-A21D-E53E99A7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222625"/>
            <a:ext cx="327025" cy="257175"/>
          </a:xfrm>
          <a:custGeom>
            <a:avLst/>
            <a:gdLst>
              <a:gd name="T0" fmla="*/ 157163 w 206"/>
              <a:gd name="T1" fmla="*/ 0 h 162"/>
              <a:gd name="T2" fmla="*/ 0 w 206"/>
              <a:gd name="T3" fmla="*/ 257175 h 162"/>
              <a:gd name="T4" fmla="*/ 327025 w 206"/>
              <a:gd name="T5" fmla="*/ 185738 h 162"/>
              <a:gd name="T6" fmla="*/ 157163 w 206"/>
              <a:gd name="T7" fmla="*/ 0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" h="162">
                <a:moveTo>
                  <a:pt x="99" y="0"/>
                </a:moveTo>
                <a:lnTo>
                  <a:pt x="0" y="162"/>
                </a:lnTo>
                <a:lnTo>
                  <a:pt x="206" y="117"/>
                </a:lnTo>
                <a:lnTo>
                  <a:pt x="99" y="0"/>
                </a:lnTo>
                <a:close/>
              </a:path>
            </a:pathLst>
          </a:custGeom>
          <a:solidFill>
            <a:srgbClr val="DA36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1" name="Freeform 72">
            <a:extLst>
              <a:ext uri="{FF2B5EF4-FFF2-40B4-BE49-F238E27FC236}">
                <a16:creationId xmlns:a16="http://schemas.microsoft.com/office/drawing/2014/main" id="{1C28848E-0937-43A7-8E20-0CA02715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408363"/>
            <a:ext cx="327025" cy="188912"/>
          </a:xfrm>
          <a:custGeom>
            <a:avLst/>
            <a:gdLst>
              <a:gd name="T0" fmla="*/ 0 w 206"/>
              <a:gd name="T1" fmla="*/ 71437 h 119"/>
              <a:gd name="T2" fmla="*/ 265113 w 206"/>
              <a:gd name="T3" fmla="*/ 188912 h 119"/>
              <a:gd name="T4" fmla="*/ 327025 w 206"/>
              <a:gd name="T5" fmla="*/ 0 h 119"/>
              <a:gd name="T6" fmla="*/ 0 w 206"/>
              <a:gd name="T7" fmla="*/ 71437 h 1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" h="119">
                <a:moveTo>
                  <a:pt x="0" y="45"/>
                </a:moveTo>
                <a:lnTo>
                  <a:pt x="167" y="119"/>
                </a:lnTo>
                <a:lnTo>
                  <a:pt x="206" y="0"/>
                </a:lnTo>
                <a:lnTo>
                  <a:pt x="0" y="45"/>
                </a:lnTo>
                <a:close/>
              </a:path>
            </a:pathLst>
          </a:custGeom>
          <a:solidFill>
            <a:srgbClr val="B520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2" name="Freeform 73">
            <a:extLst>
              <a:ext uri="{FF2B5EF4-FFF2-40B4-BE49-F238E27FC236}">
                <a16:creationId xmlns:a16="http://schemas.microsoft.com/office/drawing/2014/main" id="{4F10D8B7-607E-4A33-BC8C-5533DF66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678363"/>
            <a:ext cx="415925" cy="782637"/>
          </a:xfrm>
          <a:custGeom>
            <a:avLst/>
            <a:gdLst>
              <a:gd name="T0" fmla="*/ 77788 w 262"/>
              <a:gd name="T1" fmla="*/ 782637 h 493"/>
              <a:gd name="T2" fmla="*/ 0 w 262"/>
              <a:gd name="T3" fmla="*/ 0 h 493"/>
              <a:gd name="T4" fmla="*/ 415925 w 262"/>
              <a:gd name="T5" fmla="*/ 593725 h 493"/>
              <a:gd name="T6" fmla="*/ 77788 w 262"/>
              <a:gd name="T7" fmla="*/ 782637 h 4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2" h="493">
                <a:moveTo>
                  <a:pt x="49" y="493"/>
                </a:moveTo>
                <a:lnTo>
                  <a:pt x="0" y="0"/>
                </a:lnTo>
                <a:lnTo>
                  <a:pt x="262" y="374"/>
                </a:lnTo>
                <a:lnTo>
                  <a:pt x="49" y="493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" name="Freeform 74">
            <a:extLst>
              <a:ext uri="{FF2B5EF4-FFF2-40B4-BE49-F238E27FC236}">
                <a16:creationId xmlns:a16="http://schemas.microsoft.com/office/drawing/2014/main" id="{C0897AC8-EC70-49B1-9A93-C2D5CD29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678363"/>
            <a:ext cx="504825" cy="593725"/>
          </a:xfrm>
          <a:custGeom>
            <a:avLst/>
            <a:gdLst>
              <a:gd name="T0" fmla="*/ 0 w 318"/>
              <a:gd name="T1" fmla="*/ 0 h 374"/>
              <a:gd name="T2" fmla="*/ 504825 w 318"/>
              <a:gd name="T3" fmla="*/ 188913 h 374"/>
              <a:gd name="T4" fmla="*/ 415925 w 318"/>
              <a:gd name="T5" fmla="*/ 593725 h 374"/>
              <a:gd name="T6" fmla="*/ 0 w 318"/>
              <a:gd name="T7" fmla="*/ 0 h 3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8" h="374">
                <a:moveTo>
                  <a:pt x="0" y="0"/>
                </a:moveTo>
                <a:lnTo>
                  <a:pt x="318" y="119"/>
                </a:lnTo>
                <a:lnTo>
                  <a:pt x="262" y="374"/>
                </a:lnTo>
                <a:lnTo>
                  <a:pt x="0" y="0"/>
                </a:lnTo>
                <a:close/>
              </a:path>
            </a:pathLst>
          </a:custGeom>
          <a:solidFill>
            <a:srgbClr val="745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" name="Freeform 75">
            <a:extLst>
              <a:ext uri="{FF2B5EF4-FFF2-40B4-BE49-F238E27FC236}">
                <a16:creationId xmlns:a16="http://schemas.microsoft.com/office/drawing/2014/main" id="{36BA84E2-EBF5-4C01-A60C-9081215A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06663"/>
            <a:ext cx="1306513" cy="2249487"/>
          </a:xfrm>
          <a:custGeom>
            <a:avLst/>
            <a:gdLst>
              <a:gd name="T0" fmla="*/ 0 w 823"/>
              <a:gd name="T1" fmla="*/ 0 h 1417"/>
              <a:gd name="T2" fmla="*/ 198438 w 823"/>
              <a:gd name="T3" fmla="*/ 2249487 h 1417"/>
              <a:gd name="T4" fmla="*/ 1306513 w 823"/>
              <a:gd name="T5" fmla="*/ 2025650 h 1417"/>
              <a:gd name="T6" fmla="*/ 0 w 823"/>
              <a:gd name="T7" fmla="*/ 0 h 14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3" h="1417">
                <a:moveTo>
                  <a:pt x="0" y="0"/>
                </a:moveTo>
                <a:lnTo>
                  <a:pt x="125" y="1417"/>
                </a:lnTo>
                <a:lnTo>
                  <a:pt x="823" y="1276"/>
                </a:lnTo>
                <a:lnTo>
                  <a:pt x="0" y="0"/>
                </a:lnTo>
                <a:close/>
              </a:path>
            </a:pathLst>
          </a:custGeom>
          <a:solidFill>
            <a:srgbClr val="5DAB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5" name="Freeform 76">
            <a:extLst>
              <a:ext uri="{FF2B5EF4-FFF2-40B4-BE49-F238E27FC236}">
                <a16:creationId xmlns:a16="http://schemas.microsoft.com/office/drawing/2014/main" id="{75B73EDC-594B-45A0-9AF5-129AB3A2F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4532313"/>
            <a:ext cx="1108075" cy="2324100"/>
          </a:xfrm>
          <a:custGeom>
            <a:avLst/>
            <a:gdLst>
              <a:gd name="T0" fmla="*/ 750888 w 698"/>
              <a:gd name="T1" fmla="*/ 2324100 h 1464"/>
              <a:gd name="T2" fmla="*/ 0 w 698"/>
              <a:gd name="T3" fmla="*/ 223838 h 1464"/>
              <a:gd name="T4" fmla="*/ 1108075 w 698"/>
              <a:gd name="T5" fmla="*/ 0 h 1464"/>
              <a:gd name="T6" fmla="*/ 750888 w 698"/>
              <a:gd name="T7" fmla="*/ 2324100 h 1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8" h="1464">
                <a:moveTo>
                  <a:pt x="473" y="1464"/>
                </a:moveTo>
                <a:lnTo>
                  <a:pt x="0" y="141"/>
                </a:lnTo>
                <a:lnTo>
                  <a:pt x="698" y="0"/>
                </a:lnTo>
                <a:lnTo>
                  <a:pt x="473" y="1464"/>
                </a:lnTo>
                <a:close/>
              </a:path>
            </a:pathLst>
          </a:custGeom>
          <a:solidFill>
            <a:srgbClr val="21A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6" name="Freeform 77">
            <a:extLst>
              <a:ext uri="{FF2B5EF4-FFF2-40B4-BE49-F238E27FC236}">
                <a16:creationId xmlns:a16="http://schemas.microsoft.com/office/drawing/2014/main" id="{6774439C-08DA-4C9A-A39F-5AC8A0A3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4756150"/>
            <a:ext cx="1279525" cy="2100263"/>
          </a:xfrm>
          <a:custGeom>
            <a:avLst/>
            <a:gdLst>
              <a:gd name="T0" fmla="*/ 0 w 806"/>
              <a:gd name="T1" fmla="*/ 1033463 h 1323"/>
              <a:gd name="T2" fmla="*/ 528638 w 806"/>
              <a:gd name="T3" fmla="*/ 0 h 1323"/>
              <a:gd name="T4" fmla="*/ 1279525 w 806"/>
              <a:gd name="T5" fmla="*/ 2100263 h 1323"/>
              <a:gd name="T6" fmla="*/ 0 w 806"/>
              <a:gd name="T7" fmla="*/ 1033463 h 13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1323">
                <a:moveTo>
                  <a:pt x="0" y="651"/>
                </a:moveTo>
                <a:lnTo>
                  <a:pt x="333" y="0"/>
                </a:lnTo>
                <a:lnTo>
                  <a:pt x="806" y="1323"/>
                </a:lnTo>
                <a:lnTo>
                  <a:pt x="0" y="651"/>
                </a:lnTo>
                <a:close/>
              </a:path>
            </a:pathLst>
          </a:custGeom>
          <a:solidFill>
            <a:srgbClr val="298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7" name="Freeform 78">
            <a:extLst>
              <a:ext uri="{FF2B5EF4-FFF2-40B4-BE49-F238E27FC236}">
                <a16:creationId xmlns:a16="http://schemas.microsoft.com/office/drawing/2014/main" id="{EC136C3C-AB25-4C7C-8EDE-26BAD678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5789613"/>
            <a:ext cx="1279525" cy="1066800"/>
          </a:xfrm>
          <a:custGeom>
            <a:avLst/>
            <a:gdLst>
              <a:gd name="T0" fmla="*/ 0 w 806"/>
              <a:gd name="T1" fmla="*/ 0 h 672"/>
              <a:gd name="T2" fmla="*/ 15875 w 806"/>
              <a:gd name="T3" fmla="*/ 628650 h 672"/>
              <a:gd name="T4" fmla="*/ 1279525 w 806"/>
              <a:gd name="T5" fmla="*/ 1066800 h 672"/>
              <a:gd name="T6" fmla="*/ 0 w 806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6" h="672">
                <a:moveTo>
                  <a:pt x="0" y="0"/>
                </a:moveTo>
                <a:lnTo>
                  <a:pt x="10" y="396"/>
                </a:lnTo>
                <a:lnTo>
                  <a:pt x="806" y="672"/>
                </a:lnTo>
                <a:lnTo>
                  <a:pt x="0" y="0"/>
                </a:lnTo>
                <a:close/>
              </a:path>
            </a:pathLst>
          </a:cu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8" name="Freeform 79">
            <a:extLst>
              <a:ext uri="{FF2B5EF4-FFF2-40B4-BE49-F238E27FC236}">
                <a16:creationId xmlns:a16="http://schemas.microsoft.com/office/drawing/2014/main" id="{CA1418DD-5A08-4971-86B4-708E1E2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5789613"/>
            <a:ext cx="990600" cy="1066800"/>
          </a:xfrm>
          <a:custGeom>
            <a:avLst/>
            <a:gdLst>
              <a:gd name="T0" fmla="*/ 974725 w 624"/>
              <a:gd name="T1" fmla="*/ 0 h 672"/>
              <a:gd name="T2" fmla="*/ 0 w 624"/>
              <a:gd name="T3" fmla="*/ 1066800 h 672"/>
              <a:gd name="T4" fmla="*/ 990600 w 624"/>
              <a:gd name="T5" fmla="*/ 628650 h 672"/>
              <a:gd name="T6" fmla="*/ 974725 w 624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672">
                <a:moveTo>
                  <a:pt x="614" y="0"/>
                </a:moveTo>
                <a:lnTo>
                  <a:pt x="0" y="672"/>
                </a:lnTo>
                <a:lnTo>
                  <a:pt x="624" y="396"/>
                </a:lnTo>
                <a:lnTo>
                  <a:pt x="614" y="0"/>
                </a:lnTo>
                <a:close/>
              </a:path>
            </a:pathLst>
          </a:custGeom>
          <a:solidFill>
            <a:srgbClr val="424C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9" name="Freeform 80">
            <a:extLst>
              <a:ext uri="{FF2B5EF4-FFF2-40B4-BE49-F238E27FC236}">
                <a16:creationId xmlns:a16="http://schemas.microsoft.com/office/drawing/2014/main" id="{A63281DE-5C2B-40EC-B0FF-BA1B3D42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5789613"/>
            <a:ext cx="2386012" cy="1066800"/>
          </a:xfrm>
          <a:custGeom>
            <a:avLst/>
            <a:gdLst>
              <a:gd name="T0" fmla="*/ 0 w 1503"/>
              <a:gd name="T1" fmla="*/ 1066800 h 672"/>
              <a:gd name="T2" fmla="*/ 2386012 w 1503"/>
              <a:gd name="T3" fmla="*/ 0 h 672"/>
              <a:gd name="T4" fmla="*/ 1411287 w 1503"/>
              <a:gd name="T5" fmla="*/ 1066800 h 672"/>
              <a:gd name="T6" fmla="*/ 0 w 1503"/>
              <a:gd name="T7" fmla="*/ 106680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3" h="672">
                <a:moveTo>
                  <a:pt x="0" y="672"/>
                </a:moveTo>
                <a:lnTo>
                  <a:pt x="1503" y="0"/>
                </a:lnTo>
                <a:lnTo>
                  <a:pt x="889" y="672"/>
                </a:lnTo>
                <a:lnTo>
                  <a:pt x="0" y="672"/>
                </a:lnTo>
                <a:close/>
              </a:path>
            </a:pathLst>
          </a:custGeom>
          <a:solidFill>
            <a:srgbClr val="6938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0" name="Freeform 81">
            <a:extLst>
              <a:ext uri="{FF2B5EF4-FFF2-40B4-BE49-F238E27FC236}">
                <a16:creationId xmlns:a16="http://schemas.microsoft.com/office/drawing/2014/main" id="{3F2D244D-70D2-4365-9C42-9A1393EA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6418263"/>
            <a:ext cx="2254250" cy="438150"/>
          </a:xfrm>
          <a:custGeom>
            <a:avLst/>
            <a:gdLst>
              <a:gd name="T0" fmla="*/ 2254250 w 1420"/>
              <a:gd name="T1" fmla="*/ 438150 h 276"/>
              <a:gd name="T2" fmla="*/ 0 w 1420"/>
              <a:gd name="T3" fmla="*/ 438150 h 276"/>
              <a:gd name="T4" fmla="*/ 990600 w 1420"/>
              <a:gd name="T5" fmla="*/ 0 h 276"/>
              <a:gd name="T6" fmla="*/ 2254250 w 1420"/>
              <a:gd name="T7" fmla="*/ 438150 h 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20" h="276">
                <a:moveTo>
                  <a:pt x="1420" y="276"/>
                </a:moveTo>
                <a:lnTo>
                  <a:pt x="0" y="276"/>
                </a:lnTo>
                <a:lnTo>
                  <a:pt x="624" y="0"/>
                </a:lnTo>
                <a:lnTo>
                  <a:pt x="1420" y="276"/>
                </a:lnTo>
                <a:close/>
              </a:path>
            </a:pathLst>
          </a:custGeom>
          <a:solidFill>
            <a:srgbClr val="293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1" name="Freeform 82">
            <a:extLst>
              <a:ext uri="{FF2B5EF4-FFF2-40B4-BE49-F238E27FC236}">
                <a16:creationId xmlns:a16="http://schemas.microsoft.com/office/drawing/2014/main" id="{E0B320A6-F896-4E33-85E7-6D172221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5554663"/>
            <a:ext cx="1014413" cy="1301750"/>
          </a:xfrm>
          <a:custGeom>
            <a:avLst/>
            <a:gdLst>
              <a:gd name="T0" fmla="*/ 0 w 639"/>
              <a:gd name="T1" fmla="*/ 1301750 h 820"/>
              <a:gd name="T2" fmla="*/ 660400 w 639"/>
              <a:gd name="T3" fmla="*/ 0 h 820"/>
              <a:gd name="T4" fmla="*/ 1014413 w 639"/>
              <a:gd name="T5" fmla="*/ 1301750 h 820"/>
              <a:gd name="T6" fmla="*/ 0 w 639"/>
              <a:gd name="T7" fmla="*/ 1301750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9" h="820">
                <a:moveTo>
                  <a:pt x="0" y="820"/>
                </a:moveTo>
                <a:lnTo>
                  <a:pt x="416" y="0"/>
                </a:lnTo>
                <a:lnTo>
                  <a:pt x="639" y="820"/>
                </a:lnTo>
                <a:lnTo>
                  <a:pt x="0" y="820"/>
                </a:lnTo>
                <a:close/>
              </a:path>
            </a:pathLst>
          </a:custGeom>
          <a:solidFill>
            <a:srgbClr val="93C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2" name="Freeform 83">
            <a:extLst>
              <a:ext uri="{FF2B5EF4-FFF2-40B4-BE49-F238E27FC236}">
                <a16:creationId xmlns:a16="http://schemas.microsoft.com/office/drawing/2014/main" id="{A0A2E9AF-9066-4E68-8D9D-62306E9F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06663"/>
            <a:ext cx="1577975" cy="2025650"/>
          </a:xfrm>
          <a:custGeom>
            <a:avLst/>
            <a:gdLst>
              <a:gd name="T0" fmla="*/ 1577975 w 994"/>
              <a:gd name="T1" fmla="*/ 1295400 h 1276"/>
              <a:gd name="T2" fmla="*/ 1306513 w 994"/>
              <a:gd name="T3" fmla="*/ 2025650 h 1276"/>
              <a:gd name="T4" fmla="*/ 0 w 994"/>
              <a:gd name="T5" fmla="*/ 0 h 1276"/>
              <a:gd name="T6" fmla="*/ 1577975 w 994"/>
              <a:gd name="T7" fmla="*/ 1295400 h 1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4" h="1276">
                <a:moveTo>
                  <a:pt x="994" y="816"/>
                </a:moveTo>
                <a:lnTo>
                  <a:pt x="823" y="1276"/>
                </a:lnTo>
                <a:lnTo>
                  <a:pt x="0" y="0"/>
                </a:lnTo>
                <a:lnTo>
                  <a:pt x="994" y="816"/>
                </a:lnTo>
                <a:close/>
              </a:path>
            </a:pathLst>
          </a:custGeom>
          <a:solidFill>
            <a:srgbClr val="4CB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" name="Freeform 84">
            <a:extLst>
              <a:ext uri="{FF2B5EF4-FFF2-40B4-BE49-F238E27FC236}">
                <a16:creationId xmlns:a16="http://schemas.microsoft.com/office/drawing/2014/main" id="{1EB941F9-6D1B-4CE4-B00F-D6703357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3802063"/>
            <a:ext cx="1036638" cy="1752600"/>
          </a:xfrm>
          <a:custGeom>
            <a:avLst/>
            <a:gdLst>
              <a:gd name="T0" fmla="*/ 1036638 w 653"/>
              <a:gd name="T1" fmla="*/ 519113 h 1104"/>
              <a:gd name="T2" fmla="*/ 31750 w 653"/>
              <a:gd name="T3" fmla="*/ 1752600 h 1104"/>
              <a:gd name="T4" fmla="*/ 0 w 653"/>
              <a:gd name="T5" fmla="*/ 0 h 1104"/>
              <a:gd name="T6" fmla="*/ 1036638 w 653"/>
              <a:gd name="T7" fmla="*/ 519113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3" h="1104">
                <a:moveTo>
                  <a:pt x="653" y="327"/>
                </a:moveTo>
                <a:lnTo>
                  <a:pt x="20" y="1104"/>
                </a:lnTo>
                <a:lnTo>
                  <a:pt x="0" y="0"/>
                </a:lnTo>
                <a:lnTo>
                  <a:pt x="653" y="327"/>
                </a:lnTo>
                <a:close/>
              </a:path>
            </a:pathLst>
          </a:cu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" name="Freeform 85">
            <a:extLst>
              <a:ext uri="{FF2B5EF4-FFF2-40B4-BE49-F238E27FC236}">
                <a16:creationId xmlns:a16="http://schemas.microsoft.com/office/drawing/2014/main" id="{E3990816-263C-4397-B384-979141A2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75" y="2292350"/>
            <a:ext cx="1035050" cy="2027238"/>
          </a:xfrm>
          <a:custGeom>
            <a:avLst/>
            <a:gdLst>
              <a:gd name="T0" fmla="*/ 0 w 652"/>
              <a:gd name="T1" fmla="*/ 1509713 h 1277"/>
              <a:gd name="T2" fmla="*/ 538163 w 652"/>
              <a:gd name="T3" fmla="*/ 0 h 1277"/>
              <a:gd name="T4" fmla="*/ 1035050 w 652"/>
              <a:gd name="T5" fmla="*/ 2027238 h 1277"/>
              <a:gd name="T6" fmla="*/ 0 w 652"/>
              <a:gd name="T7" fmla="*/ 1509713 h 12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2" h="1277">
                <a:moveTo>
                  <a:pt x="0" y="951"/>
                </a:moveTo>
                <a:lnTo>
                  <a:pt x="339" y="0"/>
                </a:lnTo>
                <a:lnTo>
                  <a:pt x="652" y="1277"/>
                </a:lnTo>
                <a:lnTo>
                  <a:pt x="0" y="951"/>
                </a:lnTo>
                <a:close/>
              </a:path>
            </a:pathLst>
          </a:custGeom>
          <a:solidFill>
            <a:srgbClr val="65B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5" name="Freeform 86">
            <a:extLst>
              <a:ext uri="{FF2B5EF4-FFF2-40B4-BE49-F238E27FC236}">
                <a16:creationId xmlns:a16="http://schemas.microsoft.com/office/drawing/2014/main" id="{4C42E3AF-7D92-4A06-8CA0-AE33DA90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538" y="2290763"/>
            <a:ext cx="1582737" cy="2736850"/>
          </a:xfrm>
          <a:custGeom>
            <a:avLst/>
            <a:gdLst>
              <a:gd name="T0" fmla="*/ 498475 w 997"/>
              <a:gd name="T1" fmla="*/ 2030413 h 1724"/>
              <a:gd name="T2" fmla="*/ 496887 w 997"/>
              <a:gd name="T3" fmla="*/ 2028825 h 1724"/>
              <a:gd name="T4" fmla="*/ 0 w 997"/>
              <a:gd name="T5" fmla="*/ 1588 h 1724"/>
              <a:gd name="T6" fmla="*/ 3175 w 997"/>
              <a:gd name="T7" fmla="*/ 0 h 1724"/>
              <a:gd name="T8" fmla="*/ 1582737 w 997"/>
              <a:gd name="T9" fmla="*/ 2736850 h 1724"/>
              <a:gd name="T10" fmla="*/ 498475 w 997"/>
              <a:gd name="T11" fmla="*/ 2030413 h 17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7" h="1724">
                <a:moveTo>
                  <a:pt x="314" y="1279"/>
                </a:moveTo>
                <a:lnTo>
                  <a:pt x="313" y="1278"/>
                </a:lnTo>
                <a:lnTo>
                  <a:pt x="0" y="1"/>
                </a:lnTo>
                <a:lnTo>
                  <a:pt x="2" y="0"/>
                </a:lnTo>
                <a:lnTo>
                  <a:pt x="997" y="1724"/>
                </a:lnTo>
                <a:lnTo>
                  <a:pt x="314" y="1279"/>
                </a:lnTo>
                <a:close/>
              </a:path>
            </a:pathLst>
          </a:custGeom>
          <a:solidFill>
            <a:srgbClr val="F4E6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6" name="Freeform 87">
            <a:extLst>
              <a:ext uri="{FF2B5EF4-FFF2-40B4-BE49-F238E27FC236}">
                <a16:creationId xmlns:a16="http://schemas.microsoft.com/office/drawing/2014/main" id="{4EABA9F8-1F78-47A6-8A2F-FADA63B5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713" y="2286000"/>
            <a:ext cx="2306637" cy="2741613"/>
          </a:xfrm>
          <a:custGeom>
            <a:avLst/>
            <a:gdLst>
              <a:gd name="T0" fmla="*/ 2306637 w 1453"/>
              <a:gd name="T1" fmla="*/ 2205038 h 1727"/>
              <a:gd name="T2" fmla="*/ 1579562 w 1453"/>
              <a:gd name="T3" fmla="*/ 2741613 h 1727"/>
              <a:gd name="T4" fmla="*/ 0 w 1453"/>
              <a:gd name="T5" fmla="*/ 4763 h 1727"/>
              <a:gd name="T6" fmla="*/ 12700 w 1453"/>
              <a:gd name="T7" fmla="*/ 0 h 1727"/>
              <a:gd name="T8" fmla="*/ 2306637 w 1453"/>
              <a:gd name="T9" fmla="*/ 1570038 h 1727"/>
              <a:gd name="T10" fmla="*/ 2306637 w 1453"/>
              <a:gd name="T11" fmla="*/ 2205038 h 17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3" h="1727">
                <a:moveTo>
                  <a:pt x="1453" y="1389"/>
                </a:moveTo>
                <a:lnTo>
                  <a:pt x="995" y="1727"/>
                </a:lnTo>
                <a:lnTo>
                  <a:pt x="0" y="3"/>
                </a:lnTo>
                <a:lnTo>
                  <a:pt x="8" y="0"/>
                </a:lnTo>
                <a:lnTo>
                  <a:pt x="1453" y="989"/>
                </a:lnTo>
                <a:lnTo>
                  <a:pt x="1453" y="1389"/>
                </a:lnTo>
                <a:close/>
              </a:path>
            </a:pathLst>
          </a:cu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7" name="Freeform 88">
            <a:extLst>
              <a:ext uri="{FF2B5EF4-FFF2-40B4-BE49-F238E27FC236}">
                <a16:creationId xmlns:a16="http://schemas.microsoft.com/office/drawing/2014/main" id="{99710A5F-36D1-400D-B4E2-8288A72B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413" y="2286000"/>
            <a:ext cx="2293937" cy="1570038"/>
          </a:xfrm>
          <a:custGeom>
            <a:avLst/>
            <a:gdLst>
              <a:gd name="T0" fmla="*/ 2293937 w 1445"/>
              <a:gd name="T1" fmla="*/ 1570038 h 989"/>
              <a:gd name="T2" fmla="*/ 0 w 1445"/>
              <a:gd name="T3" fmla="*/ 0 h 989"/>
              <a:gd name="T4" fmla="*/ 2293937 w 1445"/>
              <a:gd name="T5" fmla="*/ 415925 h 989"/>
              <a:gd name="T6" fmla="*/ 2293937 w 1445"/>
              <a:gd name="T7" fmla="*/ 1570038 h 9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5" h="989">
                <a:moveTo>
                  <a:pt x="1445" y="989"/>
                </a:moveTo>
                <a:lnTo>
                  <a:pt x="0" y="0"/>
                </a:lnTo>
                <a:lnTo>
                  <a:pt x="1445" y="262"/>
                </a:lnTo>
                <a:lnTo>
                  <a:pt x="1445" y="989"/>
                </a:lnTo>
                <a:close/>
              </a:path>
            </a:pathLst>
          </a:cu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8" name="Freeform 89">
            <a:extLst>
              <a:ext uri="{FF2B5EF4-FFF2-40B4-BE49-F238E27FC236}">
                <a16:creationId xmlns:a16="http://schemas.microsoft.com/office/drawing/2014/main" id="{A3FE04E4-B440-4C6A-B3F2-C6E4620F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1275" y="4491038"/>
            <a:ext cx="727075" cy="2365375"/>
          </a:xfrm>
          <a:custGeom>
            <a:avLst/>
            <a:gdLst>
              <a:gd name="T0" fmla="*/ 727075 w 458"/>
              <a:gd name="T1" fmla="*/ 0 h 1490"/>
              <a:gd name="T2" fmla="*/ 0 w 458"/>
              <a:gd name="T3" fmla="*/ 536575 h 1490"/>
              <a:gd name="T4" fmla="*/ 727075 w 458"/>
              <a:gd name="T5" fmla="*/ 2365375 h 1490"/>
              <a:gd name="T6" fmla="*/ 727075 w 458"/>
              <a:gd name="T7" fmla="*/ 0 h 1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8" h="1490">
                <a:moveTo>
                  <a:pt x="458" y="0"/>
                </a:moveTo>
                <a:lnTo>
                  <a:pt x="0" y="338"/>
                </a:lnTo>
                <a:lnTo>
                  <a:pt x="458" y="1490"/>
                </a:lnTo>
                <a:lnTo>
                  <a:pt x="458" y="0"/>
                </a:lnTo>
                <a:close/>
              </a:path>
            </a:pathLst>
          </a:custGeom>
          <a:solidFill>
            <a:srgbClr val="F4C5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9" name="Freeform 90">
            <a:extLst>
              <a:ext uri="{FF2B5EF4-FFF2-40B4-BE49-F238E27FC236}">
                <a16:creationId xmlns:a16="http://schemas.microsoft.com/office/drawing/2014/main" id="{AC945CDE-1D2B-416A-975A-96B2AAAA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013" y="4321175"/>
            <a:ext cx="1811337" cy="2535238"/>
          </a:xfrm>
          <a:custGeom>
            <a:avLst/>
            <a:gdLst>
              <a:gd name="T0" fmla="*/ 815975 w 1141"/>
              <a:gd name="T1" fmla="*/ 2535238 h 1597"/>
              <a:gd name="T2" fmla="*/ 1811337 w 1141"/>
              <a:gd name="T3" fmla="*/ 2535238 h 1597"/>
              <a:gd name="T4" fmla="*/ 1084262 w 1141"/>
              <a:gd name="T5" fmla="*/ 706438 h 1597"/>
              <a:gd name="T6" fmla="*/ 0 w 1141"/>
              <a:gd name="T7" fmla="*/ 0 h 1597"/>
              <a:gd name="T8" fmla="*/ 815975 w 1141"/>
              <a:gd name="T9" fmla="*/ 2535238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1" h="1597">
                <a:moveTo>
                  <a:pt x="514" y="1597"/>
                </a:moveTo>
                <a:lnTo>
                  <a:pt x="1141" y="1597"/>
                </a:lnTo>
                <a:lnTo>
                  <a:pt x="683" y="445"/>
                </a:lnTo>
                <a:lnTo>
                  <a:pt x="0" y="0"/>
                </a:lnTo>
                <a:lnTo>
                  <a:pt x="514" y="1597"/>
                </a:lnTo>
                <a:close/>
              </a:path>
            </a:pathLst>
          </a:custGeom>
          <a:solidFill>
            <a:srgbClr val="E7AC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0" name="Freeform 91">
            <a:extLst>
              <a:ext uri="{FF2B5EF4-FFF2-40B4-BE49-F238E27FC236}">
                <a16:creationId xmlns:a16="http://schemas.microsoft.com/office/drawing/2014/main" id="{0EA4BB13-E7BD-4DA0-84FF-6590E923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4321175"/>
            <a:ext cx="1820863" cy="2535238"/>
          </a:xfrm>
          <a:custGeom>
            <a:avLst/>
            <a:gdLst>
              <a:gd name="T0" fmla="*/ 1223963 w 1147"/>
              <a:gd name="T1" fmla="*/ 2535238 h 1597"/>
              <a:gd name="T2" fmla="*/ 0 w 1147"/>
              <a:gd name="T3" fmla="*/ 1233488 h 1597"/>
              <a:gd name="T4" fmla="*/ 1004888 w 1147"/>
              <a:gd name="T5" fmla="*/ 0 h 1597"/>
              <a:gd name="T6" fmla="*/ 1820863 w 1147"/>
              <a:gd name="T7" fmla="*/ 2535238 h 1597"/>
              <a:gd name="T8" fmla="*/ 1223963 w 1147"/>
              <a:gd name="T9" fmla="*/ 2535238 h 15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7" h="1597">
                <a:moveTo>
                  <a:pt x="771" y="1597"/>
                </a:moveTo>
                <a:lnTo>
                  <a:pt x="0" y="777"/>
                </a:lnTo>
                <a:lnTo>
                  <a:pt x="633" y="0"/>
                </a:lnTo>
                <a:lnTo>
                  <a:pt x="1147" y="1597"/>
                </a:lnTo>
                <a:lnTo>
                  <a:pt x="771" y="1597"/>
                </a:lnTo>
                <a:close/>
              </a:path>
            </a:pathLst>
          </a:custGeom>
          <a:solidFill>
            <a:srgbClr val="E9D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1" name="Freeform 92">
            <a:extLst>
              <a:ext uri="{FF2B5EF4-FFF2-40B4-BE49-F238E27FC236}">
                <a16:creationId xmlns:a16="http://schemas.microsoft.com/office/drawing/2014/main" id="{43A0A1A4-1918-4A0E-A1D0-6648CD79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5" y="5554663"/>
            <a:ext cx="1223963" cy="1301750"/>
          </a:xfrm>
          <a:custGeom>
            <a:avLst/>
            <a:gdLst>
              <a:gd name="T0" fmla="*/ 354013 w 771"/>
              <a:gd name="T1" fmla="*/ 1301750 h 820"/>
              <a:gd name="T2" fmla="*/ 1223963 w 771"/>
              <a:gd name="T3" fmla="*/ 1301750 h 820"/>
              <a:gd name="T4" fmla="*/ 0 w 771"/>
              <a:gd name="T5" fmla="*/ 0 h 820"/>
              <a:gd name="T6" fmla="*/ 354013 w 771"/>
              <a:gd name="T7" fmla="*/ 1301750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1" h="820">
                <a:moveTo>
                  <a:pt x="223" y="820"/>
                </a:moveTo>
                <a:lnTo>
                  <a:pt x="771" y="820"/>
                </a:lnTo>
                <a:lnTo>
                  <a:pt x="0" y="0"/>
                </a:lnTo>
                <a:lnTo>
                  <a:pt x="223" y="820"/>
                </a:lnTo>
                <a:close/>
              </a:path>
            </a:pathLst>
          </a:custGeom>
          <a:solidFill>
            <a:srgbClr val="B2C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2" name="Freeform 93">
            <a:extLst>
              <a:ext uri="{FF2B5EF4-FFF2-40B4-BE49-F238E27FC236}">
                <a16:creationId xmlns:a16="http://schemas.microsoft.com/office/drawing/2014/main" id="{0933F437-979D-4DFB-9B75-20517B42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4532313"/>
            <a:ext cx="658813" cy="2324100"/>
          </a:xfrm>
          <a:custGeom>
            <a:avLst/>
            <a:gdLst>
              <a:gd name="T0" fmla="*/ 0 w 415"/>
              <a:gd name="T1" fmla="*/ 2324100 h 1464"/>
              <a:gd name="T2" fmla="*/ 658813 w 415"/>
              <a:gd name="T3" fmla="*/ 1022350 h 1464"/>
              <a:gd name="T4" fmla="*/ 357188 w 415"/>
              <a:gd name="T5" fmla="*/ 0 h 1464"/>
              <a:gd name="T6" fmla="*/ 0 w 415"/>
              <a:gd name="T7" fmla="*/ 2324100 h 14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5" h="1464">
                <a:moveTo>
                  <a:pt x="0" y="1464"/>
                </a:moveTo>
                <a:lnTo>
                  <a:pt x="415" y="644"/>
                </a:lnTo>
                <a:lnTo>
                  <a:pt x="225" y="0"/>
                </a:lnTo>
                <a:lnTo>
                  <a:pt x="0" y="1464"/>
                </a:lnTo>
                <a:close/>
              </a:path>
            </a:pathLst>
          </a:custGeom>
          <a:solidFill>
            <a:srgbClr val="148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3" name="Freeform 94">
            <a:extLst>
              <a:ext uri="{FF2B5EF4-FFF2-40B4-BE49-F238E27FC236}">
                <a16:creationId xmlns:a16="http://schemas.microsoft.com/office/drawing/2014/main" id="{92BE4E05-06CE-4B31-8343-B60DAB76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3" y="3802063"/>
            <a:ext cx="303212" cy="1752600"/>
          </a:xfrm>
          <a:custGeom>
            <a:avLst/>
            <a:gdLst>
              <a:gd name="T0" fmla="*/ 301625 w 191"/>
              <a:gd name="T1" fmla="*/ 1752600 h 1104"/>
              <a:gd name="T2" fmla="*/ 303212 w 191"/>
              <a:gd name="T3" fmla="*/ 1752600 h 1104"/>
              <a:gd name="T4" fmla="*/ 271462 w 191"/>
              <a:gd name="T5" fmla="*/ 0 h 1104"/>
              <a:gd name="T6" fmla="*/ 0 w 191"/>
              <a:gd name="T7" fmla="*/ 730250 h 1104"/>
              <a:gd name="T8" fmla="*/ 301625 w 191"/>
              <a:gd name="T9" fmla="*/ 175260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" h="1104">
                <a:moveTo>
                  <a:pt x="190" y="1104"/>
                </a:moveTo>
                <a:lnTo>
                  <a:pt x="191" y="1104"/>
                </a:lnTo>
                <a:lnTo>
                  <a:pt x="171" y="0"/>
                </a:lnTo>
                <a:lnTo>
                  <a:pt x="0" y="460"/>
                </a:lnTo>
                <a:lnTo>
                  <a:pt x="190" y="1104"/>
                </a:lnTo>
                <a:close/>
              </a:path>
            </a:pathLst>
          </a:custGeom>
          <a:solidFill>
            <a:srgbClr val="2462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" name="Oval 95">
            <a:extLst>
              <a:ext uri="{FF2B5EF4-FFF2-40B4-BE49-F238E27FC236}">
                <a16:creationId xmlns:a16="http://schemas.microsoft.com/office/drawing/2014/main" id="{2013C90D-BF0B-46B4-BFCB-A750A8E6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845175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5" name="Oval 96">
            <a:extLst>
              <a:ext uri="{FF2B5EF4-FFF2-40B4-BE49-F238E27FC236}">
                <a16:creationId xmlns:a16="http://schemas.microsoft.com/office/drawing/2014/main" id="{D13FC6E7-949B-4761-8C63-93177123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5541963"/>
            <a:ext cx="57150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6" name="Oval 97">
            <a:extLst>
              <a:ext uri="{FF2B5EF4-FFF2-40B4-BE49-F238E27FC236}">
                <a16:creationId xmlns:a16="http://schemas.microsoft.com/office/drawing/2014/main" id="{FFAEE9F7-6E62-4AED-93F2-08F9A273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4208463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7" name="Oval 98">
            <a:extLst>
              <a:ext uri="{FF2B5EF4-FFF2-40B4-BE49-F238E27FC236}">
                <a16:creationId xmlns:a16="http://schemas.microsoft.com/office/drawing/2014/main" id="{091A668B-1D23-4B98-B203-B426D16C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5368925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8" name="Oval 99">
            <a:extLst>
              <a:ext uri="{FF2B5EF4-FFF2-40B4-BE49-F238E27FC236}">
                <a16:creationId xmlns:a16="http://schemas.microsoft.com/office/drawing/2014/main" id="{B636A9BD-DDFB-4DD9-BFCC-059CE6A3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3287713"/>
            <a:ext cx="58737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69" name="Oval 100">
            <a:extLst>
              <a:ext uri="{FF2B5EF4-FFF2-40B4-BE49-F238E27FC236}">
                <a16:creationId xmlns:a16="http://schemas.microsoft.com/office/drawing/2014/main" id="{E41B90BE-9764-45EC-A2D1-4CCA3918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367506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0" name="Oval 101">
            <a:extLst>
              <a:ext uri="{FF2B5EF4-FFF2-40B4-BE49-F238E27FC236}">
                <a16:creationId xmlns:a16="http://schemas.microsoft.com/office/drawing/2014/main" id="{3DABE4B9-FDEF-4699-98CF-DE81D6EA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416300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1" name="Oval 102">
            <a:extLst>
              <a:ext uri="{FF2B5EF4-FFF2-40B4-BE49-F238E27FC236}">
                <a16:creationId xmlns:a16="http://schemas.microsoft.com/office/drawing/2014/main" id="{A32854F8-182F-4502-A616-C3F054B8E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3379788"/>
            <a:ext cx="58738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2" name="Oval 103">
            <a:extLst>
              <a:ext uri="{FF2B5EF4-FFF2-40B4-BE49-F238E27FC236}">
                <a16:creationId xmlns:a16="http://schemas.microsoft.com/office/drawing/2014/main" id="{6E376A71-F68F-4C61-B027-A8DD1CEC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3990975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3" name="Oval 104">
            <a:extLst>
              <a:ext uri="{FF2B5EF4-FFF2-40B4-BE49-F238E27FC236}">
                <a16:creationId xmlns:a16="http://schemas.microsoft.com/office/drawing/2014/main" id="{59CD186D-8DB5-43F9-AC3B-F125195D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0" y="585152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4" name="Oval 105">
            <a:extLst>
              <a:ext uri="{FF2B5EF4-FFF2-40B4-BE49-F238E27FC236}">
                <a16:creationId xmlns:a16="http://schemas.microsoft.com/office/drawing/2014/main" id="{A6BCB2F5-1D01-4546-9F28-023B2B9C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639921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5" name="Oval 106">
            <a:extLst>
              <a:ext uri="{FF2B5EF4-FFF2-40B4-BE49-F238E27FC236}">
                <a16:creationId xmlns:a16="http://schemas.microsoft.com/office/drawing/2014/main" id="{D3664AFF-A07C-4AEA-B8E4-2D6F7361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4897438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6" name="Oval 107">
            <a:extLst>
              <a:ext uri="{FF2B5EF4-FFF2-40B4-BE49-F238E27FC236}">
                <a16:creationId xmlns:a16="http://schemas.microsoft.com/office/drawing/2014/main" id="{E751075D-7B68-4511-B6BD-F8891BC9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5" y="467677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7" name="Oval 108">
            <a:extLst>
              <a:ext uri="{FF2B5EF4-FFF2-40B4-BE49-F238E27FC236}">
                <a16:creationId xmlns:a16="http://schemas.microsoft.com/office/drawing/2014/main" id="{CDDA4112-4707-48F0-99B6-1EBA4A36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25" y="4003675"/>
            <a:ext cx="58738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8" name="Oval 109">
            <a:extLst>
              <a:ext uri="{FF2B5EF4-FFF2-40B4-BE49-F238E27FC236}">
                <a16:creationId xmlns:a16="http://schemas.microsoft.com/office/drawing/2014/main" id="{540C594C-4214-4AD7-8B07-2BA11CA9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25" y="5611813"/>
            <a:ext cx="58738" cy="77787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9" name="Oval 110">
            <a:extLst>
              <a:ext uri="{FF2B5EF4-FFF2-40B4-BE49-F238E27FC236}">
                <a16:creationId xmlns:a16="http://schemas.microsoft.com/office/drawing/2014/main" id="{E8384FEE-F574-410D-BF8C-DD9911A1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938" y="4491038"/>
            <a:ext cx="58737" cy="79375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80" name="Oval 111">
            <a:extLst>
              <a:ext uri="{FF2B5EF4-FFF2-40B4-BE49-F238E27FC236}">
                <a16:creationId xmlns:a16="http://schemas.microsoft.com/office/drawing/2014/main" id="{00DE8C8B-ED97-4A0B-BA4F-C1A5D2FEF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513" y="5105400"/>
            <a:ext cx="58737" cy="77788"/>
          </a:xfrm>
          <a:prstGeom prst="ellipse">
            <a:avLst/>
          </a:prstGeom>
          <a:solidFill>
            <a:srgbClr val="ECEC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181" name="Picture 112">
            <a:extLst>
              <a:ext uri="{FF2B5EF4-FFF2-40B4-BE49-F238E27FC236}">
                <a16:creationId xmlns:a16="http://schemas.microsoft.com/office/drawing/2014/main" id="{413670EE-98BC-4D8E-A1F6-E3242CC1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6778625"/>
            <a:ext cx="2503487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2" name="Picture 113">
            <a:extLst>
              <a:ext uri="{FF2B5EF4-FFF2-40B4-BE49-F238E27FC236}">
                <a16:creationId xmlns:a16="http://schemas.microsoft.com/office/drawing/2014/main" id="{A48E72AE-C779-4D03-B24D-C229AF0A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6764338"/>
            <a:ext cx="2503487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23" name="Freeform 119">
            <a:extLst>
              <a:ext uri="{FF2B5EF4-FFF2-40B4-BE49-F238E27FC236}">
                <a16:creationId xmlns:a16="http://schemas.microsoft.com/office/drawing/2014/main" id="{F2F348AE-1662-45FF-8FFC-2469BEBD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1493838"/>
            <a:ext cx="36513" cy="38100"/>
          </a:xfrm>
          <a:custGeom>
            <a:avLst/>
            <a:gdLst>
              <a:gd name="T0" fmla="*/ 36513 w 34"/>
              <a:gd name="T1" fmla="*/ 18506 h 35"/>
              <a:gd name="T2" fmla="*/ 18257 w 34"/>
              <a:gd name="T3" fmla="*/ 38100 h 35"/>
              <a:gd name="T4" fmla="*/ 18257 w 34"/>
              <a:gd name="T5" fmla="*/ 38100 h 35"/>
              <a:gd name="T6" fmla="*/ 0 w 34"/>
              <a:gd name="T7" fmla="*/ 18506 h 35"/>
              <a:gd name="T8" fmla="*/ 0 w 34"/>
              <a:gd name="T9" fmla="*/ 18506 h 35"/>
              <a:gd name="T10" fmla="*/ 18257 w 34"/>
              <a:gd name="T11" fmla="*/ 0 h 35"/>
              <a:gd name="T12" fmla="*/ 18257 w 34"/>
              <a:gd name="T13" fmla="*/ 0 h 35"/>
              <a:gd name="T14" fmla="*/ 36513 w 34"/>
              <a:gd name="T15" fmla="*/ 18506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424" name="Picture 120">
            <a:extLst>
              <a:ext uri="{FF2B5EF4-FFF2-40B4-BE49-F238E27FC236}">
                <a16:creationId xmlns:a16="http://schemas.microsoft.com/office/drawing/2014/main" id="{3DACA02D-EE94-47E4-8CCC-F7C7EB50C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479550"/>
            <a:ext cx="65087" cy="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13">
            <a:extLst>
              <a:ext uri="{FF2B5EF4-FFF2-40B4-BE49-F238E27FC236}">
                <a16:creationId xmlns:a16="http://schemas.microsoft.com/office/drawing/2014/main" id="{C0D91767-18AE-4061-9A1E-BD028C7FD56D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43025"/>
            <a:ext cx="5908675" cy="5495925"/>
            <a:chOff x="0" y="0"/>
            <a:chExt cx="5908675" cy="5495924"/>
          </a:xfrm>
        </p:grpSpPr>
        <p:sp>
          <p:nvSpPr>
            <p:cNvPr id="13429" name="Freeform 115">
              <a:extLst>
                <a:ext uri="{FF2B5EF4-FFF2-40B4-BE49-F238E27FC236}">
                  <a16:creationId xmlns:a16="http://schemas.microsoft.com/office/drawing/2014/main" id="{4EE84DDF-CC48-4574-9AFE-E45192355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03913" cy="4611687"/>
            </a:xfrm>
            <a:custGeom>
              <a:avLst/>
              <a:gdLst>
                <a:gd name="T0" fmla="*/ 5669104 w 5431"/>
                <a:gd name="T1" fmla="*/ 0 h 4241"/>
                <a:gd name="T2" fmla="*/ 234809 w 5431"/>
                <a:gd name="T3" fmla="*/ 0 h 4241"/>
                <a:gd name="T4" fmla="*/ 0 w 5431"/>
                <a:gd name="T5" fmla="*/ 234880 h 4241"/>
                <a:gd name="T6" fmla="*/ 0 w 5431"/>
                <a:gd name="T7" fmla="*/ 4377895 h 4241"/>
                <a:gd name="T8" fmla="*/ 234809 w 5431"/>
                <a:gd name="T9" fmla="*/ 4611687 h 4241"/>
                <a:gd name="T10" fmla="*/ 5669104 w 5431"/>
                <a:gd name="T11" fmla="*/ 4611687 h 4241"/>
                <a:gd name="T12" fmla="*/ 5903913 w 5431"/>
                <a:gd name="T13" fmla="*/ 4377895 h 4241"/>
                <a:gd name="T14" fmla="*/ 5903913 w 5431"/>
                <a:gd name="T15" fmla="*/ 234880 h 4241"/>
                <a:gd name="T16" fmla="*/ 5669104 w 5431"/>
                <a:gd name="T17" fmla="*/ 0 h 4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31" h="4241">
                  <a:moveTo>
                    <a:pt x="5215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4026"/>
                    <a:pt x="0" y="4026"/>
                    <a:pt x="0" y="4026"/>
                  </a:cubicBezTo>
                  <a:cubicBezTo>
                    <a:pt x="0" y="4145"/>
                    <a:pt x="97" y="4241"/>
                    <a:pt x="216" y="4241"/>
                  </a:cubicBezTo>
                  <a:cubicBezTo>
                    <a:pt x="5215" y="4241"/>
                    <a:pt x="5215" y="4241"/>
                    <a:pt x="5215" y="4241"/>
                  </a:cubicBezTo>
                  <a:cubicBezTo>
                    <a:pt x="5334" y="4241"/>
                    <a:pt x="5431" y="4145"/>
                    <a:pt x="5431" y="4026"/>
                  </a:cubicBezTo>
                  <a:cubicBezTo>
                    <a:pt x="5431" y="216"/>
                    <a:pt x="5431" y="216"/>
                    <a:pt x="5431" y="216"/>
                  </a:cubicBezTo>
                  <a:cubicBezTo>
                    <a:pt x="5431" y="97"/>
                    <a:pt x="5334" y="0"/>
                    <a:pt x="5215" y="0"/>
                  </a:cubicBezTo>
                  <a:close/>
                </a:path>
              </a:pathLst>
            </a:custGeom>
            <a:solidFill>
              <a:srgbClr val="161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430" name="Group 115">
              <a:extLst>
                <a:ext uri="{FF2B5EF4-FFF2-40B4-BE49-F238E27FC236}">
                  <a16:creationId xmlns:a16="http://schemas.microsoft.com/office/drawing/2014/main" id="{1D04356B-F057-49FA-A8BC-3C2E98476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908675" cy="5495924"/>
              <a:chOff x="0" y="0"/>
              <a:chExt cx="5908675" cy="5495924"/>
            </a:xfrm>
          </p:grpSpPr>
          <p:pic>
            <p:nvPicPr>
              <p:cNvPr id="13431" name="Picture 114">
                <a:extLst>
                  <a:ext uri="{FF2B5EF4-FFF2-40B4-BE49-F238E27FC236}">
                    <a16:creationId xmlns:a16="http://schemas.microsoft.com/office/drawing/2014/main" id="{39FBC8FF-FFD1-49FC-9507-18B2CD8FC4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213" y="4567237"/>
                <a:ext cx="2503488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2" name="Freeform 116">
                <a:extLst>
                  <a:ext uri="{FF2B5EF4-FFF2-40B4-BE49-F238E27FC236}">
                    <a16:creationId xmlns:a16="http://schemas.microsoft.com/office/drawing/2014/main" id="{EC19ABFE-A0FA-4B49-A7F3-60A391A1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241925" cy="4013200"/>
              </a:xfrm>
              <a:custGeom>
                <a:avLst/>
                <a:gdLst>
                  <a:gd name="T0" fmla="*/ 234859 w 4821"/>
                  <a:gd name="T1" fmla="*/ 0 h 3690"/>
                  <a:gd name="T2" fmla="*/ 0 w 4821"/>
                  <a:gd name="T3" fmla="*/ 234919 h 3690"/>
                  <a:gd name="T4" fmla="*/ 0 w 4821"/>
                  <a:gd name="T5" fmla="*/ 4013200 h 3690"/>
                  <a:gd name="T6" fmla="*/ 3190170 w 4821"/>
                  <a:gd name="T7" fmla="*/ 4013200 h 3690"/>
                  <a:gd name="T8" fmla="*/ 5241925 w 4821"/>
                  <a:gd name="T9" fmla="*/ 0 h 3690"/>
                  <a:gd name="T10" fmla="*/ 234859 w 4821"/>
                  <a:gd name="T11" fmla="*/ 0 h 36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21" h="3690">
                    <a:moveTo>
                      <a:pt x="216" y="0"/>
                    </a:moveTo>
                    <a:cubicBezTo>
                      <a:pt x="97" y="0"/>
                      <a:pt x="0" y="97"/>
                      <a:pt x="0" y="216"/>
                    </a:cubicBezTo>
                    <a:cubicBezTo>
                      <a:pt x="0" y="3690"/>
                      <a:pt x="0" y="3690"/>
                      <a:pt x="0" y="3690"/>
                    </a:cubicBezTo>
                    <a:cubicBezTo>
                      <a:pt x="2934" y="3690"/>
                      <a:pt x="2934" y="3690"/>
                      <a:pt x="2934" y="3690"/>
                    </a:cubicBezTo>
                    <a:cubicBezTo>
                      <a:pt x="4821" y="0"/>
                      <a:pt x="4821" y="0"/>
                      <a:pt x="4821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45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3433" name="Picture 117">
                <a:extLst>
                  <a:ext uri="{FF2B5EF4-FFF2-40B4-BE49-F238E27FC236}">
                    <a16:creationId xmlns:a16="http://schemas.microsoft.com/office/drawing/2014/main" id="{FBE286F8-F2D1-40F0-92AF-52BBA24F80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525" y="1587"/>
                <a:ext cx="2724150" cy="401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34" name="Freeform 118">
                <a:extLst>
                  <a:ext uri="{FF2B5EF4-FFF2-40B4-BE49-F238E27FC236}">
                    <a16:creationId xmlns:a16="http://schemas.microsoft.com/office/drawing/2014/main" id="{A5BC2F32-A8D8-448B-AC6C-F22100E2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13199"/>
                <a:ext cx="5903913" cy="598487"/>
              </a:xfrm>
              <a:custGeom>
                <a:avLst/>
                <a:gdLst>
                  <a:gd name="T0" fmla="*/ 0 w 5431"/>
                  <a:gd name="T1" fmla="*/ 0 h 551"/>
                  <a:gd name="T2" fmla="*/ 0 w 5431"/>
                  <a:gd name="T3" fmla="*/ 364958 h 551"/>
                  <a:gd name="T4" fmla="*/ 234809 w 5431"/>
                  <a:gd name="T5" fmla="*/ 598487 h 551"/>
                  <a:gd name="T6" fmla="*/ 5669104 w 5431"/>
                  <a:gd name="T7" fmla="*/ 598487 h 551"/>
                  <a:gd name="T8" fmla="*/ 5903913 w 5431"/>
                  <a:gd name="T9" fmla="*/ 364958 h 551"/>
                  <a:gd name="T10" fmla="*/ 5903913 w 5431"/>
                  <a:gd name="T11" fmla="*/ 0 h 551"/>
                  <a:gd name="T12" fmla="*/ 0 w 5431"/>
                  <a:gd name="T13" fmla="*/ 0 h 5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31" h="551">
                    <a:moveTo>
                      <a:pt x="0" y="0"/>
                    </a:moveTo>
                    <a:cubicBezTo>
                      <a:pt x="0" y="336"/>
                      <a:pt x="0" y="336"/>
                      <a:pt x="0" y="336"/>
                    </a:cubicBezTo>
                    <a:cubicBezTo>
                      <a:pt x="0" y="455"/>
                      <a:pt x="97" y="551"/>
                      <a:pt x="216" y="551"/>
                    </a:cubicBezTo>
                    <a:cubicBezTo>
                      <a:pt x="5215" y="551"/>
                      <a:pt x="5215" y="551"/>
                      <a:pt x="5215" y="551"/>
                    </a:cubicBezTo>
                    <a:cubicBezTo>
                      <a:pt x="5334" y="551"/>
                      <a:pt x="5431" y="455"/>
                      <a:pt x="5431" y="336"/>
                    </a:cubicBezTo>
                    <a:cubicBezTo>
                      <a:pt x="5431" y="0"/>
                      <a:pt x="5431" y="0"/>
                      <a:pt x="54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5" name="Oval 121">
                <a:extLst>
                  <a:ext uri="{FF2B5EF4-FFF2-40B4-BE49-F238E27FC236}">
                    <a16:creationId xmlns:a16="http://schemas.microsoft.com/office/drawing/2014/main" id="{3D1E3C2E-B6FB-4184-82FD-D4093705A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850" y="4235449"/>
                <a:ext cx="177800" cy="176212"/>
              </a:xfrm>
              <a:prstGeom prst="ellipse">
                <a:avLst/>
              </a:prstGeom>
              <a:solidFill>
                <a:srgbClr val="45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3436" name="Freeform 122">
                <a:extLst>
                  <a:ext uri="{FF2B5EF4-FFF2-40B4-BE49-F238E27FC236}">
                    <a16:creationId xmlns:a16="http://schemas.microsoft.com/office/drawing/2014/main" id="{1E53EAC7-35B9-4EC9-9540-CD9E4EA71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75" y="298449"/>
                <a:ext cx="4799013" cy="3416300"/>
              </a:xfrm>
              <a:custGeom>
                <a:avLst/>
                <a:gdLst>
                  <a:gd name="T0" fmla="*/ 0 w 3023"/>
                  <a:gd name="T1" fmla="*/ 0 h 2152"/>
                  <a:gd name="T2" fmla="*/ 0 w 3023"/>
                  <a:gd name="T3" fmla="*/ 3416300 h 2152"/>
                  <a:gd name="T4" fmla="*/ 3105150 w 3023"/>
                  <a:gd name="T5" fmla="*/ 3416300 h 2152"/>
                  <a:gd name="T6" fmla="*/ 4799013 w 3023"/>
                  <a:gd name="T7" fmla="*/ 0 h 2152"/>
                  <a:gd name="T8" fmla="*/ 0 w 3023"/>
                  <a:gd name="T9" fmla="*/ 0 h 2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23" h="2152">
                    <a:moveTo>
                      <a:pt x="0" y="0"/>
                    </a:moveTo>
                    <a:lnTo>
                      <a:pt x="0" y="2152"/>
                    </a:lnTo>
                    <a:lnTo>
                      <a:pt x="1956" y="2152"/>
                    </a:lnTo>
                    <a:lnTo>
                      <a:pt x="30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B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37" name="Freeform 123">
                <a:extLst>
                  <a:ext uri="{FF2B5EF4-FFF2-40B4-BE49-F238E27FC236}">
                    <a16:creationId xmlns:a16="http://schemas.microsoft.com/office/drawing/2014/main" id="{E564D1B5-E916-4970-AE0E-F48A73AEA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725" y="298449"/>
                <a:ext cx="2235200" cy="3416300"/>
              </a:xfrm>
              <a:custGeom>
                <a:avLst/>
                <a:gdLst>
                  <a:gd name="T0" fmla="*/ 2235200 w 1408"/>
                  <a:gd name="T1" fmla="*/ 0 h 2152"/>
                  <a:gd name="T2" fmla="*/ 1693863 w 1408"/>
                  <a:gd name="T3" fmla="*/ 0 h 2152"/>
                  <a:gd name="T4" fmla="*/ 0 w 1408"/>
                  <a:gd name="T5" fmla="*/ 3416300 h 2152"/>
                  <a:gd name="T6" fmla="*/ 2235200 w 1408"/>
                  <a:gd name="T7" fmla="*/ 3416300 h 2152"/>
                  <a:gd name="T8" fmla="*/ 2235200 w 1408"/>
                  <a:gd name="T9" fmla="*/ 0 h 2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08" h="2152">
                    <a:moveTo>
                      <a:pt x="1408" y="0"/>
                    </a:moveTo>
                    <a:lnTo>
                      <a:pt x="1067" y="0"/>
                    </a:lnTo>
                    <a:lnTo>
                      <a:pt x="0" y="2152"/>
                    </a:lnTo>
                    <a:lnTo>
                      <a:pt x="1408" y="2152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5BB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95" name="文本框 1">
            <a:extLst>
              <a:ext uri="{FF2B5EF4-FFF2-40B4-BE49-F238E27FC236}">
                <a16:creationId xmlns:a16="http://schemas.microsoft.com/office/drawing/2014/main" id="{29C7FBBE-A861-4FAA-95B7-9B3C7E9C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1" y="2857997"/>
            <a:ext cx="49847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FFFFFF"/>
                </a:solidFill>
                <a:latin typeface="Broadway" panose="04040905080B02020502" pitchFamily="82" charset="0"/>
                <a:sym typeface="Broadway" panose="04040905080B020205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086667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5">
            <a:extLst>
              <a:ext uri="{FF2B5EF4-FFF2-40B4-BE49-F238E27FC236}">
                <a16:creationId xmlns:a16="http://schemas.microsoft.com/office/drawing/2014/main" id="{B64C6BC4-518B-4C52-AF24-0F34B1AD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2998788"/>
            <a:ext cx="40068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宋体" panose="02010600030101010101" pitchFamily="2" charset="-122"/>
              </a:rPr>
              <a:t>模型介绍</a:t>
            </a:r>
          </a:p>
        </p:txBody>
      </p:sp>
      <p:sp>
        <p:nvSpPr>
          <p:cNvPr id="4099" name="文本框 66">
            <a:extLst>
              <a:ext uri="{FF2B5EF4-FFF2-40B4-BE49-F238E27FC236}">
                <a16:creationId xmlns:a16="http://schemas.microsoft.com/office/drawing/2014/main" id="{C5AEA960-A077-447A-9B99-CD2ACCDE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25913"/>
            <a:ext cx="4006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宋体" panose="02010600030101010101" pitchFamily="2" charset="-122"/>
              </a:rPr>
              <a:t>代码讲解</a:t>
            </a:r>
          </a:p>
        </p:txBody>
      </p:sp>
      <p:grpSp>
        <p:nvGrpSpPr>
          <p:cNvPr id="2052" name="Group 6">
            <a:extLst>
              <a:ext uri="{FF2B5EF4-FFF2-40B4-BE49-F238E27FC236}">
                <a16:creationId xmlns:a16="http://schemas.microsoft.com/office/drawing/2014/main" id="{B11F973B-5AE5-4CD9-B730-54D6BE2B1A2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0"/>
            <a:ext cx="2873375" cy="3230563"/>
            <a:chOff x="0" y="0"/>
            <a:chExt cx="4570414" cy="5137881"/>
          </a:xfrm>
        </p:grpSpPr>
        <p:sp>
          <p:nvSpPr>
            <p:cNvPr id="2061" name="Freeform 5">
              <a:extLst>
                <a:ext uri="{FF2B5EF4-FFF2-40B4-BE49-F238E27FC236}">
                  <a16:creationId xmlns:a16="http://schemas.microsoft.com/office/drawing/2014/main" id="{4F5CCED9-EFE0-4EBD-8CC8-7BB8643C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6">
              <a:extLst>
                <a:ext uri="{FF2B5EF4-FFF2-40B4-BE49-F238E27FC236}">
                  <a16:creationId xmlns:a16="http://schemas.microsoft.com/office/drawing/2014/main" id="{3178A1D0-37C2-437D-BA67-ACA9D0AE4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7">
              <a:extLst>
                <a:ext uri="{FF2B5EF4-FFF2-40B4-BE49-F238E27FC236}">
                  <a16:creationId xmlns:a16="http://schemas.microsoft.com/office/drawing/2014/main" id="{0174F93B-E246-497B-818B-661AABC3B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8">
              <a:extLst>
                <a:ext uri="{FF2B5EF4-FFF2-40B4-BE49-F238E27FC236}">
                  <a16:creationId xmlns:a16="http://schemas.microsoft.com/office/drawing/2014/main" id="{8ED7AA2B-C96F-42F6-96E0-317255F7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9">
              <a:extLst>
                <a:ext uri="{FF2B5EF4-FFF2-40B4-BE49-F238E27FC236}">
                  <a16:creationId xmlns:a16="http://schemas.microsoft.com/office/drawing/2014/main" id="{BD3F1649-856D-4058-81AD-67686304E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0">
              <a:extLst>
                <a:ext uri="{FF2B5EF4-FFF2-40B4-BE49-F238E27FC236}">
                  <a16:creationId xmlns:a16="http://schemas.microsoft.com/office/drawing/2014/main" id="{564522E6-9B1B-4125-B212-48DF620B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1">
              <a:extLst>
                <a:ext uri="{FF2B5EF4-FFF2-40B4-BE49-F238E27FC236}">
                  <a16:creationId xmlns:a16="http://schemas.microsoft.com/office/drawing/2014/main" id="{4CC96502-6D6E-42FF-962C-2FE0023C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2">
              <a:extLst>
                <a:ext uri="{FF2B5EF4-FFF2-40B4-BE49-F238E27FC236}">
                  <a16:creationId xmlns:a16="http://schemas.microsoft.com/office/drawing/2014/main" id="{086E8632-F4D4-4D93-9F20-3AF99F9D2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3">
              <a:extLst>
                <a:ext uri="{FF2B5EF4-FFF2-40B4-BE49-F238E27FC236}">
                  <a16:creationId xmlns:a16="http://schemas.microsoft.com/office/drawing/2014/main" id="{7649360F-28C9-448F-B3AE-2005F473F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4">
              <a:extLst>
                <a:ext uri="{FF2B5EF4-FFF2-40B4-BE49-F238E27FC236}">
                  <a16:creationId xmlns:a16="http://schemas.microsoft.com/office/drawing/2014/main" id="{6C0CFCEC-89BC-486B-9D21-7BE0F5CAD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5">
              <a:extLst>
                <a:ext uri="{FF2B5EF4-FFF2-40B4-BE49-F238E27FC236}">
                  <a16:creationId xmlns:a16="http://schemas.microsoft.com/office/drawing/2014/main" id="{DB347222-E215-4C8A-A9EB-E251E120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16">
              <a:extLst>
                <a:ext uri="{FF2B5EF4-FFF2-40B4-BE49-F238E27FC236}">
                  <a16:creationId xmlns:a16="http://schemas.microsoft.com/office/drawing/2014/main" id="{3F5DC46A-720D-407E-9F01-D052B9C6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17">
              <a:extLst>
                <a:ext uri="{FF2B5EF4-FFF2-40B4-BE49-F238E27FC236}">
                  <a16:creationId xmlns:a16="http://schemas.microsoft.com/office/drawing/2014/main" id="{824E77C8-BC50-434B-BE28-3A447B3B3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18">
              <a:extLst>
                <a:ext uri="{FF2B5EF4-FFF2-40B4-BE49-F238E27FC236}">
                  <a16:creationId xmlns:a16="http://schemas.microsoft.com/office/drawing/2014/main" id="{B180F9F8-D5E6-420D-9F9A-CD66D63E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>
              <a:extLst>
                <a:ext uri="{FF2B5EF4-FFF2-40B4-BE49-F238E27FC236}">
                  <a16:creationId xmlns:a16="http://schemas.microsoft.com/office/drawing/2014/main" id="{E4562A08-5E87-4FF0-A217-1D7C629B3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>
              <a:extLst>
                <a:ext uri="{FF2B5EF4-FFF2-40B4-BE49-F238E27FC236}">
                  <a16:creationId xmlns:a16="http://schemas.microsoft.com/office/drawing/2014/main" id="{B5C343AE-83A0-4E99-BAD2-11E3C43D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>
              <a:extLst>
                <a:ext uri="{FF2B5EF4-FFF2-40B4-BE49-F238E27FC236}">
                  <a16:creationId xmlns:a16="http://schemas.microsoft.com/office/drawing/2014/main" id="{76D351C3-4F8B-4465-8CEF-9D159FA9C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>
              <a:extLst>
                <a:ext uri="{FF2B5EF4-FFF2-40B4-BE49-F238E27FC236}">
                  <a16:creationId xmlns:a16="http://schemas.microsoft.com/office/drawing/2014/main" id="{A23A26E7-D412-41FA-8225-1E859BC0D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>
              <a:extLst>
                <a:ext uri="{FF2B5EF4-FFF2-40B4-BE49-F238E27FC236}">
                  <a16:creationId xmlns:a16="http://schemas.microsoft.com/office/drawing/2014/main" id="{26DBAA3D-4639-46B5-AD12-C53983DB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>
              <a:extLst>
                <a:ext uri="{FF2B5EF4-FFF2-40B4-BE49-F238E27FC236}">
                  <a16:creationId xmlns:a16="http://schemas.microsoft.com/office/drawing/2014/main" id="{CD431B1A-00B1-4696-89AC-F6F575EF6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>
              <a:extLst>
                <a:ext uri="{FF2B5EF4-FFF2-40B4-BE49-F238E27FC236}">
                  <a16:creationId xmlns:a16="http://schemas.microsoft.com/office/drawing/2014/main" id="{2FD74E9D-BC9B-4C93-894D-48094A98D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>
              <a:extLst>
                <a:ext uri="{FF2B5EF4-FFF2-40B4-BE49-F238E27FC236}">
                  <a16:creationId xmlns:a16="http://schemas.microsoft.com/office/drawing/2014/main" id="{D99A6A17-4366-4657-B48E-192FB811A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9">
              <a:extLst>
                <a:ext uri="{FF2B5EF4-FFF2-40B4-BE49-F238E27FC236}">
                  <a16:creationId xmlns:a16="http://schemas.microsoft.com/office/drawing/2014/main" id="{F21F5CB8-9778-4F15-8129-30A1804D5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30">
              <a:extLst>
                <a:ext uri="{FF2B5EF4-FFF2-40B4-BE49-F238E27FC236}">
                  <a16:creationId xmlns:a16="http://schemas.microsoft.com/office/drawing/2014/main" id="{7AB9DB7B-4D60-4940-8DE5-66E2B318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1">
              <a:extLst>
                <a:ext uri="{FF2B5EF4-FFF2-40B4-BE49-F238E27FC236}">
                  <a16:creationId xmlns:a16="http://schemas.microsoft.com/office/drawing/2014/main" id="{3487E957-289D-44F8-B980-69315D8F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>
              <a:extLst>
                <a:ext uri="{FF2B5EF4-FFF2-40B4-BE49-F238E27FC236}">
                  <a16:creationId xmlns:a16="http://schemas.microsoft.com/office/drawing/2014/main" id="{E0A515D7-F0B2-4FC9-BC5E-8BB812F4F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>
              <a:extLst>
                <a:ext uri="{FF2B5EF4-FFF2-40B4-BE49-F238E27FC236}">
                  <a16:creationId xmlns:a16="http://schemas.microsoft.com/office/drawing/2014/main" id="{67E0CD1B-4396-4F07-B116-E5814147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>
              <a:extLst>
                <a:ext uri="{FF2B5EF4-FFF2-40B4-BE49-F238E27FC236}">
                  <a16:creationId xmlns:a16="http://schemas.microsoft.com/office/drawing/2014/main" id="{38A98646-19EE-4B68-A14B-BA7485CC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>
              <a:extLst>
                <a:ext uri="{FF2B5EF4-FFF2-40B4-BE49-F238E27FC236}">
                  <a16:creationId xmlns:a16="http://schemas.microsoft.com/office/drawing/2014/main" id="{7DB1E30F-5C77-48CC-B6FA-1D9C78CA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>
              <a:extLst>
                <a:ext uri="{FF2B5EF4-FFF2-40B4-BE49-F238E27FC236}">
                  <a16:creationId xmlns:a16="http://schemas.microsoft.com/office/drawing/2014/main" id="{E76F9B31-662A-4242-BDB6-6A40B9D2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>
              <a:extLst>
                <a:ext uri="{FF2B5EF4-FFF2-40B4-BE49-F238E27FC236}">
                  <a16:creationId xmlns:a16="http://schemas.microsoft.com/office/drawing/2014/main" id="{8F617909-6BBE-47E0-8396-70D31C25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>
              <a:extLst>
                <a:ext uri="{FF2B5EF4-FFF2-40B4-BE49-F238E27FC236}">
                  <a16:creationId xmlns:a16="http://schemas.microsoft.com/office/drawing/2014/main" id="{4AE8AD6E-CFCD-4065-9914-4A64D67BD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>
              <a:extLst>
                <a:ext uri="{FF2B5EF4-FFF2-40B4-BE49-F238E27FC236}">
                  <a16:creationId xmlns:a16="http://schemas.microsoft.com/office/drawing/2014/main" id="{56A0AF8F-2710-4B82-BAE5-BADA02F7E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>
              <a:extLst>
                <a:ext uri="{FF2B5EF4-FFF2-40B4-BE49-F238E27FC236}">
                  <a16:creationId xmlns:a16="http://schemas.microsoft.com/office/drawing/2014/main" id="{1CC1EFD9-916B-4054-9387-937241B8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3">
              <a:extLst>
                <a:ext uri="{FF2B5EF4-FFF2-40B4-BE49-F238E27FC236}">
                  <a16:creationId xmlns:a16="http://schemas.microsoft.com/office/drawing/2014/main" id="{BDDE10B6-4BBE-4FBE-8BCC-37E47E5D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4">
              <a:extLst>
                <a:ext uri="{FF2B5EF4-FFF2-40B4-BE49-F238E27FC236}">
                  <a16:creationId xmlns:a16="http://schemas.microsoft.com/office/drawing/2014/main" id="{C5C625CB-DB24-4C71-872A-0E5CDF93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5">
              <a:extLst>
                <a:ext uri="{FF2B5EF4-FFF2-40B4-BE49-F238E27FC236}">
                  <a16:creationId xmlns:a16="http://schemas.microsoft.com/office/drawing/2014/main" id="{BC262C9C-02BA-4B62-94B9-C9A84738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6">
              <a:extLst>
                <a:ext uri="{FF2B5EF4-FFF2-40B4-BE49-F238E27FC236}">
                  <a16:creationId xmlns:a16="http://schemas.microsoft.com/office/drawing/2014/main" id="{BA50FFB9-B624-4144-86AA-99706B5C8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7">
              <a:extLst>
                <a:ext uri="{FF2B5EF4-FFF2-40B4-BE49-F238E27FC236}">
                  <a16:creationId xmlns:a16="http://schemas.microsoft.com/office/drawing/2014/main" id="{4813268C-23CB-4A91-9D7F-D973083DD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8">
              <a:extLst>
                <a:ext uri="{FF2B5EF4-FFF2-40B4-BE49-F238E27FC236}">
                  <a16:creationId xmlns:a16="http://schemas.microsoft.com/office/drawing/2014/main" id="{212C04C8-B629-4AB9-8DC1-495C48FEE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71">
              <a:extLst>
                <a:ext uri="{FF2B5EF4-FFF2-40B4-BE49-F238E27FC236}">
                  <a16:creationId xmlns:a16="http://schemas.microsoft.com/office/drawing/2014/main" id="{F99451FC-5AFF-4400-B95E-0B4B0089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72">
              <a:extLst>
                <a:ext uri="{FF2B5EF4-FFF2-40B4-BE49-F238E27FC236}">
                  <a16:creationId xmlns:a16="http://schemas.microsoft.com/office/drawing/2014/main" id="{CF222BE3-113F-4280-AC89-16EBAF79E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Oval 95">
              <a:extLst>
                <a:ext uri="{FF2B5EF4-FFF2-40B4-BE49-F238E27FC236}">
                  <a16:creationId xmlns:a16="http://schemas.microsoft.com/office/drawing/2014/main" id="{5072CE8F-CE33-4F74-899A-15A52F4B9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4" name="Oval 96">
              <a:extLst>
                <a:ext uri="{FF2B5EF4-FFF2-40B4-BE49-F238E27FC236}">
                  <a16:creationId xmlns:a16="http://schemas.microsoft.com/office/drawing/2014/main" id="{99E19E53-1F14-4DF7-B42B-6F3DEAB4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5" name="Oval 97">
              <a:extLst>
                <a:ext uri="{FF2B5EF4-FFF2-40B4-BE49-F238E27FC236}">
                  <a16:creationId xmlns:a16="http://schemas.microsoft.com/office/drawing/2014/main" id="{0B37EB52-1B43-4B30-862B-16201F681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6" name="Oval 98">
              <a:extLst>
                <a:ext uri="{FF2B5EF4-FFF2-40B4-BE49-F238E27FC236}">
                  <a16:creationId xmlns:a16="http://schemas.microsoft.com/office/drawing/2014/main" id="{EDF42820-75A2-47E2-8F20-8A9C8FF5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7" name="Oval 99">
              <a:extLst>
                <a:ext uri="{FF2B5EF4-FFF2-40B4-BE49-F238E27FC236}">
                  <a16:creationId xmlns:a16="http://schemas.microsoft.com/office/drawing/2014/main" id="{CC530D73-F1ED-4A24-ADE7-185F544E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8" name="Oval 100">
              <a:extLst>
                <a:ext uri="{FF2B5EF4-FFF2-40B4-BE49-F238E27FC236}">
                  <a16:creationId xmlns:a16="http://schemas.microsoft.com/office/drawing/2014/main" id="{FC4C4A6E-E1DB-46DC-8CF4-F2522DA1D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09" name="Oval 101">
              <a:extLst>
                <a:ext uri="{FF2B5EF4-FFF2-40B4-BE49-F238E27FC236}">
                  <a16:creationId xmlns:a16="http://schemas.microsoft.com/office/drawing/2014/main" id="{F6AD7F15-9076-4D53-A5D7-70AB8AD8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10" name="Oval 102">
              <a:extLst>
                <a:ext uri="{FF2B5EF4-FFF2-40B4-BE49-F238E27FC236}">
                  <a16:creationId xmlns:a16="http://schemas.microsoft.com/office/drawing/2014/main" id="{8DBD9CF9-F304-4E1C-A0E6-E6BBFF0D7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111" name="Oval 103">
              <a:extLst>
                <a:ext uri="{FF2B5EF4-FFF2-40B4-BE49-F238E27FC236}">
                  <a16:creationId xmlns:a16="http://schemas.microsoft.com/office/drawing/2014/main" id="{1592A9DD-1BA6-4C3E-963A-DA395401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053" name="文本框 55">
            <a:extLst>
              <a:ext uri="{FF2B5EF4-FFF2-40B4-BE49-F238E27FC236}">
                <a16:creationId xmlns:a16="http://schemas.microsoft.com/office/drawing/2014/main" id="{FC4A0430-C78E-432B-A4EB-8C2E7512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0675"/>
            <a:ext cx="58356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>
                <a:solidFill>
                  <a:srgbClr val="000000"/>
                </a:solidFill>
              </a:rPr>
              <a:t>CONTENTS</a:t>
            </a:r>
            <a:endParaRPr lang="zh-CN" altLang="en-US" sz="6600" b="1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55" name="直接连接符 60">
            <a:extLst>
              <a:ext uri="{FF2B5EF4-FFF2-40B4-BE49-F238E27FC236}">
                <a16:creationId xmlns:a16="http://schemas.microsoft.com/office/drawing/2014/main" id="{AFAD70AE-BB4C-4E8F-A6F2-44B45FB9D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1428750"/>
            <a:ext cx="0" cy="4740275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矩形 61">
            <a:extLst>
              <a:ext uri="{FF2B5EF4-FFF2-40B4-BE49-F238E27FC236}">
                <a16:creationId xmlns:a16="http://schemas.microsoft.com/office/drawing/2014/main" id="{1C79F389-EB0B-41A9-9032-1C01011B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1752600"/>
            <a:ext cx="696913" cy="696913"/>
          </a:xfrm>
          <a:prstGeom prst="rect">
            <a:avLst/>
          </a:prstGeom>
          <a:solidFill>
            <a:srgbClr val="5BB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1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57" name="矩形 62">
            <a:extLst>
              <a:ext uri="{FF2B5EF4-FFF2-40B4-BE49-F238E27FC236}">
                <a16:creationId xmlns:a16="http://schemas.microsoft.com/office/drawing/2014/main" id="{284D9F98-6374-475C-878D-614B8E8F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2886075"/>
            <a:ext cx="696913" cy="695325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2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58" name="矩形 63">
            <a:extLst>
              <a:ext uri="{FF2B5EF4-FFF2-40B4-BE49-F238E27FC236}">
                <a16:creationId xmlns:a16="http://schemas.microsoft.com/office/drawing/2014/main" id="{9FCB49BB-DC9C-40AB-972D-4A3757AA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017963"/>
            <a:ext cx="696913" cy="696912"/>
          </a:xfrm>
          <a:prstGeom prst="rect">
            <a:avLst/>
          </a:pr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3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59" name="矩形 64">
            <a:extLst>
              <a:ext uri="{FF2B5EF4-FFF2-40B4-BE49-F238E27FC236}">
                <a16:creationId xmlns:a16="http://schemas.microsoft.com/office/drawing/2014/main" id="{69BCF8CC-3888-4E1E-8AE0-20EA4E0D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5149850"/>
            <a:ext cx="696913" cy="696913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4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文本框 67">
            <a:extLst>
              <a:ext uri="{FF2B5EF4-FFF2-40B4-BE49-F238E27FC236}">
                <a16:creationId xmlns:a16="http://schemas.microsoft.com/office/drawing/2014/main" id="{7D0216AD-6A7F-4C6C-A77C-84F80517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5267325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sym typeface="宋体" panose="02010600030101010101" pitchFamily="2" charset="-122"/>
              </a:rPr>
              <a:t>训练效果</a:t>
            </a:r>
          </a:p>
        </p:txBody>
      </p:sp>
      <p:sp>
        <p:nvSpPr>
          <p:cNvPr id="65" name="文本框 65">
            <a:extLst>
              <a:ext uri="{FF2B5EF4-FFF2-40B4-BE49-F238E27FC236}">
                <a16:creationId xmlns:a16="http://schemas.microsoft.com/office/drawing/2014/main" id="{573FF2A5-31D5-40F2-8700-DC031F69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1879600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宋体" panose="02010600030101010101" pitchFamily="2" charset="-122"/>
              </a:rPr>
              <a:t>数据分析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6DD067-4ADD-468F-8A02-9FF40163655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418387" y="2035176"/>
            <a:ext cx="4545013" cy="5110162"/>
            <a:chOff x="0" y="0"/>
            <a:chExt cx="4570414" cy="5137881"/>
          </a:xfrm>
        </p:grpSpPr>
        <p:sp>
          <p:nvSpPr>
            <p:cNvPr id="3119" name="Freeform 5">
              <a:extLst>
                <a:ext uri="{FF2B5EF4-FFF2-40B4-BE49-F238E27FC236}">
                  <a16:creationId xmlns:a16="http://schemas.microsoft.com/office/drawing/2014/main" id="{C2D64B54-3792-4B1C-9945-2EF11CCB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">
              <a:extLst>
                <a:ext uri="{FF2B5EF4-FFF2-40B4-BE49-F238E27FC236}">
                  <a16:creationId xmlns:a16="http://schemas.microsoft.com/office/drawing/2014/main" id="{B814CBDC-326B-4E5C-876B-C73D6D99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7">
              <a:extLst>
                <a:ext uri="{FF2B5EF4-FFF2-40B4-BE49-F238E27FC236}">
                  <a16:creationId xmlns:a16="http://schemas.microsoft.com/office/drawing/2014/main" id="{9EB2AC34-6DD3-4F59-A3A3-94D0162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">
              <a:extLst>
                <a:ext uri="{FF2B5EF4-FFF2-40B4-BE49-F238E27FC236}">
                  <a16:creationId xmlns:a16="http://schemas.microsoft.com/office/drawing/2014/main" id="{9EDD4805-336C-4C94-B0E8-AC0713B8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9">
              <a:extLst>
                <a:ext uri="{FF2B5EF4-FFF2-40B4-BE49-F238E27FC236}">
                  <a16:creationId xmlns:a16="http://schemas.microsoft.com/office/drawing/2014/main" id="{0C1BC7DA-3744-4B0C-B7BC-F10F1B55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0">
              <a:extLst>
                <a:ext uri="{FF2B5EF4-FFF2-40B4-BE49-F238E27FC236}">
                  <a16:creationId xmlns:a16="http://schemas.microsoft.com/office/drawing/2014/main" id="{7CFB3EA9-469A-45CC-826E-25EB49A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1">
              <a:extLst>
                <a:ext uri="{FF2B5EF4-FFF2-40B4-BE49-F238E27FC236}">
                  <a16:creationId xmlns:a16="http://schemas.microsoft.com/office/drawing/2014/main" id="{C9564F59-AA7D-4723-92D2-6341C2EF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12">
              <a:extLst>
                <a:ext uri="{FF2B5EF4-FFF2-40B4-BE49-F238E27FC236}">
                  <a16:creationId xmlns:a16="http://schemas.microsoft.com/office/drawing/2014/main" id="{6A6FDBC1-94D3-4A53-A7AD-F1EE371A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13">
              <a:extLst>
                <a:ext uri="{FF2B5EF4-FFF2-40B4-BE49-F238E27FC236}">
                  <a16:creationId xmlns:a16="http://schemas.microsoft.com/office/drawing/2014/main" id="{6AE5C8B8-AEA6-42C0-A799-5A6E586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14">
              <a:extLst>
                <a:ext uri="{FF2B5EF4-FFF2-40B4-BE49-F238E27FC236}">
                  <a16:creationId xmlns:a16="http://schemas.microsoft.com/office/drawing/2014/main" id="{720A380D-192D-47FC-B833-6B4D9BCF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5">
              <a:extLst>
                <a:ext uri="{FF2B5EF4-FFF2-40B4-BE49-F238E27FC236}">
                  <a16:creationId xmlns:a16="http://schemas.microsoft.com/office/drawing/2014/main" id="{FCBF6A89-FFB6-46A0-9FD9-58CB1C8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6">
              <a:extLst>
                <a:ext uri="{FF2B5EF4-FFF2-40B4-BE49-F238E27FC236}">
                  <a16:creationId xmlns:a16="http://schemas.microsoft.com/office/drawing/2014/main" id="{44F828EC-9990-4DE6-8382-D390D7C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7">
              <a:extLst>
                <a:ext uri="{FF2B5EF4-FFF2-40B4-BE49-F238E27FC236}">
                  <a16:creationId xmlns:a16="http://schemas.microsoft.com/office/drawing/2014/main" id="{0474C310-85EF-4A94-8334-C3B89C05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8">
              <a:extLst>
                <a:ext uri="{FF2B5EF4-FFF2-40B4-BE49-F238E27FC236}">
                  <a16:creationId xmlns:a16="http://schemas.microsoft.com/office/drawing/2014/main" id="{0316D62D-67BA-4689-9434-907BDB33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21">
              <a:extLst>
                <a:ext uri="{FF2B5EF4-FFF2-40B4-BE49-F238E27FC236}">
                  <a16:creationId xmlns:a16="http://schemas.microsoft.com/office/drawing/2014/main" id="{45FCB7B9-3C20-4C00-8BA0-3CDC1AE8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22">
              <a:extLst>
                <a:ext uri="{FF2B5EF4-FFF2-40B4-BE49-F238E27FC236}">
                  <a16:creationId xmlns:a16="http://schemas.microsoft.com/office/drawing/2014/main" id="{CFA6B0A4-F0F8-43A1-AA1E-A0796EFD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23">
              <a:extLst>
                <a:ext uri="{FF2B5EF4-FFF2-40B4-BE49-F238E27FC236}">
                  <a16:creationId xmlns:a16="http://schemas.microsoft.com/office/drawing/2014/main" id="{EF9EA83C-A3D1-4F93-9DC5-779C5B7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24">
              <a:extLst>
                <a:ext uri="{FF2B5EF4-FFF2-40B4-BE49-F238E27FC236}">
                  <a16:creationId xmlns:a16="http://schemas.microsoft.com/office/drawing/2014/main" id="{F8285380-9E63-4894-B689-1F8082CA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5">
              <a:extLst>
                <a:ext uri="{FF2B5EF4-FFF2-40B4-BE49-F238E27FC236}">
                  <a16:creationId xmlns:a16="http://schemas.microsoft.com/office/drawing/2014/main" id="{AC5E7FA8-8435-42DE-AC3D-F672CB26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6">
              <a:extLst>
                <a:ext uri="{FF2B5EF4-FFF2-40B4-BE49-F238E27FC236}">
                  <a16:creationId xmlns:a16="http://schemas.microsoft.com/office/drawing/2014/main" id="{5380DF38-EE17-47F8-BA5F-B1F52F7D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7">
              <a:extLst>
                <a:ext uri="{FF2B5EF4-FFF2-40B4-BE49-F238E27FC236}">
                  <a16:creationId xmlns:a16="http://schemas.microsoft.com/office/drawing/2014/main" id="{FB17FB1A-931B-418F-95FD-BB73AD9B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8">
              <a:extLst>
                <a:ext uri="{FF2B5EF4-FFF2-40B4-BE49-F238E27FC236}">
                  <a16:creationId xmlns:a16="http://schemas.microsoft.com/office/drawing/2014/main" id="{57DD30A9-456E-44B6-805A-B0AA6990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29">
              <a:extLst>
                <a:ext uri="{FF2B5EF4-FFF2-40B4-BE49-F238E27FC236}">
                  <a16:creationId xmlns:a16="http://schemas.microsoft.com/office/drawing/2014/main" id="{24EEBFD0-C291-44AC-9319-4A26458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30">
              <a:extLst>
                <a:ext uri="{FF2B5EF4-FFF2-40B4-BE49-F238E27FC236}">
                  <a16:creationId xmlns:a16="http://schemas.microsoft.com/office/drawing/2014/main" id="{7185FF77-2134-412D-A430-FE7F4585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31">
              <a:extLst>
                <a:ext uri="{FF2B5EF4-FFF2-40B4-BE49-F238E27FC236}">
                  <a16:creationId xmlns:a16="http://schemas.microsoft.com/office/drawing/2014/main" id="{D88B1C7D-F46F-4E6F-9299-DB545035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32">
              <a:extLst>
                <a:ext uri="{FF2B5EF4-FFF2-40B4-BE49-F238E27FC236}">
                  <a16:creationId xmlns:a16="http://schemas.microsoft.com/office/drawing/2014/main" id="{AD67D2BF-B7B3-4C76-AD46-425ADEC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33">
              <a:extLst>
                <a:ext uri="{FF2B5EF4-FFF2-40B4-BE49-F238E27FC236}">
                  <a16:creationId xmlns:a16="http://schemas.microsoft.com/office/drawing/2014/main" id="{6BCCA7F7-A714-474F-9093-54740232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34">
              <a:extLst>
                <a:ext uri="{FF2B5EF4-FFF2-40B4-BE49-F238E27FC236}">
                  <a16:creationId xmlns:a16="http://schemas.microsoft.com/office/drawing/2014/main" id="{743E4A47-3F51-450A-8943-EB5EBD5A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35">
              <a:extLst>
                <a:ext uri="{FF2B5EF4-FFF2-40B4-BE49-F238E27FC236}">
                  <a16:creationId xmlns:a16="http://schemas.microsoft.com/office/drawing/2014/main" id="{6067BFD6-2E94-439F-AAFB-753AF326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36">
              <a:extLst>
                <a:ext uri="{FF2B5EF4-FFF2-40B4-BE49-F238E27FC236}">
                  <a16:creationId xmlns:a16="http://schemas.microsoft.com/office/drawing/2014/main" id="{BFEE5460-E762-48B9-AE0A-5ACF3570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37">
              <a:extLst>
                <a:ext uri="{FF2B5EF4-FFF2-40B4-BE49-F238E27FC236}">
                  <a16:creationId xmlns:a16="http://schemas.microsoft.com/office/drawing/2014/main" id="{6186AD8D-C776-43EA-9EB9-92F152B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38">
              <a:extLst>
                <a:ext uri="{FF2B5EF4-FFF2-40B4-BE49-F238E27FC236}">
                  <a16:creationId xmlns:a16="http://schemas.microsoft.com/office/drawing/2014/main" id="{BC5DE7C1-EBD5-49C3-B260-67FD710C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39">
              <a:extLst>
                <a:ext uri="{FF2B5EF4-FFF2-40B4-BE49-F238E27FC236}">
                  <a16:creationId xmlns:a16="http://schemas.microsoft.com/office/drawing/2014/main" id="{CD06E256-19AF-4D52-9BDB-5FE5C5DA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40">
              <a:extLst>
                <a:ext uri="{FF2B5EF4-FFF2-40B4-BE49-F238E27FC236}">
                  <a16:creationId xmlns:a16="http://schemas.microsoft.com/office/drawing/2014/main" id="{80A8AE23-761B-444C-A5E0-E540609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43">
              <a:extLst>
                <a:ext uri="{FF2B5EF4-FFF2-40B4-BE49-F238E27FC236}">
                  <a16:creationId xmlns:a16="http://schemas.microsoft.com/office/drawing/2014/main" id="{9A357C84-9D75-414C-B5D3-6FA80EC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44">
              <a:extLst>
                <a:ext uri="{FF2B5EF4-FFF2-40B4-BE49-F238E27FC236}">
                  <a16:creationId xmlns:a16="http://schemas.microsoft.com/office/drawing/2014/main" id="{7C8C42C1-6888-4705-B035-D8F756D1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45">
              <a:extLst>
                <a:ext uri="{FF2B5EF4-FFF2-40B4-BE49-F238E27FC236}">
                  <a16:creationId xmlns:a16="http://schemas.microsoft.com/office/drawing/2014/main" id="{B1E6AF2B-C34B-4AB2-B96C-512B0E62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46">
              <a:extLst>
                <a:ext uri="{FF2B5EF4-FFF2-40B4-BE49-F238E27FC236}">
                  <a16:creationId xmlns:a16="http://schemas.microsoft.com/office/drawing/2014/main" id="{DB142E31-69D6-41D3-94F1-FA406F29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47">
              <a:extLst>
                <a:ext uri="{FF2B5EF4-FFF2-40B4-BE49-F238E27FC236}">
                  <a16:creationId xmlns:a16="http://schemas.microsoft.com/office/drawing/2014/main" id="{985940C6-D1D0-4D21-B7FD-BA090181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48">
              <a:extLst>
                <a:ext uri="{FF2B5EF4-FFF2-40B4-BE49-F238E27FC236}">
                  <a16:creationId xmlns:a16="http://schemas.microsoft.com/office/drawing/2014/main" id="{A97BF218-D46F-4107-B8F4-EC46B754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71">
              <a:extLst>
                <a:ext uri="{FF2B5EF4-FFF2-40B4-BE49-F238E27FC236}">
                  <a16:creationId xmlns:a16="http://schemas.microsoft.com/office/drawing/2014/main" id="{92C09B05-E5A3-45EC-A3E6-1282D1E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72">
              <a:extLst>
                <a:ext uri="{FF2B5EF4-FFF2-40B4-BE49-F238E27FC236}">
                  <a16:creationId xmlns:a16="http://schemas.microsoft.com/office/drawing/2014/main" id="{825E0830-1D00-4D6C-B032-99884340E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Oval 95">
              <a:extLst>
                <a:ext uri="{FF2B5EF4-FFF2-40B4-BE49-F238E27FC236}">
                  <a16:creationId xmlns:a16="http://schemas.microsoft.com/office/drawing/2014/main" id="{70446C92-3FD8-4CA9-A5E0-6A48986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2" name="Oval 96">
              <a:extLst>
                <a:ext uri="{FF2B5EF4-FFF2-40B4-BE49-F238E27FC236}">
                  <a16:creationId xmlns:a16="http://schemas.microsoft.com/office/drawing/2014/main" id="{551E8BAC-9FE4-4D05-AE38-FB14911E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3" name="Oval 97">
              <a:extLst>
                <a:ext uri="{FF2B5EF4-FFF2-40B4-BE49-F238E27FC236}">
                  <a16:creationId xmlns:a16="http://schemas.microsoft.com/office/drawing/2014/main" id="{5A9560D0-D73A-46A4-A59C-43D52C0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4" name="Oval 98">
              <a:extLst>
                <a:ext uri="{FF2B5EF4-FFF2-40B4-BE49-F238E27FC236}">
                  <a16:creationId xmlns:a16="http://schemas.microsoft.com/office/drawing/2014/main" id="{BEAE103F-DA78-411B-824E-5907FD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5" name="Oval 99">
              <a:extLst>
                <a:ext uri="{FF2B5EF4-FFF2-40B4-BE49-F238E27FC236}">
                  <a16:creationId xmlns:a16="http://schemas.microsoft.com/office/drawing/2014/main" id="{F9F577DC-E391-4178-B17D-AAACF23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6" name="Oval 100">
              <a:extLst>
                <a:ext uri="{FF2B5EF4-FFF2-40B4-BE49-F238E27FC236}">
                  <a16:creationId xmlns:a16="http://schemas.microsoft.com/office/drawing/2014/main" id="{A3B857E9-6170-4E38-9613-23A38211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7" name="Oval 101">
              <a:extLst>
                <a:ext uri="{FF2B5EF4-FFF2-40B4-BE49-F238E27FC236}">
                  <a16:creationId xmlns:a16="http://schemas.microsoft.com/office/drawing/2014/main" id="{D771B646-D7AF-4E50-9572-FBE2EEC6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8" name="Oval 102">
              <a:extLst>
                <a:ext uri="{FF2B5EF4-FFF2-40B4-BE49-F238E27FC236}">
                  <a16:creationId xmlns:a16="http://schemas.microsoft.com/office/drawing/2014/main" id="{459E0421-CD7E-41DC-A3C6-52D6C89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9" name="Oval 103">
              <a:extLst>
                <a:ext uri="{FF2B5EF4-FFF2-40B4-BE49-F238E27FC236}">
                  <a16:creationId xmlns:a16="http://schemas.microsoft.com/office/drawing/2014/main" id="{6444FF8A-EEF4-4A60-8C44-8C643FBE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CE7775F9-7A26-4AE6-9B6C-024B1B1289A3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92075" y="92075"/>
            <a:ext cx="4759326" cy="4572000"/>
            <a:chOff x="0" y="0"/>
            <a:chExt cx="4756151" cy="4570413"/>
          </a:xfrm>
        </p:grpSpPr>
        <p:sp>
          <p:nvSpPr>
            <p:cNvPr id="3077" name="Freeform 51">
              <a:extLst>
                <a:ext uri="{FF2B5EF4-FFF2-40B4-BE49-F238E27FC236}">
                  <a16:creationId xmlns:a16="http://schemas.microsoft.com/office/drawing/2014/main" id="{1649F648-AA13-4EB0-A127-434E1BA8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52">
              <a:extLst>
                <a:ext uri="{FF2B5EF4-FFF2-40B4-BE49-F238E27FC236}">
                  <a16:creationId xmlns:a16="http://schemas.microsoft.com/office/drawing/2014/main" id="{78D52CD0-E29B-4CB6-BFC6-C2380A86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53">
              <a:extLst>
                <a:ext uri="{FF2B5EF4-FFF2-40B4-BE49-F238E27FC236}">
                  <a16:creationId xmlns:a16="http://schemas.microsoft.com/office/drawing/2014/main" id="{B2FB7AE9-A80F-4A06-8887-7AF3763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54">
              <a:extLst>
                <a:ext uri="{FF2B5EF4-FFF2-40B4-BE49-F238E27FC236}">
                  <a16:creationId xmlns:a16="http://schemas.microsoft.com/office/drawing/2014/main" id="{EB010C02-DD7D-4213-9646-F739C5C3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58">
              <a:extLst>
                <a:ext uri="{FF2B5EF4-FFF2-40B4-BE49-F238E27FC236}">
                  <a16:creationId xmlns:a16="http://schemas.microsoft.com/office/drawing/2014/main" id="{0682676B-CA96-4E29-BC0D-A1026720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9">
              <a:extLst>
                <a:ext uri="{FF2B5EF4-FFF2-40B4-BE49-F238E27FC236}">
                  <a16:creationId xmlns:a16="http://schemas.microsoft.com/office/drawing/2014/main" id="{AB3629FB-0728-436B-B1B9-82F77406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0">
              <a:extLst>
                <a:ext uri="{FF2B5EF4-FFF2-40B4-BE49-F238E27FC236}">
                  <a16:creationId xmlns:a16="http://schemas.microsoft.com/office/drawing/2014/main" id="{DAC1F715-19EA-4F48-8CB6-15734BCF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61">
              <a:extLst>
                <a:ext uri="{FF2B5EF4-FFF2-40B4-BE49-F238E27FC236}">
                  <a16:creationId xmlns:a16="http://schemas.microsoft.com/office/drawing/2014/main" id="{3EB9364C-9419-4D4E-822E-93F69AC6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2">
              <a:extLst>
                <a:ext uri="{FF2B5EF4-FFF2-40B4-BE49-F238E27FC236}">
                  <a16:creationId xmlns:a16="http://schemas.microsoft.com/office/drawing/2014/main" id="{6FE3C8F4-6524-4EB9-BAFD-B6F18DD3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63">
              <a:extLst>
                <a:ext uri="{FF2B5EF4-FFF2-40B4-BE49-F238E27FC236}">
                  <a16:creationId xmlns:a16="http://schemas.microsoft.com/office/drawing/2014/main" id="{272AFB81-B9AA-4025-A26E-924F561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64">
              <a:extLst>
                <a:ext uri="{FF2B5EF4-FFF2-40B4-BE49-F238E27FC236}">
                  <a16:creationId xmlns:a16="http://schemas.microsoft.com/office/drawing/2014/main" id="{93908EBC-8156-4F9C-8B71-190EBDA4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5">
              <a:extLst>
                <a:ext uri="{FF2B5EF4-FFF2-40B4-BE49-F238E27FC236}">
                  <a16:creationId xmlns:a16="http://schemas.microsoft.com/office/drawing/2014/main" id="{1A589E21-E9A0-4E15-B153-7057408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66">
              <a:extLst>
                <a:ext uri="{FF2B5EF4-FFF2-40B4-BE49-F238E27FC236}">
                  <a16:creationId xmlns:a16="http://schemas.microsoft.com/office/drawing/2014/main" id="{4567EAEF-97A9-44B2-A84B-95CC8ABA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67">
              <a:extLst>
                <a:ext uri="{FF2B5EF4-FFF2-40B4-BE49-F238E27FC236}">
                  <a16:creationId xmlns:a16="http://schemas.microsoft.com/office/drawing/2014/main" id="{AB988D13-A6BF-4CBA-8A38-27F1A2A7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68">
              <a:extLst>
                <a:ext uri="{FF2B5EF4-FFF2-40B4-BE49-F238E27FC236}">
                  <a16:creationId xmlns:a16="http://schemas.microsoft.com/office/drawing/2014/main" id="{BBC86BAA-5C4A-4503-9AEA-91AD3E46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69">
              <a:extLst>
                <a:ext uri="{FF2B5EF4-FFF2-40B4-BE49-F238E27FC236}">
                  <a16:creationId xmlns:a16="http://schemas.microsoft.com/office/drawing/2014/main" id="{584C0092-A35F-467B-9B36-27076EB0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0">
              <a:extLst>
                <a:ext uri="{FF2B5EF4-FFF2-40B4-BE49-F238E27FC236}">
                  <a16:creationId xmlns:a16="http://schemas.microsoft.com/office/drawing/2014/main" id="{763FC14A-CBF3-4CEC-BA40-280E695D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5">
              <a:extLst>
                <a:ext uri="{FF2B5EF4-FFF2-40B4-BE49-F238E27FC236}">
                  <a16:creationId xmlns:a16="http://schemas.microsoft.com/office/drawing/2014/main" id="{2A76FBE1-7D50-4360-A8BF-A561228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6">
              <a:extLst>
                <a:ext uri="{FF2B5EF4-FFF2-40B4-BE49-F238E27FC236}">
                  <a16:creationId xmlns:a16="http://schemas.microsoft.com/office/drawing/2014/main" id="{E0434994-9857-4DF7-85E8-E45C27B4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77">
              <a:extLst>
                <a:ext uri="{FF2B5EF4-FFF2-40B4-BE49-F238E27FC236}">
                  <a16:creationId xmlns:a16="http://schemas.microsoft.com/office/drawing/2014/main" id="{955EA466-049A-4B5A-8E4C-95FCD657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78">
              <a:extLst>
                <a:ext uri="{FF2B5EF4-FFF2-40B4-BE49-F238E27FC236}">
                  <a16:creationId xmlns:a16="http://schemas.microsoft.com/office/drawing/2014/main" id="{5F4D7753-9D34-4591-BB2B-E2A903B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82">
              <a:extLst>
                <a:ext uri="{FF2B5EF4-FFF2-40B4-BE49-F238E27FC236}">
                  <a16:creationId xmlns:a16="http://schemas.microsoft.com/office/drawing/2014/main" id="{2F4A1ABD-2C82-4CD4-BC61-F1B4A3E2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83">
              <a:extLst>
                <a:ext uri="{FF2B5EF4-FFF2-40B4-BE49-F238E27FC236}">
                  <a16:creationId xmlns:a16="http://schemas.microsoft.com/office/drawing/2014/main" id="{E9B33392-1FE5-4BCE-AAFC-3E84BF19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84">
              <a:extLst>
                <a:ext uri="{FF2B5EF4-FFF2-40B4-BE49-F238E27FC236}">
                  <a16:creationId xmlns:a16="http://schemas.microsoft.com/office/drawing/2014/main" id="{6491FCD2-E629-473A-B78F-549EA1C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85">
              <a:extLst>
                <a:ext uri="{FF2B5EF4-FFF2-40B4-BE49-F238E27FC236}">
                  <a16:creationId xmlns:a16="http://schemas.microsoft.com/office/drawing/2014/main" id="{C4FC33CB-7CFC-460C-9EEE-D99CDAD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6">
              <a:extLst>
                <a:ext uri="{FF2B5EF4-FFF2-40B4-BE49-F238E27FC236}">
                  <a16:creationId xmlns:a16="http://schemas.microsoft.com/office/drawing/2014/main" id="{2F153991-8F1E-4D9C-81E9-1B3B6E94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7">
              <a:extLst>
                <a:ext uri="{FF2B5EF4-FFF2-40B4-BE49-F238E27FC236}">
                  <a16:creationId xmlns:a16="http://schemas.microsoft.com/office/drawing/2014/main" id="{46A3DEFE-942E-4110-A5E5-6B37794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8">
              <a:extLst>
                <a:ext uri="{FF2B5EF4-FFF2-40B4-BE49-F238E27FC236}">
                  <a16:creationId xmlns:a16="http://schemas.microsoft.com/office/drawing/2014/main" id="{2C64BB60-DE3F-4E4E-8883-6A3658FC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9">
              <a:extLst>
                <a:ext uri="{FF2B5EF4-FFF2-40B4-BE49-F238E27FC236}">
                  <a16:creationId xmlns:a16="http://schemas.microsoft.com/office/drawing/2014/main" id="{4117CFEA-04DB-46DC-95D4-60F629D6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0">
              <a:extLst>
                <a:ext uri="{FF2B5EF4-FFF2-40B4-BE49-F238E27FC236}">
                  <a16:creationId xmlns:a16="http://schemas.microsoft.com/office/drawing/2014/main" id="{ED71EA95-7FB6-4D57-B8A3-1EF4D70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1">
              <a:extLst>
                <a:ext uri="{FF2B5EF4-FFF2-40B4-BE49-F238E27FC236}">
                  <a16:creationId xmlns:a16="http://schemas.microsoft.com/office/drawing/2014/main" id="{ADB449C4-F902-41E6-A68B-8FD48DB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2">
              <a:extLst>
                <a:ext uri="{FF2B5EF4-FFF2-40B4-BE49-F238E27FC236}">
                  <a16:creationId xmlns:a16="http://schemas.microsoft.com/office/drawing/2014/main" id="{67C07E4A-182F-4104-8345-94804EA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3">
              <a:extLst>
                <a:ext uri="{FF2B5EF4-FFF2-40B4-BE49-F238E27FC236}">
                  <a16:creationId xmlns:a16="http://schemas.microsoft.com/office/drawing/2014/main" id="{0A278850-D82D-46D7-B50F-8096393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94">
              <a:extLst>
                <a:ext uri="{FF2B5EF4-FFF2-40B4-BE49-F238E27FC236}">
                  <a16:creationId xmlns:a16="http://schemas.microsoft.com/office/drawing/2014/main" id="{7D02A5DF-D63F-45CB-AC04-13320D43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Oval 104">
              <a:extLst>
                <a:ext uri="{FF2B5EF4-FFF2-40B4-BE49-F238E27FC236}">
                  <a16:creationId xmlns:a16="http://schemas.microsoft.com/office/drawing/2014/main" id="{966E619A-AFA4-4E90-B492-2AAB8784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2" name="Oval 105">
              <a:extLst>
                <a:ext uri="{FF2B5EF4-FFF2-40B4-BE49-F238E27FC236}">
                  <a16:creationId xmlns:a16="http://schemas.microsoft.com/office/drawing/2014/main" id="{01191A47-C347-4418-9171-44448562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3" name="Oval 106">
              <a:extLst>
                <a:ext uri="{FF2B5EF4-FFF2-40B4-BE49-F238E27FC236}">
                  <a16:creationId xmlns:a16="http://schemas.microsoft.com/office/drawing/2014/main" id="{FC0E2F77-0F7E-472A-84E8-961C4969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4" name="Oval 107">
              <a:extLst>
                <a:ext uri="{FF2B5EF4-FFF2-40B4-BE49-F238E27FC236}">
                  <a16:creationId xmlns:a16="http://schemas.microsoft.com/office/drawing/2014/main" id="{81973AA0-BF4D-4EA5-B343-75E7D241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5" name="Oval 108">
              <a:extLst>
                <a:ext uri="{FF2B5EF4-FFF2-40B4-BE49-F238E27FC236}">
                  <a16:creationId xmlns:a16="http://schemas.microsoft.com/office/drawing/2014/main" id="{93C15916-43CC-4D99-B25E-6E693515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6" name="Oval 109">
              <a:extLst>
                <a:ext uri="{FF2B5EF4-FFF2-40B4-BE49-F238E27FC236}">
                  <a16:creationId xmlns:a16="http://schemas.microsoft.com/office/drawing/2014/main" id="{864A4FC6-79CA-4508-85B2-3750E167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7" name="Oval 110">
              <a:extLst>
                <a:ext uri="{FF2B5EF4-FFF2-40B4-BE49-F238E27FC236}">
                  <a16:creationId xmlns:a16="http://schemas.microsoft.com/office/drawing/2014/main" id="{C0E8BE43-163F-414D-A02A-0D7E8056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8" name="Oval 111">
              <a:extLst>
                <a:ext uri="{FF2B5EF4-FFF2-40B4-BE49-F238E27FC236}">
                  <a16:creationId xmlns:a16="http://schemas.microsoft.com/office/drawing/2014/main" id="{18FDA9F7-8649-440F-8300-F67D8D74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217" name="文本框 2">
            <a:extLst>
              <a:ext uri="{FF2B5EF4-FFF2-40B4-BE49-F238E27FC236}">
                <a16:creationId xmlns:a16="http://schemas.microsoft.com/office/drawing/2014/main" id="{B86FD880-DEB2-45E3-B1C7-4EA613E9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630488"/>
            <a:ext cx="48847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</a:rPr>
              <a:t>PART 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sym typeface="宋体" panose="02010600030101010101" pitchFamily="2" charset="-122"/>
              </a:rPr>
              <a:t>数据分析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FDD0BD1F-7365-4BFB-BB06-56F04D0E9C14}"/>
              </a:ext>
            </a:extLst>
          </p:cNvPr>
          <p:cNvPicPr/>
          <p:nvPr/>
        </p:nvPicPr>
        <p:blipFill rotWithShape="1">
          <a:blip r:embed="rId2"/>
          <a:srcRect b="50252"/>
          <a:stretch/>
        </p:blipFill>
        <p:spPr bwMode="auto">
          <a:xfrm>
            <a:off x="632877" y="2091398"/>
            <a:ext cx="4950336" cy="3102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90AD40-9E5E-4584-B61B-31BA8251F4FB}"/>
              </a:ext>
            </a:extLst>
          </p:cNvPr>
          <p:cNvSpPr txBox="1"/>
          <p:nvPr/>
        </p:nvSpPr>
        <p:spPr>
          <a:xfrm>
            <a:off x="2017337" y="499187"/>
            <a:ext cx="175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数据分析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47902B8-619B-41DA-8CEC-A6AC7B5C1F55}"/>
              </a:ext>
            </a:extLst>
          </p:cNvPr>
          <p:cNvSpPr txBox="1"/>
          <p:nvPr/>
        </p:nvSpPr>
        <p:spPr>
          <a:xfrm>
            <a:off x="5824020" y="1988601"/>
            <a:ext cx="6088792" cy="32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人脸数据集共包含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张图像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所有图像都是以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格式存储的灰度图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每一个目录下的图像是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在不同的时间、不同的光照、不同的面部表情条件下采集的。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在该数据集中，每个人有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张照片。这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张照片中，前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张作为训练集，而后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张归为测试集。这样可以获得一个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40×8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大小的训练集，以及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40×2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大小的测试集。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6DD067-4ADD-468F-8A02-9FF40163655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418387" y="2035176"/>
            <a:ext cx="4545013" cy="5110162"/>
            <a:chOff x="0" y="0"/>
            <a:chExt cx="4570414" cy="5137881"/>
          </a:xfrm>
        </p:grpSpPr>
        <p:sp>
          <p:nvSpPr>
            <p:cNvPr id="3119" name="Freeform 5">
              <a:extLst>
                <a:ext uri="{FF2B5EF4-FFF2-40B4-BE49-F238E27FC236}">
                  <a16:creationId xmlns:a16="http://schemas.microsoft.com/office/drawing/2014/main" id="{C2D64B54-3792-4B1C-9945-2EF11CCB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">
              <a:extLst>
                <a:ext uri="{FF2B5EF4-FFF2-40B4-BE49-F238E27FC236}">
                  <a16:creationId xmlns:a16="http://schemas.microsoft.com/office/drawing/2014/main" id="{B814CBDC-326B-4E5C-876B-C73D6D99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7">
              <a:extLst>
                <a:ext uri="{FF2B5EF4-FFF2-40B4-BE49-F238E27FC236}">
                  <a16:creationId xmlns:a16="http://schemas.microsoft.com/office/drawing/2014/main" id="{9EB2AC34-6DD3-4F59-A3A3-94D0162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">
              <a:extLst>
                <a:ext uri="{FF2B5EF4-FFF2-40B4-BE49-F238E27FC236}">
                  <a16:creationId xmlns:a16="http://schemas.microsoft.com/office/drawing/2014/main" id="{9EDD4805-336C-4C94-B0E8-AC0713B8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9">
              <a:extLst>
                <a:ext uri="{FF2B5EF4-FFF2-40B4-BE49-F238E27FC236}">
                  <a16:creationId xmlns:a16="http://schemas.microsoft.com/office/drawing/2014/main" id="{0C1BC7DA-3744-4B0C-B7BC-F10F1B55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0">
              <a:extLst>
                <a:ext uri="{FF2B5EF4-FFF2-40B4-BE49-F238E27FC236}">
                  <a16:creationId xmlns:a16="http://schemas.microsoft.com/office/drawing/2014/main" id="{7CFB3EA9-469A-45CC-826E-25EB49A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1">
              <a:extLst>
                <a:ext uri="{FF2B5EF4-FFF2-40B4-BE49-F238E27FC236}">
                  <a16:creationId xmlns:a16="http://schemas.microsoft.com/office/drawing/2014/main" id="{C9564F59-AA7D-4723-92D2-6341C2EF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12">
              <a:extLst>
                <a:ext uri="{FF2B5EF4-FFF2-40B4-BE49-F238E27FC236}">
                  <a16:creationId xmlns:a16="http://schemas.microsoft.com/office/drawing/2014/main" id="{6A6FDBC1-94D3-4A53-A7AD-F1EE371A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13">
              <a:extLst>
                <a:ext uri="{FF2B5EF4-FFF2-40B4-BE49-F238E27FC236}">
                  <a16:creationId xmlns:a16="http://schemas.microsoft.com/office/drawing/2014/main" id="{6AE5C8B8-AEA6-42C0-A799-5A6E586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14">
              <a:extLst>
                <a:ext uri="{FF2B5EF4-FFF2-40B4-BE49-F238E27FC236}">
                  <a16:creationId xmlns:a16="http://schemas.microsoft.com/office/drawing/2014/main" id="{720A380D-192D-47FC-B833-6B4D9BCF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5">
              <a:extLst>
                <a:ext uri="{FF2B5EF4-FFF2-40B4-BE49-F238E27FC236}">
                  <a16:creationId xmlns:a16="http://schemas.microsoft.com/office/drawing/2014/main" id="{FCBF6A89-FFB6-46A0-9FD9-58CB1C8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6">
              <a:extLst>
                <a:ext uri="{FF2B5EF4-FFF2-40B4-BE49-F238E27FC236}">
                  <a16:creationId xmlns:a16="http://schemas.microsoft.com/office/drawing/2014/main" id="{44F828EC-9990-4DE6-8382-D390D7C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7">
              <a:extLst>
                <a:ext uri="{FF2B5EF4-FFF2-40B4-BE49-F238E27FC236}">
                  <a16:creationId xmlns:a16="http://schemas.microsoft.com/office/drawing/2014/main" id="{0474C310-85EF-4A94-8334-C3B89C05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8">
              <a:extLst>
                <a:ext uri="{FF2B5EF4-FFF2-40B4-BE49-F238E27FC236}">
                  <a16:creationId xmlns:a16="http://schemas.microsoft.com/office/drawing/2014/main" id="{0316D62D-67BA-4689-9434-907BDB33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21">
              <a:extLst>
                <a:ext uri="{FF2B5EF4-FFF2-40B4-BE49-F238E27FC236}">
                  <a16:creationId xmlns:a16="http://schemas.microsoft.com/office/drawing/2014/main" id="{45FCB7B9-3C20-4C00-8BA0-3CDC1AE8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22">
              <a:extLst>
                <a:ext uri="{FF2B5EF4-FFF2-40B4-BE49-F238E27FC236}">
                  <a16:creationId xmlns:a16="http://schemas.microsoft.com/office/drawing/2014/main" id="{CFA6B0A4-F0F8-43A1-AA1E-A0796EFD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23">
              <a:extLst>
                <a:ext uri="{FF2B5EF4-FFF2-40B4-BE49-F238E27FC236}">
                  <a16:creationId xmlns:a16="http://schemas.microsoft.com/office/drawing/2014/main" id="{EF9EA83C-A3D1-4F93-9DC5-779C5B7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24">
              <a:extLst>
                <a:ext uri="{FF2B5EF4-FFF2-40B4-BE49-F238E27FC236}">
                  <a16:creationId xmlns:a16="http://schemas.microsoft.com/office/drawing/2014/main" id="{F8285380-9E63-4894-B689-1F8082CA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5">
              <a:extLst>
                <a:ext uri="{FF2B5EF4-FFF2-40B4-BE49-F238E27FC236}">
                  <a16:creationId xmlns:a16="http://schemas.microsoft.com/office/drawing/2014/main" id="{AC5E7FA8-8435-42DE-AC3D-F672CB26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6">
              <a:extLst>
                <a:ext uri="{FF2B5EF4-FFF2-40B4-BE49-F238E27FC236}">
                  <a16:creationId xmlns:a16="http://schemas.microsoft.com/office/drawing/2014/main" id="{5380DF38-EE17-47F8-BA5F-B1F52F7D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7">
              <a:extLst>
                <a:ext uri="{FF2B5EF4-FFF2-40B4-BE49-F238E27FC236}">
                  <a16:creationId xmlns:a16="http://schemas.microsoft.com/office/drawing/2014/main" id="{FB17FB1A-931B-418F-95FD-BB73AD9B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8">
              <a:extLst>
                <a:ext uri="{FF2B5EF4-FFF2-40B4-BE49-F238E27FC236}">
                  <a16:creationId xmlns:a16="http://schemas.microsoft.com/office/drawing/2014/main" id="{57DD30A9-456E-44B6-805A-B0AA6990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29">
              <a:extLst>
                <a:ext uri="{FF2B5EF4-FFF2-40B4-BE49-F238E27FC236}">
                  <a16:creationId xmlns:a16="http://schemas.microsoft.com/office/drawing/2014/main" id="{24EEBFD0-C291-44AC-9319-4A26458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30">
              <a:extLst>
                <a:ext uri="{FF2B5EF4-FFF2-40B4-BE49-F238E27FC236}">
                  <a16:creationId xmlns:a16="http://schemas.microsoft.com/office/drawing/2014/main" id="{7185FF77-2134-412D-A430-FE7F4585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31">
              <a:extLst>
                <a:ext uri="{FF2B5EF4-FFF2-40B4-BE49-F238E27FC236}">
                  <a16:creationId xmlns:a16="http://schemas.microsoft.com/office/drawing/2014/main" id="{D88B1C7D-F46F-4E6F-9299-DB545035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32">
              <a:extLst>
                <a:ext uri="{FF2B5EF4-FFF2-40B4-BE49-F238E27FC236}">
                  <a16:creationId xmlns:a16="http://schemas.microsoft.com/office/drawing/2014/main" id="{AD67D2BF-B7B3-4C76-AD46-425ADEC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33">
              <a:extLst>
                <a:ext uri="{FF2B5EF4-FFF2-40B4-BE49-F238E27FC236}">
                  <a16:creationId xmlns:a16="http://schemas.microsoft.com/office/drawing/2014/main" id="{6BCCA7F7-A714-474F-9093-54740232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34">
              <a:extLst>
                <a:ext uri="{FF2B5EF4-FFF2-40B4-BE49-F238E27FC236}">
                  <a16:creationId xmlns:a16="http://schemas.microsoft.com/office/drawing/2014/main" id="{743E4A47-3F51-450A-8943-EB5EBD5A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35">
              <a:extLst>
                <a:ext uri="{FF2B5EF4-FFF2-40B4-BE49-F238E27FC236}">
                  <a16:creationId xmlns:a16="http://schemas.microsoft.com/office/drawing/2014/main" id="{6067BFD6-2E94-439F-AAFB-753AF326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36">
              <a:extLst>
                <a:ext uri="{FF2B5EF4-FFF2-40B4-BE49-F238E27FC236}">
                  <a16:creationId xmlns:a16="http://schemas.microsoft.com/office/drawing/2014/main" id="{BFEE5460-E762-48B9-AE0A-5ACF3570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37">
              <a:extLst>
                <a:ext uri="{FF2B5EF4-FFF2-40B4-BE49-F238E27FC236}">
                  <a16:creationId xmlns:a16="http://schemas.microsoft.com/office/drawing/2014/main" id="{6186AD8D-C776-43EA-9EB9-92F152B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38">
              <a:extLst>
                <a:ext uri="{FF2B5EF4-FFF2-40B4-BE49-F238E27FC236}">
                  <a16:creationId xmlns:a16="http://schemas.microsoft.com/office/drawing/2014/main" id="{BC5DE7C1-EBD5-49C3-B260-67FD710C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39">
              <a:extLst>
                <a:ext uri="{FF2B5EF4-FFF2-40B4-BE49-F238E27FC236}">
                  <a16:creationId xmlns:a16="http://schemas.microsoft.com/office/drawing/2014/main" id="{CD06E256-19AF-4D52-9BDB-5FE5C5DA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40">
              <a:extLst>
                <a:ext uri="{FF2B5EF4-FFF2-40B4-BE49-F238E27FC236}">
                  <a16:creationId xmlns:a16="http://schemas.microsoft.com/office/drawing/2014/main" id="{80A8AE23-761B-444C-A5E0-E540609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43">
              <a:extLst>
                <a:ext uri="{FF2B5EF4-FFF2-40B4-BE49-F238E27FC236}">
                  <a16:creationId xmlns:a16="http://schemas.microsoft.com/office/drawing/2014/main" id="{9A357C84-9D75-414C-B5D3-6FA80EC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44">
              <a:extLst>
                <a:ext uri="{FF2B5EF4-FFF2-40B4-BE49-F238E27FC236}">
                  <a16:creationId xmlns:a16="http://schemas.microsoft.com/office/drawing/2014/main" id="{7C8C42C1-6888-4705-B035-D8F756D1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45">
              <a:extLst>
                <a:ext uri="{FF2B5EF4-FFF2-40B4-BE49-F238E27FC236}">
                  <a16:creationId xmlns:a16="http://schemas.microsoft.com/office/drawing/2014/main" id="{B1E6AF2B-C34B-4AB2-B96C-512B0E62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46">
              <a:extLst>
                <a:ext uri="{FF2B5EF4-FFF2-40B4-BE49-F238E27FC236}">
                  <a16:creationId xmlns:a16="http://schemas.microsoft.com/office/drawing/2014/main" id="{DB142E31-69D6-41D3-94F1-FA406F29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47">
              <a:extLst>
                <a:ext uri="{FF2B5EF4-FFF2-40B4-BE49-F238E27FC236}">
                  <a16:creationId xmlns:a16="http://schemas.microsoft.com/office/drawing/2014/main" id="{985940C6-D1D0-4D21-B7FD-BA090181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48">
              <a:extLst>
                <a:ext uri="{FF2B5EF4-FFF2-40B4-BE49-F238E27FC236}">
                  <a16:creationId xmlns:a16="http://schemas.microsoft.com/office/drawing/2014/main" id="{A97BF218-D46F-4107-B8F4-EC46B754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71">
              <a:extLst>
                <a:ext uri="{FF2B5EF4-FFF2-40B4-BE49-F238E27FC236}">
                  <a16:creationId xmlns:a16="http://schemas.microsoft.com/office/drawing/2014/main" id="{92C09B05-E5A3-45EC-A3E6-1282D1E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72">
              <a:extLst>
                <a:ext uri="{FF2B5EF4-FFF2-40B4-BE49-F238E27FC236}">
                  <a16:creationId xmlns:a16="http://schemas.microsoft.com/office/drawing/2014/main" id="{825E0830-1D00-4D6C-B032-99884340E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Oval 95">
              <a:extLst>
                <a:ext uri="{FF2B5EF4-FFF2-40B4-BE49-F238E27FC236}">
                  <a16:creationId xmlns:a16="http://schemas.microsoft.com/office/drawing/2014/main" id="{70446C92-3FD8-4CA9-A5E0-6A48986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2" name="Oval 96">
              <a:extLst>
                <a:ext uri="{FF2B5EF4-FFF2-40B4-BE49-F238E27FC236}">
                  <a16:creationId xmlns:a16="http://schemas.microsoft.com/office/drawing/2014/main" id="{551E8BAC-9FE4-4D05-AE38-FB14911E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3" name="Oval 97">
              <a:extLst>
                <a:ext uri="{FF2B5EF4-FFF2-40B4-BE49-F238E27FC236}">
                  <a16:creationId xmlns:a16="http://schemas.microsoft.com/office/drawing/2014/main" id="{5A9560D0-D73A-46A4-A59C-43D52C0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4" name="Oval 98">
              <a:extLst>
                <a:ext uri="{FF2B5EF4-FFF2-40B4-BE49-F238E27FC236}">
                  <a16:creationId xmlns:a16="http://schemas.microsoft.com/office/drawing/2014/main" id="{BEAE103F-DA78-411B-824E-5907FD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5" name="Oval 99">
              <a:extLst>
                <a:ext uri="{FF2B5EF4-FFF2-40B4-BE49-F238E27FC236}">
                  <a16:creationId xmlns:a16="http://schemas.microsoft.com/office/drawing/2014/main" id="{F9F577DC-E391-4178-B17D-AAACF23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6" name="Oval 100">
              <a:extLst>
                <a:ext uri="{FF2B5EF4-FFF2-40B4-BE49-F238E27FC236}">
                  <a16:creationId xmlns:a16="http://schemas.microsoft.com/office/drawing/2014/main" id="{A3B857E9-6170-4E38-9613-23A38211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7" name="Oval 101">
              <a:extLst>
                <a:ext uri="{FF2B5EF4-FFF2-40B4-BE49-F238E27FC236}">
                  <a16:creationId xmlns:a16="http://schemas.microsoft.com/office/drawing/2014/main" id="{D771B646-D7AF-4E50-9572-FBE2EEC6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8" name="Oval 102">
              <a:extLst>
                <a:ext uri="{FF2B5EF4-FFF2-40B4-BE49-F238E27FC236}">
                  <a16:creationId xmlns:a16="http://schemas.microsoft.com/office/drawing/2014/main" id="{459E0421-CD7E-41DC-A3C6-52D6C89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9" name="Oval 103">
              <a:extLst>
                <a:ext uri="{FF2B5EF4-FFF2-40B4-BE49-F238E27FC236}">
                  <a16:creationId xmlns:a16="http://schemas.microsoft.com/office/drawing/2014/main" id="{6444FF8A-EEF4-4A60-8C44-8C643FBE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CE7775F9-7A26-4AE6-9B6C-024B1B1289A3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92075" y="92075"/>
            <a:ext cx="4759326" cy="4572000"/>
            <a:chOff x="0" y="0"/>
            <a:chExt cx="4756151" cy="4570413"/>
          </a:xfrm>
        </p:grpSpPr>
        <p:sp>
          <p:nvSpPr>
            <p:cNvPr id="3077" name="Freeform 51">
              <a:extLst>
                <a:ext uri="{FF2B5EF4-FFF2-40B4-BE49-F238E27FC236}">
                  <a16:creationId xmlns:a16="http://schemas.microsoft.com/office/drawing/2014/main" id="{1649F648-AA13-4EB0-A127-434E1BA8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52">
              <a:extLst>
                <a:ext uri="{FF2B5EF4-FFF2-40B4-BE49-F238E27FC236}">
                  <a16:creationId xmlns:a16="http://schemas.microsoft.com/office/drawing/2014/main" id="{78D52CD0-E29B-4CB6-BFC6-C2380A86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53">
              <a:extLst>
                <a:ext uri="{FF2B5EF4-FFF2-40B4-BE49-F238E27FC236}">
                  <a16:creationId xmlns:a16="http://schemas.microsoft.com/office/drawing/2014/main" id="{B2FB7AE9-A80F-4A06-8887-7AF3763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54">
              <a:extLst>
                <a:ext uri="{FF2B5EF4-FFF2-40B4-BE49-F238E27FC236}">
                  <a16:creationId xmlns:a16="http://schemas.microsoft.com/office/drawing/2014/main" id="{EB010C02-DD7D-4213-9646-F739C5C3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58">
              <a:extLst>
                <a:ext uri="{FF2B5EF4-FFF2-40B4-BE49-F238E27FC236}">
                  <a16:creationId xmlns:a16="http://schemas.microsoft.com/office/drawing/2014/main" id="{0682676B-CA96-4E29-BC0D-A1026720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9">
              <a:extLst>
                <a:ext uri="{FF2B5EF4-FFF2-40B4-BE49-F238E27FC236}">
                  <a16:creationId xmlns:a16="http://schemas.microsoft.com/office/drawing/2014/main" id="{AB3629FB-0728-436B-B1B9-82F77406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0">
              <a:extLst>
                <a:ext uri="{FF2B5EF4-FFF2-40B4-BE49-F238E27FC236}">
                  <a16:creationId xmlns:a16="http://schemas.microsoft.com/office/drawing/2014/main" id="{DAC1F715-19EA-4F48-8CB6-15734BCF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61">
              <a:extLst>
                <a:ext uri="{FF2B5EF4-FFF2-40B4-BE49-F238E27FC236}">
                  <a16:creationId xmlns:a16="http://schemas.microsoft.com/office/drawing/2014/main" id="{3EB9364C-9419-4D4E-822E-93F69AC6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2">
              <a:extLst>
                <a:ext uri="{FF2B5EF4-FFF2-40B4-BE49-F238E27FC236}">
                  <a16:creationId xmlns:a16="http://schemas.microsoft.com/office/drawing/2014/main" id="{6FE3C8F4-6524-4EB9-BAFD-B6F18DD3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63">
              <a:extLst>
                <a:ext uri="{FF2B5EF4-FFF2-40B4-BE49-F238E27FC236}">
                  <a16:creationId xmlns:a16="http://schemas.microsoft.com/office/drawing/2014/main" id="{272AFB81-B9AA-4025-A26E-924F561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64">
              <a:extLst>
                <a:ext uri="{FF2B5EF4-FFF2-40B4-BE49-F238E27FC236}">
                  <a16:creationId xmlns:a16="http://schemas.microsoft.com/office/drawing/2014/main" id="{93908EBC-8156-4F9C-8B71-190EBDA4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5">
              <a:extLst>
                <a:ext uri="{FF2B5EF4-FFF2-40B4-BE49-F238E27FC236}">
                  <a16:creationId xmlns:a16="http://schemas.microsoft.com/office/drawing/2014/main" id="{1A589E21-E9A0-4E15-B153-7057408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66">
              <a:extLst>
                <a:ext uri="{FF2B5EF4-FFF2-40B4-BE49-F238E27FC236}">
                  <a16:creationId xmlns:a16="http://schemas.microsoft.com/office/drawing/2014/main" id="{4567EAEF-97A9-44B2-A84B-95CC8ABA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67">
              <a:extLst>
                <a:ext uri="{FF2B5EF4-FFF2-40B4-BE49-F238E27FC236}">
                  <a16:creationId xmlns:a16="http://schemas.microsoft.com/office/drawing/2014/main" id="{AB988D13-A6BF-4CBA-8A38-27F1A2A7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68">
              <a:extLst>
                <a:ext uri="{FF2B5EF4-FFF2-40B4-BE49-F238E27FC236}">
                  <a16:creationId xmlns:a16="http://schemas.microsoft.com/office/drawing/2014/main" id="{BBC86BAA-5C4A-4503-9AEA-91AD3E46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69">
              <a:extLst>
                <a:ext uri="{FF2B5EF4-FFF2-40B4-BE49-F238E27FC236}">
                  <a16:creationId xmlns:a16="http://schemas.microsoft.com/office/drawing/2014/main" id="{584C0092-A35F-467B-9B36-27076EB0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0">
              <a:extLst>
                <a:ext uri="{FF2B5EF4-FFF2-40B4-BE49-F238E27FC236}">
                  <a16:creationId xmlns:a16="http://schemas.microsoft.com/office/drawing/2014/main" id="{763FC14A-CBF3-4CEC-BA40-280E695D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5">
              <a:extLst>
                <a:ext uri="{FF2B5EF4-FFF2-40B4-BE49-F238E27FC236}">
                  <a16:creationId xmlns:a16="http://schemas.microsoft.com/office/drawing/2014/main" id="{2A76FBE1-7D50-4360-A8BF-A561228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6">
              <a:extLst>
                <a:ext uri="{FF2B5EF4-FFF2-40B4-BE49-F238E27FC236}">
                  <a16:creationId xmlns:a16="http://schemas.microsoft.com/office/drawing/2014/main" id="{E0434994-9857-4DF7-85E8-E45C27B4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77">
              <a:extLst>
                <a:ext uri="{FF2B5EF4-FFF2-40B4-BE49-F238E27FC236}">
                  <a16:creationId xmlns:a16="http://schemas.microsoft.com/office/drawing/2014/main" id="{955EA466-049A-4B5A-8E4C-95FCD657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78">
              <a:extLst>
                <a:ext uri="{FF2B5EF4-FFF2-40B4-BE49-F238E27FC236}">
                  <a16:creationId xmlns:a16="http://schemas.microsoft.com/office/drawing/2014/main" id="{5F4D7753-9D34-4591-BB2B-E2A903B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82">
              <a:extLst>
                <a:ext uri="{FF2B5EF4-FFF2-40B4-BE49-F238E27FC236}">
                  <a16:creationId xmlns:a16="http://schemas.microsoft.com/office/drawing/2014/main" id="{2F4A1ABD-2C82-4CD4-BC61-F1B4A3E2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83">
              <a:extLst>
                <a:ext uri="{FF2B5EF4-FFF2-40B4-BE49-F238E27FC236}">
                  <a16:creationId xmlns:a16="http://schemas.microsoft.com/office/drawing/2014/main" id="{E9B33392-1FE5-4BCE-AAFC-3E84BF19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84">
              <a:extLst>
                <a:ext uri="{FF2B5EF4-FFF2-40B4-BE49-F238E27FC236}">
                  <a16:creationId xmlns:a16="http://schemas.microsoft.com/office/drawing/2014/main" id="{6491FCD2-E629-473A-B78F-549EA1C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85">
              <a:extLst>
                <a:ext uri="{FF2B5EF4-FFF2-40B4-BE49-F238E27FC236}">
                  <a16:creationId xmlns:a16="http://schemas.microsoft.com/office/drawing/2014/main" id="{C4FC33CB-7CFC-460C-9EEE-D99CDAD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6">
              <a:extLst>
                <a:ext uri="{FF2B5EF4-FFF2-40B4-BE49-F238E27FC236}">
                  <a16:creationId xmlns:a16="http://schemas.microsoft.com/office/drawing/2014/main" id="{2F153991-8F1E-4D9C-81E9-1B3B6E94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7">
              <a:extLst>
                <a:ext uri="{FF2B5EF4-FFF2-40B4-BE49-F238E27FC236}">
                  <a16:creationId xmlns:a16="http://schemas.microsoft.com/office/drawing/2014/main" id="{46A3DEFE-942E-4110-A5E5-6B37794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8">
              <a:extLst>
                <a:ext uri="{FF2B5EF4-FFF2-40B4-BE49-F238E27FC236}">
                  <a16:creationId xmlns:a16="http://schemas.microsoft.com/office/drawing/2014/main" id="{2C64BB60-DE3F-4E4E-8883-6A3658FC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9">
              <a:extLst>
                <a:ext uri="{FF2B5EF4-FFF2-40B4-BE49-F238E27FC236}">
                  <a16:creationId xmlns:a16="http://schemas.microsoft.com/office/drawing/2014/main" id="{4117CFEA-04DB-46DC-95D4-60F629D6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0">
              <a:extLst>
                <a:ext uri="{FF2B5EF4-FFF2-40B4-BE49-F238E27FC236}">
                  <a16:creationId xmlns:a16="http://schemas.microsoft.com/office/drawing/2014/main" id="{ED71EA95-7FB6-4D57-B8A3-1EF4D70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1">
              <a:extLst>
                <a:ext uri="{FF2B5EF4-FFF2-40B4-BE49-F238E27FC236}">
                  <a16:creationId xmlns:a16="http://schemas.microsoft.com/office/drawing/2014/main" id="{ADB449C4-F902-41E6-A68B-8FD48DB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2">
              <a:extLst>
                <a:ext uri="{FF2B5EF4-FFF2-40B4-BE49-F238E27FC236}">
                  <a16:creationId xmlns:a16="http://schemas.microsoft.com/office/drawing/2014/main" id="{67C07E4A-182F-4104-8345-94804EA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3">
              <a:extLst>
                <a:ext uri="{FF2B5EF4-FFF2-40B4-BE49-F238E27FC236}">
                  <a16:creationId xmlns:a16="http://schemas.microsoft.com/office/drawing/2014/main" id="{0A278850-D82D-46D7-B50F-8096393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94">
              <a:extLst>
                <a:ext uri="{FF2B5EF4-FFF2-40B4-BE49-F238E27FC236}">
                  <a16:creationId xmlns:a16="http://schemas.microsoft.com/office/drawing/2014/main" id="{7D02A5DF-D63F-45CB-AC04-13320D43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Oval 104">
              <a:extLst>
                <a:ext uri="{FF2B5EF4-FFF2-40B4-BE49-F238E27FC236}">
                  <a16:creationId xmlns:a16="http://schemas.microsoft.com/office/drawing/2014/main" id="{966E619A-AFA4-4E90-B492-2AAB8784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2" name="Oval 105">
              <a:extLst>
                <a:ext uri="{FF2B5EF4-FFF2-40B4-BE49-F238E27FC236}">
                  <a16:creationId xmlns:a16="http://schemas.microsoft.com/office/drawing/2014/main" id="{01191A47-C347-4418-9171-44448562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3" name="Oval 106">
              <a:extLst>
                <a:ext uri="{FF2B5EF4-FFF2-40B4-BE49-F238E27FC236}">
                  <a16:creationId xmlns:a16="http://schemas.microsoft.com/office/drawing/2014/main" id="{FC0E2F77-0F7E-472A-84E8-961C4969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4" name="Oval 107">
              <a:extLst>
                <a:ext uri="{FF2B5EF4-FFF2-40B4-BE49-F238E27FC236}">
                  <a16:creationId xmlns:a16="http://schemas.microsoft.com/office/drawing/2014/main" id="{81973AA0-BF4D-4EA5-B343-75E7D241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5" name="Oval 108">
              <a:extLst>
                <a:ext uri="{FF2B5EF4-FFF2-40B4-BE49-F238E27FC236}">
                  <a16:creationId xmlns:a16="http://schemas.microsoft.com/office/drawing/2014/main" id="{93C15916-43CC-4D99-B25E-6E693515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6" name="Oval 109">
              <a:extLst>
                <a:ext uri="{FF2B5EF4-FFF2-40B4-BE49-F238E27FC236}">
                  <a16:creationId xmlns:a16="http://schemas.microsoft.com/office/drawing/2014/main" id="{864A4FC6-79CA-4508-85B2-3750E167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7" name="Oval 110">
              <a:extLst>
                <a:ext uri="{FF2B5EF4-FFF2-40B4-BE49-F238E27FC236}">
                  <a16:creationId xmlns:a16="http://schemas.microsoft.com/office/drawing/2014/main" id="{C0E8BE43-163F-414D-A02A-0D7E8056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8" name="Oval 111">
              <a:extLst>
                <a:ext uri="{FF2B5EF4-FFF2-40B4-BE49-F238E27FC236}">
                  <a16:creationId xmlns:a16="http://schemas.microsoft.com/office/drawing/2014/main" id="{18FDA9F7-8649-440F-8300-F67D8D74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217" name="文本框 2">
            <a:extLst>
              <a:ext uri="{FF2B5EF4-FFF2-40B4-BE49-F238E27FC236}">
                <a16:creationId xmlns:a16="http://schemas.microsoft.com/office/drawing/2014/main" id="{B86FD880-DEB2-45E3-B1C7-4EA613E9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630488"/>
            <a:ext cx="48847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</a:rPr>
              <a:t>PART 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sym typeface="宋体" panose="02010600030101010101" pitchFamily="2" charset="-122"/>
              </a:rPr>
              <a:t>模型介绍</a:t>
            </a:r>
          </a:p>
        </p:txBody>
      </p:sp>
    </p:spTree>
    <p:extLst>
      <p:ext uri="{BB962C8B-B14F-4D97-AF65-F5344CB8AC3E}">
        <p14:creationId xmlns:p14="http://schemas.microsoft.com/office/powerpoint/2010/main" val="39626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65E3985-9A4E-448C-B553-29E1281699B9}"/>
              </a:ext>
            </a:extLst>
          </p:cNvPr>
          <p:cNvSpPr txBox="1"/>
          <p:nvPr/>
        </p:nvSpPr>
        <p:spPr>
          <a:xfrm>
            <a:off x="2017335" y="1809751"/>
            <a:ext cx="243211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输入</a:t>
            </a:r>
            <a:r>
              <a:rPr lang="zh-CN" altLang="en-US" dirty="0"/>
              <a:t>：一张人脸图像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输出</a:t>
            </a:r>
            <a:r>
              <a:rPr lang="zh-CN" altLang="en-US" dirty="0"/>
              <a:t>：该照片的主人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EF3BB-7850-427D-B4A4-8E17A470D4E1}"/>
              </a:ext>
            </a:extLst>
          </p:cNvPr>
          <p:cNvSpPr txBox="1"/>
          <p:nvPr/>
        </p:nvSpPr>
        <p:spPr>
          <a:xfrm>
            <a:off x="2139885" y="725169"/>
            <a:ext cx="183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任务分析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C79060-C74A-4B45-8DEF-1D4BA850C7B5}"/>
              </a:ext>
            </a:extLst>
          </p:cNvPr>
          <p:cNvSpPr txBox="1"/>
          <p:nvPr/>
        </p:nvSpPr>
        <p:spPr>
          <a:xfrm>
            <a:off x="2017335" y="2941163"/>
            <a:ext cx="397811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特征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基于图片的多分类任务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图片比文本更复杂，且样本数量少，容易过拟合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A5374D-C450-4594-91C3-1A6090BFB827}"/>
              </a:ext>
            </a:extLst>
          </p:cNvPr>
          <p:cNvSpPr txBox="1"/>
          <p:nvPr/>
        </p:nvSpPr>
        <p:spPr>
          <a:xfrm>
            <a:off x="6513922" y="1712767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方法概述：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9B987E-817D-4DFD-A65B-78C8B1502280}"/>
              </a:ext>
            </a:extLst>
          </p:cNvPr>
          <p:cNvSpPr txBox="1"/>
          <p:nvPr/>
        </p:nvSpPr>
        <p:spPr>
          <a:xfrm>
            <a:off x="6996422" y="2274849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LBP</a:t>
            </a:r>
            <a:r>
              <a:rPr lang="zh-CN" altLang="en-US" dirty="0"/>
              <a:t>算子提取图片特征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AB02F-C16B-4139-BBB5-5EF0FF1B4E2D}"/>
              </a:ext>
            </a:extLst>
          </p:cNvPr>
          <p:cNvSpPr txBox="1"/>
          <p:nvPr/>
        </p:nvSpPr>
        <p:spPr>
          <a:xfrm>
            <a:off x="7833674" y="2982454"/>
            <a:ext cx="14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B199D4-3887-4CB7-B655-719072EEC322}"/>
              </a:ext>
            </a:extLst>
          </p:cNvPr>
          <p:cNvSpPr txBox="1"/>
          <p:nvPr/>
        </p:nvSpPr>
        <p:spPr>
          <a:xfrm>
            <a:off x="6759019" y="3893270"/>
            <a:ext cx="14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551951-6E93-413A-B5A1-A74C5E4FF772}"/>
              </a:ext>
            </a:extLst>
          </p:cNvPr>
          <p:cNvSpPr txBox="1"/>
          <p:nvPr/>
        </p:nvSpPr>
        <p:spPr>
          <a:xfrm>
            <a:off x="9431519" y="3877101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DE9A22-4A73-4DF6-BAA3-3FD581B8953D}"/>
              </a:ext>
            </a:extLst>
          </p:cNvPr>
          <p:cNvSpPr txBox="1"/>
          <p:nvPr/>
        </p:nvSpPr>
        <p:spPr>
          <a:xfrm>
            <a:off x="6872140" y="4922363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C5B74B5-6FA0-4A73-B544-26A4797595B6}"/>
              </a:ext>
            </a:extLst>
          </p:cNvPr>
          <p:cNvSpPr txBox="1"/>
          <p:nvPr/>
        </p:nvSpPr>
        <p:spPr>
          <a:xfrm>
            <a:off x="9431519" y="4905081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5EBC66-4224-4E02-ABDA-D04E71E18624}"/>
              </a:ext>
            </a:extLst>
          </p:cNvPr>
          <p:cNvCxnSpPr>
            <a:cxnSpLocks/>
          </p:cNvCxnSpPr>
          <p:nvPr/>
        </p:nvCxnSpPr>
        <p:spPr>
          <a:xfrm flipH="1">
            <a:off x="7315201" y="3351786"/>
            <a:ext cx="1074655" cy="54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5CE32E-B3BF-4DC4-BB8A-A50AB26E5754}"/>
              </a:ext>
            </a:extLst>
          </p:cNvPr>
          <p:cNvCxnSpPr>
            <a:cxnSpLocks/>
          </p:cNvCxnSpPr>
          <p:nvPr/>
        </p:nvCxnSpPr>
        <p:spPr>
          <a:xfrm>
            <a:off x="8389856" y="3362555"/>
            <a:ext cx="1131216" cy="5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FDD72D-EE98-4673-9A5F-7E5146C92D08}"/>
              </a:ext>
            </a:extLst>
          </p:cNvPr>
          <p:cNvCxnSpPr/>
          <p:nvPr/>
        </p:nvCxnSpPr>
        <p:spPr>
          <a:xfrm>
            <a:off x="7315201" y="4262602"/>
            <a:ext cx="0" cy="6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6BF305-87C9-465E-8CC7-8D388A1EF81B}"/>
              </a:ext>
            </a:extLst>
          </p:cNvPr>
          <p:cNvCxnSpPr/>
          <p:nvPr/>
        </p:nvCxnSpPr>
        <p:spPr>
          <a:xfrm>
            <a:off x="9803876" y="4262602"/>
            <a:ext cx="0" cy="6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EABA5F-56F4-4947-A473-5A74C0DE7233}"/>
              </a:ext>
            </a:extLst>
          </p:cNvPr>
          <p:cNvCxnSpPr/>
          <p:nvPr/>
        </p:nvCxnSpPr>
        <p:spPr>
          <a:xfrm>
            <a:off x="8408710" y="2644181"/>
            <a:ext cx="0" cy="33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1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99BC37E-C292-4D13-A158-BC5EAA0F49CA}"/>
              </a:ext>
            </a:extLst>
          </p:cNvPr>
          <p:cNvSpPr txBox="1"/>
          <p:nvPr/>
        </p:nvSpPr>
        <p:spPr>
          <a:xfrm>
            <a:off x="2102177" y="583518"/>
            <a:ext cx="226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LBP</a:t>
            </a:r>
            <a:r>
              <a:rPr lang="zh-CN" altLang="en-US" sz="2400" b="1" dirty="0"/>
              <a:t>算子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701B47-8EA5-4033-A6F0-86ED3DC48448}"/>
              </a:ext>
            </a:extLst>
          </p:cNvPr>
          <p:cNvSpPr txBox="1"/>
          <p:nvPr/>
        </p:nvSpPr>
        <p:spPr>
          <a:xfrm>
            <a:off x="1047324" y="2102739"/>
            <a:ext cx="390814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目的：提取图片局部纹理特征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优点：旋转不变性、灰度不变性</a:t>
            </a:r>
            <a:endParaRPr lang="en-US" altLang="zh-CN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B7E7401-EC61-4ABA-A6D3-A1BC1E3DBEAA}"/>
              </a:ext>
            </a:extLst>
          </p:cNvPr>
          <p:cNvGrpSpPr/>
          <p:nvPr/>
        </p:nvGrpSpPr>
        <p:grpSpPr>
          <a:xfrm>
            <a:off x="3458950" y="4415492"/>
            <a:ext cx="5125272" cy="1613044"/>
            <a:chOff x="0" y="0"/>
            <a:chExt cx="2910218" cy="845820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FDAA4484-2A8F-4377-BE68-D121F337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9610" cy="84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9259E48A-038F-480C-BD03-04E192AB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252" y="0"/>
              <a:ext cx="704215" cy="845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7FAE91C8-518B-421D-A8C2-81F842CA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433" y="0"/>
              <a:ext cx="695960" cy="845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27A06D5D-3C65-4805-9DBF-214C50D7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418" y="0"/>
              <a:ext cx="685800" cy="8458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797F16F-378F-474A-8E4B-56ABDF06B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31" y="1530759"/>
            <a:ext cx="5952381" cy="23619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92880F-920C-4FCD-B231-BDB4E3E0C93D}"/>
              </a:ext>
            </a:extLst>
          </p:cNvPr>
          <p:cNvSpPr txBox="1"/>
          <p:nvPr/>
        </p:nvSpPr>
        <p:spPr>
          <a:xfrm>
            <a:off x="4801547" y="6228876"/>
            <a:ext cx="238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LBP</a:t>
            </a:r>
            <a:r>
              <a:rPr lang="zh-CN" altLang="en-US" dirty="0"/>
              <a:t>特征可视化结果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A067B2-CFD5-49EB-92CD-0BD45A97156E}"/>
              </a:ext>
            </a:extLst>
          </p:cNvPr>
          <p:cNvSpPr txBox="1"/>
          <p:nvPr/>
        </p:nvSpPr>
        <p:spPr>
          <a:xfrm>
            <a:off x="7920361" y="3843924"/>
            <a:ext cx="20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圆形</a:t>
            </a:r>
            <a:r>
              <a:rPr lang="en-US" altLang="zh-CN" dirty="0"/>
              <a:t>LBP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317375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B6DD067-4ADD-468F-8A02-9FF40163655B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418387" y="2035176"/>
            <a:ext cx="4545013" cy="5110162"/>
            <a:chOff x="0" y="0"/>
            <a:chExt cx="4570414" cy="5137881"/>
          </a:xfrm>
        </p:grpSpPr>
        <p:sp>
          <p:nvSpPr>
            <p:cNvPr id="3119" name="Freeform 5">
              <a:extLst>
                <a:ext uri="{FF2B5EF4-FFF2-40B4-BE49-F238E27FC236}">
                  <a16:creationId xmlns:a16="http://schemas.microsoft.com/office/drawing/2014/main" id="{C2D64B54-3792-4B1C-9945-2EF11CCB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6">
              <a:extLst>
                <a:ext uri="{FF2B5EF4-FFF2-40B4-BE49-F238E27FC236}">
                  <a16:creationId xmlns:a16="http://schemas.microsoft.com/office/drawing/2014/main" id="{B814CBDC-326B-4E5C-876B-C73D6D99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7">
              <a:extLst>
                <a:ext uri="{FF2B5EF4-FFF2-40B4-BE49-F238E27FC236}">
                  <a16:creationId xmlns:a16="http://schemas.microsoft.com/office/drawing/2014/main" id="{9EB2AC34-6DD3-4F59-A3A3-94D0162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">
              <a:extLst>
                <a:ext uri="{FF2B5EF4-FFF2-40B4-BE49-F238E27FC236}">
                  <a16:creationId xmlns:a16="http://schemas.microsoft.com/office/drawing/2014/main" id="{9EDD4805-336C-4C94-B0E8-AC0713B8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9">
              <a:extLst>
                <a:ext uri="{FF2B5EF4-FFF2-40B4-BE49-F238E27FC236}">
                  <a16:creationId xmlns:a16="http://schemas.microsoft.com/office/drawing/2014/main" id="{0C1BC7DA-3744-4B0C-B7BC-F10F1B55A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10">
              <a:extLst>
                <a:ext uri="{FF2B5EF4-FFF2-40B4-BE49-F238E27FC236}">
                  <a16:creationId xmlns:a16="http://schemas.microsoft.com/office/drawing/2014/main" id="{7CFB3EA9-469A-45CC-826E-25EB49A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11">
              <a:extLst>
                <a:ext uri="{FF2B5EF4-FFF2-40B4-BE49-F238E27FC236}">
                  <a16:creationId xmlns:a16="http://schemas.microsoft.com/office/drawing/2014/main" id="{C9564F59-AA7D-4723-92D2-6341C2EF5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12">
              <a:extLst>
                <a:ext uri="{FF2B5EF4-FFF2-40B4-BE49-F238E27FC236}">
                  <a16:creationId xmlns:a16="http://schemas.microsoft.com/office/drawing/2014/main" id="{6A6FDBC1-94D3-4A53-A7AD-F1EE371A0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13">
              <a:extLst>
                <a:ext uri="{FF2B5EF4-FFF2-40B4-BE49-F238E27FC236}">
                  <a16:creationId xmlns:a16="http://schemas.microsoft.com/office/drawing/2014/main" id="{6AE5C8B8-AEA6-42C0-A799-5A6E5868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14">
              <a:extLst>
                <a:ext uri="{FF2B5EF4-FFF2-40B4-BE49-F238E27FC236}">
                  <a16:creationId xmlns:a16="http://schemas.microsoft.com/office/drawing/2014/main" id="{720A380D-192D-47FC-B833-6B4D9BCF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5">
              <a:extLst>
                <a:ext uri="{FF2B5EF4-FFF2-40B4-BE49-F238E27FC236}">
                  <a16:creationId xmlns:a16="http://schemas.microsoft.com/office/drawing/2014/main" id="{FCBF6A89-FFB6-46A0-9FD9-58CB1C86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6">
              <a:extLst>
                <a:ext uri="{FF2B5EF4-FFF2-40B4-BE49-F238E27FC236}">
                  <a16:creationId xmlns:a16="http://schemas.microsoft.com/office/drawing/2014/main" id="{44F828EC-9990-4DE6-8382-D390D7C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7">
              <a:extLst>
                <a:ext uri="{FF2B5EF4-FFF2-40B4-BE49-F238E27FC236}">
                  <a16:creationId xmlns:a16="http://schemas.microsoft.com/office/drawing/2014/main" id="{0474C310-85EF-4A94-8334-C3B89C05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8">
              <a:extLst>
                <a:ext uri="{FF2B5EF4-FFF2-40B4-BE49-F238E27FC236}">
                  <a16:creationId xmlns:a16="http://schemas.microsoft.com/office/drawing/2014/main" id="{0316D62D-67BA-4689-9434-907BDB33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21">
              <a:extLst>
                <a:ext uri="{FF2B5EF4-FFF2-40B4-BE49-F238E27FC236}">
                  <a16:creationId xmlns:a16="http://schemas.microsoft.com/office/drawing/2014/main" id="{45FCB7B9-3C20-4C00-8BA0-3CDC1AE8E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22">
              <a:extLst>
                <a:ext uri="{FF2B5EF4-FFF2-40B4-BE49-F238E27FC236}">
                  <a16:creationId xmlns:a16="http://schemas.microsoft.com/office/drawing/2014/main" id="{CFA6B0A4-F0F8-43A1-AA1E-A0796EFD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23">
              <a:extLst>
                <a:ext uri="{FF2B5EF4-FFF2-40B4-BE49-F238E27FC236}">
                  <a16:creationId xmlns:a16="http://schemas.microsoft.com/office/drawing/2014/main" id="{EF9EA83C-A3D1-4F93-9DC5-779C5B7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24">
              <a:extLst>
                <a:ext uri="{FF2B5EF4-FFF2-40B4-BE49-F238E27FC236}">
                  <a16:creationId xmlns:a16="http://schemas.microsoft.com/office/drawing/2014/main" id="{F8285380-9E63-4894-B689-1F8082CA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5">
              <a:extLst>
                <a:ext uri="{FF2B5EF4-FFF2-40B4-BE49-F238E27FC236}">
                  <a16:creationId xmlns:a16="http://schemas.microsoft.com/office/drawing/2014/main" id="{AC5E7FA8-8435-42DE-AC3D-F672CB26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6">
              <a:extLst>
                <a:ext uri="{FF2B5EF4-FFF2-40B4-BE49-F238E27FC236}">
                  <a16:creationId xmlns:a16="http://schemas.microsoft.com/office/drawing/2014/main" id="{5380DF38-EE17-47F8-BA5F-B1F52F7DB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7">
              <a:extLst>
                <a:ext uri="{FF2B5EF4-FFF2-40B4-BE49-F238E27FC236}">
                  <a16:creationId xmlns:a16="http://schemas.microsoft.com/office/drawing/2014/main" id="{FB17FB1A-931B-418F-95FD-BB73AD9B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8">
              <a:extLst>
                <a:ext uri="{FF2B5EF4-FFF2-40B4-BE49-F238E27FC236}">
                  <a16:creationId xmlns:a16="http://schemas.microsoft.com/office/drawing/2014/main" id="{57DD30A9-456E-44B6-805A-B0AA6990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29">
              <a:extLst>
                <a:ext uri="{FF2B5EF4-FFF2-40B4-BE49-F238E27FC236}">
                  <a16:creationId xmlns:a16="http://schemas.microsoft.com/office/drawing/2014/main" id="{24EEBFD0-C291-44AC-9319-4A26458A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30">
              <a:extLst>
                <a:ext uri="{FF2B5EF4-FFF2-40B4-BE49-F238E27FC236}">
                  <a16:creationId xmlns:a16="http://schemas.microsoft.com/office/drawing/2014/main" id="{7185FF77-2134-412D-A430-FE7F4585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31">
              <a:extLst>
                <a:ext uri="{FF2B5EF4-FFF2-40B4-BE49-F238E27FC236}">
                  <a16:creationId xmlns:a16="http://schemas.microsoft.com/office/drawing/2014/main" id="{D88B1C7D-F46F-4E6F-9299-DB545035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32">
              <a:extLst>
                <a:ext uri="{FF2B5EF4-FFF2-40B4-BE49-F238E27FC236}">
                  <a16:creationId xmlns:a16="http://schemas.microsoft.com/office/drawing/2014/main" id="{AD67D2BF-B7B3-4C76-AD46-425ADEC6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33">
              <a:extLst>
                <a:ext uri="{FF2B5EF4-FFF2-40B4-BE49-F238E27FC236}">
                  <a16:creationId xmlns:a16="http://schemas.microsoft.com/office/drawing/2014/main" id="{6BCCA7F7-A714-474F-9093-54740232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34">
              <a:extLst>
                <a:ext uri="{FF2B5EF4-FFF2-40B4-BE49-F238E27FC236}">
                  <a16:creationId xmlns:a16="http://schemas.microsoft.com/office/drawing/2014/main" id="{743E4A47-3F51-450A-8943-EB5EBD5A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35">
              <a:extLst>
                <a:ext uri="{FF2B5EF4-FFF2-40B4-BE49-F238E27FC236}">
                  <a16:creationId xmlns:a16="http://schemas.microsoft.com/office/drawing/2014/main" id="{6067BFD6-2E94-439F-AAFB-753AF326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36">
              <a:extLst>
                <a:ext uri="{FF2B5EF4-FFF2-40B4-BE49-F238E27FC236}">
                  <a16:creationId xmlns:a16="http://schemas.microsoft.com/office/drawing/2014/main" id="{BFEE5460-E762-48B9-AE0A-5ACF3570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37">
              <a:extLst>
                <a:ext uri="{FF2B5EF4-FFF2-40B4-BE49-F238E27FC236}">
                  <a16:creationId xmlns:a16="http://schemas.microsoft.com/office/drawing/2014/main" id="{6186AD8D-C776-43EA-9EB9-92F152B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38">
              <a:extLst>
                <a:ext uri="{FF2B5EF4-FFF2-40B4-BE49-F238E27FC236}">
                  <a16:creationId xmlns:a16="http://schemas.microsoft.com/office/drawing/2014/main" id="{BC5DE7C1-EBD5-49C3-B260-67FD710C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39">
              <a:extLst>
                <a:ext uri="{FF2B5EF4-FFF2-40B4-BE49-F238E27FC236}">
                  <a16:creationId xmlns:a16="http://schemas.microsoft.com/office/drawing/2014/main" id="{CD06E256-19AF-4D52-9BDB-5FE5C5DA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40">
              <a:extLst>
                <a:ext uri="{FF2B5EF4-FFF2-40B4-BE49-F238E27FC236}">
                  <a16:creationId xmlns:a16="http://schemas.microsoft.com/office/drawing/2014/main" id="{80A8AE23-761B-444C-A5E0-E540609C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43">
              <a:extLst>
                <a:ext uri="{FF2B5EF4-FFF2-40B4-BE49-F238E27FC236}">
                  <a16:creationId xmlns:a16="http://schemas.microsoft.com/office/drawing/2014/main" id="{9A357C84-9D75-414C-B5D3-6FA80EC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44">
              <a:extLst>
                <a:ext uri="{FF2B5EF4-FFF2-40B4-BE49-F238E27FC236}">
                  <a16:creationId xmlns:a16="http://schemas.microsoft.com/office/drawing/2014/main" id="{7C8C42C1-6888-4705-B035-D8F756D1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45">
              <a:extLst>
                <a:ext uri="{FF2B5EF4-FFF2-40B4-BE49-F238E27FC236}">
                  <a16:creationId xmlns:a16="http://schemas.microsoft.com/office/drawing/2014/main" id="{B1E6AF2B-C34B-4AB2-B96C-512B0E62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46">
              <a:extLst>
                <a:ext uri="{FF2B5EF4-FFF2-40B4-BE49-F238E27FC236}">
                  <a16:creationId xmlns:a16="http://schemas.microsoft.com/office/drawing/2014/main" id="{DB142E31-69D6-41D3-94F1-FA406F295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47">
              <a:extLst>
                <a:ext uri="{FF2B5EF4-FFF2-40B4-BE49-F238E27FC236}">
                  <a16:creationId xmlns:a16="http://schemas.microsoft.com/office/drawing/2014/main" id="{985940C6-D1D0-4D21-B7FD-BA090181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48">
              <a:extLst>
                <a:ext uri="{FF2B5EF4-FFF2-40B4-BE49-F238E27FC236}">
                  <a16:creationId xmlns:a16="http://schemas.microsoft.com/office/drawing/2014/main" id="{A97BF218-D46F-4107-B8F4-EC46B754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71">
              <a:extLst>
                <a:ext uri="{FF2B5EF4-FFF2-40B4-BE49-F238E27FC236}">
                  <a16:creationId xmlns:a16="http://schemas.microsoft.com/office/drawing/2014/main" id="{92C09B05-E5A3-45EC-A3E6-1282D1E9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72">
              <a:extLst>
                <a:ext uri="{FF2B5EF4-FFF2-40B4-BE49-F238E27FC236}">
                  <a16:creationId xmlns:a16="http://schemas.microsoft.com/office/drawing/2014/main" id="{825E0830-1D00-4D6C-B032-99884340E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Oval 95">
              <a:extLst>
                <a:ext uri="{FF2B5EF4-FFF2-40B4-BE49-F238E27FC236}">
                  <a16:creationId xmlns:a16="http://schemas.microsoft.com/office/drawing/2014/main" id="{70446C92-3FD8-4CA9-A5E0-6A489866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2" name="Oval 96">
              <a:extLst>
                <a:ext uri="{FF2B5EF4-FFF2-40B4-BE49-F238E27FC236}">
                  <a16:creationId xmlns:a16="http://schemas.microsoft.com/office/drawing/2014/main" id="{551E8BAC-9FE4-4D05-AE38-FB14911E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3" name="Oval 97">
              <a:extLst>
                <a:ext uri="{FF2B5EF4-FFF2-40B4-BE49-F238E27FC236}">
                  <a16:creationId xmlns:a16="http://schemas.microsoft.com/office/drawing/2014/main" id="{5A9560D0-D73A-46A4-A59C-43D52C06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4" name="Oval 98">
              <a:extLst>
                <a:ext uri="{FF2B5EF4-FFF2-40B4-BE49-F238E27FC236}">
                  <a16:creationId xmlns:a16="http://schemas.microsoft.com/office/drawing/2014/main" id="{BEAE103F-DA78-411B-824E-5907FDA7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5" name="Oval 99">
              <a:extLst>
                <a:ext uri="{FF2B5EF4-FFF2-40B4-BE49-F238E27FC236}">
                  <a16:creationId xmlns:a16="http://schemas.microsoft.com/office/drawing/2014/main" id="{F9F577DC-E391-4178-B17D-AAACF23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6" name="Oval 100">
              <a:extLst>
                <a:ext uri="{FF2B5EF4-FFF2-40B4-BE49-F238E27FC236}">
                  <a16:creationId xmlns:a16="http://schemas.microsoft.com/office/drawing/2014/main" id="{A3B857E9-6170-4E38-9613-23A38211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7" name="Oval 101">
              <a:extLst>
                <a:ext uri="{FF2B5EF4-FFF2-40B4-BE49-F238E27FC236}">
                  <a16:creationId xmlns:a16="http://schemas.microsoft.com/office/drawing/2014/main" id="{D771B646-D7AF-4E50-9572-FBE2EEC61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8" name="Oval 102">
              <a:extLst>
                <a:ext uri="{FF2B5EF4-FFF2-40B4-BE49-F238E27FC236}">
                  <a16:creationId xmlns:a16="http://schemas.microsoft.com/office/drawing/2014/main" id="{459E0421-CD7E-41DC-A3C6-52D6C891E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69" name="Oval 103">
              <a:extLst>
                <a:ext uri="{FF2B5EF4-FFF2-40B4-BE49-F238E27FC236}">
                  <a16:creationId xmlns:a16="http://schemas.microsoft.com/office/drawing/2014/main" id="{6444FF8A-EEF4-4A60-8C44-8C643FBE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CE7775F9-7A26-4AE6-9B6C-024B1B1289A3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92075" y="92075"/>
            <a:ext cx="4759326" cy="4572000"/>
            <a:chOff x="0" y="0"/>
            <a:chExt cx="4756151" cy="4570413"/>
          </a:xfrm>
        </p:grpSpPr>
        <p:sp>
          <p:nvSpPr>
            <p:cNvPr id="3077" name="Freeform 51">
              <a:extLst>
                <a:ext uri="{FF2B5EF4-FFF2-40B4-BE49-F238E27FC236}">
                  <a16:creationId xmlns:a16="http://schemas.microsoft.com/office/drawing/2014/main" id="{1649F648-AA13-4EB0-A127-434E1BA8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52">
              <a:extLst>
                <a:ext uri="{FF2B5EF4-FFF2-40B4-BE49-F238E27FC236}">
                  <a16:creationId xmlns:a16="http://schemas.microsoft.com/office/drawing/2014/main" id="{78D52CD0-E29B-4CB6-BFC6-C2380A86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53">
              <a:extLst>
                <a:ext uri="{FF2B5EF4-FFF2-40B4-BE49-F238E27FC236}">
                  <a16:creationId xmlns:a16="http://schemas.microsoft.com/office/drawing/2014/main" id="{B2FB7AE9-A80F-4A06-8887-7AF37631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54">
              <a:extLst>
                <a:ext uri="{FF2B5EF4-FFF2-40B4-BE49-F238E27FC236}">
                  <a16:creationId xmlns:a16="http://schemas.microsoft.com/office/drawing/2014/main" id="{EB010C02-DD7D-4213-9646-F739C5C33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58">
              <a:extLst>
                <a:ext uri="{FF2B5EF4-FFF2-40B4-BE49-F238E27FC236}">
                  <a16:creationId xmlns:a16="http://schemas.microsoft.com/office/drawing/2014/main" id="{0682676B-CA96-4E29-BC0D-A1026720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9">
              <a:extLst>
                <a:ext uri="{FF2B5EF4-FFF2-40B4-BE49-F238E27FC236}">
                  <a16:creationId xmlns:a16="http://schemas.microsoft.com/office/drawing/2014/main" id="{AB3629FB-0728-436B-B1B9-82F77406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0">
              <a:extLst>
                <a:ext uri="{FF2B5EF4-FFF2-40B4-BE49-F238E27FC236}">
                  <a16:creationId xmlns:a16="http://schemas.microsoft.com/office/drawing/2014/main" id="{DAC1F715-19EA-4F48-8CB6-15734BCF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61">
              <a:extLst>
                <a:ext uri="{FF2B5EF4-FFF2-40B4-BE49-F238E27FC236}">
                  <a16:creationId xmlns:a16="http://schemas.microsoft.com/office/drawing/2014/main" id="{3EB9364C-9419-4D4E-822E-93F69AC6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2">
              <a:extLst>
                <a:ext uri="{FF2B5EF4-FFF2-40B4-BE49-F238E27FC236}">
                  <a16:creationId xmlns:a16="http://schemas.microsoft.com/office/drawing/2014/main" id="{6FE3C8F4-6524-4EB9-BAFD-B6F18DD3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63">
              <a:extLst>
                <a:ext uri="{FF2B5EF4-FFF2-40B4-BE49-F238E27FC236}">
                  <a16:creationId xmlns:a16="http://schemas.microsoft.com/office/drawing/2014/main" id="{272AFB81-B9AA-4025-A26E-924F5619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64">
              <a:extLst>
                <a:ext uri="{FF2B5EF4-FFF2-40B4-BE49-F238E27FC236}">
                  <a16:creationId xmlns:a16="http://schemas.microsoft.com/office/drawing/2014/main" id="{93908EBC-8156-4F9C-8B71-190EBDA4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65">
              <a:extLst>
                <a:ext uri="{FF2B5EF4-FFF2-40B4-BE49-F238E27FC236}">
                  <a16:creationId xmlns:a16="http://schemas.microsoft.com/office/drawing/2014/main" id="{1A589E21-E9A0-4E15-B153-7057408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66">
              <a:extLst>
                <a:ext uri="{FF2B5EF4-FFF2-40B4-BE49-F238E27FC236}">
                  <a16:creationId xmlns:a16="http://schemas.microsoft.com/office/drawing/2014/main" id="{4567EAEF-97A9-44B2-A84B-95CC8ABA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67">
              <a:extLst>
                <a:ext uri="{FF2B5EF4-FFF2-40B4-BE49-F238E27FC236}">
                  <a16:creationId xmlns:a16="http://schemas.microsoft.com/office/drawing/2014/main" id="{AB988D13-A6BF-4CBA-8A38-27F1A2A7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68">
              <a:extLst>
                <a:ext uri="{FF2B5EF4-FFF2-40B4-BE49-F238E27FC236}">
                  <a16:creationId xmlns:a16="http://schemas.microsoft.com/office/drawing/2014/main" id="{BBC86BAA-5C4A-4503-9AEA-91AD3E460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69">
              <a:extLst>
                <a:ext uri="{FF2B5EF4-FFF2-40B4-BE49-F238E27FC236}">
                  <a16:creationId xmlns:a16="http://schemas.microsoft.com/office/drawing/2014/main" id="{584C0092-A35F-467B-9B36-27076EB0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0">
              <a:extLst>
                <a:ext uri="{FF2B5EF4-FFF2-40B4-BE49-F238E27FC236}">
                  <a16:creationId xmlns:a16="http://schemas.microsoft.com/office/drawing/2014/main" id="{763FC14A-CBF3-4CEC-BA40-280E695D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5">
              <a:extLst>
                <a:ext uri="{FF2B5EF4-FFF2-40B4-BE49-F238E27FC236}">
                  <a16:creationId xmlns:a16="http://schemas.microsoft.com/office/drawing/2014/main" id="{2A76FBE1-7D50-4360-A8BF-A5612287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6">
              <a:extLst>
                <a:ext uri="{FF2B5EF4-FFF2-40B4-BE49-F238E27FC236}">
                  <a16:creationId xmlns:a16="http://schemas.microsoft.com/office/drawing/2014/main" id="{E0434994-9857-4DF7-85E8-E45C27B4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77">
              <a:extLst>
                <a:ext uri="{FF2B5EF4-FFF2-40B4-BE49-F238E27FC236}">
                  <a16:creationId xmlns:a16="http://schemas.microsoft.com/office/drawing/2014/main" id="{955EA466-049A-4B5A-8E4C-95FCD657B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78">
              <a:extLst>
                <a:ext uri="{FF2B5EF4-FFF2-40B4-BE49-F238E27FC236}">
                  <a16:creationId xmlns:a16="http://schemas.microsoft.com/office/drawing/2014/main" id="{5F4D7753-9D34-4591-BB2B-E2A903B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82">
              <a:extLst>
                <a:ext uri="{FF2B5EF4-FFF2-40B4-BE49-F238E27FC236}">
                  <a16:creationId xmlns:a16="http://schemas.microsoft.com/office/drawing/2014/main" id="{2F4A1ABD-2C82-4CD4-BC61-F1B4A3E2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83">
              <a:extLst>
                <a:ext uri="{FF2B5EF4-FFF2-40B4-BE49-F238E27FC236}">
                  <a16:creationId xmlns:a16="http://schemas.microsoft.com/office/drawing/2014/main" id="{E9B33392-1FE5-4BCE-AAFC-3E84BF193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84">
              <a:extLst>
                <a:ext uri="{FF2B5EF4-FFF2-40B4-BE49-F238E27FC236}">
                  <a16:creationId xmlns:a16="http://schemas.microsoft.com/office/drawing/2014/main" id="{6491FCD2-E629-473A-B78F-549EA1CBF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85">
              <a:extLst>
                <a:ext uri="{FF2B5EF4-FFF2-40B4-BE49-F238E27FC236}">
                  <a16:creationId xmlns:a16="http://schemas.microsoft.com/office/drawing/2014/main" id="{C4FC33CB-7CFC-460C-9EEE-D99CDAD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6">
              <a:extLst>
                <a:ext uri="{FF2B5EF4-FFF2-40B4-BE49-F238E27FC236}">
                  <a16:creationId xmlns:a16="http://schemas.microsoft.com/office/drawing/2014/main" id="{2F153991-8F1E-4D9C-81E9-1B3B6E94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7">
              <a:extLst>
                <a:ext uri="{FF2B5EF4-FFF2-40B4-BE49-F238E27FC236}">
                  <a16:creationId xmlns:a16="http://schemas.microsoft.com/office/drawing/2014/main" id="{46A3DEFE-942E-4110-A5E5-6B37794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8">
              <a:extLst>
                <a:ext uri="{FF2B5EF4-FFF2-40B4-BE49-F238E27FC236}">
                  <a16:creationId xmlns:a16="http://schemas.microsoft.com/office/drawing/2014/main" id="{2C64BB60-DE3F-4E4E-8883-6A3658FC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9">
              <a:extLst>
                <a:ext uri="{FF2B5EF4-FFF2-40B4-BE49-F238E27FC236}">
                  <a16:creationId xmlns:a16="http://schemas.microsoft.com/office/drawing/2014/main" id="{4117CFEA-04DB-46DC-95D4-60F629D6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90">
              <a:extLst>
                <a:ext uri="{FF2B5EF4-FFF2-40B4-BE49-F238E27FC236}">
                  <a16:creationId xmlns:a16="http://schemas.microsoft.com/office/drawing/2014/main" id="{ED71EA95-7FB6-4D57-B8A3-1EF4D70D8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91">
              <a:extLst>
                <a:ext uri="{FF2B5EF4-FFF2-40B4-BE49-F238E27FC236}">
                  <a16:creationId xmlns:a16="http://schemas.microsoft.com/office/drawing/2014/main" id="{ADB449C4-F902-41E6-A68B-8FD48DBA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92">
              <a:extLst>
                <a:ext uri="{FF2B5EF4-FFF2-40B4-BE49-F238E27FC236}">
                  <a16:creationId xmlns:a16="http://schemas.microsoft.com/office/drawing/2014/main" id="{67C07E4A-182F-4104-8345-94804EA8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3">
              <a:extLst>
                <a:ext uri="{FF2B5EF4-FFF2-40B4-BE49-F238E27FC236}">
                  <a16:creationId xmlns:a16="http://schemas.microsoft.com/office/drawing/2014/main" id="{0A278850-D82D-46D7-B50F-8096393B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94">
              <a:extLst>
                <a:ext uri="{FF2B5EF4-FFF2-40B4-BE49-F238E27FC236}">
                  <a16:creationId xmlns:a16="http://schemas.microsoft.com/office/drawing/2014/main" id="{7D02A5DF-D63F-45CB-AC04-13320D43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Oval 104">
              <a:extLst>
                <a:ext uri="{FF2B5EF4-FFF2-40B4-BE49-F238E27FC236}">
                  <a16:creationId xmlns:a16="http://schemas.microsoft.com/office/drawing/2014/main" id="{966E619A-AFA4-4E90-B492-2AAB8784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2" name="Oval 105">
              <a:extLst>
                <a:ext uri="{FF2B5EF4-FFF2-40B4-BE49-F238E27FC236}">
                  <a16:creationId xmlns:a16="http://schemas.microsoft.com/office/drawing/2014/main" id="{01191A47-C347-4418-9171-44448562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3" name="Oval 106">
              <a:extLst>
                <a:ext uri="{FF2B5EF4-FFF2-40B4-BE49-F238E27FC236}">
                  <a16:creationId xmlns:a16="http://schemas.microsoft.com/office/drawing/2014/main" id="{FC0E2F77-0F7E-472A-84E8-961C4969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4" name="Oval 107">
              <a:extLst>
                <a:ext uri="{FF2B5EF4-FFF2-40B4-BE49-F238E27FC236}">
                  <a16:creationId xmlns:a16="http://schemas.microsoft.com/office/drawing/2014/main" id="{81973AA0-BF4D-4EA5-B343-75E7D241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5" name="Oval 108">
              <a:extLst>
                <a:ext uri="{FF2B5EF4-FFF2-40B4-BE49-F238E27FC236}">
                  <a16:creationId xmlns:a16="http://schemas.microsoft.com/office/drawing/2014/main" id="{93C15916-43CC-4D99-B25E-6E693515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6" name="Oval 109">
              <a:extLst>
                <a:ext uri="{FF2B5EF4-FFF2-40B4-BE49-F238E27FC236}">
                  <a16:creationId xmlns:a16="http://schemas.microsoft.com/office/drawing/2014/main" id="{864A4FC6-79CA-4508-85B2-3750E167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7" name="Oval 110">
              <a:extLst>
                <a:ext uri="{FF2B5EF4-FFF2-40B4-BE49-F238E27FC236}">
                  <a16:creationId xmlns:a16="http://schemas.microsoft.com/office/drawing/2014/main" id="{C0E8BE43-163F-414D-A02A-0D7E8056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118" name="Oval 111">
              <a:extLst>
                <a:ext uri="{FF2B5EF4-FFF2-40B4-BE49-F238E27FC236}">
                  <a16:creationId xmlns:a16="http://schemas.microsoft.com/office/drawing/2014/main" id="{18FDA9F7-8649-440F-8300-F67D8D74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217" name="文本框 2">
            <a:extLst>
              <a:ext uri="{FF2B5EF4-FFF2-40B4-BE49-F238E27FC236}">
                <a16:creationId xmlns:a16="http://schemas.microsoft.com/office/drawing/2014/main" id="{B86FD880-DEB2-45E3-B1C7-4EA613E9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630488"/>
            <a:ext cx="48847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</a:rPr>
              <a:t>PART 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sym typeface="宋体" panose="02010600030101010101" pitchFamily="2" charset="-122"/>
              </a:rPr>
              <a:t>代码解释</a:t>
            </a:r>
          </a:p>
        </p:txBody>
      </p:sp>
    </p:spTree>
    <p:extLst>
      <p:ext uri="{BB962C8B-B14F-4D97-AF65-F5344CB8AC3E}">
        <p14:creationId xmlns:p14="http://schemas.microsoft.com/office/powerpoint/2010/main" val="162709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7DB66B9C-441C-413C-B84F-AE6DE55D0F4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-34925" y="34925"/>
            <a:ext cx="1809750" cy="1739900"/>
            <a:chOff x="0" y="0"/>
            <a:chExt cx="4756151" cy="4570413"/>
          </a:xfrm>
        </p:grpSpPr>
        <p:sp>
          <p:nvSpPr>
            <p:cNvPr id="4157" name="Freeform 51">
              <a:extLst>
                <a:ext uri="{FF2B5EF4-FFF2-40B4-BE49-F238E27FC236}">
                  <a16:creationId xmlns:a16="http://schemas.microsoft.com/office/drawing/2014/main" id="{0C80B9A0-31D9-4C60-B8ED-480DBC264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Freeform 52">
              <a:extLst>
                <a:ext uri="{FF2B5EF4-FFF2-40B4-BE49-F238E27FC236}">
                  <a16:creationId xmlns:a16="http://schemas.microsoft.com/office/drawing/2014/main" id="{E01BF7AC-A4E6-49B5-88F5-F8F950C3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Freeform 53">
              <a:extLst>
                <a:ext uri="{FF2B5EF4-FFF2-40B4-BE49-F238E27FC236}">
                  <a16:creationId xmlns:a16="http://schemas.microsoft.com/office/drawing/2014/main" id="{FBA60CB4-CA34-49E7-8453-D4ACF3F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Freeform 54">
              <a:extLst>
                <a:ext uri="{FF2B5EF4-FFF2-40B4-BE49-F238E27FC236}">
                  <a16:creationId xmlns:a16="http://schemas.microsoft.com/office/drawing/2014/main" id="{3B1F3CD0-7A94-491E-A4EF-B58A788B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1" name="Freeform 58">
              <a:extLst>
                <a:ext uri="{FF2B5EF4-FFF2-40B4-BE49-F238E27FC236}">
                  <a16:creationId xmlns:a16="http://schemas.microsoft.com/office/drawing/2014/main" id="{1EC3A7A5-0F58-4B1A-940F-758BE3B8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Freeform 59">
              <a:extLst>
                <a:ext uri="{FF2B5EF4-FFF2-40B4-BE49-F238E27FC236}">
                  <a16:creationId xmlns:a16="http://schemas.microsoft.com/office/drawing/2014/main" id="{E67D17BA-0B3B-4730-ACAE-74D3ACF3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Freeform 60">
              <a:extLst>
                <a:ext uri="{FF2B5EF4-FFF2-40B4-BE49-F238E27FC236}">
                  <a16:creationId xmlns:a16="http://schemas.microsoft.com/office/drawing/2014/main" id="{910B874B-545A-4347-B15C-4AC1FCC96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Freeform 61">
              <a:extLst>
                <a:ext uri="{FF2B5EF4-FFF2-40B4-BE49-F238E27FC236}">
                  <a16:creationId xmlns:a16="http://schemas.microsoft.com/office/drawing/2014/main" id="{3C339C60-39EA-49E4-BC69-ADD25FC5C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Freeform 62">
              <a:extLst>
                <a:ext uri="{FF2B5EF4-FFF2-40B4-BE49-F238E27FC236}">
                  <a16:creationId xmlns:a16="http://schemas.microsoft.com/office/drawing/2014/main" id="{053F44EA-D5D5-47A8-8A41-103E3D7E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Freeform 63">
              <a:extLst>
                <a:ext uri="{FF2B5EF4-FFF2-40B4-BE49-F238E27FC236}">
                  <a16:creationId xmlns:a16="http://schemas.microsoft.com/office/drawing/2014/main" id="{7A40CBDD-B5CA-439C-8230-ED69FFB5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Freeform 64">
              <a:extLst>
                <a:ext uri="{FF2B5EF4-FFF2-40B4-BE49-F238E27FC236}">
                  <a16:creationId xmlns:a16="http://schemas.microsoft.com/office/drawing/2014/main" id="{EB036954-0E6C-43E8-872F-27BE95F8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Freeform 65">
              <a:extLst>
                <a:ext uri="{FF2B5EF4-FFF2-40B4-BE49-F238E27FC236}">
                  <a16:creationId xmlns:a16="http://schemas.microsoft.com/office/drawing/2014/main" id="{70C265BB-160B-41D7-ADCB-258D80CB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Freeform 66">
              <a:extLst>
                <a:ext uri="{FF2B5EF4-FFF2-40B4-BE49-F238E27FC236}">
                  <a16:creationId xmlns:a16="http://schemas.microsoft.com/office/drawing/2014/main" id="{150FADCD-6A02-4AE1-81A5-C48DC619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Freeform 67">
              <a:extLst>
                <a:ext uri="{FF2B5EF4-FFF2-40B4-BE49-F238E27FC236}">
                  <a16:creationId xmlns:a16="http://schemas.microsoft.com/office/drawing/2014/main" id="{42BC81BE-F5F7-4552-8D6B-3FF1A07E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Freeform 68">
              <a:extLst>
                <a:ext uri="{FF2B5EF4-FFF2-40B4-BE49-F238E27FC236}">
                  <a16:creationId xmlns:a16="http://schemas.microsoft.com/office/drawing/2014/main" id="{DDB3F6B0-8C3E-40E6-BA79-A0DD8FE1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2" name="Freeform 69">
              <a:extLst>
                <a:ext uri="{FF2B5EF4-FFF2-40B4-BE49-F238E27FC236}">
                  <a16:creationId xmlns:a16="http://schemas.microsoft.com/office/drawing/2014/main" id="{55154F9C-79C3-454A-9F36-287985C2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3" name="Freeform 70">
              <a:extLst>
                <a:ext uri="{FF2B5EF4-FFF2-40B4-BE49-F238E27FC236}">
                  <a16:creationId xmlns:a16="http://schemas.microsoft.com/office/drawing/2014/main" id="{BDFBAB42-A4C8-48E8-AC40-2F4BA14B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4" name="Freeform 75">
              <a:extLst>
                <a:ext uri="{FF2B5EF4-FFF2-40B4-BE49-F238E27FC236}">
                  <a16:creationId xmlns:a16="http://schemas.microsoft.com/office/drawing/2014/main" id="{9F3296C0-FFEE-4AA7-97F4-1A90870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5" name="Freeform 76">
              <a:extLst>
                <a:ext uri="{FF2B5EF4-FFF2-40B4-BE49-F238E27FC236}">
                  <a16:creationId xmlns:a16="http://schemas.microsoft.com/office/drawing/2014/main" id="{BF79C0CD-384F-4C68-9960-11E24C72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6" name="Freeform 77">
              <a:extLst>
                <a:ext uri="{FF2B5EF4-FFF2-40B4-BE49-F238E27FC236}">
                  <a16:creationId xmlns:a16="http://schemas.microsoft.com/office/drawing/2014/main" id="{C64D7B38-8DB3-4E36-85DD-86DB87FF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7" name="Freeform 78">
              <a:extLst>
                <a:ext uri="{FF2B5EF4-FFF2-40B4-BE49-F238E27FC236}">
                  <a16:creationId xmlns:a16="http://schemas.microsoft.com/office/drawing/2014/main" id="{9E987BC9-CB37-4F3A-91C6-C5D42272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" name="Freeform 82">
              <a:extLst>
                <a:ext uri="{FF2B5EF4-FFF2-40B4-BE49-F238E27FC236}">
                  <a16:creationId xmlns:a16="http://schemas.microsoft.com/office/drawing/2014/main" id="{3FEA1B92-AFA8-4404-B972-42477AC6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9" name="Freeform 83">
              <a:extLst>
                <a:ext uri="{FF2B5EF4-FFF2-40B4-BE49-F238E27FC236}">
                  <a16:creationId xmlns:a16="http://schemas.microsoft.com/office/drawing/2014/main" id="{F80BD60F-5D3B-40F8-BC1C-A23B93B1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0" name="Freeform 84">
              <a:extLst>
                <a:ext uri="{FF2B5EF4-FFF2-40B4-BE49-F238E27FC236}">
                  <a16:creationId xmlns:a16="http://schemas.microsoft.com/office/drawing/2014/main" id="{57BD5FCC-3941-4BEC-ACC9-C1EDBCDE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1" name="Freeform 85">
              <a:extLst>
                <a:ext uri="{FF2B5EF4-FFF2-40B4-BE49-F238E27FC236}">
                  <a16:creationId xmlns:a16="http://schemas.microsoft.com/office/drawing/2014/main" id="{8854E147-0354-4E9C-B89F-05ABCD9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2" name="Freeform 86">
              <a:extLst>
                <a:ext uri="{FF2B5EF4-FFF2-40B4-BE49-F238E27FC236}">
                  <a16:creationId xmlns:a16="http://schemas.microsoft.com/office/drawing/2014/main" id="{DD5E79D8-9F6A-4BA4-A565-9551790F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3" name="Freeform 87">
              <a:extLst>
                <a:ext uri="{FF2B5EF4-FFF2-40B4-BE49-F238E27FC236}">
                  <a16:creationId xmlns:a16="http://schemas.microsoft.com/office/drawing/2014/main" id="{0BCB2811-3FFA-42AA-ADAE-060B40D6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4" name="Freeform 88">
              <a:extLst>
                <a:ext uri="{FF2B5EF4-FFF2-40B4-BE49-F238E27FC236}">
                  <a16:creationId xmlns:a16="http://schemas.microsoft.com/office/drawing/2014/main" id="{61C0F9E1-5C5C-415A-BFCB-3EE395D3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5" name="Freeform 89">
              <a:extLst>
                <a:ext uri="{FF2B5EF4-FFF2-40B4-BE49-F238E27FC236}">
                  <a16:creationId xmlns:a16="http://schemas.microsoft.com/office/drawing/2014/main" id="{E99EE953-0BC2-4F0A-A7E0-5CD19AE1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6" name="Freeform 90">
              <a:extLst>
                <a:ext uri="{FF2B5EF4-FFF2-40B4-BE49-F238E27FC236}">
                  <a16:creationId xmlns:a16="http://schemas.microsoft.com/office/drawing/2014/main" id="{09A1D806-5CD0-4E94-ADE3-8A40107D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Freeform 91">
              <a:extLst>
                <a:ext uri="{FF2B5EF4-FFF2-40B4-BE49-F238E27FC236}">
                  <a16:creationId xmlns:a16="http://schemas.microsoft.com/office/drawing/2014/main" id="{98E6271C-DB23-42A7-901C-101A2FC62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Freeform 92">
              <a:extLst>
                <a:ext uri="{FF2B5EF4-FFF2-40B4-BE49-F238E27FC236}">
                  <a16:creationId xmlns:a16="http://schemas.microsoft.com/office/drawing/2014/main" id="{689F36A2-A662-4E00-A4FC-217757E5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Freeform 93">
              <a:extLst>
                <a:ext uri="{FF2B5EF4-FFF2-40B4-BE49-F238E27FC236}">
                  <a16:creationId xmlns:a16="http://schemas.microsoft.com/office/drawing/2014/main" id="{D6C2F811-410E-4D4E-A72C-1AA751E5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Freeform 94">
              <a:extLst>
                <a:ext uri="{FF2B5EF4-FFF2-40B4-BE49-F238E27FC236}">
                  <a16:creationId xmlns:a16="http://schemas.microsoft.com/office/drawing/2014/main" id="{87D2C7EE-879C-44BE-9470-B3E06C42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Oval 104">
              <a:extLst>
                <a:ext uri="{FF2B5EF4-FFF2-40B4-BE49-F238E27FC236}">
                  <a16:creationId xmlns:a16="http://schemas.microsoft.com/office/drawing/2014/main" id="{750F4670-CADE-41AD-AC8C-0C7BCD938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2" name="Oval 105">
              <a:extLst>
                <a:ext uri="{FF2B5EF4-FFF2-40B4-BE49-F238E27FC236}">
                  <a16:creationId xmlns:a16="http://schemas.microsoft.com/office/drawing/2014/main" id="{BB0FA982-6367-49F1-BCD4-367A5FCC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3" name="Oval 106">
              <a:extLst>
                <a:ext uri="{FF2B5EF4-FFF2-40B4-BE49-F238E27FC236}">
                  <a16:creationId xmlns:a16="http://schemas.microsoft.com/office/drawing/2014/main" id="{3FBDFB13-BD2D-4F08-92A5-3209A802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4" name="Oval 107">
              <a:extLst>
                <a:ext uri="{FF2B5EF4-FFF2-40B4-BE49-F238E27FC236}">
                  <a16:creationId xmlns:a16="http://schemas.microsoft.com/office/drawing/2014/main" id="{91CE5266-0A9A-4C6A-9B53-6D73A4C3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5" name="Oval 108">
              <a:extLst>
                <a:ext uri="{FF2B5EF4-FFF2-40B4-BE49-F238E27FC236}">
                  <a16:creationId xmlns:a16="http://schemas.microsoft.com/office/drawing/2014/main" id="{DB213F58-92FB-4E32-94E7-3EBBEE4D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6" name="Oval 109">
              <a:extLst>
                <a:ext uri="{FF2B5EF4-FFF2-40B4-BE49-F238E27FC236}">
                  <a16:creationId xmlns:a16="http://schemas.microsoft.com/office/drawing/2014/main" id="{51896E10-DFC0-4210-83D7-3400FC3F6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7" name="Oval 110">
              <a:extLst>
                <a:ext uri="{FF2B5EF4-FFF2-40B4-BE49-F238E27FC236}">
                  <a16:creationId xmlns:a16="http://schemas.microsoft.com/office/drawing/2014/main" id="{951D67BA-1FD7-41F0-8C29-F0BE7D66A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98" name="Oval 111">
              <a:extLst>
                <a:ext uri="{FF2B5EF4-FFF2-40B4-BE49-F238E27FC236}">
                  <a16:creationId xmlns:a16="http://schemas.microsoft.com/office/drawing/2014/main" id="{E1570067-D226-460C-8A04-F1351055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4100" name="Group 51">
            <a:extLst>
              <a:ext uri="{FF2B5EF4-FFF2-40B4-BE49-F238E27FC236}">
                <a16:creationId xmlns:a16="http://schemas.microsoft.com/office/drawing/2014/main" id="{DC860426-E9E0-45C8-98BF-A3C3F2E537E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806112" y="5465763"/>
            <a:ext cx="1304925" cy="1466850"/>
            <a:chOff x="0" y="0"/>
            <a:chExt cx="4570414" cy="5137881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F0BEE6ED-D21E-4656-87BE-94427FE96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ABA97992-804B-4AD8-9A41-F5D36BCD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F80C766F-5762-4C64-A01A-FA2A9783D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>
              <a:extLst>
                <a:ext uri="{FF2B5EF4-FFF2-40B4-BE49-F238E27FC236}">
                  <a16:creationId xmlns:a16="http://schemas.microsoft.com/office/drawing/2014/main" id="{66706EC1-5816-4794-98E3-CD65B719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8BCBFDDA-6332-441B-9FEC-3179A3F0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21EE9DBF-CEB6-4F40-B806-F6426308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0A5211B6-D0B3-4372-822C-3E6D10EE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54BCF5DB-45C9-4303-9B14-7DA359D4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8A26F99-9613-4204-9DFF-5F867DC7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00F43E74-AEF3-4B06-8D5D-28235AA8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65131088-D253-4CFF-8289-3FBB49ACC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2795BDF3-9DF5-4BD7-8894-A836003F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923A184D-AF3E-46F4-BDA9-D4EB5079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79C3B380-66AA-467C-957B-7688A7D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9661CEFF-2155-49A2-B7FC-9432B69E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7C532868-1ACA-4EC8-BAB5-B0E26CE7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0424B68D-548D-45C2-8507-D4BBF555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4">
              <a:extLst>
                <a:ext uri="{FF2B5EF4-FFF2-40B4-BE49-F238E27FC236}">
                  <a16:creationId xmlns:a16="http://schemas.microsoft.com/office/drawing/2014/main" id="{AB1374BC-1AE8-405F-ABB6-D8AE5F32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5">
              <a:extLst>
                <a:ext uri="{FF2B5EF4-FFF2-40B4-BE49-F238E27FC236}">
                  <a16:creationId xmlns:a16="http://schemas.microsoft.com/office/drawing/2014/main" id="{6BD15905-5228-46F0-AF12-163E984F2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6">
              <a:extLst>
                <a:ext uri="{FF2B5EF4-FFF2-40B4-BE49-F238E27FC236}">
                  <a16:creationId xmlns:a16="http://schemas.microsoft.com/office/drawing/2014/main" id="{25073031-FDC5-48EC-A353-8A11B1DA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27">
              <a:extLst>
                <a:ext uri="{FF2B5EF4-FFF2-40B4-BE49-F238E27FC236}">
                  <a16:creationId xmlns:a16="http://schemas.microsoft.com/office/drawing/2014/main" id="{DB04DCB7-87FE-4290-9970-B177B8C3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28">
              <a:extLst>
                <a:ext uri="{FF2B5EF4-FFF2-40B4-BE49-F238E27FC236}">
                  <a16:creationId xmlns:a16="http://schemas.microsoft.com/office/drawing/2014/main" id="{7BD58F19-D3E0-4817-96DA-71A780DB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29">
              <a:extLst>
                <a:ext uri="{FF2B5EF4-FFF2-40B4-BE49-F238E27FC236}">
                  <a16:creationId xmlns:a16="http://schemas.microsoft.com/office/drawing/2014/main" id="{424954D4-231A-4ADA-A17C-C3961ECE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0">
              <a:extLst>
                <a:ext uri="{FF2B5EF4-FFF2-40B4-BE49-F238E27FC236}">
                  <a16:creationId xmlns:a16="http://schemas.microsoft.com/office/drawing/2014/main" id="{92E30172-EFE7-41FC-AFE8-A757A08D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1">
              <a:extLst>
                <a:ext uri="{FF2B5EF4-FFF2-40B4-BE49-F238E27FC236}">
                  <a16:creationId xmlns:a16="http://schemas.microsoft.com/office/drawing/2014/main" id="{174C71A4-8963-46CA-A264-88D8F60B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2">
              <a:extLst>
                <a:ext uri="{FF2B5EF4-FFF2-40B4-BE49-F238E27FC236}">
                  <a16:creationId xmlns:a16="http://schemas.microsoft.com/office/drawing/2014/main" id="{5F2DF9B0-0532-40F7-B37D-E76251CF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3">
              <a:extLst>
                <a:ext uri="{FF2B5EF4-FFF2-40B4-BE49-F238E27FC236}">
                  <a16:creationId xmlns:a16="http://schemas.microsoft.com/office/drawing/2014/main" id="{CA094F17-9B48-4B05-BCCB-FB68D69D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4">
              <a:extLst>
                <a:ext uri="{FF2B5EF4-FFF2-40B4-BE49-F238E27FC236}">
                  <a16:creationId xmlns:a16="http://schemas.microsoft.com/office/drawing/2014/main" id="{71C15F73-5415-458C-8CBA-AA1E733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5">
              <a:extLst>
                <a:ext uri="{FF2B5EF4-FFF2-40B4-BE49-F238E27FC236}">
                  <a16:creationId xmlns:a16="http://schemas.microsoft.com/office/drawing/2014/main" id="{39662881-447D-4EA4-B2A9-032736BA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Freeform 36">
              <a:extLst>
                <a:ext uri="{FF2B5EF4-FFF2-40B4-BE49-F238E27FC236}">
                  <a16:creationId xmlns:a16="http://schemas.microsoft.com/office/drawing/2014/main" id="{CA420B33-DC41-4EF0-864A-2CE4F484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Freeform 37">
              <a:extLst>
                <a:ext uri="{FF2B5EF4-FFF2-40B4-BE49-F238E27FC236}">
                  <a16:creationId xmlns:a16="http://schemas.microsoft.com/office/drawing/2014/main" id="{DFA7C6A7-D874-4F08-9AC3-EB2D0B91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38">
              <a:extLst>
                <a:ext uri="{FF2B5EF4-FFF2-40B4-BE49-F238E27FC236}">
                  <a16:creationId xmlns:a16="http://schemas.microsoft.com/office/drawing/2014/main" id="{EAB24EFA-DE67-4B24-82CE-3B8E3E17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Freeform 39">
              <a:extLst>
                <a:ext uri="{FF2B5EF4-FFF2-40B4-BE49-F238E27FC236}">
                  <a16:creationId xmlns:a16="http://schemas.microsoft.com/office/drawing/2014/main" id="{CF26D10E-3B15-46FF-AC56-328F4962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Freeform 40">
              <a:extLst>
                <a:ext uri="{FF2B5EF4-FFF2-40B4-BE49-F238E27FC236}">
                  <a16:creationId xmlns:a16="http://schemas.microsoft.com/office/drawing/2014/main" id="{3BF7B808-FBD1-4793-A654-DC2B4367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Freeform 43">
              <a:extLst>
                <a:ext uri="{FF2B5EF4-FFF2-40B4-BE49-F238E27FC236}">
                  <a16:creationId xmlns:a16="http://schemas.microsoft.com/office/drawing/2014/main" id="{227B8AC8-9A9F-4A20-A5F1-54697B71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Freeform 44">
              <a:extLst>
                <a:ext uri="{FF2B5EF4-FFF2-40B4-BE49-F238E27FC236}">
                  <a16:creationId xmlns:a16="http://schemas.microsoft.com/office/drawing/2014/main" id="{0D103E4F-00FF-4509-BBC4-2C30F67A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Freeform 45">
              <a:extLst>
                <a:ext uri="{FF2B5EF4-FFF2-40B4-BE49-F238E27FC236}">
                  <a16:creationId xmlns:a16="http://schemas.microsoft.com/office/drawing/2014/main" id="{4D5E1B40-ED96-4771-9A29-1D48A954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Freeform 46">
              <a:extLst>
                <a:ext uri="{FF2B5EF4-FFF2-40B4-BE49-F238E27FC236}">
                  <a16:creationId xmlns:a16="http://schemas.microsoft.com/office/drawing/2014/main" id="{D8BD990F-D574-4A85-850B-1F6AF12D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Freeform 47">
              <a:extLst>
                <a:ext uri="{FF2B5EF4-FFF2-40B4-BE49-F238E27FC236}">
                  <a16:creationId xmlns:a16="http://schemas.microsoft.com/office/drawing/2014/main" id="{817D663F-A646-464B-A503-B75FEE6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Freeform 48">
              <a:extLst>
                <a:ext uri="{FF2B5EF4-FFF2-40B4-BE49-F238E27FC236}">
                  <a16:creationId xmlns:a16="http://schemas.microsoft.com/office/drawing/2014/main" id="{0579E543-4581-498E-B6D8-9ECD367B2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Freeform 71">
              <a:extLst>
                <a:ext uri="{FF2B5EF4-FFF2-40B4-BE49-F238E27FC236}">
                  <a16:creationId xmlns:a16="http://schemas.microsoft.com/office/drawing/2014/main" id="{0B9F2BA2-B83A-44F7-87F6-92832F09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Freeform 72">
              <a:extLst>
                <a:ext uri="{FF2B5EF4-FFF2-40B4-BE49-F238E27FC236}">
                  <a16:creationId xmlns:a16="http://schemas.microsoft.com/office/drawing/2014/main" id="{FC0FF2FA-4D81-4077-8A6D-4E4C1F02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Oval 95">
              <a:extLst>
                <a:ext uri="{FF2B5EF4-FFF2-40B4-BE49-F238E27FC236}">
                  <a16:creationId xmlns:a16="http://schemas.microsoft.com/office/drawing/2014/main" id="{C0BC94A0-06DB-421B-8B5B-2B5FB313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49" name="Oval 96">
              <a:extLst>
                <a:ext uri="{FF2B5EF4-FFF2-40B4-BE49-F238E27FC236}">
                  <a16:creationId xmlns:a16="http://schemas.microsoft.com/office/drawing/2014/main" id="{FA4FC002-5FDF-4939-83CD-6F42B567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0" name="Oval 97">
              <a:extLst>
                <a:ext uri="{FF2B5EF4-FFF2-40B4-BE49-F238E27FC236}">
                  <a16:creationId xmlns:a16="http://schemas.microsoft.com/office/drawing/2014/main" id="{2AE3C8A4-5244-4F18-A2C1-A97234168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1" name="Oval 98">
              <a:extLst>
                <a:ext uri="{FF2B5EF4-FFF2-40B4-BE49-F238E27FC236}">
                  <a16:creationId xmlns:a16="http://schemas.microsoft.com/office/drawing/2014/main" id="{BBD53013-C513-4ABB-9B42-9D8F518FF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2" name="Oval 99">
              <a:extLst>
                <a:ext uri="{FF2B5EF4-FFF2-40B4-BE49-F238E27FC236}">
                  <a16:creationId xmlns:a16="http://schemas.microsoft.com/office/drawing/2014/main" id="{DE58C363-9302-4895-8901-946FE467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3" name="Oval 100">
              <a:extLst>
                <a:ext uri="{FF2B5EF4-FFF2-40B4-BE49-F238E27FC236}">
                  <a16:creationId xmlns:a16="http://schemas.microsoft.com/office/drawing/2014/main" id="{AB82F950-F986-42A8-A8E1-E13EA8E8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4" name="Oval 101">
              <a:extLst>
                <a:ext uri="{FF2B5EF4-FFF2-40B4-BE49-F238E27FC236}">
                  <a16:creationId xmlns:a16="http://schemas.microsoft.com/office/drawing/2014/main" id="{80AC2581-2D2D-4FBD-93AE-BF96107E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5" name="Oval 102">
              <a:extLst>
                <a:ext uri="{FF2B5EF4-FFF2-40B4-BE49-F238E27FC236}">
                  <a16:creationId xmlns:a16="http://schemas.microsoft.com/office/drawing/2014/main" id="{6C9061C5-475D-4484-9E69-8B8E7EE0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56" name="Oval 103">
              <a:extLst>
                <a:ext uri="{FF2B5EF4-FFF2-40B4-BE49-F238E27FC236}">
                  <a16:creationId xmlns:a16="http://schemas.microsoft.com/office/drawing/2014/main" id="{1A2DCB08-8EB6-4D4E-87DF-FE2D4AEB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5C116F-2186-4110-8365-BEA796A8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954093"/>
            <a:ext cx="10039350" cy="3133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1957D2-D640-4B2F-B388-494E9922C32D}"/>
              </a:ext>
            </a:extLst>
          </p:cNvPr>
          <p:cNvSpPr txBox="1"/>
          <p:nvPr/>
        </p:nvSpPr>
        <p:spPr>
          <a:xfrm>
            <a:off x="1910323" y="653587"/>
            <a:ext cx="277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Main</a:t>
            </a:r>
            <a:r>
              <a:rPr lang="zh-CN" altLang="en-US" sz="2400" b="1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4797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304</Words>
  <Application>Microsoft Office PowerPoint</Application>
  <PresentationFormat>宽屏</PresentationFormat>
  <Paragraphs>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Broadway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MrHu</dc:creator>
  <cp:lastModifiedBy>2606804599@qq.com</cp:lastModifiedBy>
  <cp:revision>40</cp:revision>
  <dcterms:created xsi:type="dcterms:W3CDTF">2021-01-08T06:41:56Z</dcterms:created>
  <dcterms:modified xsi:type="dcterms:W3CDTF">2021-12-09T05:33:08Z</dcterms:modified>
</cp:coreProperties>
</file>