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3"/>
    <p:sldId id="258" r:id="rId4"/>
    <p:sldId id="259" r:id="rId5"/>
    <p:sldId id="262"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autoAdjust="0"/>
  </p:normalViewPr>
  <p:slideViewPr>
    <p:cSldViewPr snapToGrid="0">
      <p:cViewPr varScale="1">
        <p:scale>
          <a:sx n="89" d="100"/>
          <a:sy n="89" d="100"/>
        </p:scale>
        <p:origin x="-210"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7" Type="http://schemas.openxmlformats.org/officeDocument/2006/relationships/image" Target="../media/image52.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7" Type="http://schemas.openxmlformats.org/officeDocument/2006/relationships/image" Target="../media/image61.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73.wmf"/><Relationship Id="rId8" Type="http://schemas.openxmlformats.org/officeDocument/2006/relationships/image" Target="../media/image72.wmf"/><Relationship Id="rId7" Type="http://schemas.openxmlformats.org/officeDocument/2006/relationships/image" Target="../media/image71.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 Id="rId3" Type="http://schemas.openxmlformats.org/officeDocument/2006/relationships/image" Target="../media/image67.wmf"/><Relationship Id="rId2" Type="http://schemas.openxmlformats.org/officeDocument/2006/relationships/image" Target="../media/image66.wmf"/><Relationship Id="rId10" Type="http://schemas.openxmlformats.org/officeDocument/2006/relationships/image" Target="../media/image74.wmf"/><Relationship Id="rId1" Type="http://schemas.openxmlformats.org/officeDocument/2006/relationships/image" Target="../media/image65.wmf"/></Relationships>
</file>

<file path=ppt/drawings/_rels/vmlDrawing15.vml.rels><?xml version="1.0" encoding="UTF-8" standalone="yes"?>
<Relationships xmlns="http://schemas.openxmlformats.org/package/2006/relationships"><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6.vml.rels><?xml version="1.0" encoding="UTF-8" standalone="yes"?>
<Relationships xmlns="http://schemas.openxmlformats.org/package/2006/relationships"><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90.wmf"/><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13.wmf"/><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7" Type="http://schemas.openxmlformats.org/officeDocument/2006/relationships/image" Target="../media/image102.wmf"/><Relationship Id="rId6" Type="http://schemas.openxmlformats.org/officeDocument/2006/relationships/image" Target="../media/image101.wmf"/><Relationship Id="rId5" Type="http://schemas.openxmlformats.org/officeDocument/2006/relationships/image" Target="../media/image100.wmf"/><Relationship Id="rId4" Type="http://schemas.openxmlformats.org/officeDocument/2006/relationships/image" Target="../media/image99.wmf"/><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21.vml.rels><?xml version="1.0" encoding="UTF-8" standalone="yes"?>
<Relationships xmlns="http://schemas.openxmlformats.org/package/2006/relationships"><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23.vml.rels><?xml version="1.0" encoding="UTF-8" standalone="yes"?>
<Relationships xmlns="http://schemas.openxmlformats.org/package/2006/relationships"><Relationship Id="rId5" Type="http://schemas.openxmlformats.org/officeDocument/2006/relationships/image" Target="../media/image115.wmf"/><Relationship Id="rId4" Type="http://schemas.openxmlformats.org/officeDocument/2006/relationships/image" Target="../media/image114.wmf"/><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25.vml.rels><?xml version="1.0" encoding="UTF-8" standalone="yes"?>
<Relationships xmlns="http://schemas.openxmlformats.org/package/2006/relationships"><Relationship Id="rId5" Type="http://schemas.openxmlformats.org/officeDocument/2006/relationships/image" Target="../media/image122.wmf"/><Relationship Id="rId4" Type="http://schemas.openxmlformats.org/officeDocument/2006/relationships/image" Target="../media/image121.wmf"/><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30.wmf"/><Relationship Id="rId8" Type="http://schemas.openxmlformats.org/officeDocument/2006/relationships/image" Target="../media/image29.wmf"/><Relationship Id="rId7" Type="http://schemas.openxmlformats.org/officeDocument/2006/relationships/image" Target="../media/image28.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39.wmf"/><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5ACCDA3-AF6E-43B7-BFD8-4B49DAB3F0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0A8B1F-62E6-4FD6-A0B0-93288694D17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ACCDA3-AF6E-43B7-BFD8-4B49DAB3F0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0A8B1F-62E6-4FD6-A0B0-93288694D17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ACCDA3-AF6E-43B7-BFD8-4B49DAB3F0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0A8B1F-62E6-4FD6-A0B0-93288694D17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59467" y="4991100"/>
            <a:ext cx="10363200" cy="762000"/>
          </a:xfrm>
        </p:spPr>
        <p:txBody>
          <a:bodyPr anchor="b">
            <a:normAutofit/>
          </a:bodyPr>
          <a:lstStyle>
            <a:lvl1pPr algn="ctr">
              <a:defRPr sz="4000"/>
            </a:lvl1pPr>
          </a:lstStyle>
          <a:p>
            <a:r>
              <a:rPr lang="zh-CN" altLang="en-US"/>
              <a:t>单击此处编辑母版标题样式</a:t>
            </a:r>
            <a:endParaRPr lang="en-US" dirty="0"/>
          </a:p>
        </p:txBody>
      </p:sp>
      <p:sp>
        <p:nvSpPr>
          <p:cNvPr id="4" name="Date Placeholder 3"/>
          <p:cNvSpPr>
            <a:spLocks noGrp="1"/>
          </p:cNvSpPr>
          <p:nvPr>
            <p:ph type="dt" sz="half" idx="10"/>
          </p:nvPr>
        </p:nvSpPr>
        <p:spPr>
          <a:xfrm>
            <a:off x="1917843" y="6356352"/>
            <a:ext cx="1663556" cy="365125"/>
          </a:xfrm>
        </p:spPr>
        <p:txBody>
          <a:bodyPr/>
          <a:lstStyle/>
          <a:p>
            <a:fld id="{CEBA35BA-D686-4C5B-8934-1BF98F74796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DACDF0-C2BD-4492-A170-FFA0B0A5720C}" type="slidenum">
              <a:rPr lang="zh-CN" altLang="en-US" smtClean="0"/>
            </a:fld>
            <a:endParaRPr lang="zh-CN" altLang="en-US"/>
          </a:p>
        </p:txBody>
      </p:sp>
      <p:pic>
        <p:nvPicPr>
          <p:cNvPr id="8" name="图片 7"/>
          <p:cNvPicPr>
            <a:picLocks noChangeAspect="1"/>
          </p:cNvPicPr>
          <p:nvPr/>
        </p:nvPicPr>
        <p:blipFill>
          <a:blip r:embed="rId2" cstate="print"/>
          <a:stretch>
            <a:fillRect/>
          </a:stretch>
        </p:blipFill>
        <p:spPr>
          <a:xfrm>
            <a:off x="3888" y="0"/>
            <a:ext cx="12188113" cy="478132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ACCDA3-AF6E-43B7-BFD8-4B49DAB3F0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0A8B1F-62E6-4FD6-A0B0-93288694D17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E5ACCDA3-AF6E-43B7-BFD8-4B49DAB3F0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0A8B1F-62E6-4FD6-A0B0-93288694D17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5ACCDA3-AF6E-43B7-BFD8-4B49DAB3F0E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0A8B1F-62E6-4FD6-A0B0-93288694D17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5ACCDA3-AF6E-43B7-BFD8-4B49DAB3F0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0A8B1F-62E6-4FD6-A0B0-93288694D17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5ACCDA3-AF6E-43B7-BFD8-4B49DAB3F0E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0A8B1F-62E6-4FD6-A0B0-93288694D17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ACCDA3-AF6E-43B7-BFD8-4B49DAB3F0E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0A8B1F-62E6-4FD6-A0B0-93288694D17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E5ACCDA3-AF6E-43B7-BFD8-4B49DAB3F0E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0A8B1F-62E6-4FD6-A0B0-93288694D17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E5ACCDA3-AF6E-43B7-BFD8-4B49DAB3F0E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0A8B1F-62E6-4FD6-A0B0-93288694D17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ACCDA3-AF6E-43B7-BFD8-4B49DAB3F0E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A8B1F-62E6-4FD6-A0B0-93288694D17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26.bin"/><Relationship Id="rId8" Type="http://schemas.openxmlformats.org/officeDocument/2006/relationships/image" Target="../media/image25.wmf"/><Relationship Id="rId7" Type="http://schemas.openxmlformats.org/officeDocument/2006/relationships/oleObject" Target="../embeddings/oleObject25.bin"/><Relationship Id="rId6" Type="http://schemas.openxmlformats.org/officeDocument/2006/relationships/image" Target="../media/image24.wmf"/><Relationship Id="rId5" Type="http://schemas.openxmlformats.org/officeDocument/2006/relationships/oleObject" Target="../embeddings/oleObject24.bin"/><Relationship Id="rId4" Type="http://schemas.openxmlformats.org/officeDocument/2006/relationships/image" Target="../media/image23.wmf"/><Relationship Id="rId3" Type="http://schemas.openxmlformats.org/officeDocument/2006/relationships/oleObject" Target="../embeddings/oleObject23.bin"/><Relationship Id="rId21" Type="http://schemas.openxmlformats.org/officeDocument/2006/relationships/vmlDrawing" Target="../drawings/vmlDrawing6.vml"/><Relationship Id="rId20" Type="http://schemas.openxmlformats.org/officeDocument/2006/relationships/slideLayout" Target="../slideLayouts/slideLayout2.xml"/><Relationship Id="rId2" Type="http://schemas.openxmlformats.org/officeDocument/2006/relationships/image" Target="../media/image22.wmf"/><Relationship Id="rId19" Type="http://schemas.openxmlformats.org/officeDocument/2006/relationships/image" Target="../media/image30.wmf"/><Relationship Id="rId18" Type="http://schemas.openxmlformats.org/officeDocument/2006/relationships/oleObject" Target="../embeddings/oleObject31.bin"/><Relationship Id="rId17" Type="http://schemas.openxmlformats.org/officeDocument/2006/relationships/image" Target="../media/image29.wmf"/><Relationship Id="rId16" Type="http://schemas.openxmlformats.org/officeDocument/2006/relationships/oleObject" Target="../embeddings/oleObject30.bin"/><Relationship Id="rId15" Type="http://schemas.openxmlformats.org/officeDocument/2006/relationships/image" Target="../media/image28.wmf"/><Relationship Id="rId14" Type="http://schemas.openxmlformats.org/officeDocument/2006/relationships/oleObject" Target="../embeddings/oleObject29.bin"/><Relationship Id="rId13" Type="http://schemas.openxmlformats.org/officeDocument/2006/relationships/image" Target="../media/image27.wmf"/><Relationship Id="rId12" Type="http://schemas.openxmlformats.org/officeDocument/2006/relationships/oleObject" Target="../embeddings/oleObject28.bin"/><Relationship Id="rId11" Type="http://schemas.openxmlformats.org/officeDocument/2006/relationships/oleObject" Target="../embeddings/oleObject27.bin"/><Relationship Id="rId10" Type="http://schemas.openxmlformats.org/officeDocument/2006/relationships/image" Target="../media/image26.wmf"/><Relationship Id="rId1" Type="http://schemas.openxmlformats.org/officeDocument/2006/relationships/oleObject" Target="../embeddings/oleObject22.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36.bin"/><Relationship Id="rId8" Type="http://schemas.openxmlformats.org/officeDocument/2006/relationships/image" Target="../media/image34.wmf"/><Relationship Id="rId7" Type="http://schemas.openxmlformats.org/officeDocument/2006/relationships/oleObject" Target="../embeddings/oleObject35.bin"/><Relationship Id="rId6" Type="http://schemas.openxmlformats.org/officeDocument/2006/relationships/image" Target="../media/image33.wmf"/><Relationship Id="rId5" Type="http://schemas.openxmlformats.org/officeDocument/2006/relationships/oleObject" Target="../embeddings/oleObject34.bin"/><Relationship Id="rId4" Type="http://schemas.openxmlformats.org/officeDocument/2006/relationships/image" Target="../media/image32.wmf"/><Relationship Id="rId3" Type="http://schemas.openxmlformats.org/officeDocument/2006/relationships/oleObject" Target="../embeddings/oleObject33.bin"/><Relationship Id="rId2" Type="http://schemas.openxmlformats.org/officeDocument/2006/relationships/image" Target="../media/image31.wmf"/><Relationship Id="rId12" Type="http://schemas.openxmlformats.org/officeDocument/2006/relationships/vmlDrawing" Target="../drawings/vmlDrawing7.vml"/><Relationship Id="rId11" Type="http://schemas.openxmlformats.org/officeDocument/2006/relationships/slideLayout" Target="../slideLayouts/slideLayout2.xml"/><Relationship Id="rId10" Type="http://schemas.openxmlformats.org/officeDocument/2006/relationships/image" Target="../media/image35.wmf"/><Relationship Id="rId1" Type="http://schemas.openxmlformats.org/officeDocument/2006/relationships/oleObject" Target="../embeddings/oleObject32.bin"/></Relationships>
</file>

<file path=ppt/slides/_rels/slide12.xml.rels><?xml version="1.0" encoding="UTF-8" standalone="yes"?>
<Relationships xmlns="http://schemas.openxmlformats.org/package/2006/relationships"><Relationship Id="rId9" Type="http://schemas.openxmlformats.org/officeDocument/2006/relationships/image" Target="../media/image40.png"/><Relationship Id="rId8" Type="http://schemas.openxmlformats.org/officeDocument/2006/relationships/image" Target="../media/image39.wmf"/><Relationship Id="rId7" Type="http://schemas.openxmlformats.org/officeDocument/2006/relationships/oleObject" Target="../embeddings/oleObject40.bin"/><Relationship Id="rId6" Type="http://schemas.openxmlformats.org/officeDocument/2006/relationships/image" Target="../media/image38.wmf"/><Relationship Id="rId5" Type="http://schemas.openxmlformats.org/officeDocument/2006/relationships/oleObject" Target="../embeddings/oleObject39.bin"/><Relationship Id="rId4" Type="http://schemas.openxmlformats.org/officeDocument/2006/relationships/image" Target="../media/image37.wmf"/><Relationship Id="rId3" Type="http://schemas.openxmlformats.org/officeDocument/2006/relationships/oleObject" Target="../embeddings/oleObject38.bin"/><Relationship Id="rId2" Type="http://schemas.openxmlformats.org/officeDocument/2006/relationships/image" Target="../media/image36.wmf"/><Relationship Id="rId11" Type="http://schemas.openxmlformats.org/officeDocument/2006/relationships/vmlDrawing" Target="../drawings/vmlDrawing8.vml"/><Relationship Id="rId10" Type="http://schemas.openxmlformats.org/officeDocument/2006/relationships/slideLayout" Target="../slideLayouts/slideLayout2.xml"/><Relationship Id="rId1" Type="http://schemas.openxmlformats.org/officeDocument/2006/relationships/oleObject" Target="../embeddings/oleObject37.bin"/></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5.wmf"/><Relationship Id="rId7" Type="http://schemas.openxmlformats.org/officeDocument/2006/relationships/oleObject" Target="../embeddings/oleObject44.bin"/><Relationship Id="rId6" Type="http://schemas.openxmlformats.org/officeDocument/2006/relationships/image" Target="../media/image44.wmf"/><Relationship Id="rId5" Type="http://schemas.openxmlformats.org/officeDocument/2006/relationships/oleObject" Target="../embeddings/oleObject43.bin"/><Relationship Id="rId4" Type="http://schemas.openxmlformats.org/officeDocument/2006/relationships/image" Target="../media/image43.wmf"/><Relationship Id="rId3" Type="http://schemas.openxmlformats.org/officeDocument/2006/relationships/oleObject" Target="../embeddings/oleObject42.bin"/><Relationship Id="rId2" Type="http://schemas.openxmlformats.org/officeDocument/2006/relationships/image" Target="../media/image42.wmf"/><Relationship Id="rId10" Type="http://schemas.openxmlformats.org/officeDocument/2006/relationships/vmlDrawing" Target="../drawings/vmlDrawing9.vml"/><Relationship Id="rId1" Type="http://schemas.openxmlformats.org/officeDocument/2006/relationships/oleObject" Target="../embeddings/oleObject41.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49.bin"/><Relationship Id="rId8" Type="http://schemas.openxmlformats.org/officeDocument/2006/relationships/image" Target="../media/image49.wmf"/><Relationship Id="rId7" Type="http://schemas.openxmlformats.org/officeDocument/2006/relationships/oleObject" Target="../embeddings/oleObject48.bin"/><Relationship Id="rId6" Type="http://schemas.openxmlformats.org/officeDocument/2006/relationships/image" Target="../media/image48.wmf"/><Relationship Id="rId5" Type="http://schemas.openxmlformats.org/officeDocument/2006/relationships/oleObject" Target="../embeddings/oleObject47.bin"/><Relationship Id="rId4" Type="http://schemas.openxmlformats.org/officeDocument/2006/relationships/image" Target="../media/image47.wmf"/><Relationship Id="rId3" Type="http://schemas.openxmlformats.org/officeDocument/2006/relationships/oleObject" Target="../embeddings/oleObject46.bin"/><Relationship Id="rId2" Type="http://schemas.openxmlformats.org/officeDocument/2006/relationships/image" Target="../media/image46.wmf"/><Relationship Id="rId17" Type="http://schemas.openxmlformats.org/officeDocument/2006/relationships/vmlDrawing" Target="../drawings/vmlDrawing10.vml"/><Relationship Id="rId16" Type="http://schemas.openxmlformats.org/officeDocument/2006/relationships/slideLayout" Target="../slideLayouts/slideLayout2.xml"/><Relationship Id="rId15" Type="http://schemas.openxmlformats.org/officeDocument/2006/relationships/image" Target="../media/image52.wmf"/><Relationship Id="rId14" Type="http://schemas.openxmlformats.org/officeDocument/2006/relationships/oleObject" Target="../embeddings/oleObject52.bin"/><Relationship Id="rId13" Type="http://schemas.openxmlformats.org/officeDocument/2006/relationships/image" Target="../media/image51.wmf"/><Relationship Id="rId12" Type="http://schemas.openxmlformats.org/officeDocument/2006/relationships/oleObject" Target="../embeddings/oleObject51.bin"/><Relationship Id="rId11" Type="http://schemas.openxmlformats.org/officeDocument/2006/relationships/image" Target="../media/image50.wmf"/><Relationship Id="rId10" Type="http://schemas.openxmlformats.org/officeDocument/2006/relationships/oleObject" Target="../embeddings/oleObject50.bin"/><Relationship Id="rId1" Type="http://schemas.openxmlformats.org/officeDocument/2006/relationships/oleObject" Target="../embeddings/oleObject45.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image" Target="../media/image54.wmf"/><Relationship Id="rId3" Type="http://schemas.openxmlformats.org/officeDocument/2006/relationships/oleObject" Target="../embeddings/oleObject54.bin"/><Relationship Id="rId2" Type="http://schemas.openxmlformats.org/officeDocument/2006/relationships/image" Target="../media/image53.wmf"/><Relationship Id="rId1" Type="http://schemas.openxmlformats.org/officeDocument/2006/relationships/oleObject" Target="../embeddings/oleObject53.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59.bin"/><Relationship Id="rId8" Type="http://schemas.openxmlformats.org/officeDocument/2006/relationships/image" Target="../media/image58.wmf"/><Relationship Id="rId7" Type="http://schemas.openxmlformats.org/officeDocument/2006/relationships/oleObject" Target="../embeddings/oleObject58.bin"/><Relationship Id="rId6" Type="http://schemas.openxmlformats.org/officeDocument/2006/relationships/image" Target="../media/image57.wmf"/><Relationship Id="rId5" Type="http://schemas.openxmlformats.org/officeDocument/2006/relationships/oleObject" Target="../embeddings/oleObject57.bin"/><Relationship Id="rId4" Type="http://schemas.openxmlformats.org/officeDocument/2006/relationships/image" Target="../media/image56.wmf"/><Relationship Id="rId3" Type="http://schemas.openxmlformats.org/officeDocument/2006/relationships/oleObject" Target="../embeddings/oleObject56.bin"/><Relationship Id="rId2" Type="http://schemas.openxmlformats.org/officeDocument/2006/relationships/image" Target="../media/image55.wmf"/><Relationship Id="rId16" Type="http://schemas.openxmlformats.org/officeDocument/2006/relationships/vmlDrawing" Target="../drawings/vmlDrawing12.vml"/><Relationship Id="rId15" Type="http://schemas.openxmlformats.org/officeDocument/2006/relationships/slideLayout" Target="../slideLayouts/slideLayout2.xml"/><Relationship Id="rId14" Type="http://schemas.openxmlformats.org/officeDocument/2006/relationships/image" Target="../media/image61.wmf"/><Relationship Id="rId13" Type="http://schemas.openxmlformats.org/officeDocument/2006/relationships/oleObject" Target="../embeddings/oleObject61.bin"/><Relationship Id="rId12" Type="http://schemas.openxmlformats.org/officeDocument/2006/relationships/image" Target="../media/image60.wmf"/><Relationship Id="rId11" Type="http://schemas.openxmlformats.org/officeDocument/2006/relationships/oleObject" Target="../embeddings/oleObject60.bin"/><Relationship Id="rId10" Type="http://schemas.openxmlformats.org/officeDocument/2006/relationships/image" Target="../media/image59.wmf"/><Relationship Id="rId1" Type="http://schemas.openxmlformats.org/officeDocument/2006/relationships/oleObject" Target="../embeddings/oleObject5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vmlDrawing" Target="../drawings/vmlDrawing13.vml"/><Relationship Id="rId8" Type="http://schemas.openxmlformats.org/officeDocument/2006/relationships/slideLayout" Target="../slideLayouts/slideLayout2.xml"/><Relationship Id="rId7" Type="http://schemas.openxmlformats.org/officeDocument/2006/relationships/oleObject" Target="../embeddings/oleObject65.bin"/><Relationship Id="rId6" Type="http://schemas.openxmlformats.org/officeDocument/2006/relationships/image" Target="../media/image64.wmf"/><Relationship Id="rId5" Type="http://schemas.openxmlformats.org/officeDocument/2006/relationships/oleObject" Target="../embeddings/oleObject64.bin"/><Relationship Id="rId4" Type="http://schemas.openxmlformats.org/officeDocument/2006/relationships/image" Target="../media/image63.wmf"/><Relationship Id="rId3" Type="http://schemas.openxmlformats.org/officeDocument/2006/relationships/oleObject" Target="../embeddings/oleObject63.bin"/><Relationship Id="rId2" Type="http://schemas.openxmlformats.org/officeDocument/2006/relationships/image" Target="../media/image62.wmf"/><Relationship Id="rId1" Type="http://schemas.openxmlformats.org/officeDocument/2006/relationships/oleObject" Target="../embeddings/oleObject62.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70.bin"/><Relationship Id="rId8" Type="http://schemas.openxmlformats.org/officeDocument/2006/relationships/image" Target="../media/image68.wmf"/><Relationship Id="rId7" Type="http://schemas.openxmlformats.org/officeDocument/2006/relationships/oleObject" Target="../embeddings/oleObject69.bin"/><Relationship Id="rId6" Type="http://schemas.openxmlformats.org/officeDocument/2006/relationships/image" Target="../media/image67.wmf"/><Relationship Id="rId5" Type="http://schemas.openxmlformats.org/officeDocument/2006/relationships/oleObject" Target="../embeddings/oleObject68.bin"/><Relationship Id="rId4" Type="http://schemas.openxmlformats.org/officeDocument/2006/relationships/image" Target="../media/image66.wmf"/><Relationship Id="rId3" Type="http://schemas.openxmlformats.org/officeDocument/2006/relationships/oleObject" Target="../embeddings/oleObject67.bin"/><Relationship Id="rId22" Type="http://schemas.openxmlformats.org/officeDocument/2006/relationships/vmlDrawing" Target="../drawings/vmlDrawing14.vml"/><Relationship Id="rId21" Type="http://schemas.openxmlformats.org/officeDocument/2006/relationships/slideLayout" Target="../slideLayouts/slideLayout2.xml"/><Relationship Id="rId20" Type="http://schemas.openxmlformats.org/officeDocument/2006/relationships/image" Target="../media/image74.wmf"/><Relationship Id="rId2" Type="http://schemas.openxmlformats.org/officeDocument/2006/relationships/image" Target="../media/image65.wmf"/><Relationship Id="rId19" Type="http://schemas.openxmlformats.org/officeDocument/2006/relationships/oleObject" Target="../embeddings/oleObject75.bin"/><Relationship Id="rId18" Type="http://schemas.openxmlformats.org/officeDocument/2006/relationships/image" Target="../media/image73.wmf"/><Relationship Id="rId17" Type="http://schemas.openxmlformats.org/officeDocument/2006/relationships/oleObject" Target="../embeddings/oleObject74.bin"/><Relationship Id="rId16" Type="http://schemas.openxmlformats.org/officeDocument/2006/relationships/image" Target="../media/image72.wmf"/><Relationship Id="rId15" Type="http://schemas.openxmlformats.org/officeDocument/2006/relationships/oleObject" Target="../embeddings/oleObject73.bin"/><Relationship Id="rId14" Type="http://schemas.openxmlformats.org/officeDocument/2006/relationships/image" Target="../media/image71.wmf"/><Relationship Id="rId13" Type="http://schemas.openxmlformats.org/officeDocument/2006/relationships/oleObject" Target="../embeddings/oleObject72.bin"/><Relationship Id="rId12" Type="http://schemas.openxmlformats.org/officeDocument/2006/relationships/image" Target="../media/image70.wmf"/><Relationship Id="rId11" Type="http://schemas.openxmlformats.org/officeDocument/2006/relationships/oleObject" Target="../embeddings/oleObject71.bin"/><Relationship Id="rId10" Type="http://schemas.openxmlformats.org/officeDocument/2006/relationships/image" Target="../media/image69.wmf"/><Relationship Id="rId1" Type="http://schemas.openxmlformats.org/officeDocument/2006/relationships/oleObject" Target="../embeddings/oleObject66.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80.bin"/><Relationship Id="rId8" Type="http://schemas.openxmlformats.org/officeDocument/2006/relationships/image" Target="../media/image78.wmf"/><Relationship Id="rId7" Type="http://schemas.openxmlformats.org/officeDocument/2006/relationships/oleObject" Target="../embeddings/oleObject79.bin"/><Relationship Id="rId6" Type="http://schemas.openxmlformats.org/officeDocument/2006/relationships/image" Target="../media/image77.wmf"/><Relationship Id="rId5" Type="http://schemas.openxmlformats.org/officeDocument/2006/relationships/oleObject" Target="../embeddings/oleObject78.bin"/><Relationship Id="rId4" Type="http://schemas.openxmlformats.org/officeDocument/2006/relationships/image" Target="../media/image76.wmf"/><Relationship Id="rId3" Type="http://schemas.openxmlformats.org/officeDocument/2006/relationships/oleObject" Target="../embeddings/oleObject77.bin"/><Relationship Id="rId2" Type="http://schemas.openxmlformats.org/officeDocument/2006/relationships/image" Target="../media/image75.wmf"/><Relationship Id="rId14" Type="http://schemas.openxmlformats.org/officeDocument/2006/relationships/vmlDrawing" Target="../drawings/vmlDrawing15.vml"/><Relationship Id="rId13" Type="http://schemas.openxmlformats.org/officeDocument/2006/relationships/slideLayout" Target="../slideLayouts/slideLayout2.xml"/><Relationship Id="rId12" Type="http://schemas.openxmlformats.org/officeDocument/2006/relationships/image" Target="../media/image80.wmf"/><Relationship Id="rId11" Type="http://schemas.openxmlformats.org/officeDocument/2006/relationships/oleObject" Target="../embeddings/oleObject81.bin"/><Relationship Id="rId10" Type="http://schemas.openxmlformats.org/officeDocument/2006/relationships/image" Target="../media/image79.wmf"/><Relationship Id="rId1" Type="http://schemas.openxmlformats.org/officeDocument/2006/relationships/oleObject" Target="../embeddings/oleObject76.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86.bin"/><Relationship Id="rId8" Type="http://schemas.openxmlformats.org/officeDocument/2006/relationships/image" Target="../media/image84.wmf"/><Relationship Id="rId7" Type="http://schemas.openxmlformats.org/officeDocument/2006/relationships/oleObject" Target="../embeddings/oleObject85.bin"/><Relationship Id="rId6" Type="http://schemas.openxmlformats.org/officeDocument/2006/relationships/image" Target="../media/image83.wmf"/><Relationship Id="rId5" Type="http://schemas.openxmlformats.org/officeDocument/2006/relationships/oleObject" Target="../embeddings/oleObject84.bin"/><Relationship Id="rId4" Type="http://schemas.openxmlformats.org/officeDocument/2006/relationships/image" Target="../media/image82.wmf"/><Relationship Id="rId3" Type="http://schemas.openxmlformats.org/officeDocument/2006/relationships/oleObject" Target="../embeddings/oleObject83.bin"/><Relationship Id="rId2" Type="http://schemas.openxmlformats.org/officeDocument/2006/relationships/image" Target="../media/image81.wmf"/><Relationship Id="rId14" Type="http://schemas.openxmlformats.org/officeDocument/2006/relationships/vmlDrawing" Target="../drawings/vmlDrawing16.vml"/><Relationship Id="rId13" Type="http://schemas.openxmlformats.org/officeDocument/2006/relationships/slideLayout" Target="../slideLayouts/slideLayout2.xml"/><Relationship Id="rId12" Type="http://schemas.openxmlformats.org/officeDocument/2006/relationships/image" Target="../media/image86.wmf"/><Relationship Id="rId11" Type="http://schemas.openxmlformats.org/officeDocument/2006/relationships/oleObject" Target="../embeddings/oleObject87.bin"/><Relationship Id="rId10" Type="http://schemas.openxmlformats.org/officeDocument/2006/relationships/image" Target="../media/image85.wmf"/><Relationship Id="rId1" Type="http://schemas.openxmlformats.org/officeDocument/2006/relationships/oleObject" Target="../embeddings/oleObject82.bin"/></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0.wmf"/><Relationship Id="rId7" Type="http://schemas.openxmlformats.org/officeDocument/2006/relationships/oleObject" Target="../embeddings/oleObject91.bin"/><Relationship Id="rId6" Type="http://schemas.openxmlformats.org/officeDocument/2006/relationships/image" Target="../media/image89.wmf"/><Relationship Id="rId5" Type="http://schemas.openxmlformats.org/officeDocument/2006/relationships/oleObject" Target="../embeddings/oleObject90.bin"/><Relationship Id="rId4" Type="http://schemas.openxmlformats.org/officeDocument/2006/relationships/image" Target="../media/image88.wmf"/><Relationship Id="rId3" Type="http://schemas.openxmlformats.org/officeDocument/2006/relationships/oleObject" Target="../embeddings/oleObject89.bin"/><Relationship Id="rId2" Type="http://schemas.openxmlformats.org/officeDocument/2006/relationships/image" Target="../media/image87.wmf"/><Relationship Id="rId10" Type="http://schemas.openxmlformats.org/officeDocument/2006/relationships/vmlDrawing" Target="../drawings/vmlDrawing17.vml"/><Relationship Id="rId1" Type="http://schemas.openxmlformats.org/officeDocument/2006/relationships/oleObject" Target="../embeddings/oleObject88.bin"/></Relationships>
</file>

<file path=ppt/slides/_rels/slide25.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2.xml"/><Relationship Id="rId3" Type="http://schemas.openxmlformats.org/officeDocument/2006/relationships/image" Target="../media/image92.png"/><Relationship Id="rId2" Type="http://schemas.openxmlformats.org/officeDocument/2006/relationships/image" Target="../media/image91.wmf"/><Relationship Id="rId1" Type="http://schemas.openxmlformats.org/officeDocument/2006/relationships/oleObject" Target="../embeddings/oleObject92.bin"/></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2.xml"/><Relationship Id="rId4" Type="http://schemas.openxmlformats.org/officeDocument/2006/relationships/image" Target="../media/image94.wmf"/><Relationship Id="rId3" Type="http://schemas.openxmlformats.org/officeDocument/2006/relationships/oleObject" Target="../embeddings/oleObject94.bin"/><Relationship Id="rId2" Type="http://schemas.openxmlformats.org/officeDocument/2006/relationships/image" Target="../media/image93.wmf"/><Relationship Id="rId1" Type="http://schemas.openxmlformats.org/officeDocument/2006/relationships/oleObject" Target="../embeddings/oleObject93.bin"/></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99.bin"/><Relationship Id="rId8" Type="http://schemas.openxmlformats.org/officeDocument/2006/relationships/image" Target="../media/image99.wmf"/><Relationship Id="rId7" Type="http://schemas.openxmlformats.org/officeDocument/2006/relationships/oleObject" Target="../embeddings/oleObject98.bin"/><Relationship Id="rId6" Type="http://schemas.openxmlformats.org/officeDocument/2006/relationships/image" Target="../media/image98.wmf"/><Relationship Id="rId5" Type="http://schemas.openxmlformats.org/officeDocument/2006/relationships/oleObject" Target="../embeddings/oleObject97.bin"/><Relationship Id="rId4" Type="http://schemas.openxmlformats.org/officeDocument/2006/relationships/image" Target="../media/image97.wmf"/><Relationship Id="rId3" Type="http://schemas.openxmlformats.org/officeDocument/2006/relationships/oleObject" Target="../embeddings/oleObject96.bin"/><Relationship Id="rId2" Type="http://schemas.openxmlformats.org/officeDocument/2006/relationships/image" Target="../media/image96.wmf"/><Relationship Id="rId16" Type="http://schemas.openxmlformats.org/officeDocument/2006/relationships/vmlDrawing" Target="../drawings/vmlDrawing20.vml"/><Relationship Id="rId15" Type="http://schemas.openxmlformats.org/officeDocument/2006/relationships/slideLayout" Target="../slideLayouts/slideLayout2.xml"/><Relationship Id="rId14" Type="http://schemas.openxmlformats.org/officeDocument/2006/relationships/image" Target="../media/image102.wmf"/><Relationship Id="rId13" Type="http://schemas.openxmlformats.org/officeDocument/2006/relationships/oleObject" Target="../embeddings/oleObject101.bin"/><Relationship Id="rId12" Type="http://schemas.openxmlformats.org/officeDocument/2006/relationships/image" Target="../media/image101.wmf"/><Relationship Id="rId11" Type="http://schemas.openxmlformats.org/officeDocument/2006/relationships/oleObject" Target="../embeddings/oleObject100.bin"/><Relationship Id="rId10" Type="http://schemas.openxmlformats.org/officeDocument/2006/relationships/image" Target="../media/image100.wmf"/><Relationship Id="rId1" Type="http://schemas.openxmlformats.org/officeDocument/2006/relationships/oleObject" Target="../embeddings/oleObject9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106.bin"/><Relationship Id="rId8" Type="http://schemas.openxmlformats.org/officeDocument/2006/relationships/image" Target="../media/image106.wmf"/><Relationship Id="rId7" Type="http://schemas.openxmlformats.org/officeDocument/2006/relationships/oleObject" Target="../embeddings/oleObject105.bin"/><Relationship Id="rId6" Type="http://schemas.openxmlformats.org/officeDocument/2006/relationships/image" Target="../media/image105.wmf"/><Relationship Id="rId5" Type="http://schemas.openxmlformats.org/officeDocument/2006/relationships/oleObject" Target="../embeddings/oleObject104.bin"/><Relationship Id="rId4" Type="http://schemas.openxmlformats.org/officeDocument/2006/relationships/image" Target="../media/image104.wmf"/><Relationship Id="rId3" Type="http://schemas.openxmlformats.org/officeDocument/2006/relationships/oleObject" Target="../embeddings/oleObject103.bin"/><Relationship Id="rId2" Type="http://schemas.openxmlformats.org/officeDocument/2006/relationships/image" Target="../media/image103.wmf"/><Relationship Id="rId14" Type="http://schemas.openxmlformats.org/officeDocument/2006/relationships/vmlDrawing" Target="../drawings/vmlDrawing21.vml"/><Relationship Id="rId13" Type="http://schemas.openxmlformats.org/officeDocument/2006/relationships/slideLayout" Target="../slideLayouts/slideLayout2.xml"/><Relationship Id="rId12" Type="http://schemas.openxmlformats.org/officeDocument/2006/relationships/image" Target="../media/image108.wmf"/><Relationship Id="rId11" Type="http://schemas.openxmlformats.org/officeDocument/2006/relationships/oleObject" Target="../embeddings/oleObject107.bin"/><Relationship Id="rId10" Type="http://schemas.openxmlformats.org/officeDocument/2006/relationships/image" Target="../media/image107.wmf"/><Relationship Id="rId1" Type="http://schemas.openxmlformats.org/officeDocument/2006/relationships/oleObject" Target="../embeddings/oleObject102.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2.xml"/><Relationship Id="rId4" Type="http://schemas.openxmlformats.org/officeDocument/2006/relationships/image" Target="../media/image110.wmf"/><Relationship Id="rId3" Type="http://schemas.openxmlformats.org/officeDocument/2006/relationships/oleObject" Target="../embeddings/oleObject109.bin"/><Relationship Id="rId2" Type="http://schemas.openxmlformats.org/officeDocument/2006/relationships/image" Target="../media/image109.wmf"/><Relationship Id="rId1" Type="http://schemas.openxmlformats.org/officeDocument/2006/relationships/oleObject" Target="../embeddings/oleObject108.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114.bin"/><Relationship Id="rId8" Type="http://schemas.openxmlformats.org/officeDocument/2006/relationships/image" Target="../media/image114.wmf"/><Relationship Id="rId7" Type="http://schemas.openxmlformats.org/officeDocument/2006/relationships/oleObject" Target="../embeddings/oleObject113.bin"/><Relationship Id="rId6" Type="http://schemas.openxmlformats.org/officeDocument/2006/relationships/image" Target="../media/image113.wmf"/><Relationship Id="rId5" Type="http://schemas.openxmlformats.org/officeDocument/2006/relationships/oleObject" Target="../embeddings/oleObject112.bin"/><Relationship Id="rId4" Type="http://schemas.openxmlformats.org/officeDocument/2006/relationships/image" Target="../media/image112.wmf"/><Relationship Id="rId3" Type="http://schemas.openxmlformats.org/officeDocument/2006/relationships/oleObject" Target="../embeddings/oleObject111.bin"/><Relationship Id="rId2" Type="http://schemas.openxmlformats.org/officeDocument/2006/relationships/image" Target="../media/image111.wmf"/><Relationship Id="rId12" Type="http://schemas.openxmlformats.org/officeDocument/2006/relationships/vmlDrawing" Target="../drawings/vmlDrawing23.vml"/><Relationship Id="rId11" Type="http://schemas.openxmlformats.org/officeDocument/2006/relationships/slideLayout" Target="../slideLayouts/slideLayout2.xml"/><Relationship Id="rId10" Type="http://schemas.openxmlformats.org/officeDocument/2006/relationships/image" Target="../media/image115.wmf"/><Relationship Id="rId1" Type="http://schemas.openxmlformats.org/officeDocument/2006/relationships/oleObject" Target="../embeddings/oleObject110.bin"/></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2.xml"/><Relationship Id="rId4" Type="http://schemas.openxmlformats.org/officeDocument/2006/relationships/image" Target="../media/image117.wmf"/><Relationship Id="rId3" Type="http://schemas.openxmlformats.org/officeDocument/2006/relationships/oleObject" Target="../embeddings/oleObject116.bin"/><Relationship Id="rId2" Type="http://schemas.openxmlformats.org/officeDocument/2006/relationships/image" Target="../media/image116.wmf"/><Relationship Id="rId1" Type="http://schemas.openxmlformats.org/officeDocument/2006/relationships/oleObject" Target="../embeddings/oleObject115.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121.bin"/><Relationship Id="rId8" Type="http://schemas.openxmlformats.org/officeDocument/2006/relationships/image" Target="../media/image121.wmf"/><Relationship Id="rId7" Type="http://schemas.openxmlformats.org/officeDocument/2006/relationships/oleObject" Target="../embeddings/oleObject120.bin"/><Relationship Id="rId6" Type="http://schemas.openxmlformats.org/officeDocument/2006/relationships/image" Target="../media/image120.wmf"/><Relationship Id="rId5" Type="http://schemas.openxmlformats.org/officeDocument/2006/relationships/oleObject" Target="../embeddings/oleObject119.bin"/><Relationship Id="rId4" Type="http://schemas.openxmlformats.org/officeDocument/2006/relationships/image" Target="../media/image119.wmf"/><Relationship Id="rId3" Type="http://schemas.openxmlformats.org/officeDocument/2006/relationships/oleObject" Target="../embeddings/oleObject118.bin"/><Relationship Id="rId2" Type="http://schemas.openxmlformats.org/officeDocument/2006/relationships/image" Target="../media/image118.wmf"/><Relationship Id="rId12" Type="http://schemas.openxmlformats.org/officeDocument/2006/relationships/vmlDrawing" Target="../drawings/vmlDrawing25.vml"/><Relationship Id="rId11" Type="http://schemas.openxmlformats.org/officeDocument/2006/relationships/slideLayout" Target="../slideLayouts/slideLayout2.xml"/><Relationship Id="rId10" Type="http://schemas.openxmlformats.org/officeDocument/2006/relationships/image" Target="../media/image122.wmf"/><Relationship Id="rId1" Type="http://schemas.openxmlformats.org/officeDocument/2006/relationships/oleObject" Target="../embeddings/oleObject117.bin"/></Relationships>
</file>

<file path=ppt/slides/_rels/slide35.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2.xml"/><Relationship Id="rId4" Type="http://schemas.openxmlformats.org/officeDocument/2006/relationships/image" Target="../media/image124.wmf"/><Relationship Id="rId3" Type="http://schemas.openxmlformats.org/officeDocument/2006/relationships/oleObject" Target="../embeddings/oleObject123.bin"/><Relationship Id="rId2" Type="http://schemas.openxmlformats.org/officeDocument/2006/relationships/image" Target="../media/image123.wmf"/><Relationship Id="rId1" Type="http://schemas.openxmlformats.org/officeDocument/2006/relationships/oleObject" Target="../embeddings/oleObject122.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image" Target="../media/image5.wmf"/><Relationship Id="rId8" Type="http://schemas.openxmlformats.org/officeDocument/2006/relationships/oleObject" Target="../embeddings/oleObject5.bin"/><Relationship Id="rId7" Type="http://schemas.openxmlformats.org/officeDocument/2006/relationships/image" Target="../media/image4.wmf"/><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5" Type="http://schemas.openxmlformats.org/officeDocument/2006/relationships/vmlDrawing" Target="../drawings/vmlDrawing1.vml"/><Relationship Id="rId14" Type="http://schemas.openxmlformats.org/officeDocument/2006/relationships/slideLayout" Target="../slideLayouts/slideLayout2.xml"/><Relationship Id="rId13" Type="http://schemas.openxmlformats.org/officeDocument/2006/relationships/image" Target="../media/image7.wmf"/><Relationship Id="rId12" Type="http://schemas.openxmlformats.org/officeDocument/2006/relationships/oleObject" Target="../embeddings/oleObject7.bin"/><Relationship Id="rId11" Type="http://schemas.openxmlformats.org/officeDocument/2006/relationships/image" Target="../media/image6.wmf"/><Relationship Id="rId10" Type="http://schemas.openxmlformats.org/officeDocument/2006/relationships/oleObject" Target="../embeddings/oleObject6.bin"/><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12.wmf"/><Relationship Id="rId7" Type="http://schemas.openxmlformats.org/officeDocument/2006/relationships/oleObject" Target="../embeddings/oleObject11.bin"/><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 Id="rId3" Type="http://schemas.openxmlformats.org/officeDocument/2006/relationships/oleObject" Target="../embeddings/oleObject9.bin"/><Relationship Id="rId2" Type="http://schemas.openxmlformats.org/officeDocument/2006/relationships/image" Target="../media/image9.wmf"/><Relationship Id="rId12" Type="http://schemas.openxmlformats.org/officeDocument/2006/relationships/vmlDrawing" Target="../drawings/vmlDrawing2.vml"/><Relationship Id="rId11" Type="http://schemas.openxmlformats.org/officeDocument/2006/relationships/slideLayout" Target="../slideLayouts/slideLayout2.xml"/><Relationship Id="rId10" Type="http://schemas.openxmlformats.org/officeDocument/2006/relationships/image" Target="../media/image13.wmf"/><Relationship Id="rId1"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oleObject" Target="../embeddings/oleObject15.bin"/><Relationship Id="rId3" Type="http://schemas.openxmlformats.org/officeDocument/2006/relationships/oleObject" Target="../embeddings/oleObject14.bin"/><Relationship Id="rId2" Type="http://schemas.openxmlformats.org/officeDocument/2006/relationships/image" Target="../media/image14.wmf"/><Relationship Id="rId1" Type="http://schemas.openxmlformats.org/officeDocument/2006/relationships/oleObject" Target="../embeddings/oleObject13.bin"/></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7.wmf"/><Relationship Id="rId3" Type="http://schemas.openxmlformats.org/officeDocument/2006/relationships/oleObject" Target="../embeddings/oleObject17.bin"/><Relationship Id="rId2" Type="http://schemas.openxmlformats.org/officeDocument/2006/relationships/image" Target="../media/image16.wmf"/><Relationship Id="rId1" Type="http://schemas.openxmlformats.org/officeDocument/2006/relationships/oleObject" Target="../embeddings/oleObject16.bin"/></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1.wmf"/><Relationship Id="rId7" Type="http://schemas.openxmlformats.org/officeDocument/2006/relationships/oleObject" Target="../embeddings/oleObject21.bin"/><Relationship Id="rId6" Type="http://schemas.openxmlformats.org/officeDocument/2006/relationships/image" Target="../media/image20.wmf"/><Relationship Id="rId5" Type="http://schemas.openxmlformats.org/officeDocument/2006/relationships/oleObject" Target="../embeddings/oleObject20.bin"/><Relationship Id="rId4" Type="http://schemas.openxmlformats.org/officeDocument/2006/relationships/image" Target="../media/image19.wmf"/><Relationship Id="rId3" Type="http://schemas.openxmlformats.org/officeDocument/2006/relationships/oleObject" Target="../embeddings/oleObject19.bin"/><Relationship Id="rId2" Type="http://schemas.openxmlformats.org/officeDocument/2006/relationships/image" Target="../media/image18.wmf"/><Relationship Id="rId10" Type="http://schemas.openxmlformats.org/officeDocument/2006/relationships/vmlDrawing" Target="../drawings/vmlDrawing5.vml"/><Relationship Id="rId1" Type="http://schemas.openxmlformats.org/officeDocument/2006/relationships/oleObject" Target="../embeddings/oleObject1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r"/>
            <a:r>
              <a:rPr lang="zh-CN" altLang="en-US" dirty="0" smtClean="0"/>
              <a:t>第</a:t>
            </a:r>
            <a:r>
              <a:rPr lang="en-US" altLang="zh-CN" dirty="0" smtClean="0"/>
              <a:t>8</a:t>
            </a:r>
            <a:r>
              <a:rPr lang="zh-CN" altLang="en-US" dirty="0" smtClean="0"/>
              <a:t>章  </a:t>
            </a:r>
            <a:r>
              <a:rPr lang="en-US" altLang="zh-CN" dirty="0" smtClean="0"/>
              <a:t>EM</a:t>
            </a:r>
            <a:r>
              <a:rPr lang="zh-CN" altLang="en-US" dirty="0" smtClean="0"/>
              <a:t>算法及其应用</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en-US" altLang="zh-CN" dirty="0">
                <a:sym typeface="+mn-ea"/>
              </a:rPr>
              <a:t>EM</a:t>
            </a:r>
            <a:r>
              <a:rPr lang="zh-CN" altLang="en-US" dirty="0">
                <a:sym typeface="+mn-ea"/>
              </a:rPr>
              <a:t>算法的数学推导</a:t>
            </a:r>
            <a:endParaRPr lang="zh-CN" altLang="en-US"/>
          </a:p>
        </p:txBody>
      </p:sp>
      <p:sp>
        <p:nvSpPr>
          <p:cNvPr id="3" name="内容占位符 2"/>
          <p:cNvSpPr>
            <a:spLocks noGrp="1"/>
          </p:cNvSpPr>
          <p:nvPr>
            <p:ph idx="1"/>
          </p:nvPr>
        </p:nvSpPr>
        <p:spPr/>
        <p:txBody>
          <a:bodyPr/>
          <a:p>
            <a:r>
              <a:rPr lang="zh-CN" altLang="en-US"/>
              <a:t>上式中            为随机变量        关于隐变量分布   的期望，     是隐变量分布的熵。上式给出了对数似然函数    的一个下界，EM算法的思想就是通过最大化这个下界使得    最大。因为     与  无关，所以只考虑优化          即可，称该式为</a:t>
            </a:r>
            <a:r>
              <a:rPr lang="en-US" altLang="zh-CN"/>
              <a:t>Q</a:t>
            </a:r>
            <a:r>
              <a:rPr lang="zh-CN" altLang="en-US"/>
              <a:t>函数</a:t>
            </a:r>
            <a:endParaRPr lang="zh-CN" altLang="en-US"/>
          </a:p>
        </p:txBody>
      </p:sp>
      <p:graphicFrame>
        <p:nvGraphicFramePr>
          <p:cNvPr id="4" name="对象 3"/>
          <p:cNvGraphicFramePr/>
          <p:nvPr/>
        </p:nvGraphicFramePr>
        <p:xfrm>
          <a:off x="2168525" y="1825625"/>
          <a:ext cx="2203450" cy="499110"/>
        </p:xfrm>
        <a:graphic>
          <a:graphicData uri="http://schemas.openxmlformats.org/presentationml/2006/ole">
            <mc:AlternateContent xmlns:mc="http://schemas.openxmlformats.org/markup-compatibility/2006">
              <mc:Choice xmlns:v="urn:schemas-microsoft-com:vml" Requires="v">
                <p:oleObj spid="_x0000_s5" name="" r:id="rId1" imgW="1237615" imgH="275590" progId="Word.Document.12">
                  <p:embed/>
                </p:oleObj>
              </mc:Choice>
              <mc:Fallback>
                <p:oleObj name="" r:id="rId1" imgW="1237615" imgH="275590" progId="Word.Document.12">
                  <p:embed/>
                  <p:pic>
                    <p:nvPicPr>
                      <p:cNvPr id="0" name="图片 4"/>
                      <p:cNvPicPr/>
                      <p:nvPr/>
                    </p:nvPicPr>
                    <p:blipFill>
                      <a:blip r:embed="rId2"/>
                      <a:stretch>
                        <a:fillRect/>
                      </a:stretch>
                    </p:blipFill>
                    <p:spPr>
                      <a:xfrm>
                        <a:off x="2168525" y="1825625"/>
                        <a:ext cx="2203450" cy="499110"/>
                      </a:xfrm>
                      <a:prstGeom prst="rect">
                        <a:avLst/>
                      </a:prstGeom>
                    </p:spPr>
                  </p:pic>
                </p:oleObj>
              </mc:Fallback>
            </mc:AlternateContent>
          </a:graphicData>
        </a:graphic>
      </p:graphicFrame>
      <p:graphicFrame>
        <p:nvGraphicFramePr>
          <p:cNvPr id="6" name="对象 5"/>
          <p:cNvGraphicFramePr/>
          <p:nvPr/>
        </p:nvGraphicFramePr>
        <p:xfrm>
          <a:off x="6142990" y="1895475"/>
          <a:ext cx="1390015" cy="359410"/>
        </p:xfrm>
        <a:graphic>
          <a:graphicData uri="http://schemas.openxmlformats.org/presentationml/2006/ole">
            <mc:AlternateContent xmlns:mc="http://schemas.openxmlformats.org/markup-compatibility/2006">
              <mc:Choice xmlns:v="urn:schemas-microsoft-com:vml" Requires="v">
                <p:oleObj spid="_x0000_s7" name="" r:id="rId3" imgW="800100" imgH="219710" progId="Word.Document.12">
                  <p:embed/>
                </p:oleObj>
              </mc:Choice>
              <mc:Fallback>
                <p:oleObj name="" r:id="rId3" imgW="800100" imgH="219710" progId="Word.Document.12">
                  <p:embed/>
                  <p:pic>
                    <p:nvPicPr>
                      <p:cNvPr id="0" name="图片 6"/>
                      <p:cNvPicPr/>
                      <p:nvPr/>
                    </p:nvPicPr>
                    <p:blipFill>
                      <a:blip r:embed="rId4"/>
                      <a:stretch>
                        <a:fillRect/>
                      </a:stretch>
                    </p:blipFill>
                    <p:spPr>
                      <a:xfrm>
                        <a:off x="6142990" y="1895475"/>
                        <a:ext cx="1390015" cy="359410"/>
                      </a:xfrm>
                      <a:prstGeom prst="rect">
                        <a:avLst/>
                      </a:prstGeom>
                    </p:spPr>
                  </p:pic>
                </p:oleObj>
              </mc:Fallback>
            </mc:AlternateContent>
          </a:graphicData>
        </a:graphic>
      </p:graphicFrame>
      <p:graphicFrame>
        <p:nvGraphicFramePr>
          <p:cNvPr id="8" name="对象 7"/>
          <p:cNvGraphicFramePr/>
          <p:nvPr/>
        </p:nvGraphicFramePr>
        <p:xfrm>
          <a:off x="10017125" y="1825625"/>
          <a:ext cx="584835" cy="428625"/>
        </p:xfrm>
        <a:graphic>
          <a:graphicData uri="http://schemas.openxmlformats.org/presentationml/2006/ole">
            <mc:AlternateContent xmlns:mc="http://schemas.openxmlformats.org/markup-compatibility/2006">
              <mc:Choice xmlns:v="urn:schemas-microsoft-com:vml" Requires="v">
                <p:oleObj spid="_x0000_s9" name="" r:id="rId5" imgW="342900" imgH="219710" progId="Word.Document.12">
                  <p:embed/>
                </p:oleObj>
              </mc:Choice>
              <mc:Fallback>
                <p:oleObj name="" r:id="rId5" imgW="342900" imgH="219710" progId="Word.Document.12">
                  <p:embed/>
                  <p:pic>
                    <p:nvPicPr>
                      <p:cNvPr id="0" name="图片 8"/>
                      <p:cNvPicPr/>
                      <p:nvPr/>
                    </p:nvPicPr>
                    <p:blipFill>
                      <a:blip r:embed="rId6"/>
                      <a:stretch>
                        <a:fillRect/>
                      </a:stretch>
                    </p:blipFill>
                    <p:spPr>
                      <a:xfrm>
                        <a:off x="10017125" y="1825625"/>
                        <a:ext cx="584835" cy="428625"/>
                      </a:xfrm>
                      <a:prstGeom prst="rect">
                        <a:avLst/>
                      </a:prstGeom>
                    </p:spPr>
                  </p:pic>
                </p:oleObj>
              </mc:Fallback>
            </mc:AlternateContent>
          </a:graphicData>
        </a:graphic>
      </p:graphicFrame>
      <p:graphicFrame>
        <p:nvGraphicFramePr>
          <p:cNvPr id="10" name="对象 9"/>
          <p:cNvGraphicFramePr/>
          <p:nvPr/>
        </p:nvGraphicFramePr>
        <p:xfrm>
          <a:off x="2057400" y="2254250"/>
          <a:ext cx="1108710" cy="374650"/>
        </p:xfrm>
        <a:graphic>
          <a:graphicData uri="http://schemas.openxmlformats.org/presentationml/2006/ole">
            <mc:AlternateContent xmlns:mc="http://schemas.openxmlformats.org/markup-compatibility/2006">
              <mc:Choice xmlns:v="urn:schemas-microsoft-com:vml" Requires="v">
                <p:oleObj spid="_x0000_s11" name="" r:id="rId7" imgW="591185" imgH="219710" progId="Word.Document.12">
                  <p:embed/>
                </p:oleObj>
              </mc:Choice>
              <mc:Fallback>
                <p:oleObj name="" r:id="rId7" imgW="591185" imgH="219710" progId="Word.Document.12">
                  <p:embed/>
                  <p:pic>
                    <p:nvPicPr>
                      <p:cNvPr id="0" name="图片 10"/>
                      <p:cNvPicPr/>
                      <p:nvPr/>
                    </p:nvPicPr>
                    <p:blipFill>
                      <a:blip r:embed="rId8"/>
                      <a:stretch>
                        <a:fillRect/>
                      </a:stretch>
                    </p:blipFill>
                    <p:spPr>
                      <a:xfrm>
                        <a:off x="2057400" y="2254250"/>
                        <a:ext cx="1108710" cy="374650"/>
                      </a:xfrm>
                      <a:prstGeom prst="rect">
                        <a:avLst/>
                      </a:prstGeom>
                    </p:spPr>
                  </p:pic>
                </p:oleObj>
              </mc:Fallback>
            </mc:AlternateContent>
          </a:graphicData>
        </a:graphic>
      </p:graphicFrame>
      <p:graphicFrame>
        <p:nvGraphicFramePr>
          <p:cNvPr id="12" name="对象 11"/>
          <p:cNvGraphicFramePr/>
          <p:nvPr/>
        </p:nvGraphicFramePr>
        <p:xfrm>
          <a:off x="10231755" y="2254885"/>
          <a:ext cx="681990" cy="374650"/>
        </p:xfrm>
        <a:graphic>
          <a:graphicData uri="http://schemas.openxmlformats.org/presentationml/2006/ole">
            <mc:AlternateContent xmlns:mc="http://schemas.openxmlformats.org/markup-compatibility/2006">
              <mc:Choice xmlns:v="urn:schemas-microsoft-com:vml" Requires="v">
                <p:oleObj spid="_x0000_s13" name="" r:id="rId9" imgW="334010" imgH="210185" progId="Word.Document.12">
                  <p:embed/>
                </p:oleObj>
              </mc:Choice>
              <mc:Fallback>
                <p:oleObj name="" r:id="rId9" imgW="334010" imgH="210185" progId="Word.Document.12">
                  <p:embed/>
                  <p:pic>
                    <p:nvPicPr>
                      <p:cNvPr id="0" name="图片 12"/>
                      <p:cNvPicPr/>
                      <p:nvPr/>
                    </p:nvPicPr>
                    <p:blipFill>
                      <a:blip r:embed="rId10"/>
                      <a:stretch>
                        <a:fillRect/>
                      </a:stretch>
                    </p:blipFill>
                    <p:spPr>
                      <a:xfrm>
                        <a:off x="10231755" y="2254885"/>
                        <a:ext cx="681990" cy="374650"/>
                      </a:xfrm>
                      <a:prstGeom prst="rect">
                        <a:avLst/>
                      </a:prstGeom>
                    </p:spPr>
                  </p:pic>
                </p:oleObj>
              </mc:Fallback>
            </mc:AlternateContent>
          </a:graphicData>
        </a:graphic>
      </p:graphicFrame>
      <p:graphicFrame>
        <p:nvGraphicFramePr>
          <p:cNvPr id="14" name="对象 13"/>
          <p:cNvGraphicFramePr/>
          <p:nvPr/>
        </p:nvGraphicFramePr>
        <p:xfrm>
          <a:off x="10017125" y="2628900"/>
          <a:ext cx="684530" cy="401955"/>
        </p:xfrm>
        <a:graphic>
          <a:graphicData uri="http://schemas.openxmlformats.org/presentationml/2006/ole">
            <mc:AlternateContent xmlns:mc="http://schemas.openxmlformats.org/markup-compatibility/2006">
              <mc:Choice xmlns:v="urn:schemas-microsoft-com:vml" Requires="v">
                <p:oleObj spid="_x0000_s15" name="" r:id="rId11" imgW="334010" imgH="210185" progId="Word.Document.12">
                  <p:embed/>
                </p:oleObj>
              </mc:Choice>
              <mc:Fallback>
                <p:oleObj name="" r:id="rId11" imgW="334010" imgH="210185" progId="Word.Document.12">
                  <p:embed/>
                  <p:pic>
                    <p:nvPicPr>
                      <p:cNvPr id="0" name="图片 14"/>
                      <p:cNvPicPr/>
                      <p:nvPr/>
                    </p:nvPicPr>
                    <p:blipFill>
                      <a:blip r:embed="rId10"/>
                      <a:stretch>
                        <a:fillRect/>
                      </a:stretch>
                    </p:blipFill>
                    <p:spPr>
                      <a:xfrm>
                        <a:off x="10017125" y="2628900"/>
                        <a:ext cx="684530" cy="401955"/>
                      </a:xfrm>
                      <a:prstGeom prst="rect">
                        <a:avLst/>
                      </a:prstGeom>
                    </p:spPr>
                  </p:pic>
                </p:oleObj>
              </mc:Fallback>
            </mc:AlternateContent>
          </a:graphicData>
        </a:graphic>
      </p:graphicFrame>
      <p:graphicFrame>
        <p:nvGraphicFramePr>
          <p:cNvPr id="16" name="对象 15"/>
          <p:cNvGraphicFramePr/>
          <p:nvPr/>
        </p:nvGraphicFramePr>
        <p:xfrm>
          <a:off x="2562860" y="3030855"/>
          <a:ext cx="868045" cy="363855"/>
        </p:xfrm>
        <a:graphic>
          <a:graphicData uri="http://schemas.openxmlformats.org/presentationml/2006/ole">
            <mc:AlternateContent xmlns:mc="http://schemas.openxmlformats.org/markup-compatibility/2006">
              <mc:Choice xmlns:v="urn:schemas-microsoft-com:vml" Requires="v">
                <p:oleObj spid="_x0000_s17" name="" r:id="rId12" imgW="591185" imgH="219710" progId="Word.Document.12">
                  <p:embed/>
                </p:oleObj>
              </mc:Choice>
              <mc:Fallback>
                <p:oleObj name="" r:id="rId12" imgW="591185" imgH="219710" progId="Word.Document.12">
                  <p:embed/>
                  <p:pic>
                    <p:nvPicPr>
                      <p:cNvPr id="0" name="图片 16"/>
                      <p:cNvPicPr/>
                      <p:nvPr/>
                    </p:nvPicPr>
                    <p:blipFill>
                      <a:blip r:embed="rId13"/>
                      <a:stretch>
                        <a:fillRect/>
                      </a:stretch>
                    </p:blipFill>
                    <p:spPr>
                      <a:xfrm>
                        <a:off x="2562860" y="3030855"/>
                        <a:ext cx="868045" cy="363855"/>
                      </a:xfrm>
                      <a:prstGeom prst="rect">
                        <a:avLst/>
                      </a:prstGeom>
                    </p:spPr>
                  </p:pic>
                </p:oleObj>
              </mc:Fallback>
            </mc:AlternateContent>
          </a:graphicData>
        </a:graphic>
      </p:graphicFrame>
      <p:graphicFrame>
        <p:nvGraphicFramePr>
          <p:cNvPr id="18" name="对象 17"/>
          <p:cNvGraphicFramePr/>
          <p:nvPr/>
        </p:nvGraphicFramePr>
        <p:xfrm>
          <a:off x="3848735" y="3030220"/>
          <a:ext cx="363855" cy="364490"/>
        </p:xfrm>
        <a:graphic>
          <a:graphicData uri="http://schemas.openxmlformats.org/presentationml/2006/ole">
            <mc:AlternateContent xmlns:mc="http://schemas.openxmlformats.org/markup-compatibility/2006">
              <mc:Choice xmlns:v="urn:schemas-microsoft-com:vml" Requires="v">
                <p:oleObj spid="_x0000_s19" name="" r:id="rId14" imgW="123190" imgH="190500" progId="Word.Document.12">
                  <p:embed/>
                </p:oleObj>
              </mc:Choice>
              <mc:Fallback>
                <p:oleObj name="" r:id="rId14" imgW="123190" imgH="190500" progId="Word.Document.12">
                  <p:embed/>
                  <p:pic>
                    <p:nvPicPr>
                      <p:cNvPr id="0" name="图片 18"/>
                      <p:cNvPicPr/>
                      <p:nvPr/>
                    </p:nvPicPr>
                    <p:blipFill>
                      <a:blip r:embed="rId15"/>
                      <a:stretch>
                        <a:fillRect/>
                      </a:stretch>
                    </p:blipFill>
                    <p:spPr>
                      <a:xfrm>
                        <a:off x="3848735" y="3030220"/>
                        <a:ext cx="363855" cy="364490"/>
                      </a:xfrm>
                      <a:prstGeom prst="rect">
                        <a:avLst/>
                      </a:prstGeom>
                    </p:spPr>
                  </p:pic>
                </p:oleObj>
              </mc:Fallback>
            </mc:AlternateContent>
          </a:graphicData>
        </a:graphic>
      </p:graphicFrame>
      <p:graphicFrame>
        <p:nvGraphicFramePr>
          <p:cNvPr id="20" name="对象 19"/>
          <p:cNvGraphicFramePr/>
          <p:nvPr/>
        </p:nvGraphicFramePr>
        <p:xfrm>
          <a:off x="7729220" y="2957830"/>
          <a:ext cx="1803400" cy="437515"/>
        </p:xfrm>
        <a:graphic>
          <a:graphicData uri="http://schemas.openxmlformats.org/presentationml/2006/ole">
            <mc:AlternateContent xmlns:mc="http://schemas.openxmlformats.org/markup-compatibility/2006">
              <mc:Choice xmlns:v="urn:schemas-microsoft-com:vml" Requires="v">
                <p:oleObj spid="_x0000_s21" name="" r:id="rId16" imgW="1248410" imgH="266700" progId="Word.Document.12">
                  <p:embed/>
                </p:oleObj>
              </mc:Choice>
              <mc:Fallback>
                <p:oleObj name="" r:id="rId16" imgW="1248410" imgH="266700" progId="Word.Document.12">
                  <p:embed/>
                  <p:pic>
                    <p:nvPicPr>
                      <p:cNvPr id="0" name="图片 20"/>
                      <p:cNvPicPr/>
                      <p:nvPr/>
                    </p:nvPicPr>
                    <p:blipFill>
                      <a:blip r:embed="rId17"/>
                      <a:stretch>
                        <a:fillRect/>
                      </a:stretch>
                    </p:blipFill>
                    <p:spPr>
                      <a:xfrm>
                        <a:off x="7729220" y="2957830"/>
                        <a:ext cx="1803400" cy="437515"/>
                      </a:xfrm>
                      <a:prstGeom prst="rect">
                        <a:avLst/>
                      </a:prstGeom>
                    </p:spPr>
                  </p:pic>
                </p:oleObj>
              </mc:Fallback>
            </mc:AlternateContent>
          </a:graphicData>
        </a:graphic>
      </p:graphicFrame>
      <p:graphicFrame>
        <p:nvGraphicFramePr>
          <p:cNvPr id="22" name="对象 21"/>
          <p:cNvGraphicFramePr/>
          <p:nvPr/>
        </p:nvGraphicFramePr>
        <p:xfrm>
          <a:off x="1284605" y="4237990"/>
          <a:ext cx="9035415" cy="736600"/>
        </p:xfrm>
        <a:graphic>
          <a:graphicData uri="http://schemas.openxmlformats.org/presentationml/2006/ole">
            <mc:AlternateContent xmlns:mc="http://schemas.openxmlformats.org/markup-compatibility/2006">
              <mc:Choice xmlns:v="urn:schemas-microsoft-com:vml" Requires="v">
                <p:oleObj spid="_x0000_s23" name="" r:id="rId18" imgW="3209290" imgH="266700" progId="Word.Document.12">
                  <p:embed/>
                </p:oleObj>
              </mc:Choice>
              <mc:Fallback>
                <p:oleObj name="" r:id="rId18" imgW="3209290" imgH="266700" progId="Word.Document.12">
                  <p:embed/>
                  <p:pic>
                    <p:nvPicPr>
                      <p:cNvPr id="0" name="图片 22"/>
                      <p:cNvPicPr/>
                      <p:nvPr/>
                    </p:nvPicPr>
                    <p:blipFill>
                      <a:blip r:embed="rId19"/>
                      <a:stretch>
                        <a:fillRect/>
                      </a:stretch>
                    </p:blipFill>
                    <p:spPr>
                      <a:xfrm>
                        <a:off x="1284605" y="4237990"/>
                        <a:ext cx="9035415" cy="73660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算法的数学推导</a:t>
            </a:r>
            <a:endParaRPr lang="zh-CN" altLang="en-US"/>
          </a:p>
        </p:txBody>
      </p:sp>
      <p:sp>
        <p:nvSpPr>
          <p:cNvPr id="3" name="内容占位符 2"/>
          <p:cNvSpPr>
            <a:spLocks noGrp="1"/>
          </p:cNvSpPr>
          <p:nvPr>
            <p:ph idx="1"/>
          </p:nvPr>
        </p:nvSpPr>
        <p:spPr/>
        <p:txBody>
          <a:bodyPr/>
          <a:p>
            <a:r>
              <a:rPr lang="zh-CN" altLang="en-US"/>
              <a:t>对于多个样本，可以定义</a:t>
            </a:r>
            <a:r>
              <a:rPr lang="en-US" altLang="zh-CN"/>
              <a:t>Q</a:t>
            </a:r>
            <a:r>
              <a:rPr lang="zh-CN" altLang="en-US"/>
              <a:t>函数为每个样本     的</a:t>
            </a:r>
            <a:r>
              <a:rPr lang="en-US" altLang="zh-CN"/>
              <a:t>Q</a:t>
            </a:r>
            <a:r>
              <a:rPr lang="zh-CN" altLang="en-US"/>
              <a:t>函数之和，也即似然函数    关于隐变量集         的期望。这就是EM算法中E(Expectation)的由来。接下来，关于  极大化</a:t>
            </a:r>
            <a:r>
              <a:rPr lang="en-US" altLang="zh-CN"/>
              <a:t>Q</a:t>
            </a:r>
            <a:r>
              <a:rPr lang="zh-CN" altLang="en-US"/>
              <a:t>函数得到   ，就是EM算法中M(Maximization)的过程。</a:t>
            </a:r>
            <a:endParaRPr lang="zh-CN" altLang="en-US"/>
          </a:p>
        </p:txBody>
      </p:sp>
      <p:graphicFrame>
        <p:nvGraphicFramePr>
          <p:cNvPr id="4" name="对象 3"/>
          <p:cNvGraphicFramePr/>
          <p:nvPr/>
        </p:nvGraphicFramePr>
        <p:xfrm>
          <a:off x="7738110" y="1825625"/>
          <a:ext cx="916940" cy="457200"/>
        </p:xfrm>
        <a:graphic>
          <a:graphicData uri="http://schemas.openxmlformats.org/presentationml/2006/ole">
            <mc:AlternateContent xmlns:mc="http://schemas.openxmlformats.org/markup-compatibility/2006">
              <mc:Choice xmlns:v="urn:schemas-microsoft-com:vml" Requires="v">
                <p:oleObj spid="_x0000_s5" name="" r:id="rId1" imgW="410210" imgH="266700" progId="Word.Document.12">
                  <p:embed/>
                </p:oleObj>
              </mc:Choice>
              <mc:Fallback>
                <p:oleObj name="" r:id="rId1" imgW="410210" imgH="266700" progId="Word.Document.12">
                  <p:embed/>
                  <p:pic>
                    <p:nvPicPr>
                      <p:cNvPr id="0" name="图片 4"/>
                      <p:cNvPicPr/>
                      <p:nvPr/>
                    </p:nvPicPr>
                    <p:blipFill>
                      <a:blip r:embed="rId2"/>
                      <a:stretch>
                        <a:fillRect/>
                      </a:stretch>
                    </p:blipFill>
                    <p:spPr>
                      <a:xfrm>
                        <a:off x="7738110" y="1825625"/>
                        <a:ext cx="916940" cy="457200"/>
                      </a:xfrm>
                      <a:prstGeom prst="rect">
                        <a:avLst/>
                      </a:prstGeom>
                    </p:spPr>
                  </p:pic>
                </p:oleObj>
              </mc:Fallback>
            </mc:AlternateContent>
          </a:graphicData>
        </a:graphic>
      </p:graphicFrame>
      <p:graphicFrame>
        <p:nvGraphicFramePr>
          <p:cNvPr id="6" name="对象 5"/>
          <p:cNvGraphicFramePr/>
          <p:nvPr/>
        </p:nvGraphicFramePr>
        <p:xfrm>
          <a:off x="3287395" y="2282825"/>
          <a:ext cx="798195" cy="405130"/>
        </p:xfrm>
        <a:graphic>
          <a:graphicData uri="http://schemas.openxmlformats.org/presentationml/2006/ole">
            <mc:AlternateContent xmlns:mc="http://schemas.openxmlformats.org/markup-compatibility/2006">
              <mc:Choice xmlns:v="urn:schemas-microsoft-com:vml" Requires="v">
                <p:oleObj spid="_x0000_s7" name="" r:id="rId3" imgW="304800" imgH="210185" progId="Word.Document.12">
                  <p:embed/>
                </p:oleObj>
              </mc:Choice>
              <mc:Fallback>
                <p:oleObj name="" r:id="rId3" imgW="304800" imgH="210185" progId="Word.Document.12">
                  <p:embed/>
                  <p:pic>
                    <p:nvPicPr>
                      <p:cNvPr id="0" name="图片 6"/>
                      <p:cNvPicPr/>
                      <p:nvPr/>
                    </p:nvPicPr>
                    <p:blipFill>
                      <a:blip r:embed="rId4"/>
                      <a:stretch>
                        <a:fillRect/>
                      </a:stretch>
                    </p:blipFill>
                    <p:spPr>
                      <a:xfrm>
                        <a:off x="3287395" y="2282825"/>
                        <a:ext cx="798195" cy="405130"/>
                      </a:xfrm>
                      <a:prstGeom prst="rect">
                        <a:avLst/>
                      </a:prstGeom>
                    </p:spPr>
                  </p:pic>
                </p:oleObj>
              </mc:Fallback>
            </mc:AlternateContent>
          </a:graphicData>
        </a:graphic>
      </p:graphicFrame>
      <p:graphicFrame>
        <p:nvGraphicFramePr>
          <p:cNvPr id="8" name="对象 7"/>
          <p:cNvGraphicFramePr/>
          <p:nvPr/>
        </p:nvGraphicFramePr>
        <p:xfrm>
          <a:off x="6152515" y="2210435"/>
          <a:ext cx="1456690" cy="404495"/>
        </p:xfrm>
        <a:graphic>
          <a:graphicData uri="http://schemas.openxmlformats.org/presentationml/2006/ole">
            <mc:AlternateContent xmlns:mc="http://schemas.openxmlformats.org/markup-compatibility/2006">
              <mc:Choice xmlns:v="urn:schemas-microsoft-com:vml" Requires="v">
                <p:oleObj spid="_x0000_s9" name="" r:id="rId5" imgW="829310" imgH="247015" progId="Word.Document.12">
                  <p:embed/>
                </p:oleObj>
              </mc:Choice>
              <mc:Fallback>
                <p:oleObj name="" r:id="rId5" imgW="829310" imgH="247015" progId="Word.Document.12">
                  <p:embed/>
                  <p:pic>
                    <p:nvPicPr>
                      <p:cNvPr id="0" name="图片 8"/>
                      <p:cNvPicPr/>
                      <p:nvPr/>
                    </p:nvPicPr>
                    <p:blipFill>
                      <a:blip r:embed="rId6"/>
                      <a:stretch>
                        <a:fillRect/>
                      </a:stretch>
                    </p:blipFill>
                    <p:spPr>
                      <a:xfrm>
                        <a:off x="6152515" y="2210435"/>
                        <a:ext cx="1456690" cy="404495"/>
                      </a:xfrm>
                      <a:prstGeom prst="rect">
                        <a:avLst/>
                      </a:prstGeom>
                    </p:spPr>
                  </p:pic>
                </p:oleObj>
              </mc:Fallback>
            </mc:AlternateContent>
          </a:graphicData>
        </a:graphic>
      </p:graphicFrame>
      <p:graphicFrame>
        <p:nvGraphicFramePr>
          <p:cNvPr id="10" name="对象 9"/>
          <p:cNvGraphicFramePr/>
          <p:nvPr/>
        </p:nvGraphicFramePr>
        <p:xfrm>
          <a:off x="7905750" y="2614930"/>
          <a:ext cx="340360" cy="346710"/>
        </p:xfrm>
        <a:graphic>
          <a:graphicData uri="http://schemas.openxmlformats.org/presentationml/2006/ole">
            <mc:AlternateContent xmlns:mc="http://schemas.openxmlformats.org/markup-compatibility/2006">
              <mc:Choice xmlns:v="urn:schemas-microsoft-com:vml" Requires="v">
                <p:oleObj spid="_x0000_s11" name="" r:id="rId7" imgW="123190" imgH="190500" progId="Word.Document.12">
                  <p:embed/>
                </p:oleObj>
              </mc:Choice>
              <mc:Fallback>
                <p:oleObj name="" r:id="rId7" imgW="123190" imgH="190500" progId="Word.Document.12">
                  <p:embed/>
                  <p:pic>
                    <p:nvPicPr>
                      <p:cNvPr id="0" name="图片 10"/>
                      <p:cNvPicPr/>
                      <p:nvPr/>
                    </p:nvPicPr>
                    <p:blipFill>
                      <a:blip r:embed="rId8"/>
                      <a:stretch>
                        <a:fillRect/>
                      </a:stretch>
                    </p:blipFill>
                    <p:spPr>
                      <a:xfrm>
                        <a:off x="7905750" y="2614930"/>
                        <a:ext cx="340360" cy="346710"/>
                      </a:xfrm>
                      <a:prstGeom prst="rect">
                        <a:avLst/>
                      </a:prstGeom>
                    </p:spPr>
                  </p:pic>
                </p:oleObj>
              </mc:Fallback>
            </mc:AlternateContent>
          </a:graphicData>
        </a:graphic>
      </p:graphicFrame>
      <p:graphicFrame>
        <p:nvGraphicFramePr>
          <p:cNvPr id="12" name="对象 11"/>
          <p:cNvGraphicFramePr/>
          <p:nvPr/>
        </p:nvGraphicFramePr>
        <p:xfrm>
          <a:off x="1482725" y="2961640"/>
          <a:ext cx="701040" cy="457835"/>
        </p:xfrm>
        <a:graphic>
          <a:graphicData uri="http://schemas.openxmlformats.org/presentationml/2006/ole">
            <mc:AlternateContent xmlns:mc="http://schemas.openxmlformats.org/markup-compatibility/2006">
              <mc:Choice xmlns:v="urn:schemas-microsoft-com:vml" Requires="v">
                <p:oleObj spid="_x0000_s13" name="" r:id="rId9" imgW="266700" imgH="247015" progId="Word.Document.12">
                  <p:embed/>
                </p:oleObj>
              </mc:Choice>
              <mc:Fallback>
                <p:oleObj name="" r:id="rId9" imgW="266700" imgH="247015" progId="Word.Document.12">
                  <p:embed/>
                  <p:pic>
                    <p:nvPicPr>
                      <p:cNvPr id="0" name="图片 12"/>
                      <p:cNvPicPr/>
                      <p:nvPr/>
                    </p:nvPicPr>
                    <p:blipFill>
                      <a:blip r:embed="rId10"/>
                      <a:stretch>
                        <a:fillRect/>
                      </a:stretch>
                    </p:blipFill>
                    <p:spPr>
                      <a:xfrm>
                        <a:off x="1482725" y="2961640"/>
                        <a:ext cx="701040" cy="45783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算法的流程</a:t>
            </a:r>
            <a:endParaRPr lang="zh-CN" altLang="en-US"/>
          </a:p>
        </p:txBody>
      </p:sp>
      <p:sp>
        <p:nvSpPr>
          <p:cNvPr id="3" name="内容占位符 2"/>
          <p:cNvSpPr>
            <a:spLocks noGrp="1"/>
          </p:cNvSpPr>
          <p:nvPr>
            <p:ph idx="1"/>
          </p:nvPr>
        </p:nvSpPr>
        <p:spPr/>
        <p:txBody>
          <a:bodyPr/>
          <a:p>
            <a:r>
              <a:rPr lang="zh-CN" altLang="en-US"/>
              <a:t>输入：联合概率分布函数        ；观察数据         ；隐变量             ；EM算法迭代次数</a:t>
            </a:r>
            <a:r>
              <a:rPr lang="en-US" altLang="zh-CN"/>
              <a:t>M</a:t>
            </a:r>
            <a:r>
              <a:rPr lang="zh-CN" altLang="en-US"/>
              <a:t>。</a:t>
            </a:r>
            <a:endParaRPr lang="zh-CN" altLang="en-US"/>
          </a:p>
          <a:p>
            <a:r>
              <a:rPr lang="zh-CN" altLang="en-US"/>
              <a:t>输出：模型  </a:t>
            </a:r>
            <a:endParaRPr lang="zh-CN" altLang="en-US"/>
          </a:p>
          <a:p>
            <a:endParaRPr lang="zh-CN" altLang="en-US"/>
          </a:p>
        </p:txBody>
      </p:sp>
      <p:graphicFrame>
        <p:nvGraphicFramePr>
          <p:cNvPr id="4" name="对象 3"/>
          <p:cNvGraphicFramePr/>
          <p:nvPr/>
        </p:nvGraphicFramePr>
        <p:xfrm>
          <a:off x="5052060" y="1898015"/>
          <a:ext cx="1424305" cy="386715"/>
        </p:xfrm>
        <a:graphic>
          <a:graphicData uri="http://schemas.openxmlformats.org/presentationml/2006/ole">
            <mc:AlternateContent xmlns:mc="http://schemas.openxmlformats.org/markup-compatibility/2006">
              <mc:Choice xmlns:v="urn:schemas-microsoft-com:vml" Requires="v">
                <p:oleObj spid="_x0000_s5" name="" r:id="rId1" imgW="591185" imgH="200025" progId="Word.Document.12">
                  <p:embed/>
                </p:oleObj>
              </mc:Choice>
              <mc:Fallback>
                <p:oleObj name="" r:id="rId1" imgW="591185" imgH="200025" progId="Word.Document.12">
                  <p:embed/>
                  <p:pic>
                    <p:nvPicPr>
                      <p:cNvPr id="0" name="图片 4"/>
                      <p:cNvPicPr/>
                      <p:nvPr/>
                    </p:nvPicPr>
                    <p:blipFill>
                      <a:blip r:embed="rId2"/>
                      <a:stretch>
                        <a:fillRect/>
                      </a:stretch>
                    </p:blipFill>
                    <p:spPr>
                      <a:xfrm>
                        <a:off x="5052060" y="1898015"/>
                        <a:ext cx="1424305" cy="386715"/>
                      </a:xfrm>
                      <a:prstGeom prst="rect">
                        <a:avLst/>
                      </a:prstGeom>
                    </p:spPr>
                  </p:pic>
                </p:oleObj>
              </mc:Fallback>
            </mc:AlternateContent>
          </a:graphicData>
        </a:graphic>
      </p:graphicFrame>
      <p:graphicFrame>
        <p:nvGraphicFramePr>
          <p:cNvPr id="6" name="对象 5"/>
          <p:cNvGraphicFramePr/>
          <p:nvPr/>
        </p:nvGraphicFramePr>
        <p:xfrm>
          <a:off x="8306435" y="1824990"/>
          <a:ext cx="1555115" cy="375920"/>
        </p:xfrm>
        <a:graphic>
          <a:graphicData uri="http://schemas.openxmlformats.org/presentationml/2006/ole">
            <mc:AlternateContent xmlns:mc="http://schemas.openxmlformats.org/markup-compatibility/2006">
              <mc:Choice xmlns:v="urn:schemas-microsoft-com:vml" Requires="v">
                <p:oleObj spid="_x0000_s7" name="" r:id="rId3" imgW="867410" imgH="219710" progId="Word.Document.12">
                  <p:embed/>
                </p:oleObj>
              </mc:Choice>
              <mc:Fallback>
                <p:oleObj name="" r:id="rId3" imgW="867410" imgH="219710" progId="Word.Document.12">
                  <p:embed/>
                  <p:pic>
                    <p:nvPicPr>
                      <p:cNvPr id="0" name="图片 6"/>
                      <p:cNvPicPr/>
                      <p:nvPr/>
                    </p:nvPicPr>
                    <p:blipFill>
                      <a:blip r:embed="rId4"/>
                      <a:stretch>
                        <a:fillRect/>
                      </a:stretch>
                    </p:blipFill>
                    <p:spPr>
                      <a:xfrm>
                        <a:off x="8306435" y="1824990"/>
                        <a:ext cx="1555115" cy="375920"/>
                      </a:xfrm>
                      <a:prstGeom prst="rect">
                        <a:avLst/>
                      </a:prstGeom>
                    </p:spPr>
                  </p:pic>
                </p:oleObj>
              </mc:Fallback>
            </mc:AlternateContent>
          </a:graphicData>
        </a:graphic>
      </p:graphicFrame>
      <p:graphicFrame>
        <p:nvGraphicFramePr>
          <p:cNvPr id="8" name="对象 7"/>
          <p:cNvGraphicFramePr/>
          <p:nvPr/>
        </p:nvGraphicFramePr>
        <p:xfrm>
          <a:off x="1518285" y="2200910"/>
          <a:ext cx="2381250" cy="420370"/>
        </p:xfrm>
        <a:graphic>
          <a:graphicData uri="http://schemas.openxmlformats.org/presentationml/2006/ole">
            <mc:AlternateContent xmlns:mc="http://schemas.openxmlformats.org/markup-compatibility/2006">
              <mc:Choice xmlns:v="urn:schemas-microsoft-com:vml" Requires="v">
                <p:oleObj spid="_x0000_s9" name="" r:id="rId5" imgW="847725" imgH="219710" progId="Word.Document.12">
                  <p:embed/>
                </p:oleObj>
              </mc:Choice>
              <mc:Fallback>
                <p:oleObj name="" r:id="rId5" imgW="847725" imgH="219710" progId="Word.Document.12">
                  <p:embed/>
                  <p:pic>
                    <p:nvPicPr>
                      <p:cNvPr id="0" name="图片 8"/>
                      <p:cNvPicPr/>
                      <p:nvPr/>
                    </p:nvPicPr>
                    <p:blipFill>
                      <a:blip r:embed="rId6"/>
                      <a:stretch>
                        <a:fillRect/>
                      </a:stretch>
                    </p:blipFill>
                    <p:spPr>
                      <a:xfrm>
                        <a:off x="1518285" y="2200910"/>
                        <a:ext cx="2381250" cy="420370"/>
                      </a:xfrm>
                      <a:prstGeom prst="rect">
                        <a:avLst/>
                      </a:prstGeom>
                    </p:spPr>
                  </p:pic>
                </p:oleObj>
              </mc:Fallback>
            </mc:AlternateContent>
          </a:graphicData>
        </a:graphic>
      </p:graphicFrame>
      <p:graphicFrame>
        <p:nvGraphicFramePr>
          <p:cNvPr id="10" name="对象 9"/>
          <p:cNvGraphicFramePr/>
          <p:nvPr/>
        </p:nvGraphicFramePr>
        <p:xfrm>
          <a:off x="2974975" y="2752090"/>
          <a:ext cx="1169670" cy="387350"/>
        </p:xfrm>
        <a:graphic>
          <a:graphicData uri="http://schemas.openxmlformats.org/presentationml/2006/ole">
            <mc:AlternateContent xmlns:mc="http://schemas.openxmlformats.org/markup-compatibility/2006">
              <mc:Choice xmlns:v="urn:schemas-microsoft-com:vml" Requires="v">
                <p:oleObj spid="_x0000_s11" name="" r:id="rId7" imgW="591185" imgH="219710" progId="Word.Document.12">
                  <p:embed/>
                </p:oleObj>
              </mc:Choice>
              <mc:Fallback>
                <p:oleObj name="" r:id="rId7" imgW="591185" imgH="219710" progId="Word.Document.12">
                  <p:embed/>
                  <p:pic>
                    <p:nvPicPr>
                      <p:cNvPr id="0" name="图片 10"/>
                      <p:cNvPicPr/>
                      <p:nvPr/>
                    </p:nvPicPr>
                    <p:blipFill>
                      <a:blip r:embed="rId8"/>
                      <a:stretch>
                        <a:fillRect/>
                      </a:stretch>
                    </p:blipFill>
                    <p:spPr>
                      <a:xfrm>
                        <a:off x="2974975" y="2752090"/>
                        <a:ext cx="1169670" cy="387350"/>
                      </a:xfrm>
                      <a:prstGeom prst="rect">
                        <a:avLst/>
                      </a:prstGeom>
                    </p:spPr>
                  </p:pic>
                </p:oleObj>
              </mc:Fallback>
            </mc:AlternateContent>
          </a:graphicData>
        </a:graphic>
      </p:graphicFrame>
      <p:pic>
        <p:nvPicPr>
          <p:cNvPr id="22" name="图片 21"/>
          <p:cNvPicPr>
            <a:picLocks noChangeAspect="1"/>
          </p:cNvPicPr>
          <p:nvPr/>
        </p:nvPicPr>
        <p:blipFill>
          <a:blip r:embed="rId9" cstate="print"/>
          <a:stretch>
            <a:fillRect/>
          </a:stretch>
        </p:blipFill>
        <p:spPr>
          <a:xfrm>
            <a:off x="1096010" y="3112135"/>
            <a:ext cx="4825365" cy="35750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算法的流程</a:t>
            </a:r>
            <a:endParaRPr lang="zh-CN" altLang="en-US"/>
          </a:p>
        </p:txBody>
      </p:sp>
      <p:pic>
        <p:nvPicPr>
          <p:cNvPr id="18434" name="Picture 2" descr="C:\Users\apple\Desktop\u=4235077771,3212813589&amp;fm=26&amp;gp=0.jpg"/>
          <p:cNvPicPr>
            <a:picLocks noChangeAspect="1" noChangeArrowheads="1"/>
          </p:cNvPicPr>
          <p:nvPr>
            <p:ph idx="1"/>
          </p:nvPr>
        </p:nvPicPr>
        <p:blipFill>
          <a:blip r:embed="rId1" cstate="print"/>
          <a:srcRect/>
          <a:stretch>
            <a:fillRect/>
          </a:stretch>
        </p:blipFill>
        <p:spPr bwMode="auto">
          <a:xfrm>
            <a:off x="1134110" y="1813560"/>
            <a:ext cx="6300470" cy="435165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算法的优点</a:t>
            </a:r>
            <a:endParaRPr lang="zh-CN" altLang="en-US"/>
          </a:p>
        </p:txBody>
      </p:sp>
      <p:sp>
        <p:nvSpPr>
          <p:cNvPr id="3" name="内容占位符 2"/>
          <p:cNvSpPr>
            <a:spLocks noGrp="1"/>
          </p:cNvSpPr>
          <p:nvPr>
            <p:ph idx="1"/>
          </p:nvPr>
        </p:nvSpPr>
        <p:spPr/>
        <p:txBody>
          <a:bodyPr/>
          <a:p>
            <a:r>
              <a:rPr lang="en-US" altLang="zh-CN" dirty="0">
                <a:latin typeface="+mj-ea"/>
                <a:ea typeface="+mj-ea"/>
                <a:sym typeface="+mn-ea"/>
              </a:rPr>
              <a:t>EM</a:t>
            </a:r>
            <a:r>
              <a:rPr lang="zh-CN" altLang="en-US" dirty="0">
                <a:latin typeface="+mj-ea"/>
                <a:ea typeface="+mj-ea"/>
                <a:sym typeface="+mn-ea"/>
              </a:rPr>
              <a:t>算法相比于其他算法的优势是其求解框架可以加入求解目标的额外约束，例如在高斯混合模型的例子中，</a:t>
            </a:r>
            <a:r>
              <a:rPr lang="en-US" altLang="zh-CN" dirty="0">
                <a:latin typeface="+mj-ea"/>
                <a:ea typeface="+mj-ea"/>
                <a:sym typeface="+mn-ea"/>
              </a:rPr>
              <a:t>EM</a:t>
            </a:r>
            <a:r>
              <a:rPr lang="zh-CN" altLang="en-US" dirty="0">
                <a:latin typeface="+mj-ea"/>
                <a:ea typeface="+mj-ea"/>
                <a:sym typeface="+mn-ea"/>
              </a:rPr>
              <a:t>算法在求解协方差时可以确保每次迭代的结果都是正定矩阵。</a:t>
            </a:r>
            <a:endParaRPr lang="zh-CN" altLang="en-US" dirty="0">
              <a:latin typeface="+mj-ea"/>
              <a:ea typeface="+mj-ea"/>
            </a:endParaRPr>
          </a:p>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算法的缺点</a:t>
            </a:r>
            <a:endParaRPr lang="zh-CN" altLang="en-US"/>
          </a:p>
        </p:txBody>
      </p:sp>
      <p:sp>
        <p:nvSpPr>
          <p:cNvPr id="3" name="内容占位符 2"/>
          <p:cNvSpPr>
            <a:spLocks noGrp="1"/>
          </p:cNvSpPr>
          <p:nvPr>
            <p:ph idx="1"/>
          </p:nvPr>
        </p:nvSpPr>
        <p:spPr/>
        <p:txBody>
          <a:bodyPr/>
          <a:p>
            <a:r>
              <a:rPr lang="en-US" altLang="zh-CN" dirty="0">
                <a:latin typeface="+mj-ea"/>
                <a:ea typeface="+mj-ea"/>
                <a:sym typeface="+mn-ea"/>
              </a:rPr>
              <a:t>EM</a:t>
            </a:r>
            <a:r>
              <a:rPr lang="zh-CN" altLang="en-US" dirty="0">
                <a:latin typeface="+mj-ea"/>
                <a:ea typeface="+mj-ea"/>
                <a:sym typeface="+mn-ea"/>
              </a:rPr>
              <a:t>算法的不足在于其会陷入局部最优，在高维数据的问题中，局部最优和全局最优可能有很大差异。</a:t>
            </a:r>
            <a:endParaRPr lang="zh-CN" altLang="en-US" dirty="0">
              <a:latin typeface="+mj-ea"/>
              <a:ea typeface="+mj-ea"/>
            </a:endParaRPr>
          </a:p>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算法的应用之高斯混合模型</a:t>
            </a:r>
            <a:endParaRPr lang="zh-CN" altLang="en-US"/>
          </a:p>
        </p:txBody>
      </p:sp>
      <p:sp>
        <p:nvSpPr>
          <p:cNvPr id="3" name="内容占位符 2"/>
          <p:cNvSpPr>
            <a:spLocks noGrp="1"/>
          </p:cNvSpPr>
          <p:nvPr>
            <p:ph idx="1"/>
          </p:nvPr>
        </p:nvSpPr>
        <p:spPr/>
        <p:txBody>
          <a:bodyPr/>
          <a:p>
            <a:r>
              <a:rPr lang="zh-CN" altLang="en-US"/>
              <a:t>高斯混合模型（Gaussian Mixture Model, GMM）是EM算法的一个典型应用。下面以高斯混合聚类来阐述高斯混合模型。根据大数定律，人群中的身高分布应呈高斯分布。现给定一个随机采样而来的学生身高的样本集合          ，设身高服从的高斯分布为         ，其中      为待估计的参数。高斯分布的概率密度函数为</a:t>
            </a:r>
            <a:endParaRPr lang="zh-CN" altLang="en-US"/>
          </a:p>
        </p:txBody>
      </p:sp>
      <p:graphicFrame>
        <p:nvGraphicFramePr>
          <p:cNvPr id="4" name="对象 3"/>
          <p:cNvGraphicFramePr/>
          <p:nvPr/>
        </p:nvGraphicFramePr>
        <p:xfrm>
          <a:off x="5452745" y="3018790"/>
          <a:ext cx="1781175" cy="422910"/>
        </p:xfrm>
        <a:graphic>
          <a:graphicData uri="http://schemas.openxmlformats.org/presentationml/2006/ole">
            <mc:AlternateContent xmlns:mc="http://schemas.openxmlformats.org/markup-compatibility/2006">
              <mc:Choice xmlns:v="urn:schemas-microsoft-com:vml" Requires="v">
                <p:oleObj spid="_x0000_s5" name="" r:id="rId1" imgW="1189990" imgH="266700" progId="Word.Document.12">
                  <p:embed/>
                </p:oleObj>
              </mc:Choice>
              <mc:Fallback>
                <p:oleObj name="" r:id="rId1" imgW="1189990" imgH="266700" progId="Word.Document.12">
                  <p:embed/>
                  <p:pic>
                    <p:nvPicPr>
                      <p:cNvPr id="0" name="图片 4"/>
                      <p:cNvPicPr/>
                      <p:nvPr/>
                    </p:nvPicPr>
                    <p:blipFill>
                      <a:blip r:embed="rId2"/>
                      <a:stretch>
                        <a:fillRect/>
                      </a:stretch>
                    </p:blipFill>
                    <p:spPr>
                      <a:xfrm>
                        <a:off x="5452745" y="3018790"/>
                        <a:ext cx="1781175" cy="422910"/>
                      </a:xfrm>
                      <a:prstGeom prst="rect">
                        <a:avLst/>
                      </a:prstGeom>
                    </p:spPr>
                  </p:pic>
                </p:oleObj>
              </mc:Fallback>
            </mc:AlternateContent>
          </a:graphicData>
        </a:graphic>
      </p:graphicFrame>
      <p:graphicFrame>
        <p:nvGraphicFramePr>
          <p:cNvPr id="6" name="对象 5"/>
          <p:cNvGraphicFramePr/>
          <p:nvPr/>
        </p:nvGraphicFramePr>
        <p:xfrm>
          <a:off x="1542415" y="3441065"/>
          <a:ext cx="1475740" cy="340360"/>
        </p:xfrm>
        <a:graphic>
          <a:graphicData uri="http://schemas.openxmlformats.org/presentationml/2006/ole">
            <mc:AlternateContent xmlns:mc="http://schemas.openxmlformats.org/markup-compatibility/2006">
              <mc:Choice xmlns:v="urn:schemas-microsoft-com:vml" Requires="v">
                <p:oleObj spid="_x0000_s7" name="" r:id="rId3" imgW="895985" imgH="247015" progId="Word.Document.12">
                  <p:embed/>
                </p:oleObj>
              </mc:Choice>
              <mc:Fallback>
                <p:oleObj name="" r:id="rId3" imgW="895985" imgH="247015" progId="Word.Document.12">
                  <p:embed/>
                  <p:pic>
                    <p:nvPicPr>
                      <p:cNvPr id="0" name="图片 6"/>
                      <p:cNvPicPr/>
                      <p:nvPr/>
                    </p:nvPicPr>
                    <p:blipFill>
                      <a:blip r:embed="rId4"/>
                      <a:stretch>
                        <a:fillRect/>
                      </a:stretch>
                    </p:blipFill>
                    <p:spPr>
                      <a:xfrm>
                        <a:off x="1542415" y="3441065"/>
                        <a:ext cx="1475740" cy="340360"/>
                      </a:xfrm>
                      <a:prstGeom prst="rect">
                        <a:avLst/>
                      </a:prstGeom>
                    </p:spPr>
                  </p:pic>
                </p:oleObj>
              </mc:Fallback>
            </mc:AlternateContent>
          </a:graphicData>
        </a:graphic>
      </p:graphicFrame>
      <p:graphicFrame>
        <p:nvGraphicFramePr>
          <p:cNvPr id="8" name="对象 7"/>
          <p:cNvGraphicFramePr/>
          <p:nvPr/>
        </p:nvGraphicFramePr>
        <p:xfrm>
          <a:off x="4192905" y="3392805"/>
          <a:ext cx="1064260" cy="388620"/>
        </p:xfrm>
        <a:graphic>
          <a:graphicData uri="http://schemas.openxmlformats.org/presentationml/2006/ole">
            <mc:AlternateContent xmlns:mc="http://schemas.openxmlformats.org/markup-compatibility/2006">
              <mc:Choice xmlns:v="urn:schemas-microsoft-com:vml" Requires="v">
                <p:oleObj spid="_x0000_s9" name="" r:id="rId5" imgW="714375" imgH="247015" progId="Word.Document.12">
                  <p:embed/>
                </p:oleObj>
              </mc:Choice>
              <mc:Fallback>
                <p:oleObj name="" r:id="rId5" imgW="714375" imgH="247015" progId="Word.Document.12">
                  <p:embed/>
                  <p:pic>
                    <p:nvPicPr>
                      <p:cNvPr id="0" name="图片 8"/>
                      <p:cNvPicPr/>
                      <p:nvPr/>
                    </p:nvPicPr>
                    <p:blipFill>
                      <a:blip r:embed="rId6"/>
                      <a:stretch>
                        <a:fillRect/>
                      </a:stretch>
                    </p:blipFill>
                    <p:spPr>
                      <a:xfrm>
                        <a:off x="4192905" y="3392805"/>
                        <a:ext cx="1064260" cy="388620"/>
                      </a:xfrm>
                      <a:prstGeom prst="rect">
                        <a:avLst/>
                      </a:prstGeom>
                    </p:spPr>
                  </p:pic>
                </p:oleObj>
              </mc:Fallback>
            </mc:AlternateContent>
          </a:graphicData>
        </a:graphic>
      </p:graphicFrame>
      <p:graphicFrame>
        <p:nvGraphicFramePr>
          <p:cNvPr id="10" name="对象 9"/>
          <p:cNvGraphicFramePr/>
          <p:nvPr/>
        </p:nvGraphicFramePr>
        <p:xfrm>
          <a:off x="3573780" y="4481830"/>
          <a:ext cx="4163695" cy="1190625"/>
        </p:xfrm>
        <a:graphic>
          <a:graphicData uri="http://schemas.openxmlformats.org/presentationml/2006/ole">
            <mc:AlternateContent xmlns:mc="http://schemas.openxmlformats.org/markup-compatibility/2006">
              <mc:Choice xmlns:v="urn:schemas-microsoft-com:vml" Requires="v">
                <p:oleObj spid="_x0000_s11" name="" r:id="rId7" imgW="2075815" imgH="504190" progId="Word.Document.12">
                  <p:embed/>
                </p:oleObj>
              </mc:Choice>
              <mc:Fallback>
                <p:oleObj name="" r:id="rId7" imgW="2075815" imgH="504190" progId="Word.Document.12">
                  <p:embed/>
                  <p:pic>
                    <p:nvPicPr>
                      <p:cNvPr id="0" name="图片 10"/>
                      <p:cNvPicPr/>
                      <p:nvPr/>
                    </p:nvPicPr>
                    <p:blipFill>
                      <a:blip r:embed="rId8"/>
                      <a:stretch>
                        <a:fillRect/>
                      </a:stretch>
                    </p:blipFill>
                    <p:spPr>
                      <a:xfrm>
                        <a:off x="3573780" y="4481830"/>
                        <a:ext cx="4163695" cy="1190625"/>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算法的应用之高斯混合模型</a:t>
            </a:r>
            <a:endParaRPr lang="zh-CN" altLang="en-US"/>
          </a:p>
        </p:txBody>
      </p:sp>
      <p:sp>
        <p:nvSpPr>
          <p:cNvPr id="3" name="内容占位符 2"/>
          <p:cNvSpPr>
            <a:spLocks noGrp="1"/>
          </p:cNvSpPr>
          <p:nvPr>
            <p:ph idx="1"/>
          </p:nvPr>
        </p:nvSpPr>
        <p:spPr/>
        <p:txBody>
          <a:bodyPr/>
          <a:p>
            <a:r>
              <a:rPr lang="zh-CN" altLang="en-US"/>
              <a:t>根据极大似然估计原理，身高分布的对数似然函数为</a:t>
            </a:r>
            <a:endParaRPr lang="zh-CN" altLang="en-US"/>
          </a:p>
          <a:p>
            <a:endParaRPr lang="zh-CN" altLang="en-US"/>
          </a:p>
          <a:p>
            <a:endParaRPr lang="zh-CN" altLang="en-US"/>
          </a:p>
          <a:p>
            <a:r>
              <a:rPr lang="zh-CN" altLang="en-US"/>
              <a:t>令对数似然函数对  和  的导数为0，即可求得 和  的估计值 和 </a:t>
            </a:r>
            <a:endParaRPr lang="zh-CN" altLang="en-US"/>
          </a:p>
          <a:p>
            <a:endParaRPr lang="zh-CN" altLang="en-US"/>
          </a:p>
        </p:txBody>
      </p:sp>
      <p:graphicFrame>
        <p:nvGraphicFramePr>
          <p:cNvPr id="4" name="对象 3"/>
          <p:cNvGraphicFramePr/>
          <p:nvPr/>
        </p:nvGraphicFramePr>
        <p:xfrm>
          <a:off x="2769235" y="2508250"/>
          <a:ext cx="5421630" cy="740410"/>
        </p:xfrm>
        <a:graphic>
          <a:graphicData uri="http://schemas.openxmlformats.org/presentationml/2006/ole">
            <mc:AlternateContent xmlns:mc="http://schemas.openxmlformats.org/markup-compatibility/2006">
              <mc:Choice xmlns:v="urn:schemas-microsoft-com:vml" Requires="v">
                <p:oleObj spid="_x0000_s5" name="" r:id="rId1" imgW="3733800" imgH="438785" progId="Word.Document.12">
                  <p:embed/>
                </p:oleObj>
              </mc:Choice>
              <mc:Fallback>
                <p:oleObj name="" r:id="rId1" imgW="3733800" imgH="438785" progId="Word.Document.12">
                  <p:embed/>
                  <p:pic>
                    <p:nvPicPr>
                      <p:cNvPr id="0" name="图片 4"/>
                      <p:cNvPicPr/>
                      <p:nvPr/>
                    </p:nvPicPr>
                    <p:blipFill>
                      <a:blip r:embed="rId2"/>
                      <a:stretch>
                        <a:fillRect/>
                      </a:stretch>
                    </p:blipFill>
                    <p:spPr>
                      <a:xfrm>
                        <a:off x="2769235" y="2508250"/>
                        <a:ext cx="5421630" cy="740410"/>
                      </a:xfrm>
                      <a:prstGeom prst="rect">
                        <a:avLst/>
                      </a:prstGeom>
                    </p:spPr>
                  </p:pic>
                </p:oleObj>
              </mc:Fallback>
            </mc:AlternateContent>
          </a:graphicData>
        </a:graphic>
      </p:graphicFrame>
      <p:graphicFrame>
        <p:nvGraphicFramePr>
          <p:cNvPr id="6" name="对象 5"/>
          <p:cNvGraphicFramePr/>
          <p:nvPr/>
        </p:nvGraphicFramePr>
        <p:xfrm>
          <a:off x="4017645" y="3464560"/>
          <a:ext cx="291465" cy="302895"/>
        </p:xfrm>
        <a:graphic>
          <a:graphicData uri="http://schemas.openxmlformats.org/presentationml/2006/ole">
            <mc:AlternateContent xmlns:mc="http://schemas.openxmlformats.org/markup-compatibility/2006">
              <mc:Choice xmlns:v="urn:schemas-microsoft-com:vml" Requires="v">
                <p:oleObj spid="_x0000_s7" name="" r:id="rId3" imgW="170815" imgH="170815" progId="Word.Document.12">
                  <p:embed/>
                </p:oleObj>
              </mc:Choice>
              <mc:Fallback>
                <p:oleObj name="" r:id="rId3" imgW="170815" imgH="170815" progId="Word.Document.12">
                  <p:embed/>
                  <p:pic>
                    <p:nvPicPr>
                      <p:cNvPr id="0" name="图片 6"/>
                      <p:cNvPicPr/>
                      <p:nvPr/>
                    </p:nvPicPr>
                    <p:blipFill>
                      <a:blip r:embed="rId4"/>
                      <a:stretch>
                        <a:fillRect/>
                      </a:stretch>
                    </p:blipFill>
                    <p:spPr>
                      <a:xfrm>
                        <a:off x="4017645" y="3464560"/>
                        <a:ext cx="291465" cy="302895"/>
                      </a:xfrm>
                      <a:prstGeom prst="rect">
                        <a:avLst/>
                      </a:prstGeom>
                    </p:spPr>
                  </p:pic>
                </p:oleObj>
              </mc:Fallback>
            </mc:AlternateContent>
          </a:graphicData>
        </a:graphic>
      </p:graphicFrame>
      <p:graphicFrame>
        <p:nvGraphicFramePr>
          <p:cNvPr id="8" name="对象 7"/>
          <p:cNvGraphicFramePr/>
          <p:nvPr/>
        </p:nvGraphicFramePr>
        <p:xfrm>
          <a:off x="4746625" y="3366770"/>
          <a:ext cx="379095" cy="354330"/>
        </p:xfrm>
        <a:graphic>
          <a:graphicData uri="http://schemas.openxmlformats.org/presentationml/2006/ole">
            <mc:AlternateContent xmlns:mc="http://schemas.openxmlformats.org/markup-compatibility/2006">
              <mc:Choice xmlns:v="urn:schemas-microsoft-com:vml" Requires="v">
                <p:oleObj spid="_x0000_s9" name="" r:id="rId5" imgW="210185" imgH="210185" progId="Word.Document.12">
                  <p:embed/>
                </p:oleObj>
              </mc:Choice>
              <mc:Fallback>
                <p:oleObj name="" r:id="rId5" imgW="210185" imgH="210185" progId="Word.Document.12">
                  <p:embed/>
                  <p:pic>
                    <p:nvPicPr>
                      <p:cNvPr id="0" name="图片 8"/>
                      <p:cNvPicPr/>
                      <p:nvPr/>
                    </p:nvPicPr>
                    <p:blipFill>
                      <a:blip r:embed="rId6"/>
                      <a:stretch>
                        <a:fillRect/>
                      </a:stretch>
                    </p:blipFill>
                    <p:spPr>
                      <a:xfrm>
                        <a:off x="4746625" y="3366770"/>
                        <a:ext cx="379095" cy="354330"/>
                      </a:xfrm>
                      <a:prstGeom prst="rect">
                        <a:avLst/>
                      </a:prstGeom>
                    </p:spPr>
                  </p:pic>
                </p:oleObj>
              </mc:Fallback>
            </mc:AlternateContent>
          </a:graphicData>
        </a:graphic>
      </p:graphicFrame>
      <p:graphicFrame>
        <p:nvGraphicFramePr>
          <p:cNvPr id="10" name="对象 9"/>
          <p:cNvGraphicFramePr/>
          <p:nvPr/>
        </p:nvGraphicFramePr>
        <p:xfrm>
          <a:off x="8400415" y="3464560"/>
          <a:ext cx="460375" cy="284480"/>
        </p:xfrm>
        <a:graphic>
          <a:graphicData uri="http://schemas.openxmlformats.org/presentationml/2006/ole">
            <mc:AlternateContent xmlns:mc="http://schemas.openxmlformats.org/markup-compatibility/2006">
              <mc:Choice xmlns:v="urn:schemas-microsoft-com:vml" Requires="v">
                <p:oleObj spid="_x0000_s11" name="" r:id="rId7" imgW="170815" imgH="170815" progId="Word.Document.12">
                  <p:embed/>
                </p:oleObj>
              </mc:Choice>
              <mc:Fallback>
                <p:oleObj name="" r:id="rId7" imgW="170815" imgH="170815" progId="Word.Document.12">
                  <p:embed/>
                  <p:pic>
                    <p:nvPicPr>
                      <p:cNvPr id="0" name="图片 10"/>
                      <p:cNvPicPr/>
                      <p:nvPr/>
                    </p:nvPicPr>
                    <p:blipFill>
                      <a:blip r:embed="rId8"/>
                      <a:stretch>
                        <a:fillRect/>
                      </a:stretch>
                    </p:blipFill>
                    <p:spPr>
                      <a:xfrm>
                        <a:off x="8400415" y="3464560"/>
                        <a:ext cx="460375" cy="284480"/>
                      </a:xfrm>
                      <a:prstGeom prst="rect">
                        <a:avLst/>
                      </a:prstGeom>
                    </p:spPr>
                  </p:pic>
                </p:oleObj>
              </mc:Fallback>
            </mc:AlternateContent>
          </a:graphicData>
        </a:graphic>
      </p:graphicFrame>
      <p:graphicFrame>
        <p:nvGraphicFramePr>
          <p:cNvPr id="12" name="对象 11"/>
          <p:cNvGraphicFramePr/>
          <p:nvPr/>
        </p:nvGraphicFramePr>
        <p:xfrm>
          <a:off x="8966835" y="3366770"/>
          <a:ext cx="379095" cy="354330"/>
        </p:xfrm>
        <a:graphic>
          <a:graphicData uri="http://schemas.openxmlformats.org/presentationml/2006/ole">
            <mc:AlternateContent xmlns:mc="http://schemas.openxmlformats.org/markup-compatibility/2006">
              <mc:Choice xmlns:v="urn:schemas-microsoft-com:vml" Requires="v">
                <p:oleObj spid="_x0000_s13" name="" r:id="rId9" imgW="210185" imgH="210185" progId="Word.Document.12">
                  <p:embed/>
                </p:oleObj>
              </mc:Choice>
              <mc:Fallback>
                <p:oleObj name="" r:id="rId9" imgW="210185" imgH="210185" progId="Word.Document.12">
                  <p:embed/>
                  <p:pic>
                    <p:nvPicPr>
                      <p:cNvPr id="0" name="图片 8"/>
                      <p:cNvPicPr/>
                      <p:nvPr/>
                    </p:nvPicPr>
                    <p:blipFill>
                      <a:blip r:embed="rId6"/>
                      <a:stretch>
                        <a:fillRect/>
                      </a:stretch>
                    </p:blipFill>
                    <p:spPr>
                      <a:xfrm>
                        <a:off x="8966835" y="3366770"/>
                        <a:ext cx="379095" cy="354330"/>
                      </a:xfrm>
                      <a:prstGeom prst="rect">
                        <a:avLst/>
                      </a:prstGeom>
                    </p:spPr>
                  </p:pic>
                </p:oleObj>
              </mc:Fallback>
            </mc:AlternateContent>
          </a:graphicData>
        </a:graphic>
      </p:graphicFrame>
      <p:graphicFrame>
        <p:nvGraphicFramePr>
          <p:cNvPr id="14" name="对象 13"/>
          <p:cNvGraphicFramePr/>
          <p:nvPr/>
        </p:nvGraphicFramePr>
        <p:xfrm>
          <a:off x="10791825" y="3366770"/>
          <a:ext cx="375285" cy="400685"/>
        </p:xfrm>
        <a:graphic>
          <a:graphicData uri="http://schemas.openxmlformats.org/presentationml/2006/ole">
            <mc:AlternateContent xmlns:mc="http://schemas.openxmlformats.org/markup-compatibility/2006">
              <mc:Choice xmlns:v="urn:schemas-microsoft-com:vml" Requires="v">
                <p:oleObj spid="_x0000_s15" name="" r:id="rId10" imgW="170815" imgH="210185" progId="Word.Document.12">
                  <p:embed/>
                </p:oleObj>
              </mc:Choice>
              <mc:Fallback>
                <p:oleObj name="" r:id="rId10" imgW="170815" imgH="210185" progId="Word.Document.12">
                  <p:embed/>
                  <p:pic>
                    <p:nvPicPr>
                      <p:cNvPr id="0" name="图片 14"/>
                      <p:cNvPicPr/>
                      <p:nvPr/>
                    </p:nvPicPr>
                    <p:blipFill>
                      <a:blip r:embed="rId11"/>
                      <a:stretch>
                        <a:fillRect/>
                      </a:stretch>
                    </p:blipFill>
                    <p:spPr>
                      <a:xfrm>
                        <a:off x="10791825" y="3366770"/>
                        <a:ext cx="375285" cy="400685"/>
                      </a:xfrm>
                      <a:prstGeom prst="rect">
                        <a:avLst/>
                      </a:prstGeom>
                    </p:spPr>
                  </p:pic>
                </p:oleObj>
              </mc:Fallback>
            </mc:AlternateContent>
          </a:graphicData>
        </a:graphic>
      </p:graphicFrame>
      <p:graphicFrame>
        <p:nvGraphicFramePr>
          <p:cNvPr id="16" name="对象 15"/>
          <p:cNvGraphicFramePr/>
          <p:nvPr/>
        </p:nvGraphicFramePr>
        <p:xfrm>
          <a:off x="1583055" y="3767455"/>
          <a:ext cx="319405" cy="339090"/>
        </p:xfrm>
        <a:graphic>
          <a:graphicData uri="http://schemas.openxmlformats.org/presentationml/2006/ole">
            <mc:AlternateContent xmlns:mc="http://schemas.openxmlformats.org/markup-compatibility/2006">
              <mc:Choice xmlns:v="urn:schemas-microsoft-com:vml" Requires="v">
                <p:oleObj spid="_x0000_s17" name="" r:id="rId12" imgW="210185" imgH="210185" progId="Word.Document.12">
                  <p:embed/>
                </p:oleObj>
              </mc:Choice>
              <mc:Fallback>
                <p:oleObj name="" r:id="rId12" imgW="210185" imgH="210185" progId="Word.Document.12">
                  <p:embed/>
                  <p:pic>
                    <p:nvPicPr>
                      <p:cNvPr id="0" name="图片 16"/>
                      <p:cNvPicPr/>
                      <p:nvPr/>
                    </p:nvPicPr>
                    <p:blipFill>
                      <a:blip r:embed="rId13"/>
                      <a:stretch>
                        <a:fillRect/>
                      </a:stretch>
                    </p:blipFill>
                    <p:spPr>
                      <a:xfrm>
                        <a:off x="1583055" y="3767455"/>
                        <a:ext cx="319405" cy="339090"/>
                      </a:xfrm>
                      <a:prstGeom prst="rect">
                        <a:avLst/>
                      </a:prstGeom>
                    </p:spPr>
                  </p:pic>
                </p:oleObj>
              </mc:Fallback>
            </mc:AlternateContent>
          </a:graphicData>
        </a:graphic>
      </p:graphicFrame>
      <p:graphicFrame>
        <p:nvGraphicFramePr>
          <p:cNvPr id="18" name="对象 17"/>
          <p:cNvGraphicFramePr/>
          <p:nvPr/>
        </p:nvGraphicFramePr>
        <p:xfrm>
          <a:off x="4516755" y="4304030"/>
          <a:ext cx="2743835" cy="1764665"/>
        </p:xfrm>
        <a:graphic>
          <a:graphicData uri="http://schemas.openxmlformats.org/presentationml/2006/ole">
            <mc:AlternateContent xmlns:mc="http://schemas.openxmlformats.org/markup-compatibility/2006">
              <mc:Choice xmlns:v="urn:schemas-microsoft-com:vml" Requires="v">
                <p:oleObj spid="_x0000_s19" name="" r:id="rId14" imgW="1219200" imgH="847725" progId="Word.Document.12">
                  <p:embed/>
                </p:oleObj>
              </mc:Choice>
              <mc:Fallback>
                <p:oleObj name="" r:id="rId14" imgW="1219200" imgH="847725" progId="Word.Document.12">
                  <p:embed/>
                  <p:pic>
                    <p:nvPicPr>
                      <p:cNvPr id="0" name="图片 18"/>
                      <p:cNvPicPr/>
                      <p:nvPr/>
                    </p:nvPicPr>
                    <p:blipFill>
                      <a:blip r:embed="rId15"/>
                      <a:stretch>
                        <a:fillRect/>
                      </a:stretch>
                    </p:blipFill>
                    <p:spPr>
                      <a:xfrm>
                        <a:off x="4516755" y="4304030"/>
                        <a:ext cx="2743835" cy="1764665"/>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en-US" altLang="zh-CN" dirty="0">
                <a:sym typeface="+mn-ea"/>
              </a:rPr>
              <a:t>EM</a:t>
            </a:r>
            <a:r>
              <a:rPr lang="zh-CN" altLang="en-US" dirty="0">
                <a:sym typeface="+mn-ea"/>
              </a:rPr>
              <a:t>算法的应用之高斯混合模型</a:t>
            </a:r>
            <a:endParaRPr lang="zh-CN" altLang="en-US"/>
          </a:p>
        </p:txBody>
      </p:sp>
      <p:sp>
        <p:nvSpPr>
          <p:cNvPr id="3" name="内容占位符 2"/>
          <p:cNvSpPr>
            <a:spLocks noGrp="1"/>
          </p:cNvSpPr>
          <p:nvPr>
            <p:ph idx="1"/>
          </p:nvPr>
        </p:nvSpPr>
        <p:spPr/>
        <p:txBody>
          <a:bodyPr/>
          <a:p>
            <a:r>
              <a:rPr lang="zh-CN" altLang="en-US"/>
              <a:t>现在，假设我们需要对全部的样本进行聚类，分成男人和女人两个类别。根据大数定律，男人和女人的身高分别服从高斯分布，设其参数分别为      和       。估计出这两个分布的参数，即可估计出任意样本属于这两个分布的概率。高斯混合模型就是基于这样的思想完成聚类任务的。</a:t>
            </a:r>
            <a:endParaRPr lang="zh-CN" altLang="en-US"/>
          </a:p>
        </p:txBody>
      </p:sp>
      <p:graphicFrame>
        <p:nvGraphicFramePr>
          <p:cNvPr id="4" name="对象 3"/>
          <p:cNvGraphicFramePr/>
          <p:nvPr/>
        </p:nvGraphicFramePr>
        <p:xfrm>
          <a:off x="3611880" y="2607310"/>
          <a:ext cx="1116965" cy="387350"/>
        </p:xfrm>
        <a:graphic>
          <a:graphicData uri="http://schemas.openxmlformats.org/presentationml/2006/ole">
            <mc:AlternateContent xmlns:mc="http://schemas.openxmlformats.org/markup-compatibility/2006">
              <mc:Choice xmlns:v="urn:schemas-microsoft-com:vml" Requires="v">
                <p:oleObj spid="_x0000_s5" name="" r:id="rId1" imgW="791210" imgH="266700" progId="Word.Document.12">
                  <p:embed/>
                </p:oleObj>
              </mc:Choice>
              <mc:Fallback>
                <p:oleObj name="" r:id="rId1" imgW="791210" imgH="266700" progId="Word.Document.12">
                  <p:embed/>
                  <p:pic>
                    <p:nvPicPr>
                      <p:cNvPr id="0" name="图片 4"/>
                      <p:cNvPicPr/>
                      <p:nvPr/>
                    </p:nvPicPr>
                    <p:blipFill>
                      <a:blip r:embed="rId2"/>
                      <a:stretch>
                        <a:fillRect/>
                      </a:stretch>
                    </p:blipFill>
                    <p:spPr>
                      <a:xfrm>
                        <a:off x="3611880" y="2607310"/>
                        <a:ext cx="1116965" cy="387350"/>
                      </a:xfrm>
                      <a:prstGeom prst="rect">
                        <a:avLst/>
                      </a:prstGeom>
                    </p:spPr>
                  </p:pic>
                </p:oleObj>
              </mc:Fallback>
            </mc:AlternateContent>
          </a:graphicData>
        </a:graphic>
      </p:graphicFrame>
      <p:graphicFrame>
        <p:nvGraphicFramePr>
          <p:cNvPr id="6" name="对象 5"/>
          <p:cNvGraphicFramePr/>
          <p:nvPr/>
        </p:nvGraphicFramePr>
        <p:xfrm>
          <a:off x="5109210" y="2607310"/>
          <a:ext cx="1202055" cy="387350"/>
        </p:xfrm>
        <a:graphic>
          <a:graphicData uri="http://schemas.openxmlformats.org/presentationml/2006/ole">
            <mc:AlternateContent xmlns:mc="http://schemas.openxmlformats.org/markup-compatibility/2006">
              <mc:Choice xmlns:v="urn:schemas-microsoft-com:vml" Requires="v">
                <p:oleObj spid="_x0000_s7" name="" r:id="rId3" imgW="791210" imgH="266700" progId="Word.Document.12">
                  <p:embed/>
                </p:oleObj>
              </mc:Choice>
              <mc:Fallback>
                <p:oleObj name="" r:id="rId3" imgW="791210" imgH="266700" progId="Word.Document.12">
                  <p:embed/>
                  <p:pic>
                    <p:nvPicPr>
                      <p:cNvPr id="0" name="图片 6"/>
                      <p:cNvPicPr/>
                      <p:nvPr/>
                    </p:nvPicPr>
                    <p:blipFill>
                      <a:blip r:embed="rId4"/>
                      <a:stretch>
                        <a:fillRect/>
                      </a:stretch>
                    </p:blipFill>
                    <p:spPr>
                      <a:xfrm>
                        <a:off x="5109210" y="2607310"/>
                        <a:ext cx="1202055" cy="387350"/>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算法的应用之高斯混合模型</a:t>
            </a:r>
            <a:endParaRPr lang="zh-CN" altLang="en-US"/>
          </a:p>
        </p:txBody>
      </p:sp>
      <p:sp>
        <p:nvSpPr>
          <p:cNvPr id="3" name="内容占位符 2"/>
          <p:cNvSpPr>
            <a:spLocks noGrp="1"/>
          </p:cNvSpPr>
          <p:nvPr>
            <p:ph idx="1"/>
          </p:nvPr>
        </p:nvSpPr>
        <p:spPr/>
        <p:txBody>
          <a:bodyPr/>
          <a:p>
            <a:r>
              <a:rPr lang="zh-CN" altLang="en-US"/>
              <a:t>高斯混合模型是若干个高斯模型的加权求和，其形式为</a:t>
            </a:r>
            <a:endParaRPr lang="zh-CN" altLang="en-US"/>
          </a:p>
          <a:p>
            <a:endParaRPr lang="zh-CN" altLang="en-US"/>
          </a:p>
          <a:p>
            <a:endParaRPr lang="zh-CN" altLang="en-US"/>
          </a:p>
          <a:p>
            <a:r>
              <a:rPr lang="zh-CN" altLang="en-US"/>
              <a:t>其中   为第</a:t>
            </a:r>
            <a:r>
              <a:rPr lang="en-US" altLang="zh-CN"/>
              <a:t>i</a:t>
            </a:r>
            <a:r>
              <a:rPr lang="zh-CN" altLang="en-US"/>
              <a:t>个子模型的权重，        为混合模型的参数。高斯混合假设数据的产生过程分为两步</a:t>
            </a:r>
            <a:endParaRPr lang="zh-CN" altLang="en-US"/>
          </a:p>
          <a:p>
            <a:r>
              <a:rPr lang="zh-CN" altLang="en-US"/>
              <a:t>1)	以概率         采样选取一个高斯分布 </a:t>
            </a:r>
            <a:endParaRPr lang="zh-CN" altLang="en-US"/>
          </a:p>
          <a:p>
            <a:r>
              <a:rPr lang="zh-CN" altLang="en-US"/>
              <a:t>2)	在     中进行</a:t>
            </a:r>
            <a:r>
              <a:rPr lang="en-US" altLang="zh-CN"/>
              <a:t>m</a:t>
            </a:r>
            <a:r>
              <a:rPr lang="zh-CN" altLang="en-US"/>
              <a:t>次采样后获得观测数据集合</a:t>
            </a:r>
            <a:endParaRPr lang="zh-CN" altLang="en-US"/>
          </a:p>
          <a:p>
            <a:endParaRPr lang="zh-CN" altLang="en-US"/>
          </a:p>
        </p:txBody>
      </p:sp>
      <p:graphicFrame>
        <p:nvGraphicFramePr>
          <p:cNvPr id="4" name="对象 3"/>
          <p:cNvGraphicFramePr/>
          <p:nvPr/>
        </p:nvGraphicFramePr>
        <p:xfrm>
          <a:off x="4213225" y="2423160"/>
          <a:ext cx="2654935" cy="897890"/>
        </p:xfrm>
        <a:graphic>
          <a:graphicData uri="http://schemas.openxmlformats.org/presentationml/2006/ole">
            <mc:AlternateContent xmlns:mc="http://schemas.openxmlformats.org/markup-compatibility/2006">
              <mc:Choice xmlns:v="urn:schemas-microsoft-com:vml" Requires="v">
                <p:oleObj spid="_x0000_s5" name="" r:id="rId1" imgW="1447800" imgH="438785" progId="Word.Document.12">
                  <p:embed/>
                </p:oleObj>
              </mc:Choice>
              <mc:Fallback>
                <p:oleObj name="" r:id="rId1" imgW="1447800" imgH="438785" progId="Word.Document.12">
                  <p:embed/>
                  <p:pic>
                    <p:nvPicPr>
                      <p:cNvPr id="0" name="图片 4"/>
                      <p:cNvPicPr/>
                      <p:nvPr/>
                    </p:nvPicPr>
                    <p:blipFill>
                      <a:blip r:embed="rId2"/>
                      <a:stretch>
                        <a:fillRect/>
                      </a:stretch>
                    </p:blipFill>
                    <p:spPr>
                      <a:xfrm>
                        <a:off x="4213225" y="2423160"/>
                        <a:ext cx="2654935" cy="897890"/>
                      </a:xfrm>
                      <a:prstGeom prst="rect">
                        <a:avLst/>
                      </a:prstGeom>
                    </p:spPr>
                  </p:pic>
                </p:oleObj>
              </mc:Fallback>
            </mc:AlternateContent>
          </a:graphicData>
        </a:graphic>
      </p:graphicFrame>
      <p:graphicFrame>
        <p:nvGraphicFramePr>
          <p:cNvPr id="6" name="对象 5"/>
          <p:cNvGraphicFramePr/>
          <p:nvPr/>
        </p:nvGraphicFramePr>
        <p:xfrm>
          <a:off x="1845310" y="3321050"/>
          <a:ext cx="519430" cy="440055"/>
        </p:xfrm>
        <a:graphic>
          <a:graphicData uri="http://schemas.openxmlformats.org/presentationml/2006/ole">
            <mc:AlternateContent xmlns:mc="http://schemas.openxmlformats.org/markup-compatibility/2006">
              <mc:Choice xmlns:v="urn:schemas-microsoft-com:vml" Requires="v">
                <p:oleObj spid="_x0000_s7" name="" r:id="rId3" imgW="170815" imgH="247015" progId="Word.Document.12">
                  <p:embed/>
                </p:oleObj>
              </mc:Choice>
              <mc:Fallback>
                <p:oleObj name="" r:id="rId3" imgW="170815" imgH="247015" progId="Word.Document.12">
                  <p:embed/>
                  <p:pic>
                    <p:nvPicPr>
                      <p:cNvPr id="0" name="图片 6"/>
                      <p:cNvPicPr/>
                      <p:nvPr/>
                    </p:nvPicPr>
                    <p:blipFill>
                      <a:blip r:embed="rId4"/>
                      <a:stretch>
                        <a:fillRect/>
                      </a:stretch>
                    </p:blipFill>
                    <p:spPr>
                      <a:xfrm>
                        <a:off x="1845310" y="3321050"/>
                        <a:ext cx="519430" cy="440055"/>
                      </a:xfrm>
                      <a:prstGeom prst="rect">
                        <a:avLst/>
                      </a:prstGeom>
                    </p:spPr>
                  </p:pic>
                </p:oleObj>
              </mc:Fallback>
            </mc:AlternateContent>
          </a:graphicData>
        </a:graphic>
      </p:graphicFrame>
      <p:graphicFrame>
        <p:nvGraphicFramePr>
          <p:cNvPr id="8" name="对象 7"/>
          <p:cNvGraphicFramePr/>
          <p:nvPr/>
        </p:nvGraphicFramePr>
        <p:xfrm>
          <a:off x="5963920" y="3394075"/>
          <a:ext cx="1542415" cy="367665"/>
        </p:xfrm>
        <a:graphic>
          <a:graphicData uri="http://schemas.openxmlformats.org/presentationml/2006/ole">
            <mc:AlternateContent xmlns:mc="http://schemas.openxmlformats.org/markup-compatibility/2006">
              <mc:Choice xmlns:v="urn:schemas-microsoft-com:vml" Requires="v">
                <p:oleObj spid="_x0000_s9" name="" r:id="rId5" imgW="1181100" imgH="247015" progId="Word.Document.12">
                  <p:embed/>
                </p:oleObj>
              </mc:Choice>
              <mc:Fallback>
                <p:oleObj name="" r:id="rId5" imgW="1181100" imgH="247015" progId="Word.Document.12">
                  <p:embed/>
                  <p:pic>
                    <p:nvPicPr>
                      <p:cNvPr id="0" name="图片 8"/>
                      <p:cNvPicPr/>
                      <p:nvPr/>
                    </p:nvPicPr>
                    <p:blipFill>
                      <a:blip r:embed="rId6"/>
                      <a:stretch>
                        <a:fillRect/>
                      </a:stretch>
                    </p:blipFill>
                    <p:spPr>
                      <a:xfrm>
                        <a:off x="5963920" y="3394075"/>
                        <a:ext cx="1542415" cy="367665"/>
                      </a:xfrm>
                      <a:prstGeom prst="rect">
                        <a:avLst/>
                      </a:prstGeom>
                    </p:spPr>
                  </p:pic>
                </p:oleObj>
              </mc:Fallback>
            </mc:AlternateContent>
          </a:graphicData>
        </a:graphic>
      </p:graphicFrame>
      <p:graphicFrame>
        <p:nvGraphicFramePr>
          <p:cNvPr id="10" name="对象 9"/>
          <p:cNvGraphicFramePr/>
          <p:nvPr/>
        </p:nvGraphicFramePr>
        <p:xfrm>
          <a:off x="2962910" y="4283710"/>
          <a:ext cx="1472565" cy="367030"/>
        </p:xfrm>
        <a:graphic>
          <a:graphicData uri="http://schemas.openxmlformats.org/presentationml/2006/ole">
            <mc:AlternateContent xmlns:mc="http://schemas.openxmlformats.org/markup-compatibility/2006">
              <mc:Choice xmlns:v="urn:schemas-microsoft-com:vml" Requires="v">
                <p:oleObj spid="_x0000_s11" name="" r:id="rId7" imgW="808990" imgH="247015" progId="Word.Document.12">
                  <p:embed/>
                </p:oleObj>
              </mc:Choice>
              <mc:Fallback>
                <p:oleObj name="" r:id="rId7" imgW="808990" imgH="247015" progId="Word.Document.12">
                  <p:embed/>
                  <p:pic>
                    <p:nvPicPr>
                      <p:cNvPr id="0" name="图片 10"/>
                      <p:cNvPicPr/>
                      <p:nvPr/>
                    </p:nvPicPr>
                    <p:blipFill>
                      <a:blip r:embed="rId8"/>
                      <a:stretch>
                        <a:fillRect/>
                      </a:stretch>
                    </p:blipFill>
                    <p:spPr>
                      <a:xfrm>
                        <a:off x="2962910" y="4283710"/>
                        <a:ext cx="1472565" cy="367030"/>
                      </a:xfrm>
                      <a:prstGeom prst="rect">
                        <a:avLst/>
                      </a:prstGeom>
                    </p:spPr>
                  </p:pic>
                </p:oleObj>
              </mc:Fallback>
            </mc:AlternateContent>
          </a:graphicData>
        </a:graphic>
      </p:graphicFrame>
      <p:graphicFrame>
        <p:nvGraphicFramePr>
          <p:cNvPr id="12" name="对象 11"/>
          <p:cNvGraphicFramePr/>
          <p:nvPr/>
        </p:nvGraphicFramePr>
        <p:xfrm>
          <a:off x="8099425" y="4284345"/>
          <a:ext cx="811530" cy="366395"/>
        </p:xfrm>
        <a:graphic>
          <a:graphicData uri="http://schemas.openxmlformats.org/presentationml/2006/ole">
            <mc:AlternateContent xmlns:mc="http://schemas.openxmlformats.org/markup-compatibility/2006">
              <mc:Choice xmlns:v="urn:schemas-microsoft-com:vml" Requires="v">
                <p:oleObj spid="_x0000_s13" name="" r:id="rId9" imgW="533400" imgH="247015" progId="Word.Document.12">
                  <p:embed/>
                </p:oleObj>
              </mc:Choice>
              <mc:Fallback>
                <p:oleObj name="" r:id="rId9" imgW="533400" imgH="247015" progId="Word.Document.12">
                  <p:embed/>
                  <p:pic>
                    <p:nvPicPr>
                      <p:cNvPr id="0" name="图片 12"/>
                      <p:cNvPicPr/>
                      <p:nvPr/>
                    </p:nvPicPr>
                    <p:blipFill>
                      <a:blip r:embed="rId10"/>
                      <a:stretch>
                        <a:fillRect/>
                      </a:stretch>
                    </p:blipFill>
                    <p:spPr>
                      <a:xfrm>
                        <a:off x="8099425" y="4284345"/>
                        <a:ext cx="811530" cy="366395"/>
                      </a:xfrm>
                      <a:prstGeom prst="rect">
                        <a:avLst/>
                      </a:prstGeom>
                    </p:spPr>
                  </p:pic>
                </p:oleObj>
              </mc:Fallback>
            </mc:AlternateContent>
          </a:graphicData>
        </a:graphic>
      </p:graphicFrame>
      <p:graphicFrame>
        <p:nvGraphicFramePr>
          <p:cNvPr id="14" name="对象 13"/>
          <p:cNvGraphicFramePr/>
          <p:nvPr/>
        </p:nvGraphicFramePr>
        <p:xfrm>
          <a:off x="2219325" y="4802505"/>
          <a:ext cx="875665" cy="367665"/>
        </p:xfrm>
        <a:graphic>
          <a:graphicData uri="http://schemas.openxmlformats.org/presentationml/2006/ole">
            <mc:AlternateContent xmlns:mc="http://schemas.openxmlformats.org/markup-compatibility/2006">
              <mc:Choice xmlns:v="urn:schemas-microsoft-com:vml" Requires="v">
                <p:oleObj spid="_x0000_s15" name="" r:id="rId11" imgW="533400" imgH="247015" progId="Word.Document.12">
                  <p:embed/>
                </p:oleObj>
              </mc:Choice>
              <mc:Fallback>
                <p:oleObj name="" r:id="rId11" imgW="533400" imgH="247015" progId="Word.Document.12">
                  <p:embed/>
                  <p:pic>
                    <p:nvPicPr>
                      <p:cNvPr id="0" name="图片 14"/>
                      <p:cNvPicPr/>
                      <p:nvPr/>
                    </p:nvPicPr>
                    <p:blipFill>
                      <a:blip r:embed="rId12"/>
                      <a:stretch>
                        <a:fillRect/>
                      </a:stretch>
                    </p:blipFill>
                    <p:spPr>
                      <a:xfrm>
                        <a:off x="2219325" y="4802505"/>
                        <a:ext cx="875665" cy="367665"/>
                      </a:xfrm>
                      <a:prstGeom prst="rect">
                        <a:avLst/>
                      </a:prstGeom>
                    </p:spPr>
                  </p:pic>
                </p:oleObj>
              </mc:Fallback>
            </mc:AlternateContent>
          </a:graphicData>
        </a:graphic>
      </p:graphicFrame>
      <p:graphicFrame>
        <p:nvGraphicFramePr>
          <p:cNvPr id="16" name="对象 15"/>
          <p:cNvGraphicFramePr/>
          <p:nvPr/>
        </p:nvGraphicFramePr>
        <p:xfrm>
          <a:off x="8560435" y="4752340"/>
          <a:ext cx="1397000" cy="467995"/>
        </p:xfrm>
        <a:graphic>
          <a:graphicData uri="http://schemas.openxmlformats.org/presentationml/2006/ole">
            <mc:AlternateContent xmlns:mc="http://schemas.openxmlformats.org/markup-compatibility/2006">
              <mc:Choice xmlns:v="urn:schemas-microsoft-com:vml" Requires="v">
                <p:oleObj spid="_x0000_s17" name="" r:id="rId13" imgW="914400" imgH="266700" progId="Word.Document.12">
                  <p:embed/>
                </p:oleObj>
              </mc:Choice>
              <mc:Fallback>
                <p:oleObj name="" r:id="rId13" imgW="914400" imgH="266700" progId="Word.Document.12">
                  <p:embed/>
                  <p:pic>
                    <p:nvPicPr>
                      <p:cNvPr id="0" name="图片 16"/>
                      <p:cNvPicPr/>
                      <p:nvPr/>
                    </p:nvPicPr>
                    <p:blipFill>
                      <a:blip r:embed="rId14"/>
                      <a:stretch>
                        <a:fillRect/>
                      </a:stretch>
                    </p:blipFill>
                    <p:spPr>
                      <a:xfrm>
                        <a:off x="8560435" y="4752340"/>
                        <a:ext cx="1397000" cy="467995"/>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endParaRPr lang="zh-CN" altLang="en-US" dirty="0"/>
          </a:p>
        </p:txBody>
      </p:sp>
      <p:sp>
        <p:nvSpPr>
          <p:cNvPr id="3" name="内容占位符 2"/>
          <p:cNvSpPr>
            <a:spLocks noGrp="1"/>
          </p:cNvSpPr>
          <p:nvPr>
            <p:ph idx="1"/>
          </p:nvPr>
        </p:nvSpPr>
        <p:spPr/>
        <p:txBody>
          <a:bodyPr/>
          <a:lstStyle/>
          <a:p>
            <a:r>
              <a:rPr lang="en-US" altLang="zh-CN" dirty="0" smtClean="0">
                <a:latin typeface="宋体" panose="02010600030101010101" pitchFamily="2" charset="-122"/>
                <a:ea typeface="宋体" panose="02010600030101010101" pitchFamily="2" charset="-122"/>
              </a:rPr>
              <a:t>EM</a:t>
            </a:r>
            <a:r>
              <a:rPr lang="zh-CN" altLang="en-US" dirty="0" smtClean="0">
                <a:latin typeface="宋体" panose="02010600030101010101" pitchFamily="2" charset="-122"/>
                <a:ea typeface="宋体" panose="02010600030101010101" pitchFamily="2" charset="-122"/>
              </a:rPr>
              <a:t>算法的简介</a:t>
            </a:r>
            <a:endParaRPr lang="en-US" altLang="zh-CN"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EM</a:t>
            </a:r>
            <a:r>
              <a:rPr lang="zh-CN" altLang="en-US" dirty="0" smtClean="0">
                <a:latin typeface="宋体" panose="02010600030101010101" pitchFamily="2" charset="-122"/>
                <a:ea typeface="宋体" panose="02010600030101010101" pitchFamily="2" charset="-122"/>
              </a:rPr>
              <a:t>算法的数学推导</a:t>
            </a:r>
            <a:endParaRPr lang="en-US" altLang="zh-CN"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EM</a:t>
            </a:r>
            <a:r>
              <a:rPr lang="zh-CN" altLang="en-US" dirty="0" smtClean="0">
                <a:latin typeface="宋体" panose="02010600030101010101" pitchFamily="2" charset="-122"/>
                <a:ea typeface="宋体" panose="02010600030101010101" pitchFamily="2" charset="-122"/>
              </a:rPr>
              <a:t>算法的流程</a:t>
            </a:r>
            <a:endParaRPr lang="en-US" altLang="zh-CN"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EM</a:t>
            </a:r>
            <a:r>
              <a:rPr lang="zh-CN" altLang="en-US" dirty="0" smtClean="0">
                <a:latin typeface="宋体" panose="02010600030101010101" pitchFamily="2" charset="-122"/>
                <a:ea typeface="宋体" panose="02010600030101010101" pitchFamily="2" charset="-122"/>
              </a:rPr>
              <a:t>算法的优缺点</a:t>
            </a:r>
            <a:endParaRPr lang="en-US" altLang="zh-CN"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EM</a:t>
            </a:r>
            <a:r>
              <a:rPr lang="zh-CN" altLang="en-US" dirty="0" smtClean="0">
                <a:latin typeface="宋体" panose="02010600030101010101" pitchFamily="2" charset="-122"/>
                <a:ea typeface="宋体" panose="02010600030101010101" pitchFamily="2" charset="-122"/>
              </a:rPr>
              <a:t>算法的应用</a:t>
            </a:r>
            <a:endParaRPr lang="en-US" altLang="zh-CN" dirty="0" smtClean="0">
              <a:latin typeface="宋体" panose="02010600030101010101" pitchFamily="2" charset="-122"/>
              <a:ea typeface="宋体" panose="02010600030101010101" pitchFamily="2" charset="-122"/>
            </a:endParaRP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算法的应用之高斯混合模型</a:t>
            </a:r>
            <a:endParaRPr lang="zh-CN" altLang="en-US"/>
          </a:p>
        </p:txBody>
      </p:sp>
      <p:sp>
        <p:nvSpPr>
          <p:cNvPr id="3" name="内容占位符 2"/>
          <p:cNvSpPr>
            <a:spLocks noGrp="1"/>
          </p:cNvSpPr>
          <p:nvPr>
            <p:ph idx="1"/>
          </p:nvPr>
        </p:nvSpPr>
        <p:spPr/>
        <p:txBody>
          <a:bodyPr/>
          <a:p>
            <a:r>
              <a:rPr lang="zh-CN" altLang="en-US"/>
              <a:t>然而，我们最终看到的只有数据集         ，实际的采样过程是无法观测的，也即无法观测到每个观测是从那个子模型采样的。记随机变量         第</a:t>
            </a:r>
            <a:r>
              <a:rPr lang="en-US" altLang="zh-CN"/>
              <a:t>i</a:t>
            </a:r>
            <a:r>
              <a:rPr lang="zh-CN" altLang="en-US"/>
              <a:t>次采样过程中选择的高斯分布编号。由于  不可观测，所以称  为隐变量。</a:t>
            </a:r>
            <a:endParaRPr lang="zh-CN" altLang="en-US"/>
          </a:p>
        </p:txBody>
      </p:sp>
      <p:graphicFrame>
        <p:nvGraphicFramePr>
          <p:cNvPr id="4" name="对象 3"/>
          <p:cNvGraphicFramePr/>
          <p:nvPr/>
        </p:nvGraphicFramePr>
        <p:xfrm>
          <a:off x="6496050" y="1826260"/>
          <a:ext cx="1470025" cy="383540"/>
        </p:xfrm>
        <a:graphic>
          <a:graphicData uri="http://schemas.openxmlformats.org/presentationml/2006/ole">
            <mc:AlternateContent xmlns:mc="http://schemas.openxmlformats.org/markup-compatibility/2006">
              <mc:Choice xmlns:v="urn:schemas-microsoft-com:vml" Requires="v">
                <p:oleObj spid="_x0000_s5" name="" r:id="rId1" imgW="914400" imgH="266700" progId="Word.Document.12">
                  <p:embed/>
                </p:oleObj>
              </mc:Choice>
              <mc:Fallback>
                <p:oleObj name="" r:id="rId1" imgW="914400" imgH="266700" progId="Word.Document.12">
                  <p:embed/>
                  <p:pic>
                    <p:nvPicPr>
                      <p:cNvPr id="0" name="图片 4"/>
                      <p:cNvPicPr/>
                      <p:nvPr/>
                    </p:nvPicPr>
                    <p:blipFill>
                      <a:blip r:embed="rId2"/>
                      <a:stretch>
                        <a:fillRect/>
                      </a:stretch>
                    </p:blipFill>
                    <p:spPr>
                      <a:xfrm>
                        <a:off x="6496050" y="1826260"/>
                        <a:ext cx="1470025" cy="383540"/>
                      </a:xfrm>
                      <a:prstGeom prst="rect">
                        <a:avLst/>
                      </a:prstGeom>
                    </p:spPr>
                  </p:pic>
                </p:oleObj>
              </mc:Fallback>
            </mc:AlternateContent>
          </a:graphicData>
        </a:graphic>
      </p:graphicFrame>
      <p:graphicFrame>
        <p:nvGraphicFramePr>
          <p:cNvPr id="6" name="对象 5"/>
          <p:cNvGraphicFramePr/>
          <p:nvPr/>
        </p:nvGraphicFramePr>
        <p:xfrm>
          <a:off x="2882265" y="2603500"/>
          <a:ext cx="1609725" cy="395605"/>
        </p:xfrm>
        <a:graphic>
          <a:graphicData uri="http://schemas.openxmlformats.org/presentationml/2006/ole">
            <mc:AlternateContent xmlns:mc="http://schemas.openxmlformats.org/markup-compatibility/2006">
              <mc:Choice xmlns:v="urn:schemas-microsoft-com:vml" Requires="v">
                <p:oleObj spid="_x0000_s7" name="" r:id="rId3" imgW="1114425" imgH="275590" progId="Word.Document.12">
                  <p:embed/>
                </p:oleObj>
              </mc:Choice>
              <mc:Fallback>
                <p:oleObj name="" r:id="rId3" imgW="1114425" imgH="275590" progId="Word.Document.12">
                  <p:embed/>
                  <p:pic>
                    <p:nvPicPr>
                      <p:cNvPr id="0" name="图片 6"/>
                      <p:cNvPicPr/>
                      <p:nvPr/>
                    </p:nvPicPr>
                    <p:blipFill>
                      <a:blip r:embed="rId4"/>
                      <a:stretch>
                        <a:fillRect/>
                      </a:stretch>
                    </p:blipFill>
                    <p:spPr>
                      <a:xfrm>
                        <a:off x="2882265" y="2603500"/>
                        <a:ext cx="1609725" cy="395605"/>
                      </a:xfrm>
                      <a:prstGeom prst="rect">
                        <a:avLst/>
                      </a:prstGeom>
                    </p:spPr>
                  </p:pic>
                </p:oleObj>
              </mc:Fallback>
            </mc:AlternateContent>
          </a:graphicData>
        </a:graphic>
      </p:graphicFrame>
      <p:graphicFrame>
        <p:nvGraphicFramePr>
          <p:cNvPr id="8" name="对象 7"/>
          <p:cNvGraphicFramePr/>
          <p:nvPr/>
        </p:nvGraphicFramePr>
        <p:xfrm>
          <a:off x="1515745" y="2999105"/>
          <a:ext cx="346075" cy="384810"/>
        </p:xfrm>
        <a:graphic>
          <a:graphicData uri="http://schemas.openxmlformats.org/presentationml/2006/ole">
            <mc:AlternateContent xmlns:mc="http://schemas.openxmlformats.org/markup-compatibility/2006">
              <mc:Choice xmlns:v="urn:schemas-microsoft-com:vml" Requires="v">
                <p:oleObj spid="_x0000_s9" name="" r:id="rId5" imgW="152400" imgH="247015" progId="Word.Document.12">
                  <p:embed/>
                </p:oleObj>
              </mc:Choice>
              <mc:Fallback>
                <p:oleObj name="" r:id="rId5" imgW="152400" imgH="247015" progId="Word.Document.12">
                  <p:embed/>
                  <p:pic>
                    <p:nvPicPr>
                      <p:cNvPr id="0" name="图片 8"/>
                      <p:cNvPicPr/>
                      <p:nvPr/>
                    </p:nvPicPr>
                    <p:blipFill>
                      <a:blip r:embed="rId6"/>
                      <a:stretch>
                        <a:fillRect/>
                      </a:stretch>
                    </p:blipFill>
                    <p:spPr>
                      <a:xfrm>
                        <a:off x="1515745" y="2999105"/>
                        <a:ext cx="346075" cy="384810"/>
                      </a:xfrm>
                      <a:prstGeom prst="rect">
                        <a:avLst/>
                      </a:prstGeom>
                    </p:spPr>
                  </p:pic>
                </p:oleObj>
              </mc:Fallback>
            </mc:AlternateContent>
          </a:graphicData>
        </a:graphic>
      </p:graphicFrame>
      <p:graphicFrame>
        <p:nvGraphicFramePr>
          <p:cNvPr id="10" name="对象 9"/>
          <p:cNvGraphicFramePr/>
          <p:nvPr/>
        </p:nvGraphicFramePr>
        <p:xfrm>
          <a:off x="4691380" y="2999105"/>
          <a:ext cx="368935" cy="384810"/>
        </p:xfrm>
        <a:graphic>
          <a:graphicData uri="http://schemas.openxmlformats.org/presentationml/2006/ole">
            <mc:AlternateContent xmlns:mc="http://schemas.openxmlformats.org/markup-compatibility/2006">
              <mc:Choice xmlns:v="urn:schemas-microsoft-com:vml" Requires="v">
                <p:oleObj spid="_x0000_s11" name="" r:id="rId7" imgW="152400" imgH="247015" progId="Word.Document.12">
                  <p:embed/>
                </p:oleObj>
              </mc:Choice>
              <mc:Fallback>
                <p:oleObj name="" r:id="rId7" imgW="152400" imgH="247015" progId="Word.Document.12">
                  <p:embed/>
                  <p:pic>
                    <p:nvPicPr>
                      <p:cNvPr id="0" name="图片 10"/>
                      <p:cNvPicPr/>
                      <p:nvPr/>
                    </p:nvPicPr>
                    <p:blipFill>
                      <a:blip r:embed="rId6"/>
                      <a:stretch>
                        <a:fillRect/>
                      </a:stretch>
                    </p:blipFill>
                    <p:spPr>
                      <a:xfrm>
                        <a:off x="4691380" y="2999105"/>
                        <a:ext cx="368935" cy="384810"/>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算法的应用之高斯混合模型</a:t>
            </a:r>
            <a:endParaRPr lang="zh-CN" altLang="en-US"/>
          </a:p>
        </p:txBody>
      </p:sp>
      <p:sp>
        <p:nvSpPr>
          <p:cNvPr id="3" name="内容占位符 2"/>
          <p:cNvSpPr>
            <a:spLocks noGrp="1"/>
          </p:cNvSpPr>
          <p:nvPr>
            <p:ph idx="1"/>
          </p:nvPr>
        </p:nvSpPr>
        <p:spPr/>
        <p:txBody>
          <a:bodyPr/>
          <a:p>
            <a:r>
              <a:rPr lang="zh-CN" altLang="en-US"/>
              <a:t>以人群身高的聚类问题为例，可以认为采样获得学生身高数据集的过程为</a:t>
            </a:r>
            <a:endParaRPr lang="zh-CN" altLang="en-US"/>
          </a:p>
          <a:p>
            <a:r>
              <a:rPr lang="zh-CN" altLang="en-US"/>
              <a:t>1)	以概率    随机选择一个性别   ，设这个性别的身高服从高斯分布 </a:t>
            </a:r>
            <a:endParaRPr lang="zh-CN" altLang="en-US"/>
          </a:p>
          <a:p>
            <a:r>
              <a:rPr lang="zh-CN" altLang="en-US"/>
              <a:t>2)	在     中进行采样获得一个身高数据 </a:t>
            </a:r>
            <a:endParaRPr lang="zh-CN" altLang="en-US"/>
          </a:p>
          <a:p>
            <a:r>
              <a:rPr lang="zh-CN" altLang="en-US"/>
              <a:t>估计两种性别对应的高斯分布参数的过程是：对于每个样本，计算性别分布        ，并假设性别为          ，直到将所有样本都归类完为止。      称为  的后验概率分布，表示  来自第 </a:t>
            </a:r>
            <a:r>
              <a:rPr lang="en-US" altLang="zh-CN"/>
              <a:t>k</a:t>
            </a:r>
            <a:r>
              <a:rPr lang="zh-CN" altLang="en-US"/>
              <a:t>个高斯分布的概率。</a:t>
            </a:r>
            <a:endParaRPr lang="zh-CN" altLang="en-US"/>
          </a:p>
        </p:txBody>
      </p:sp>
      <p:graphicFrame>
        <p:nvGraphicFramePr>
          <p:cNvPr id="4" name="对象 3"/>
          <p:cNvGraphicFramePr/>
          <p:nvPr/>
        </p:nvGraphicFramePr>
        <p:xfrm>
          <a:off x="2947670" y="2738120"/>
          <a:ext cx="598170" cy="367030"/>
        </p:xfrm>
        <a:graphic>
          <a:graphicData uri="http://schemas.openxmlformats.org/presentationml/2006/ole">
            <mc:AlternateContent xmlns:mc="http://schemas.openxmlformats.org/markup-compatibility/2006">
              <mc:Choice xmlns:v="urn:schemas-microsoft-com:vml" Requires="v">
                <p:oleObj spid="_x0000_s5" name="" r:id="rId1" imgW="381000" imgH="247015" progId="Word.Document.12">
                  <p:embed/>
                </p:oleObj>
              </mc:Choice>
              <mc:Fallback>
                <p:oleObj name="" r:id="rId1" imgW="381000" imgH="247015" progId="Word.Document.12">
                  <p:embed/>
                  <p:pic>
                    <p:nvPicPr>
                      <p:cNvPr id="0" name="图片 4"/>
                      <p:cNvPicPr/>
                      <p:nvPr/>
                    </p:nvPicPr>
                    <p:blipFill>
                      <a:blip r:embed="rId2"/>
                      <a:stretch>
                        <a:fillRect/>
                      </a:stretch>
                    </p:blipFill>
                    <p:spPr>
                      <a:xfrm>
                        <a:off x="2947670" y="2738120"/>
                        <a:ext cx="598170" cy="367030"/>
                      </a:xfrm>
                      <a:prstGeom prst="rect">
                        <a:avLst/>
                      </a:prstGeom>
                    </p:spPr>
                  </p:pic>
                </p:oleObj>
              </mc:Fallback>
            </mc:AlternateContent>
          </a:graphicData>
        </a:graphic>
      </p:graphicFrame>
      <p:graphicFrame>
        <p:nvGraphicFramePr>
          <p:cNvPr id="6" name="对象 5"/>
          <p:cNvGraphicFramePr/>
          <p:nvPr/>
        </p:nvGraphicFramePr>
        <p:xfrm>
          <a:off x="6442710" y="2696210"/>
          <a:ext cx="454025" cy="450850"/>
        </p:xfrm>
        <a:graphic>
          <a:graphicData uri="http://schemas.openxmlformats.org/presentationml/2006/ole">
            <mc:AlternateContent xmlns:mc="http://schemas.openxmlformats.org/markup-compatibility/2006">
              <mc:Choice xmlns:v="urn:schemas-microsoft-com:vml" Requires="v">
                <p:oleObj spid="_x0000_s7" name="" r:id="rId3" imgW="152400" imgH="247015" progId="Word.Document.12">
                  <p:embed/>
                </p:oleObj>
              </mc:Choice>
              <mc:Fallback>
                <p:oleObj name="" r:id="rId3" imgW="152400" imgH="247015" progId="Word.Document.12">
                  <p:embed/>
                  <p:pic>
                    <p:nvPicPr>
                      <p:cNvPr id="0" name="图片 6"/>
                      <p:cNvPicPr/>
                      <p:nvPr/>
                    </p:nvPicPr>
                    <p:blipFill>
                      <a:blip r:embed="rId4"/>
                      <a:stretch>
                        <a:fillRect/>
                      </a:stretch>
                    </p:blipFill>
                    <p:spPr>
                      <a:xfrm>
                        <a:off x="6442710" y="2696210"/>
                        <a:ext cx="454025" cy="450850"/>
                      </a:xfrm>
                      <a:prstGeom prst="rect">
                        <a:avLst/>
                      </a:prstGeom>
                    </p:spPr>
                  </p:pic>
                </p:oleObj>
              </mc:Fallback>
            </mc:AlternateContent>
          </a:graphicData>
        </a:graphic>
      </p:graphicFrame>
      <p:graphicFrame>
        <p:nvGraphicFramePr>
          <p:cNvPr id="8" name="对象 7"/>
          <p:cNvGraphicFramePr/>
          <p:nvPr/>
        </p:nvGraphicFramePr>
        <p:xfrm>
          <a:off x="2629535" y="3105150"/>
          <a:ext cx="916305" cy="405130"/>
        </p:xfrm>
        <a:graphic>
          <a:graphicData uri="http://schemas.openxmlformats.org/presentationml/2006/ole">
            <mc:AlternateContent xmlns:mc="http://schemas.openxmlformats.org/markup-compatibility/2006">
              <mc:Choice xmlns:v="urn:schemas-microsoft-com:vml" Requires="v">
                <p:oleObj spid="_x0000_s9" name="" r:id="rId5" imgW="533400" imgH="247015" progId="Word.Document.12">
                  <p:embed/>
                </p:oleObj>
              </mc:Choice>
              <mc:Fallback>
                <p:oleObj name="" r:id="rId5" imgW="533400" imgH="247015" progId="Word.Document.12">
                  <p:embed/>
                  <p:pic>
                    <p:nvPicPr>
                      <p:cNvPr id="0" name="图片 8"/>
                      <p:cNvPicPr/>
                      <p:nvPr/>
                    </p:nvPicPr>
                    <p:blipFill>
                      <a:blip r:embed="rId6"/>
                      <a:stretch>
                        <a:fillRect/>
                      </a:stretch>
                    </p:blipFill>
                    <p:spPr>
                      <a:xfrm>
                        <a:off x="2629535" y="3105150"/>
                        <a:ext cx="916305" cy="405130"/>
                      </a:xfrm>
                      <a:prstGeom prst="rect">
                        <a:avLst/>
                      </a:prstGeom>
                    </p:spPr>
                  </p:pic>
                </p:oleObj>
              </mc:Fallback>
            </mc:AlternateContent>
          </a:graphicData>
        </a:graphic>
      </p:graphicFrame>
      <p:graphicFrame>
        <p:nvGraphicFramePr>
          <p:cNvPr id="10" name="对象 9"/>
          <p:cNvGraphicFramePr/>
          <p:nvPr/>
        </p:nvGraphicFramePr>
        <p:xfrm>
          <a:off x="2242820" y="3625215"/>
          <a:ext cx="813435" cy="392430"/>
        </p:xfrm>
        <a:graphic>
          <a:graphicData uri="http://schemas.openxmlformats.org/presentationml/2006/ole">
            <mc:AlternateContent xmlns:mc="http://schemas.openxmlformats.org/markup-compatibility/2006">
              <mc:Choice xmlns:v="urn:schemas-microsoft-com:vml" Requires="v">
                <p:oleObj spid="_x0000_s11" name="" r:id="rId7" imgW="533400" imgH="247015" progId="Word.Document.12">
                  <p:embed/>
                </p:oleObj>
              </mc:Choice>
              <mc:Fallback>
                <p:oleObj name="" r:id="rId7" imgW="533400" imgH="247015" progId="Word.Document.12">
                  <p:embed/>
                  <p:pic>
                    <p:nvPicPr>
                      <p:cNvPr id="0" name="图片 10"/>
                      <p:cNvPicPr/>
                      <p:nvPr/>
                    </p:nvPicPr>
                    <p:blipFill>
                      <a:blip r:embed="rId8"/>
                      <a:stretch>
                        <a:fillRect/>
                      </a:stretch>
                    </p:blipFill>
                    <p:spPr>
                      <a:xfrm>
                        <a:off x="2242820" y="3625215"/>
                        <a:ext cx="813435" cy="392430"/>
                      </a:xfrm>
                      <a:prstGeom prst="rect">
                        <a:avLst/>
                      </a:prstGeom>
                    </p:spPr>
                  </p:pic>
                </p:oleObj>
              </mc:Fallback>
            </mc:AlternateContent>
          </a:graphicData>
        </a:graphic>
      </p:graphicFrame>
      <p:graphicFrame>
        <p:nvGraphicFramePr>
          <p:cNvPr id="12" name="对象 11"/>
          <p:cNvGraphicFramePr/>
          <p:nvPr/>
        </p:nvGraphicFramePr>
        <p:xfrm>
          <a:off x="7736840" y="3625215"/>
          <a:ext cx="472440" cy="392430"/>
        </p:xfrm>
        <a:graphic>
          <a:graphicData uri="http://schemas.openxmlformats.org/presentationml/2006/ole">
            <mc:AlternateContent xmlns:mc="http://schemas.openxmlformats.org/markup-compatibility/2006">
              <mc:Choice xmlns:v="urn:schemas-microsoft-com:vml" Requires="v">
                <p:oleObj spid="_x0000_s13" name="" r:id="rId9" imgW="170815" imgH="247015" progId="Word.Document.12">
                  <p:embed/>
                </p:oleObj>
              </mc:Choice>
              <mc:Fallback>
                <p:oleObj name="" r:id="rId9" imgW="170815" imgH="247015" progId="Word.Document.12">
                  <p:embed/>
                  <p:pic>
                    <p:nvPicPr>
                      <p:cNvPr id="0" name="图片 12"/>
                      <p:cNvPicPr/>
                      <p:nvPr/>
                    </p:nvPicPr>
                    <p:blipFill>
                      <a:blip r:embed="rId10"/>
                      <a:stretch>
                        <a:fillRect/>
                      </a:stretch>
                    </p:blipFill>
                    <p:spPr>
                      <a:xfrm>
                        <a:off x="7736840" y="3625215"/>
                        <a:ext cx="472440" cy="392430"/>
                      </a:xfrm>
                      <a:prstGeom prst="rect">
                        <a:avLst/>
                      </a:prstGeom>
                    </p:spPr>
                  </p:pic>
                </p:oleObj>
              </mc:Fallback>
            </mc:AlternateContent>
          </a:graphicData>
        </a:graphic>
      </p:graphicFrame>
      <p:graphicFrame>
        <p:nvGraphicFramePr>
          <p:cNvPr id="14" name="对象 13"/>
          <p:cNvGraphicFramePr/>
          <p:nvPr/>
        </p:nvGraphicFramePr>
        <p:xfrm>
          <a:off x="2947670" y="4548505"/>
          <a:ext cx="1382395" cy="379730"/>
        </p:xfrm>
        <a:graphic>
          <a:graphicData uri="http://schemas.openxmlformats.org/presentationml/2006/ole">
            <mc:AlternateContent xmlns:mc="http://schemas.openxmlformats.org/markup-compatibility/2006">
              <mc:Choice xmlns:v="urn:schemas-microsoft-com:vml" Requires="v">
                <p:oleObj spid="_x0000_s15" name="" r:id="rId11" imgW="791210" imgH="247015" progId="Word.Document.12">
                  <p:embed/>
                </p:oleObj>
              </mc:Choice>
              <mc:Fallback>
                <p:oleObj name="" r:id="rId11" imgW="791210" imgH="247015" progId="Word.Document.12">
                  <p:embed/>
                  <p:pic>
                    <p:nvPicPr>
                      <p:cNvPr id="0" name="图片 14"/>
                      <p:cNvPicPr/>
                      <p:nvPr/>
                    </p:nvPicPr>
                    <p:blipFill>
                      <a:blip r:embed="rId12"/>
                      <a:stretch>
                        <a:fillRect/>
                      </a:stretch>
                    </p:blipFill>
                    <p:spPr>
                      <a:xfrm>
                        <a:off x="2947670" y="4548505"/>
                        <a:ext cx="1382395" cy="379730"/>
                      </a:xfrm>
                      <a:prstGeom prst="rect">
                        <a:avLst/>
                      </a:prstGeom>
                    </p:spPr>
                  </p:pic>
                </p:oleObj>
              </mc:Fallback>
            </mc:AlternateContent>
          </a:graphicData>
        </a:graphic>
      </p:graphicFrame>
      <p:graphicFrame>
        <p:nvGraphicFramePr>
          <p:cNvPr id="16" name="对象 15"/>
          <p:cNvGraphicFramePr/>
          <p:nvPr/>
        </p:nvGraphicFramePr>
        <p:xfrm>
          <a:off x="6896735" y="4548505"/>
          <a:ext cx="1638300" cy="512445"/>
        </p:xfrm>
        <a:graphic>
          <a:graphicData uri="http://schemas.openxmlformats.org/presentationml/2006/ole">
            <mc:AlternateContent xmlns:mc="http://schemas.openxmlformats.org/markup-compatibility/2006">
              <mc:Choice xmlns:v="urn:schemas-microsoft-com:vml" Requires="v">
                <p:oleObj spid="_x0000_s17" name="" r:id="rId13" imgW="1066800" imgH="295275" progId="Word.Document.12">
                  <p:embed/>
                </p:oleObj>
              </mc:Choice>
              <mc:Fallback>
                <p:oleObj name="" r:id="rId13" imgW="1066800" imgH="295275" progId="Word.Document.12">
                  <p:embed/>
                  <p:pic>
                    <p:nvPicPr>
                      <p:cNvPr id="0" name="图片 16"/>
                      <p:cNvPicPr/>
                      <p:nvPr/>
                    </p:nvPicPr>
                    <p:blipFill>
                      <a:blip r:embed="rId14"/>
                      <a:stretch>
                        <a:fillRect/>
                      </a:stretch>
                    </p:blipFill>
                    <p:spPr>
                      <a:xfrm>
                        <a:off x="6896735" y="4548505"/>
                        <a:ext cx="1638300" cy="512445"/>
                      </a:xfrm>
                      <a:prstGeom prst="rect">
                        <a:avLst/>
                      </a:prstGeom>
                    </p:spPr>
                  </p:pic>
                </p:oleObj>
              </mc:Fallback>
            </mc:AlternateContent>
          </a:graphicData>
        </a:graphic>
      </p:graphicFrame>
      <p:graphicFrame>
        <p:nvGraphicFramePr>
          <p:cNvPr id="18" name="对象 17"/>
          <p:cNvGraphicFramePr/>
          <p:nvPr/>
        </p:nvGraphicFramePr>
        <p:xfrm>
          <a:off x="3901440" y="4928235"/>
          <a:ext cx="1044575" cy="379730"/>
        </p:xfrm>
        <a:graphic>
          <a:graphicData uri="http://schemas.openxmlformats.org/presentationml/2006/ole">
            <mc:AlternateContent xmlns:mc="http://schemas.openxmlformats.org/markup-compatibility/2006">
              <mc:Choice xmlns:v="urn:schemas-microsoft-com:vml" Requires="v">
                <p:oleObj spid="_x0000_s19" name="" r:id="rId15" imgW="791210" imgH="247015" progId="Word.Document.12">
                  <p:embed/>
                </p:oleObj>
              </mc:Choice>
              <mc:Fallback>
                <p:oleObj name="" r:id="rId15" imgW="791210" imgH="247015" progId="Word.Document.12">
                  <p:embed/>
                  <p:pic>
                    <p:nvPicPr>
                      <p:cNvPr id="0" name="图片 18"/>
                      <p:cNvPicPr/>
                      <p:nvPr/>
                    </p:nvPicPr>
                    <p:blipFill>
                      <a:blip r:embed="rId16"/>
                      <a:stretch>
                        <a:fillRect/>
                      </a:stretch>
                    </p:blipFill>
                    <p:spPr>
                      <a:xfrm>
                        <a:off x="3901440" y="4928235"/>
                        <a:ext cx="1044575" cy="379730"/>
                      </a:xfrm>
                      <a:prstGeom prst="rect">
                        <a:avLst/>
                      </a:prstGeom>
                    </p:spPr>
                  </p:pic>
                </p:oleObj>
              </mc:Fallback>
            </mc:AlternateContent>
          </a:graphicData>
        </a:graphic>
      </p:graphicFrame>
      <p:graphicFrame>
        <p:nvGraphicFramePr>
          <p:cNvPr id="20" name="对象 19"/>
          <p:cNvGraphicFramePr/>
          <p:nvPr/>
        </p:nvGraphicFramePr>
        <p:xfrm>
          <a:off x="5753735" y="4927600"/>
          <a:ext cx="335280" cy="380365"/>
        </p:xfrm>
        <a:graphic>
          <a:graphicData uri="http://schemas.openxmlformats.org/presentationml/2006/ole">
            <mc:AlternateContent xmlns:mc="http://schemas.openxmlformats.org/markup-compatibility/2006">
              <mc:Choice xmlns:v="urn:schemas-microsoft-com:vml" Requires="v">
                <p:oleObj spid="_x0000_s21" name="" r:id="rId17" imgW="152400" imgH="247015" progId="Word.Document.12">
                  <p:embed/>
                </p:oleObj>
              </mc:Choice>
              <mc:Fallback>
                <p:oleObj name="" r:id="rId17" imgW="152400" imgH="247015" progId="Word.Document.12">
                  <p:embed/>
                  <p:pic>
                    <p:nvPicPr>
                      <p:cNvPr id="0" name="图片 20"/>
                      <p:cNvPicPr/>
                      <p:nvPr/>
                    </p:nvPicPr>
                    <p:blipFill>
                      <a:blip r:embed="rId18"/>
                      <a:stretch>
                        <a:fillRect/>
                      </a:stretch>
                    </p:blipFill>
                    <p:spPr>
                      <a:xfrm>
                        <a:off x="5753735" y="4927600"/>
                        <a:ext cx="335280" cy="380365"/>
                      </a:xfrm>
                      <a:prstGeom prst="rect">
                        <a:avLst/>
                      </a:prstGeom>
                    </p:spPr>
                  </p:pic>
                </p:oleObj>
              </mc:Fallback>
            </mc:AlternateContent>
          </a:graphicData>
        </a:graphic>
      </p:graphicFrame>
      <p:graphicFrame>
        <p:nvGraphicFramePr>
          <p:cNvPr id="22" name="对象 21"/>
          <p:cNvGraphicFramePr/>
          <p:nvPr/>
        </p:nvGraphicFramePr>
        <p:xfrm>
          <a:off x="9729470" y="4927600"/>
          <a:ext cx="327025" cy="380365"/>
        </p:xfrm>
        <a:graphic>
          <a:graphicData uri="http://schemas.openxmlformats.org/presentationml/2006/ole">
            <mc:AlternateContent xmlns:mc="http://schemas.openxmlformats.org/markup-compatibility/2006">
              <mc:Choice xmlns:v="urn:schemas-microsoft-com:vml" Requires="v">
                <p:oleObj spid="_x0000_s23" name="" r:id="rId19" imgW="170815" imgH="247015" progId="Word.Document.12">
                  <p:embed/>
                </p:oleObj>
              </mc:Choice>
              <mc:Fallback>
                <p:oleObj name="" r:id="rId19" imgW="170815" imgH="247015" progId="Word.Document.12">
                  <p:embed/>
                  <p:pic>
                    <p:nvPicPr>
                      <p:cNvPr id="0" name="图片 22"/>
                      <p:cNvPicPr/>
                      <p:nvPr/>
                    </p:nvPicPr>
                    <p:blipFill>
                      <a:blip r:embed="rId20"/>
                      <a:stretch>
                        <a:fillRect/>
                      </a:stretch>
                    </p:blipFill>
                    <p:spPr>
                      <a:xfrm>
                        <a:off x="9729470" y="4927600"/>
                        <a:ext cx="327025" cy="380365"/>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算法的应用之高斯混合模型</a:t>
            </a:r>
            <a:endParaRPr lang="zh-CN" altLang="en-US"/>
          </a:p>
        </p:txBody>
      </p:sp>
      <p:sp>
        <p:nvSpPr>
          <p:cNvPr id="3" name="内容占位符 2"/>
          <p:cNvSpPr>
            <a:spLocks noGrp="1"/>
          </p:cNvSpPr>
          <p:nvPr>
            <p:ph idx="1"/>
          </p:nvPr>
        </p:nvSpPr>
        <p:spPr/>
        <p:txBody>
          <a:bodyPr/>
          <a:p>
            <a:r>
              <a:rPr lang="zh-CN" altLang="en-US"/>
              <a:t>根据贝叶斯定理有</a:t>
            </a:r>
            <a:endParaRPr lang="zh-CN" altLang="en-US"/>
          </a:p>
          <a:p>
            <a:endParaRPr lang="zh-CN" altLang="en-US"/>
          </a:p>
          <a:p>
            <a:endParaRPr lang="zh-CN" altLang="en-US"/>
          </a:p>
          <a:p>
            <a:r>
              <a:rPr lang="zh-CN" altLang="en-US"/>
              <a:t>记  为</a:t>
            </a:r>
            <a:r>
              <a:rPr lang="en-US" altLang="zh-CN"/>
              <a:t>t</a:t>
            </a:r>
            <a:r>
              <a:rPr lang="zh-CN" altLang="en-US"/>
              <a:t>次迭代后的模型参数。当  给定时，记          ，此时  为常数。根据上式写出Q函数，即EM算法的E步</a:t>
            </a:r>
            <a:endParaRPr lang="zh-CN" altLang="en-US"/>
          </a:p>
          <a:p>
            <a:endParaRPr lang="zh-CN" altLang="en-US"/>
          </a:p>
        </p:txBody>
      </p:sp>
      <p:graphicFrame>
        <p:nvGraphicFramePr>
          <p:cNvPr id="4" name="对象 3"/>
          <p:cNvGraphicFramePr/>
          <p:nvPr/>
        </p:nvGraphicFramePr>
        <p:xfrm>
          <a:off x="3514725" y="2431415"/>
          <a:ext cx="4364355" cy="920115"/>
        </p:xfrm>
        <a:graphic>
          <a:graphicData uri="http://schemas.openxmlformats.org/presentationml/2006/ole">
            <mc:AlternateContent xmlns:mc="http://schemas.openxmlformats.org/markup-compatibility/2006">
              <mc:Choice xmlns:v="urn:schemas-microsoft-com:vml" Requires="v">
                <p:oleObj spid="_x0000_s5" name="" r:id="rId1" imgW="3495675" imgH="667385" progId="Word.Document.12">
                  <p:embed/>
                </p:oleObj>
              </mc:Choice>
              <mc:Fallback>
                <p:oleObj name="" r:id="rId1" imgW="3495675" imgH="667385" progId="Word.Document.12">
                  <p:embed/>
                  <p:pic>
                    <p:nvPicPr>
                      <p:cNvPr id="0" name="图片 4"/>
                      <p:cNvPicPr/>
                      <p:nvPr/>
                    </p:nvPicPr>
                    <p:blipFill>
                      <a:blip r:embed="rId2"/>
                      <a:stretch>
                        <a:fillRect/>
                      </a:stretch>
                    </p:blipFill>
                    <p:spPr>
                      <a:xfrm>
                        <a:off x="3514725" y="2431415"/>
                        <a:ext cx="4364355" cy="920115"/>
                      </a:xfrm>
                      <a:prstGeom prst="rect">
                        <a:avLst/>
                      </a:prstGeom>
                    </p:spPr>
                  </p:pic>
                </p:oleObj>
              </mc:Fallback>
            </mc:AlternateContent>
          </a:graphicData>
        </a:graphic>
      </p:graphicFrame>
      <p:graphicFrame>
        <p:nvGraphicFramePr>
          <p:cNvPr id="6" name="对象 5"/>
          <p:cNvGraphicFramePr/>
          <p:nvPr/>
        </p:nvGraphicFramePr>
        <p:xfrm>
          <a:off x="1494155" y="3351530"/>
          <a:ext cx="375285" cy="417830"/>
        </p:xfrm>
        <a:graphic>
          <a:graphicData uri="http://schemas.openxmlformats.org/presentationml/2006/ole">
            <mc:AlternateContent xmlns:mc="http://schemas.openxmlformats.org/markup-compatibility/2006">
              <mc:Choice xmlns:v="urn:schemas-microsoft-com:vml" Requires="v">
                <p:oleObj spid="_x0000_s7" name="" r:id="rId3" imgW="170815" imgH="247015" progId="Word.Document.12">
                  <p:embed/>
                </p:oleObj>
              </mc:Choice>
              <mc:Fallback>
                <p:oleObj name="" r:id="rId3" imgW="170815" imgH="247015" progId="Word.Document.12">
                  <p:embed/>
                  <p:pic>
                    <p:nvPicPr>
                      <p:cNvPr id="0" name="图片 6"/>
                      <p:cNvPicPr/>
                      <p:nvPr/>
                    </p:nvPicPr>
                    <p:blipFill>
                      <a:blip r:embed="rId4"/>
                      <a:stretch>
                        <a:fillRect/>
                      </a:stretch>
                    </p:blipFill>
                    <p:spPr>
                      <a:xfrm>
                        <a:off x="1494155" y="3351530"/>
                        <a:ext cx="375285" cy="417830"/>
                      </a:xfrm>
                      <a:prstGeom prst="rect">
                        <a:avLst/>
                      </a:prstGeom>
                    </p:spPr>
                  </p:pic>
                </p:oleObj>
              </mc:Fallback>
            </mc:AlternateContent>
          </a:graphicData>
        </a:graphic>
      </p:graphicFrame>
      <p:graphicFrame>
        <p:nvGraphicFramePr>
          <p:cNvPr id="8" name="对象 7"/>
          <p:cNvGraphicFramePr/>
          <p:nvPr/>
        </p:nvGraphicFramePr>
        <p:xfrm>
          <a:off x="6336665" y="3352165"/>
          <a:ext cx="302895" cy="417195"/>
        </p:xfrm>
        <a:graphic>
          <a:graphicData uri="http://schemas.openxmlformats.org/presentationml/2006/ole">
            <mc:AlternateContent xmlns:mc="http://schemas.openxmlformats.org/markup-compatibility/2006">
              <mc:Choice xmlns:v="urn:schemas-microsoft-com:vml" Requires="v">
                <p:oleObj spid="_x0000_s9" name="" r:id="rId5" imgW="170815" imgH="247015" progId="Word.Document.12">
                  <p:embed/>
                </p:oleObj>
              </mc:Choice>
              <mc:Fallback>
                <p:oleObj name="" r:id="rId5" imgW="170815" imgH="247015" progId="Word.Document.12">
                  <p:embed/>
                  <p:pic>
                    <p:nvPicPr>
                      <p:cNvPr id="0" name="图片 8"/>
                      <p:cNvPicPr/>
                      <p:nvPr/>
                    </p:nvPicPr>
                    <p:blipFill>
                      <a:blip r:embed="rId6"/>
                      <a:stretch>
                        <a:fillRect/>
                      </a:stretch>
                    </p:blipFill>
                    <p:spPr>
                      <a:xfrm>
                        <a:off x="6336665" y="3352165"/>
                        <a:ext cx="302895" cy="417195"/>
                      </a:xfrm>
                      <a:prstGeom prst="rect">
                        <a:avLst/>
                      </a:prstGeom>
                    </p:spPr>
                  </p:pic>
                </p:oleObj>
              </mc:Fallback>
            </mc:AlternateContent>
          </a:graphicData>
        </a:graphic>
      </p:graphicFrame>
      <p:graphicFrame>
        <p:nvGraphicFramePr>
          <p:cNvPr id="10" name="对象 9"/>
          <p:cNvGraphicFramePr/>
          <p:nvPr/>
        </p:nvGraphicFramePr>
        <p:xfrm>
          <a:off x="8449945" y="3352165"/>
          <a:ext cx="1738630" cy="417195"/>
        </p:xfrm>
        <a:graphic>
          <a:graphicData uri="http://schemas.openxmlformats.org/presentationml/2006/ole">
            <mc:AlternateContent xmlns:mc="http://schemas.openxmlformats.org/markup-compatibility/2006">
              <mc:Choice xmlns:v="urn:schemas-microsoft-com:vml" Requires="v">
                <p:oleObj spid="_x0000_s11" name="" r:id="rId7" imgW="1304925" imgH="266700" progId="Word.Document.12">
                  <p:embed/>
                </p:oleObj>
              </mc:Choice>
              <mc:Fallback>
                <p:oleObj name="" r:id="rId7" imgW="1304925" imgH="266700" progId="Word.Document.12">
                  <p:embed/>
                  <p:pic>
                    <p:nvPicPr>
                      <p:cNvPr id="0" name="图片 10"/>
                      <p:cNvPicPr/>
                      <p:nvPr/>
                    </p:nvPicPr>
                    <p:blipFill>
                      <a:blip r:embed="rId8"/>
                      <a:stretch>
                        <a:fillRect/>
                      </a:stretch>
                    </p:blipFill>
                    <p:spPr>
                      <a:xfrm>
                        <a:off x="8449945" y="3352165"/>
                        <a:ext cx="1738630" cy="417195"/>
                      </a:xfrm>
                      <a:prstGeom prst="rect">
                        <a:avLst/>
                      </a:prstGeom>
                    </p:spPr>
                  </p:pic>
                </p:oleObj>
              </mc:Fallback>
            </mc:AlternateContent>
          </a:graphicData>
        </a:graphic>
      </p:graphicFrame>
      <p:graphicFrame>
        <p:nvGraphicFramePr>
          <p:cNvPr id="12" name="对象 11"/>
          <p:cNvGraphicFramePr/>
          <p:nvPr/>
        </p:nvGraphicFramePr>
        <p:xfrm>
          <a:off x="1494155" y="3769360"/>
          <a:ext cx="375285" cy="365760"/>
        </p:xfrm>
        <a:graphic>
          <a:graphicData uri="http://schemas.openxmlformats.org/presentationml/2006/ole">
            <mc:AlternateContent xmlns:mc="http://schemas.openxmlformats.org/markup-compatibility/2006">
              <mc:Choice xmlns:v="urn:schemas-microsoft-com:vml" Requires="v">
                <p:oleObj spid="_x0000_s13" name="" r:id="rId9" imgW="210185" imgH="266700" progId="Word.Document.12">
                  <p:embed/>
                </p:oleObj>
              </mc:Choice>
              <mc:Fallback>
                <p:oleObj name="" r:id="rId9" imgW="210185" imgH="266700" progId="Word.Document.12">
                  <p:embed/>
                  <p:pic>
                    <p:nvPicPr>
                      <p:cNvPr id="0" name="图片 12"/>
                      <p:cNvPicPr/>
                      <p:nvPr/>
                    </p:nvPicPr>
                    <p:blipFill>
                      <a:blip r:embed="rId10"/>
                      <a:stretch>
                        <a:fillRect/>
                      </a:stretch>
                    </p:blipFill>
                    <p:spPr>
                      <a:xfrm>
                        <a:off x="1494155" y="3769360"/>
                        <a:ext cx="375285" cy="365760"/>
                      </a:xfrm>
                      <a:prstGeom prst="rect">
                        <a:avLst/>
                      </a:prstGeom>
                    </p:spPr>
                  </p:pic>
                </p:oleObj>
              </mc:Fallback>
            </mc:AlternateContent>
          </a:graphicData>
        </a:graphic>
      </p:graphicFrame>
      <p:graphicFrame>
        <p:nvGraphicFramePr>
          <p:cNvPr id="14" name="对象 13"/>
          <p:cNvGraphicFramePr/>
          <p:nvPr/>
        </p:nvGraphicFramePr>
        <p:xfrm>
          <a:off x="3603625" y="4456430"/>
          <a:ext cx="4629785" cy="1313815"/>
        </p:xfrm>
        <a:graphic>
          <a:graphicData uri="http://schemas.openxmlformats.org/presentationml/2006/ole">
            <mc:AlternateContent xmlns:mc="http://schemas.openxmlformats.org/markup-compatibility/2006">
              <mc:Choice xmlns:v="urn:schemas-microsoft-com:vml" Requires="v">
                <p:oleObj spid="_x0000_s15" name="" r:id="rId11" imgW="3077210" imgH="867410" progId="Word.Document.12">
                  <p:embed/>
                </p:oleObj>
              </mc:Choice>
              <mc:Fallback>
                <p:oleObj name="" r:id="rId11" imgW="3077210" imgH="867410" progId="Word.Document.12">
                  <p:embed/>
                  <p:pic>
                    <p:nvPicPr>
                      <p:cNvPr id="0" name="图片 14"/>
                      <p:cNvPicPr/>
                      <p:nvPr/>
                    </p:nvPicPr>
                    <p:blipFill>
                      <a:blip r:embed="rId12"/>
                      <a:stretch>
                        <a:fillRect/>
                      </a:stretch>
                    </p:blipFill>
                    <p:spPr>
                      <a:xfrm>
                        <a:off x="3603625" y="4456430"/>
                        <a:ext cx="4629785" cy="1313815"/>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算法的应用之高斯混合模型</a:t>
            </a:r>
            <a:endParaRPr lang="zh-CN" altLang="en-US"/>
          </a:p>
        </p:txBody>
      </p:sp>
      <p:sp>
        <p:nvSpPr>
          <p:cNvPr id="3" name="内容占位符 2"/>
          <p:cNvSpPr>
            <a:spLocks noGrp="1"/>
          </p:cNvSpPr>
          <p:nvPr>
            <p:ph idx="1"/>
          </p:nvPr>
        </p:nvSpPr>
        <p:spPr/>
        <p:txBody>
          <a:bodyPr/>
          <a:p>
            <a:r>
              <a:rPr lang="zh-CN" altLang="en-US"/>
              <a:t>极大化</a:t>
            </a:r>
            <a:r>
              <a:rPr lang="en-US" altLang="zh-CN"/>
              <a:t>Q</a:t>
            </a:r>
            <a:r>
              <a:rPr lang="zh-CN" altLang="en-US"/>
              <a:t>函数，即EM算法的M步。令</a:t>
            </a:r>
            <a:r>
              <a:rPr lang="en-US" altLang="zh-CN"/>
              <a:t>Q</a:t>
            </a:r>
            <a:r>
              <a:rPr lang="zh-CN" altLang="en-US"/>
              <a:t>函数对      的导数为0可得</a:t>
            </a:r>
            <a:endParaRPr lang="zh-CN" altLang="en-US"/>
          </a:p>
          <a:p>
            <a:endParaRPr lang="zh-CN" altLang="en-US"/>
          </a:p>
          <a:p>
            <a:endParaRPr lang="zh-CN" altLang="en-US"/>
          </a:p>
          <a:p>
            <a:endParaRPr lang="zh-CN" altLang="en-US"/>
          </a:p>
          <a:p>
            <a:r>
              <a:rPr lang="zh-CN" altLang="en-US"/>
              <a:t>最后考虑参数  。在满足     且    的条件下极大化</a:t>
            </a:r>
            <a:r>
              <a:rPr lang="en-US" altLang="zh-CN"/>
              <a:t>Q</a:t>
            </a:r>
            <a:r>
              <a:rPr lang="zh-CN" altLang="en-US"/>
              <a:t>函数，这是一个带有约束条件的最优化问题，可通过拉格朗日乘子法求解。构造拉格朗日函数</a:t>
            </a:r>
            <a:endParaRPr lang="zh-CN" altLang="en-US"/>
          </a:p>
        </p:txBody>
      </p:sp>
      <p:graphicFrame>
        <p:nvGraphicFramePr>
          <p:cNvPr id="4" name="对象 3"/>
          <p:cNvGraphicFramePr/>
          <p:nvPr/>
        </p:nvGraphicFramePr>
        <p:xfrm>
          <a:off x="7767955" y="1825625"/>
          <a:ext cx="929640" cy="431800"/>
        </p:xfrm>
        <a:graphic>
          <a:graphicData uri="http://schemas.openxmlformats.org/presentationml/2006/ole">
            <mc:AlternateContent xmlns:mc="http://schemas.openxmlformats.org/markup-compatibility/2006">
              <mc:Choice xmlns:v="urn:schemas-microsoft-com:vml" Requires="v">
                <p:oleObj spid="_x0000_s5" name="" r:id="rId1" imgW="591185" imgH="313690" progId="Word.Document.12">
                  <p:embed/>
                </p:oleObj>
              </mc:Choice>
              <mc:Fallback>
                <p:oleObj name="" r:id="rId1" imgW="591185" imgH="313690" progId="Word.Document.12">
                  <p:embed/>
                  <p:pic>
                    <p:nvPicPr>
                      <p:cNvPr id="0" name="图片 4"/>
                      <p:cNvPicPr/>
                      <p:nvPr/>
                    </p:nvPicPr>
                    <p:blipFill>
                      <a:blip r:embed="rId2"/>
                      <a:stretch>
                        <a:fillRect/>
                      </a:stretch>
                    </p:blipFill>
                    <p:spPr>
                      <a:xfrm>
                        <a:off x="7767955" y="1825625"/>
                        <a:ext cx="929640" cy="431800"/>
                      </a:xfrm>
                      <a:prstGeom prst="rect">
                        <a:avLst/>
                      </a:prstGeom>
                    </p:spPr>
                  </p:pic>
                </p:oleObj>
              </mc:Fallback>
            </mc:AlternateContent>
          </a:graphicData>
        </a:graphic>
      </p:graphicFrame>
      <p:graphicFrame>
        <p:nvGraphicFramePr>
          <p:cNvPr id="6" name="对象 5"/>
          <p:cNvGraphicFramePr/>
          <p:nvPr/>
        </p:nvGraphicFramePr>
        <p:xfrm>
          <a:off x="4307205" y="2453005"/>
          <a:ext cx="2913380" cy="1383030"/>
        </p:xfrm>
        <a:graphic>
          <a:graphicData uri="http://schemas.openxmlformats.org/presentationml/2006/ole">
            <mc:AlternateContent xmlns:mc="http://schemas.openxmlformats.org/markup-compatibility/2006">
              <mc:Choice xmlns:v="urn:schemas-microsoft-com:vml" Requires="v">
                <p:oleObj spid="_x0000_s7" name="" r:id="rId3" imgW="2104390" imgH="1009015" progId="Word.Document.12">
                  <p:embed/>
                </p:oleObj>
              </mc:Choice>
              <mc:Fallback>
                <p:oleObj name="" r:id="rId3" imgW="2104390" imgH="1009015" progId="Word.Document.12">
                  <p:embed/>
                  <p:pic>
                    <p:nvPicPr>
                      <p:cNvPr id="0" name="图片 6"/>
                      <p:cNvPicPr/>
                      <p:nvPr/>
                    </p:nvPicPr>
                    <p:blipFill>
                      <a:blip r:embed="rId4"/>
                      <a:stretch>
                        <a:fillRect/>
                      </a:stretch>
                    </p:blipFill>
                    <p:spPr>
                      <a:xfrm>
                        <a:off x="4307205" y="2453005"/>
                        <a:ext cx="2913380" cy="1383030"/>
                      </a:xfrm>
                      <a:prstGeom prst="rect">
                        <a:avLst/>
                      </a:prstGeom>
                    </p:spPr>
                  </p:pic>
                </p:oleObj>
              </mc:Fallback>
            </mc:AlternateContent>
          </a:graphicData>
        </a:graphic>
      </p:graphicFrame>
      <p:graphicFrame>
        <p:nvGraphicFramePr>
          <p:cNvPr id="8" name="对象 7"/>
          <p:cNvGraphicFramePr/>
          <p:nvPr/>
        </p:nvGraphicFramePr>
        <p:xfrm>
          <a:off x="3256915" y="3909695"/>
          <a:ext cx="472440" cy="342900"/>
        </p:xfrm>
        <a:graphic>
          <a:graphicData uri="http://schemas.openxmlformats.org/presentationml/2006/ole">
            <mc:AlternateContent xmlns:mc="http://schemas.openxmlformats.org/markup-compatibility/2006">
              <mc:Choice xmlns:v="urn:schemas-microsoft-com:vml" Requires="v">
                <p:oleObj spid="_x0000_s9" name="" r:id="rId5" imgW="219710" imgH="247015" progId="Word.Document.12">
                  <p:embed/>
                </p:oleObj>
              </mc:Choice>
              <mc:Fallback>
                <p:oleObj name="" r:id="rId5" imgW="219710" imgH="247015" progId="Word.Document.12">
                  <p:embed/>
                  <p:pic>
                    <p:nvPicPr>
                      <p:cNvPr id="0" name="图片 8"/>
                      <p:cNvPicPr/>
                      <p:nvPr/>
                    </p:nvPicPr>
                    <p:blipFill>
                      <a:blip r:embed="rId6"/>
                      <a:stretch>
                        <a:fillRect/>
                      </a:stretch>
                    </p:blipFill>
                    <p:spPr>
                      <a:xfrm>
                        <a:off x="3256915" y="3909695"/>
                        <a:ext cx="472440" cy="342900"/>
                      </a:xfrm>
                      <a:prstGeom prst="rect">
                        <a:avLst/>
                      </a:prstGeom>
                    </p:spPr>
                  </p:pic>
                </p:oleObj>
              </mc:Fallback>
            </mc:AlternateContent>
          </a:graphicData>
        </a:graphic>
      </p:graphicFrame>
      <p:graphicFrame>
        <p:nvGraphicFramePr>
          <p:cNvPr id="10" name="对象 9"/>
          <p:cNvGraphicFramePr/>
          <p:nvPr/>
        </p:nvGraphicFramePr>
        <p:xfrm>
          <a:off x="5039995" y="3836670"/>
          <a:ext cx="867410" cy="463550"/>
        </p:xfrm>
        <a:graphic>
          <a:graphicData uri="http://schemas.openxmlformats.org/presentationml/2006/ole">
            <mc:AlternateContent xmlns:mc="http://schemas.openxmlformats.org/markup-compatibility/2006">
              <mc:Choice xmlns:v="urn:schemas-microsoft-com:vml" Requires="v">
                <p:oleObj spid="_x0000_s11" name="" r:id="rId7" imgW="591185" imgH="438785" progId="Word.Document.12">
                  <p:embed/>
                </p:oleObj>
              </mc:Choice>
              <mc:Fallback>
                <p:oleObj name="" r:id="rId7" imgW="591185" imgH="438785" progId="Word.Document.12">
                  <p:embed/>
                  <p:pic>
                    <p:nvPicPr>
                      <p:cNvPr id="0" name="图片 10"/>
                      <p:cNvPicPr/>
                      <p:nvPr/>
                    </p:nvPicPr>
                    <p:blipFill>
                      <a:blip r:embed="rId8"/>
                      <a:stretch>
                        <a:fillRect/>
                      </a:stretch>
                    </p:blipFill>
                    <p:spPr>
                      <a:xfrm>
                        <a:off x="5039995" y="3836670"/>
                        <a:ext cx="867410" cy="463550"/>
                      </a:xfrm>
                      <a:prstGeom prst="rect">
                        <a:avLst/>
                      </a:prstGeom>
                    </p:spPr>
                  </p:pic>
                </p:oleObj>
              </mc:Fallback>
            </mc:AlternateContent>
          </a:graphicData>
        </a:graphic>
      </p:graphicFrame>
      <p:graphicFrame>
        <p:nvGraphicFramePr>
          <p:cNvPr id="12" name="对象 11"/>
          <p:cNvGraphicFramePr/>
          <p:nvPr/>
        </p:nvGraphicFramePr>
        <p:xfrm>
          <a:off x="6310630" y="3909695"/>
          <a:ext cx="668655" cy="342900"/>
        </p:xfrm>
        <a:graphic>
          <a:graphicData uri="http://schemas.openxmlformats.org/presentationml/2006/ole">
            <mc:AlternateContent xmlns:mc="http://schemas.openxmlformats.org/markup-compatibility/2006">
              <mc:Choice xmlns:v="urn:schemas-microsoft-com:vml" Requires="v">
                <p:oleObj spid="_x0000_s13" name="" r:id="rId9" imgW="438785" imgH="247015" progId="Word.Document.12">
                  <p:embed/>
                </p:oleObj>
              </mc:Choice>
              <mc:Fallback>
                <p:oleObj name="" r:id="rId9" imgW="438785" imgH="247015" progId="Word.Document.12">
                  <p:embed/>
                  <p:pic>
                    <p:nvPicPr>
                      <p:cNvPr id="0" name="图片 12"/>
                      <p:cNvPicPr/>
                      <p:nvPr/>
                    </p:nvPicPr>
                    <p:blipFill>
                      <a:blip r:embed="rId10"/>
                      <a:stretch>
                        <a:fillRect/>
                      </a:stretch>
                    </p:blipFill>
                    <p:spPr>
                      <a:xfrm>
                        <a:off x="6310630" y="3909695"/>
                        <a:ext cx="668655" cy="342900"/>
                      </a:xfrm>
                      <a:prstGeom prst="rect">
                        <a:avLst/>
                      </a:prstGeom>
                    </p:spPr>
                  </p:pic>
                </p:oleObj>
              </mc:Fallback>
            </mc:AlternateContent>
          </a:graphicData>
        </a:graphic>
      </p:graphicFrame>
      <p:graphicFrame>
        <p:nvGraphicFramePr>
          <p:cNvPr id="14" name="对象 13"/>
          <p:cNvGraphicFramePr/>
          <p:nvPr/>
        </p:nvGraphicFramePr>
        <p:xfrm>
          <a:off x="4436110" y="5081905"/>
          <a:ext cx="3171190" cy="775335"/>
        </p:xfrm>
        <a:graphic>
          <a:graphicData uri="http://schemas.openxmlformats.org/presentationml/2006/ole">
            <mc:AlternateContent xmlns:mc="http://schemas.openxmlformats.org/markup-compatibility/2006">
              <mc:Choice xmlns:v="urn:schemas-microsoft-com:vml" Requires="v">
                <p:oleObj spid="_x0000_s15" name="" r:id="rId11" imgW="2075815" imgH="485775" progId="Word.Document.12">
                  <p:embed/>
                </p:oleObj>
              </mc:Choice>
              <mc:Fallback>
                <p:oleObj name="" r:id="rId11" imgW="2075815" imgH="485775" progId="Word.Document.12">
                  <p:embed/>
                  <p:pic>
                    <p:nvPicPr>
                      <p:cNvPr id="0" name="图片 14"/>
                      <p:cNvPicPr/>
                      <p:nvPr/>
                    </p:nvPicPr>
                    <p:blipFill>
                      <a:blip r:embed="rId12"/>
                      <a:stretch>
                        <a:fillRect/>
                      </a:stretch>
                    </p:blipFill>
                    <p:spPr>
                      <a:xfrm>
                        <a:off x="4436110" y="5081905"/>
                        <a:ext cx="3171190" cy="775335"/>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算法的应用之高斯混合模型</a:t>
            </a:r>
            <a:endParaRPr lang="zh-CN" altLang="en-US"/>
          </a:p>
        </p:txBody>
      </p:sp>
      <p:sp>
        <p:nvSpPr>
          <p:cNvPr id="3" name="内容占位符 2"/>
          <p:cNvSpPr>
            <a:spLocks noGrp="1"/>
          </p:cNvSpPr>
          <p:nvPr>
            <p:ph idx="1"/>
          </p:nvPr>
        </p:nvSpPr>
        <p:spPr>
          <a:xfrm>
            <a:off x="838200" y="1824990"/>
            <a:ext cx="10515600" cy="4351338"/>
          </a:xfrm>
        </p:spPr>
        <p:txBody>
          <a:bodyPr/>
          <a:p>
            <a:r>
              <a:rPr lang="zh-CN" altLang="en-US"/>
              <a:t>令拉格朗日函数对  的导数为0</a:t>
            </a:r>
            <a:endParaRPr lang="zh-CN" altLang="en-US"/>
          </a:p>
          <a:p>
            <a:endParaRPr lang="zh-CN" altLang="en-US"/>
          </a:p>
          <a:p>
            <a:endParaRPr lang="zh-CN" altLang="en-US"/>
          </a:p>
          <a:p>
            <a:r>
              <a:rPr lang="zh-CN" altLang="en-US"/>
              <a:t>可得</a:t>
            </a:r>
            <a:endParaRPr lang="zh-CN" altLang="en-US"/>
          </a:p>
          <a:p>
            <a:endParaRPr lang="zh-CN" altLang="en-US"/>
          </a:p>
          <a:p>
            <a:r>
              <a:rPr lang="zh-CN" altLang="en-US"/>
              <a:t>于是</a:t>
            </a:r>
            <a:endParaRPr lang="zh-CN" altLang="en-US"/>
          </a:p>
        </p:txBody>
      </p:sp>
      <p:graphicFrame>
        <p:nvGraphicFramePr>
          <p:cNvPr id="4" name="对象 3"/>
          <p:cNvGraphicFramePr/>
          <p:nvPr/>
        </p:nvGraphicFramePr>
        <p:xfrm>
          <a:off x="4032250" y="1824990"/>
          <a:ext cx="311150" cy="422910"/>
        </p:xfrm>
        <a:graphic>
          <a:graphicData uri="http://schemas.openxmlformats.org/presentationml/2006/ole">
            <mc:AlternateContent xmlns:mc="http://schemas.openxmlformats.org/markup-compatibility/2006">
              <mc:Choice xmlns:v="urn:schemas-microsoft-com:vml" Requires="v">
                <p:oleObj spid="_x0000_s5" name="" r:id="rId1" imgW="190500" imgH="247015" progId="Word.Document.12">
                  <p:embed/>
                </p:oleObj>
              </mc:Choice>
              <mc:Fallback>
                <p:oleObj name="" r:id="rId1" imgW="190500" imgH="247015" progId="Word.Document.12">
                  <p:embed/>
                  <p:pic>
                    <p:nvPicPr>
                      <p:cNvPr id="0" name="图片 4"/>
                      <p:cNvPicPr/>
                      <p:nvPr/>
                    </p:nvPicPr>
                    <p:blipFill>
                      <a:blip r:embed="rId2"/>
                      <a:stretch>
                        <a:fillRect/>
                      </a:stretch>
                    </p:blipFill>
                    <p:spPr>
                      <a:xfrm>
                        <a:off x="4032250" y="1824990"/>
                        <a:ext cx="311150" cy="422910"/>
                      </a:xfrm>
                      <a:prstGeom prst="rect">
                        <a:avLst/>
                      </a:prstGeom>
                    </p:spPr>
                  </p:pic>
                </p:oleObj>
              </mc:Fallback>
            </mc:AlternateContent>
          </a:graphicData>
        </a:graphic>
      </p:graphicFrame>
      <p:graphicFrame>
        <p:nvGraphicFramePr>
          <p:cNvPr id="6" name="对象 5"/>
          <p:cNvGraphicFramePr/>
          <p:nvPr/>
        </p:nvGraphicFramePr>
        <p:xfrm>
          <a:off x="4598035" y="2435860"/>
          <a:ext cx="2357755" cy="706755"/>
        </p:xfrm>
        <a:graphic>
          <a:graphicData uri="http://schemas.openxmlformats.org/presentationml/2006/ole">
            <mc:AlternateContent xmlns:mc="http://schemas.openxmlformats.org/markup-compatibility/2006">
              <mc:Choice xmlns:v="urn:schemas-microsoft-com:vml" Requires="v">
                <p:oleObj spid="_x0000_s7" name="" r:id="rId3" imgW="1380490" imgH="466090" progId="Word.Document.12">
                  <p:embed/>
                </p:oleObj>
              </mc:Choice>
              <mc:Fallback>
                <p:oleObj name="" r:id="rId3" imgW="1380490" imgH="466090" progId="Word.Document.12">
                  <p:embed/>
                  <p:pic>
                    <p:nvPicPr>
                      <p:cNvPr id="0" name="图片 6"/>
                      <p:cNvPicPr/>
                      <p:nvPr/>
                    </p:nvPicPr>
                    <p:blipFill>
                      <a:blip r:embed="rId4"/>
                      <a:stretch>
                        <a:fillRect/>
                      </a:stretch>
                    </p:blipFill>
                    <p:spPr>
                      <a:xfrm>
                        <a:off x="4598035" y="2435860"/>
                        <a:ext cx="2357755" cy="706755"/>
                      </a:xfrm>
                      <a:prstGeom prst="rect">
                        <a:avLst/>
                      </a:prstGeom>
                    </p:spPr>
                  </p:pic>
                </p:oleObj>
              </mc:Fallback>
            </mc:AlternateContent>
          </a:graphicData>
        </a:graphic>
      </p:graphicFrame>
      <p:graphicFrame>
        <p:nvGraphicFramePr>
          <p:cNvPr id="8" name="对象 7"/>
          <p:cNvGraphicFramePr/>
          <p:nvPr/>
        </p:nvGraphicFramePr>
        <p:xfrm>
          <a:off x="3443605" y="3812540"/>
          <a:ext cx="4449445" cy="715645"/>
        </p:xfrm>
        <a:graphic>
          <a:graphicData uri="http://schemas.openxmlformats.org/presentationml/2006/ole">
            <mc:AlternateContent xmlns:mc="http://schemas.openxmlformats.org/markup-compatibility/2006">
              <mc:Choice xmlns:v="urn:schemas-microsoft-com:vml" Requires="v">
                <p:oleObj spid="_x0000_s9" name="" r:id="rId5" imgW="3218815" imgH="438785" progId="Word.Document.12">
                  <p:embed/>
                </p:oleObj>
              </mc:Choice>
              <mc:Fallback>
                <p:oleObj name="" r:id="rId5" imgW="3218815" imgH="438785" progId="Word.Document.12">
                  <p:embed/>
                  <p:pic>
                    <p:nvPicPr>
                      <p:cNvPr id="0" name="图片 8"/>
                      <p:cNvPicPr/>
                      <p:nvPr/>
                    </p:nvPicPr>
                    <p:blipFill>
                      <a:blip r:embed="rId6"/>
                      <a:stretch>
                        <a:fillRect/>
                      </a:stretch>
                    </p:blipFill>
                    <p:spPr>
                      <a:xfrm>
                        <a:off x="3443605" y="3812540"/>
                        <a:ext cx="4449445" cy="715645"/>
                      </a:xfrm>
                      <a:prstGeom prst="rect">
                        <a:avLst/>
                      </a:prstGeom>
                    </p:spPr>
                  </p:pic>
                </p:oleObj>
              </mc:Fallback>
            </mc:AlternateContent>
          </a:graphicData>
        </a:graphic>
      </p:graphicFrame>
      <p:graphicFrame>
        <p:nvGraphicFramePr>
          <p:cNvPr id="10" name="对象 9"/>
          <p:cNvGraphicFramePr/>
          <p:nvPr/>
        </p:nvGraphicFramePr>
        <p:xfrm>
          <a:off x="4860925" y="5045075"/>
          <a:ext cx="1588135" cy="739775"/>
        </p:xfrm>
        <a:graphic>
          <a:graphicData uri="http://schemas.openxmlformats.org/presentationml/2006/ole">
            <mc:AlternateContent xmlns:mc="http://schemas.openxmlformats.org/markup-compatibility/2006">
              <mc:Choice xmlns:v="urn:schemas-microsoft-com:vml" Requires="v">
                <p:oleObj spid="_x0000_s11" name="" r:id="rId7" imgW="876300" imgH="438785" progId="Word.Document.12">
                  <p:embed/>
                </p:oleObj>
              </mc:Choice>
              <mc:Fallback>
                <p:oleObj name="" r:id="rId7" imgW="876300" imgH="438785" progId="Word.Document.12">
                  <p:embed/>
                  <p:pic>
                    <p:nvPicPr>
                      <p:cNvPr id="0" name="图片 10"/>
                      <p:cNvPicPr/>
                      <p:nvPr/>
                    </p:nvPicPr>
                    <p:blipFill>
                      <a:blip r:embed="rId8"/>
                      <a:stretch>
                        <a:fillRect/>
                      </a:stretch>
                    </p:blipFill>
                    <p:spPr>
                      <a:xfrm>
                        <a:off x="4860925" y="5045075"/>
                        <a:ext cx="1588135" cy="739775"/>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算法的应用之高斯混合模型</a:t>
            </a:r>
            <a:endParaRPr lang="zh-CN" altLang="en-US"/>
          </a:p>
        </p:txBody>
      </p:sp>
      <p:sp>
        <p:nvSpPr>
          <p:cNvPr id="3" name="内容占位符 2"/>
          <p:cNvSpPr>
            <a:spLocks noGrp="1"/>
          </p:cNvSpPr>
          <p:nvPr>
            <p:ph idx="1"/>
          </p:nvPr>
        </p:nvSpPr>
        <p:spPr/>
        <p:txBody>
          <a:bodyPr/>
          <a:p>
            <a:r>
              <a:rPr lang="zh-CN" altLang="en-US"/>
              <a:t>对于前述人群分类的例子，假设以毫米（mm）为单位的男女身高对应高斯分布分别为</a:t>
            </a:r>
            <a:endParaRPr lang="zh-CN" altLang="en-US"/>
          </a:p>
          <a:p>
            <a:endParaRPr lang="zh-CN" altLang="en-US"/>
          </a:p>
          <a:p>
            <a:endParaRPr lang="zh-CN" altLang="en-US"/>
          </a:p>
          <a:p>
            <a:r>
              <a:rPr lang="zh-CN" altLang="en-US"/>
              <a:t>使用计算机模拟采样得到10000个男性身高样本和10000个女性身高样本，共20000个样本。采样的频数分布直方图如图所示</a:t>
            </a:r>
            <a:endParaRPr lang="zh-CN" altLang="en-US"/>
          </a:p>
        </p:txBody>
      </p:sp>
      <p:graphicFrame>
        <p:nvGraphicFramePr>
          <p:cNvPr id="4" name="对象 3"/>
          <p:cNvGraphicFramePr/>
          <p:nvPr/>
        </p:nvGraphicFramePr>
        <p:xfrm>
          <a:off x="4164965" y="2835910"/>
          <a:ext cx="3269615" cy="993775"/>
        </p:xfrm>
        <a:graphic>
          <a:graphicData uri="http://schemas.openxmlformats.org/presentationml/2006/ole">
            <mc:AlternateContent xmlns:mc="http://schemas.openxmlformats.org/markup-compatibility/2006">
              <mc:Choice xmlns:v="urn:schemas-microsoft-com:vml" Requires="v">
                <p:oleObj spid="_x0000_s5" name="" r:id="rId1" imgW="1762125" imgH="523875" progId="Word.Document.12">
                  <p:embed/>
                </p:oleObj>
              </mc:Choice>
              <mc:Fallback>
                <p:oleObj name="" r:id="rId1" imgW="1762125" imgH="523875" progId="Word.Document.12">
                  <p:embed/>
                  <p:pic>
                    <p:nvPicPr>
                      <p:cNvPr id="0" name="图片 4"/>
                      <p:cNvPicPr/>
                      <p:nvPr/>
                    </p:nvPicPr>
                    <p:blipFill>
                      <a:blip r:embed="rId2"/>
                      <a:stretch>
                        <a:fillRect/>
                      </a:stretch>
                    </p:blipFill>
                    <p:spPr>
                      <a:xfrm>
                        <a:off x="4164965" y="2835910"/>
                        <a:ext cx="3269615" cy="993775"/>
                      </a:xfrm>
                      <a:prstGeom prst="rect">
                        <a:avLst/>
                      </a:prstGeom>
                    </p:spPr>
                  </p:pic>
                </p:oleObj>
              </mc:Fallback>
            </mc:AlternateContent>
          </a:graphicData>
        </a:graphic>
      </p:graphicFrame>
      <p:sp>
        <p:nvSpPr>
          <p:cNvPr id="28" name="图片 28"/>
          <p:cNvSpPr/>
          <p:nvPr/>
        </p:nvSpPr>
        <p:spPr>
          <a:xfrm>
            <a:off x="4319155" y="4147714"/>
            <a:ext cx="3240000" cy="2184612"/>
          </a:xfrm>
        </p:spPr>
      </p:sp>
      <p:sp>
        <p:nvSpPr>
          <p:cNvPr id="6" name="图片 28"/>
          <p:cNvSpPr/>
          <p:nvPr/>
        </p:nvSpPr>
        <p:spPr>
          <a:xfrm>
            <a:off x="4603000" y="2463694"/>
            <a:ext cx="3240000" cy="2184612"/>
          </a:xfrm>
        </p:spPr>
      </p:sp>
      <p:pic>
        <p:nvPicPr>
          <p:cNvPr id="7" name="图片 6"/>
          <p:cNvPicPr>
            <a:picLocks noChangeAspect="1"/>
          </p:cNvPicPr>
          <p:nvPr/>
        </p:nvPicPr>
        <p:blipFill>
          <a:blip r:embed="rId3"/>
          <a:stretch>
            <a:fillRect/>
          </a:stretch>
        </p:blipFill>
        <p:spPr>
          <a:xfrm>
            <a:off x="4282440" y="4530090"/>
            <a:ext cx="3276600" cy="22193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算法的应用之高斯混合模型</a:t>
            </a:r>
            <a:endParaRPr lang="zh-CN" altLang="en-US"/>
          </a:p>
        </p:txBody>
      </p:sp>
      <p:sp>
        <p:nvSpPr>
          <p:cNvPr id="3" name="内容占位符 2"/>
          <p:cNvSpPr>
            <a:spLocks noGrp="1"/>
          </p:cNvSpPr>
          <p:nvPr>
            <p:ph idx="1"/>
          </p:nvPr>
        </p:nvSpPr>
        <p:spPr/>
        <p:txBody>
          <a:bodyPr/>
          <a:p>
            <a:r>
              <a:rPr lang="zh-CN" altLang="en-US"/>
              <a:t>现对其利用高斯混合模型聚类，可以估计出男女的高斯分布分布为</a:t>
            </a:r>
            <a:endParaRPr lang="zh-CN" altLang="en-US"/>
          </a:p>
          <a:p>
            <a:endParaRPr lang="zh-CN" altLang="en-US"/>
          </a:p>
          <a:p>
            <a:endParaRPr lang="zh-CN" altLang="en-US"/>
          </a:p>
          <a:p>
            <a:r>
              <a:rPr lang="zh-CN" altLang="en-US"/>
              <a:t>对应的模型权重分别为</a:t>
            </a:r>
            <a:endParaRPr lang="zh-CN" altLang="en-US"/>
          </a:p>
        </p:txBody>
      </p:sp>
      <p:graphicFrame>
        <p:nvGraphicFramePr>
          <p:cNvPr id="4" name="对象 3"/>
          <p:cNvGraphicFramePr/>
          <p:nvPr/>
        </p:nvGraphicFramePr>
        <p:xfrm>
          <a:off x="3814445" y="2531745"/>
          <a:ext cx="3656965" cy="1154430"/>
        </p:xfrm>
        <a:graphic>
          <a:graphicData uri="http://schemas.openxmlformats.org/presentationml/2006/ole">
            <mc:AlternateContent xmlns:mc="http://schemas.openxmlformats.org/markup-compatibility/2006">
              <mc:Choice xmlns:v="urn:schemas-microsoft-com:vml" Requires="v">
                <p:oleObj spid="_x0000_s5" name="" r:id="rId1" imgW="1762125" imgH="562610" progId="Word.Document.12">
                  <p:embed/>
                </p:oleObj>
              </mc:Choice>
              <mc:Fallback>
                <p:oleObj name="" r:id="rId1" imgW="1762125" imgH="562610" progId="Word.Document.12">
                  <p:embed/>
                  <p:pic>
                    <p:nvPicPr>
                      <p:cNvPr id="0" name="图片 4"/>
                      <p:cNvPicPr/>
                      <p:nvPr/>
                    </p:nvPicPr>
                    <p:blipFill>
                      <a:blip r:embed="rId2"/>
                      <a:stretch>
                        <a:fillRect/>
                      </a:stretch>
                    </p:blipFill>
                    <p:spPr>
                      <a:xfrm>
                        <a:off x="3814445" y="2531745"/>
                        <a:ext cx="3656965" cy="1154430"/>
                      </a:xfrm>
                      <a:prstGeom prst="rect">
                        <a:avLst/>
                      </a:prstGeom>
                    </p:spPr>
                  </p:pic>
                </p:oleObj>
              </mc:Fallback>
            </mc:AlternateContent>
          </a:graphicData>
        </a:graphic>
      </p:graphicFrame>
      <p:graphicFrame>
        <p:nvGraphicFramePr>
          <p:cNvPr id="6" name="对象 5"/>
          <p:cNvGraphicFramePr/>
          <p:nvPr/>
        </p:nvGraphicFramePr>
        <p:xfrm>
          <a:off x="4495165" y="4482465"/>
          <a:ext cx="1873250" cy="789940"/>
        </p:xfrm>
        <a:graphic>
          <a:graphicData uri="http://schemas.openxmlformats.org/presentationml/2006/ole">
            <mc:AlternateContent xmlns:mc="http://schemas.openxmlformats.org/markup-compatibility/2006">
              <mc:Choice xmlns:v="urn:schemas-microsoft-com:vml" Requires="v">
                <p:oleObj spid="_x0000_s7" name="" r:id="rId3" imgW="714375" imgH="523875" progId="Word.Document.12">
                  <p:embed/>
                </p:oleObj>
              </mc:Choice>
              <mc:Fallback>
                <p:oleObj name="" r:id="rId3" imgW="714375" imgH="523875" progId="Word.Document.12">
                  <p:embed/>
                  <p:pic>
                    <p:nvPicPr>
                      <p:cNvPr id="0" name="图片 6"/>
                      <p:cNvPicPr/>
                      <p:nvPr/>
                    </p:nvPicPr>
                    <p:blipFill>
                      <a:blip r:embed="rId4"/>
                      <a:stretch>
                        <a:fillRect/>
                      </a:stretch>
                    </p:blipFill>
                    <p:spPr>
                      <a:xfrm>
                        <a:off x="4495165" y="4482465"/>
                        <a:ext cx="1873250" cy="789940"/>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算法的应用之高斯混合模型</a:t>
            </a:r>
            <a:endParaRPr lang="zh-CN" altLang="en-US"/>
          </a:p>
        </p:txBody>
      </p:sp>
      <p:sp>
        <p:nvSpPr>
          <p:cNvPr id="3" name="内容占位符 2"/>
          <p:cNvSpPr>
            <a:spLocks noGrp="1"/>
          </p:cNvSpPr>
          <p:nvPr>
            <p:ph idx="1"/>
          </p:nvPr>
        </p:nvSpPr>
        <p:spPr/>
        <p:txBody>
          <a:bodyPr/>
          <a:p>
            <a:r>
              <a:rPr lang="zh-CN" altLang="en-US"/>
              <a:t>从下图中可以看到，通过高斯混合模型得到的高斯分布与采样用的高斯分布非常接近。高斯聚类的分类准确率约为83.2%。本例中两个高斯分布有较大面积的重叠，如果高斯混合模型的各个子模型均值之间距离更大、方差更小，则聚类准确率会更高。</a:t>
            </a:r>
            <a:endParaRPr lang="zh-CN" altLang="en-US"/>
          </a:p>
        </p:txBody>
      </p:sp>
      <p:pic>
        <p:nvPicPr>
          <p:cNvPr id="4" name="图片 3"/>
          <p:cNvPicPr>
            <a:picLocks noChangeAspect="1"/>
          </p:cNvPicPr>
          <p:nvPr/>
        </p:nvPicPr>
        <p:blipFill>
          <a:blip r:embed="rId1"/>
          <a:stretch>
            <a:fillRect/>
          </a:stretch>
        </p:blipFill>
        <p:spPr>
          <a:xfrm>
            <a:off x="3612515" y="3834765"/>
            <a:ext cx="4456430" cy="264287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算法的应用之隐马尔科夫模型</a:t>
            </a:r>
            <a:endParaRPr lang="zh-CN" altLang="en-US"/>
          </a:p>
        </p:txBody>
      </p:sp>
      <p:sp>
        <p:nvSpPr>
          <p:cNvPr id="3" name="内容占位符 2"/>
          <p:cNvSpPr>
            <a:spLocks noGrp="1"/>
          </p:cNvSpPr>
          <p:nvPr>
            <p:ph idx="1"/>
          </p:nvPr>
        </p:nvSpPr>
        <p:spPr/>
        <p:txBody>
          <a:bodyPr/>
          <a:p>
            <a:r>
              <a:rPr lang="zh-CN" altLang="en-US"/>
              <a:t>EM算法的另一个典型应用就是隐马尔可夫模型。隐马尔可夫模型是经典的序列建模算法，在语音识别、词性标注、机器翻译等领域有着广泛的应用。</a:t>
            </a:r>
            <a:endParaRPr lang="zh-CN" altLang="en-US"/>
          </a:p>
          <a:p>
            <a:r>
              <a:rPr lang="zh-CN" altLang="en-US"/>
              <a:t>估计隐马尔可夫模型的参数就是带有隐变量的极大似然估计问题，所以可以用EM算法进行参数估计。</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算法的应用之隐马尔科夫模型</a:t>
            </a:r>
            <a:endParaRPr lang="zh-CN" altLang="en-US"/>
          </a:p>
        </p:txBody>
      </p:sp>
      <p:sp>
        <p:nvSpPr>
          <p:cNvPr id="3" name="内容占位符 2"/>
          <p:cNvSpPr>
            <a:spLocks noGrp="1"/>
          </p:cNvSpPr>
          <p:nvPr>
            <p:ph idx="1"/>
          </p:nvPr>
        </p:nvSpPr>
        <p:spPr/>
        <p:txBody>
          <a:bodyPr/>
          <a:p>
            <a:r>
              <a:rPr lang="zh-CN" altLang="en-US"/>
              <a:t>假设观测序列的样本集合为     。假设经过</a:t>
            </a:r>
            <a:r>
              <a:rPr lang="en-US" altLang="zh-CN"/>
              <a:t>l</a:t>
            </a:r>
            <a:r>
              <a:rPr lang="zh-CN" altLang="en-US"/>
              <a:t>轮迭代得到的参数为        ，令随机变量  表示可能的状态序列，则Q函数为</a:t>
            </a:r>
            <a:endParaRPr lang="zh-CN" altLang="en-US"/>
          </a:p>
          <a:p>
            <a:endParaRPr lang="zh-CN" altLang="en-US"/>
          </a:p>
          <a:p>
            <a:endParaRPr lang="zh-CN" altLang="en-US"/>
          </a:p>
          <a:p>
            <a:endParaRPr lang="zh-CN" altLang="en-US"/>
          </a:p>
          <a:p>
            <a:r>
              <a:rPr lang="zh-CN" altLang="en-US"/>
              <a:t>因为参数  已知，所以      为常数。于是有隐变量的概率分布</a:t>
            </a:r>
            <a:endParaRPr lang="zh-CN" altLang="en-US"/>
          </a:p>
          <a:p>
            <a:endParaRPr lang="zh-CN" altLang="en-US"/>
          </a:p>
        </p:txBody>
      </p:sp>
      <p:graphicFrame>
        <p:nvGraphicFramePr>
          <p:cNvPr id="4" name="对象 3"/>
          <p:cNvGraphicFramePr/>
          <p:nvPr/>
        </p:nvGraphicFramePr>
        <p:xfrm>
          <a:off x="5408295" y="1825625"/>
          <a:ext cx="904240" cy="407670"/>
        </p:xfrm>
        <a:graphic>
          <a:graphicData uri="http://schemas.openxmlformats.org/presentationml/2006/ole">
            <mc:AlternateContent xmlns:mc="http://schemas.openxmlformats.org/markup-compatibility/2006">
              <mc:Choice xmlns:v="urn:schemas-microsoft-com:vml" Requires="v">
                <p:oleObj spid="_x0000_s5" name="" r:id="rId1" imgW="723900" imgH="266700" progId="Word.Document.12">
                  <p:embed/>
                </p:oleObj>
              </mc:Choice>
              <mc:Fallback>
                <p:oleObj name="" r:id="rId1" imgW="723900" imgH="266700" progId="Word.Document.12">
                  <p:embed/>
                  <p:pic>
                    <p:nvPicPr>
                      <p:cNvPr id="0" name="图片 4"/>
                      <p:cNvPicPr/>
                      <p:nvPr/>
                    </p:nvPicPr>
                    <p:blipFill>
                      <a:blip r:embed="rId2"/>
                      <a:stretch>
                        <a:fillRect/>
                      </a:stretch>
                    </p:blipFill>
                    <p:spPr>
                      <a:xfrm>
                        <a:off x="5408295" y="1825625"/>
                        <a:ext cx="904240" cy="407670"/>
                      </a:xfrm>
                      <a:prstGeom prst="rect">
                        <a:avLst/>
                      </a:prstGeom>
                    </p:spPr>
                  </p:pic>
                </p:oleObj>
              </mc:Fallback>
            </mc:AlternateContent>
          </a:graphicData>
        </a:graphic>
      </p:graphicFrame>
      <p:graphicFrame>
        <p:nvGraphicFramePr>
          <p:cNvPr id="6" name="对象 5"/>
          <p:cNvGraphicFramePr/>
          <p:nvPr/>
        </p:nvGraphicFramePr>
        <p:xfrm>
          <a:off x="1583055" y="2232660"/>
          <a:ext cx="1299210" cy="377825"/>
        </p:xfrm>
        <a:graphic>
          <a:graphicData uri="http://schemas.openxmlformats.org/presentationml/2006/ole">
            <mc:AlternateContent xmlns:mc="http://schemas.openxmlformats.org/markup-compatibility/2006">
              <mc:Choice xmlns:v="urn:schemas-microsoft-com:vml" Requires="v">
                <p:oleObj spid="_x0000_s7" name="" r:id="rId3" imgW="1009015" imgH="247015" progId="Word.Document.12">
                  <p:embed/>
                </p:oleObj>
              </mc:Choice>
              <mc:Fallback>
                <p:oleObj name="" r:id="rId3" imgW="1009015" imgH="247015" progId="Word.Document.12">
                  <p:embed/>
                  <p:pic>
                    <p:nvPicPr>
                      <p:cNvPr id="0" name="图片 6"/>
                      <p:cNvPicPr/>
                      <p:nvPr/>
                    </p:nvPicPr>
                    <p:blipFill>
                      <a:blip r:embed="rId4"/>
                      <a:stretch>
                        <a:fillRect/>
                      </a:stretch>
                    </p:blipFill>
                    <p:spPr>
                      <a:xfrm>
                        <a:off x="1583055" y="2232660"/>
                        <a:ext cx="1299210" cy="377825"/>
                      </a:xfrm>
                      <a:prstGeom prst="rect">
                        <a:avLst/>
                      </a:prstGeom>
                    </p:spPr>
                  </p:pic>
                </p:oleObj>
              </mc:Fallback>
            </mc:AlternateContent>
          </a:graphicData>
        </a:graphic>
      </p:graphicFrame>
      <p:graphicFrame>
        <p:nvGraphicFramePr>
          <p:cNvPr id="8" name="对象 7"/>
          <p:cNvGraphicFramePr/>
          <p:nvPr/>
        </p:nvGraphicFramePr>
        <p:xfrm>
          <a:off x="5080000" y="2232660"/>
          <a:ext cx="328295" cy="377825"/>
        </p:xfrm>
        <a:graphic>
          <a:graphicData uri="http://schemas.openxmlformats.org/presentationml/2006/ole">
            <mc:AlternateContent xmlns:mc="http://schemas.openxmlformats.org/markup-compatibility/2006">
              <mc:Choice xmlns:v="urn:schemas-microsoft-com:vml" Requires="v">
                <p:oleObj spid="_x0000_s9" name="" r:id="rId5" imgW="123190" imgH="190500" progId="Word.Document.12">
                  <p:embed/>
                </p:oleObj>
              </mc:Choice>
              <mc:Fallback>
                <p:oleObj name="" r:id="rId5" imgW="123190" imgH="190500" progId="Word.Document.12">
                  <p:embed/>
                  <p:pic>
                    <p:nvPicPr>
                      <p:cNvPr id="0" name="图片 8"/>
                      <p:cNvPicPr/>
                      <p:nvPr/>
                    </p:nvPicPr>
                    <p:blipFill>
                      <a:blip r:embed="rId6"/>
                      <a:stretch>
                        <a:fillRect/>
                      </a:stretch>
                    </p:blipFill>
                    <p:spPr>
                      <a:xfrm>
                        <a:off x="5080000" y="2232660"/>
                        <a:ext cx="328295" cy="377825"/>
                      </a:xfrm>
                      <a:prstGeom prst="rect">
                        <a:avLst/>
                      </a:prstGeom>
                    </p:spPr>
                  </p:pic>
                </p:oleObj>
              </mc:Fallback>
            </mc:AlternateContent>
          </a:graphicData>
        </a:graphic>
      </p:graphicFrame>
      <p:graphicFrame>
        <p:nvGraphicFramePr>
          <p:cNvPr id="10" name="对象 9"/>
          <p:cNvGraphicFramePr/>
          <p:nvPr/>
        </p:nvGraphicFramePr>
        <p:xfrm>
          <a:off x="3089910" y="2779395"/>
          <a:ext cx="5541645" cy="1299210"/>
        </p:xfrm>
        <a:graphic>
          <a:graphicData uri="http://schemas.openxmlformats.org/presentationml/2006/ole">
            <mc:AlternateContent xmlns:mc="http://schemas.openxmlformats.org/markup-compatibility/2006">
              <mc:Choice xmlns:v="urn:schemas-microsoft-com:vml" Requires="v">
                <p:oleObj spid="_x0000_s11" name="" r:id="rId7" imgW="4334510" imgH="876300" progId="Word.Document.12">
                  <p:embed/>
                </p:oleObj>
              </mc:Choice>
              <mc:Fallback>
                <p:oleObj name="" r:id="rId7" imgW="4334510" imgH="876300" progId="Word.Document.12">
                  <p:embed/>
                  <p:pic>
                    <p:nvPicPr>
                      <p:cNvPr id="0" name="图片 10"/>
                      <p:cNvPicPr/>
                      <p:nvPr/>
                    </p:nvPicPr>
                    <p:blipFill>
                      <a:blip r:embed="rId8"/>
                      <a:stretch>
                        <a:fillRect/>
                      </a:stretch>
                    </p:blipFill>
                    <p:spPr>
                      <a:xfrm>
                        <a:off x="3089910" y="2779395"/>
                        <a:ext cx="5541645" cy="1299210"/>
                      </a:xfrm>
                      <a:prstGeom prst="rect">
                        <a:avLst/>
                      </a:prstGeom>
                    </p:spPr>
                  </p:pic>
                </p:oleObj>
              </mc:Fallback>
            </mc:AlternateContent>
          </a:graphicData>
        </a:graphic>
      </p:graphicFrame>
      <p:graphicFrame>
        <p:nvGraphicFramePr>
          <p:cNvPr id="14" name="对象 13"/>
          <p:cNvGraphicFramePr/>
          <p:nvPr/>
        </p:nvGraphicFramePr>
        <p:xfrm>
          <a:off x="2596515" y="4273550"/>
          <a:ext cx="406400" cy="363855"/>
        </p:xfrm>
        <a:graphic>
          <a:graphicData uri="http://schemas.openxmlformats.org/presentationml/2006/ole">
            <mc:AlternateContent xmlns:mc="http://schemas.openxmlformats.org/markup-compatibility/2006">
              <mc:Choice xmlns:v="urn:schemas-microsoft-com:vml" Requires="v">
                <p:oleObj spid="_x0000_s15" name="" r:id="rId9" imgW="190500" imgH="219710" progId="Word.Document.12">
                  <p:embed/>
                </p:oleObj>
              </mc:Choice>
              <mc:Fallback>
                <p:oleObj name="" r:id="rId9" imgW="190500" imgH="219710" progId="Word.Document.12">
                  <p:embed/>
                  <p:pic>
                    <p:nvPicPr>
                      <p:cNvPr id="0" name="图片 14"/>
                      <p:cNvPicPr/>
                      <p:nvPr/>
                    </p:nvPicPr>
                    <p:blipFill>
                      <a:blip r:embed="rId10"/>
                      <a:stretch>
                        <a:fillRect/>
                      </a:stretch>
                    </p:blipFill>
                    <p:spPr>
                      <a:xfrm>
                        <a:off x="2596515" y="4273550"/>
                        <a:ext cx="406400" cy="363855"/>
                      </a:xfrm>
                      <a:prstGeom prst="rect">
                        <a:avLst/>
                      </a:prstGeom>
                    </p:spPr>
                  </p:pic>
                </p:oleObj>
              </mc:Fallback>
            </mc:AlternateContent>
          </a:graphicData>
        </a:graphic>
      </p:graphicFrame>
      <p:graphicFrame>
        <p:nvGraphicFramePr>
          <p:cNvPr id="16" name="对象 15"/>
          <p:cNvGraphicFramePr/>
          <p:nvPr/>
        </p:nvGraphicFramePr>
        <p:xfrm>
          <a:off x="4692015" y="4204970"/>
          <a:ext cx="1104265" cy="501015"/>
        </p:xfrm>
        <a:graphic>
          <a:graphicData uri="http://schemas.openxmlformats.org/presentationml/2006/ole">
            <mc:AlternateContent xmlns:mc="http://schemas.openxmlformats.org/markup-compatibility/2006">
              <mc:Choice xmlns:v="urn:schemas-microsoft-com:vml" Requires="v">
                <p:oleObj spid="_x0000_s17" name="" r:id="rId11" imgW="609600" imgH="247015" progId="Word.Document.12">
                  <p:embed/>
                </p:oleObj>
              </mc:Choice>
              <mc:Fallback>
                <p:oleObj name="" r:id="rId11" imgW="609600" imgH="247015" progId="Word.Document.12">
                  <p:embed/>
                  <p:pic>
                    <p:nvPicPr>
                      <p:cNvPr id="0" name="图片 16"/>
                      <p:cNvPicPr/>
                      <p:nvPr/>
                    </p:nvPicPr>
                    <p:blipFill>
                      <a:blip r:embed="rId12"/>
                      <a:stretch>
                        <a:fillRect/>
                      </a:stretch>
                    </p:blipFill>
                    <p:spPr>
                      <a:xfrm>
                        <a:off x="4692015" y="4204970"/>
                        <a:ext cx="1104265" cy="501015"/>
                      </a:xfrm>
                      <a:prstGeom prst="rect">
                        <a:avLst/>
                      </a:prstGeom>
                    </p:spPr>
                  </p:pic>
                </p:oleObj>
              </mc:Fallback>
            </mc:AlternateContent>
          </a:graphicData>
        </a:graphic>
      </p:graphicFrame>
      <p:graphicFrame>
        <p:nvGraphicFramePr>
          <p:cNvPr id="18" name="对象 17"/>
          <p:cNvGraphicFramePr/>
          <p:nvPr/>
        </p:nvGraphicFramePr>
        <p:xfrm>
          <a:off x="3352800" y="4963160"/>
          <a:ext cx="5278755" cy="855345"/>
        </p:xfrm>
        <a:graphic>
          <a:graphicData uri="http://schemas.openxmlformats.org/presentationml/2006/ole">
            <mc:AlternateContent xmlns:mc="http://schemas.openxmlformats.org/markup-compatibility/2006">
              <mc:Choice xmlns:v="urn:schemas-microsoft-com:vml" Requires="v">
                <p:oleObj spid="_x0000_s19" name="" r:id="rId13" imgW="3420110" imgH="457200" progId="Word.Document.12">
                  <p:embed/>
                </p:oleObj>
              </mc:Choice>
              <mc:Fallback>
                <p:oleObj name="" r:id="rId13" imgW="3420110" imgH="457200" progId="Word.Document.12">
                  <p:embed/>
                  <p:pic>
                    <p:nvPicPr>
                      <p:cNvPr id="0" name="图片 18"/>
                      <p:cNvPicPr/>
                      <p:nvPr/>
                    </p:nvPicPr>
                    <p:blipFill>
                      <a:blip r:embed="rId14"/>
                      <a:stretch>
                        <a:fillRect/>
                      </a:stretch>
                    </p:blipFill>
                    <p:spPr>
                      <a:xfrm>
                        <a:off x="3352800" y="4963160"/>
                        <a:ext cx="5278755" cy="855345"/>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a:t>
            </a:r>
            <a:r>
              <a:rPr lang="zh-CN" altLang="en-US" dirty="0" smtClean="0"/>
              <a:t>算法的简介</a:t>
            </a:r>
            <a:endParaRPr lang="zh-CN" altLang="en-US" dirty="0"/>
          </a:p>
        </p:txBody>
      </p:sp>
      <p:sp>
        <p:nvSpPr>
          <p:cNvPr id="3" name="内容占位符 2"/>
          <p:cNvSpPr>
            <a:spLocks noGrp="1"/>
          </p:cNvSpPr>
          <p:nvPr>
            <p:ph idx="1"/>
          </p:nvPr>
        </p:nvSpPr>
        <p:spPr/>
        <p:txBody>
          <a:bodyPr/>
          <a:lstStyle/>
          <a:p>
            <a:r>
              <a:rPr lang="en-US" altLang="zh-CN" dirty="0" smtClean="0">
                <a:latin typeface="宋体" panose="02010600030101010101" pitchFamily="2" charset="-122"/>
                <a:ea typeface="宋体" panose="02010600030101010101" pitchFamily="2" charset="-122"/>
              </a:rPr>
              <a:t>EM</a:t>
            </a:r>
            <a:r>
              <a:rPr lang="zh-CN" altLang="zh-CN" dirty="0" smtClean="0">
                <a:latin typeface="宋体" panose="02010600030101010101" pitchFamily="2" charset="-122"/>
                <a:ea typeface="宋体" panose="02010600030101010101" pitchFamily="2" charset="-122"/>
              </a:rPr>
              <a:t>算法是一种迭代优化算法。主要用于含有隐变量的模型的参数估计。含有隐变量的模型往往用于对不完全数据进行建模。</a:t>
            </a:r>
            <a:r>
              <a:rPr lang="en-US" altLang="zh-CN" dirty="0" smtClean="0">
                <a:latin typeface="宋体" panose="02010600030101010101" pitchFamily="2" charset="-122"/>
                <a:ea typeface="宋体" panose="02010600030101010101" pitchFamily="2" charset="-122"/>
              </a:rPr>
              <a:t>EM</a:t>
            </a:r>
            <a:r>
              <a:rPr lang="zh-CN" altLang="zh-CN" dirty="0" smtClean="0">
                <a:latin typeface="宋体" panose="02010600030101010101" pitchFamily="2" charset="-122"/>
                <a:ea typeface="宋体" panose="02010600030101010101" pitchFamily="2" charset="-122"/>
              </a:rPr>
              <a:t>算法是一种参数估计的思想，典型的</a:t>
            </a:r>
            <a:r>
              <a:rPr lang="en-US" altLang="zh-CN" dirty="0" smtClean="0">
                <a:latin typeface="宋体" panose="02010600030101010101" pitchFamily="2" charset="-122"/>
                <a:ea typeface="宋体" panose="02010600030101010101" pitchFamily="2" charset="-122"/>
              </a:rPr>
              <a:t>EM</a:t>
            </a:r>
            <a:r>
              <a:rPr lang="zh-CN" altLang="zh-CN" dirty="0" smtClean="0">
                <a:latin typeface="宋体" panose="02010600030101010101" pitchFamily="2" charset="-122"/>
                <a:ea typeface="宋体" panose="02010600030101010101" pitchFamily="2" charset="-122"/>
              </a:rPr>
              <a:t>算法有高斯混合模型、隐马尔可夫模型和</a:t>
            </a:r>
            <a:r>
              <a:rPr lang="en-US" altLang="zh-CN" dirty="0" smtClean="0">
                <a:latin typeface="宋体" panose="02010600030101010101" pitchFamily="2" charset="-122"/>
                <a:ea typeface="宋体" panose="02010600030101010101" pitchFamily="2" charset="-122"/>
              </a:rPr>
              <a:t>K-</a:t>
            </a:r>
            <a:r>
              <a:rPr lang="zh-CN" altLang="zh-CN" dirty="0" smtClean="0">
                <a:latin typeface="宋体" panose="02010600030101010101" pitchFamily="2" charset="-122"/>
                <a:ea typeface="宋体" panose="02010600030101010101" pitchFamily="2" charset="-122"/>
              </a:rPr>
              <a:t>均值聚类等。</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算法的应用之隐马尔科夫模型</a:t>
            </a:r>
            <a:endParaRPr lang="zh-CN" altLang="en-US"/>
          </a:p>
        </p:txBody>
      </p:sp>
      <p:sp>
        <p:nvSpPr>
          <p:cNvPr id="3" name="内容占位符 2"/>
          <p:cNvSpPr>
            <a:spLocks noGrp="1"/>
          </p:cNvSpPr>
          <p:nvPr>
            <p:ph idx="1"/>
          </p:nvPr>
        </p:nvSpPr>
        <p:spPr/>
        <p:txBody>
          <a:bodyPr/>
          <a:p>
            <a:r>
              <a:rPr lang="zh-CN" altLang="en-US"/>
              <a:t>因此Q函数可以写作</a:t>
            </a:r>
            <a:endParaRPr lang="zh-CN" altLang="en-US"/>
          </a:p>
          <a:p>
            <a:endParaRPr lang="zh-CN" altLang="en-US"/>
          </a:p>
          <a:p>
            <a:endParaRPr lang="zh-CN" altLang="en-US"/>
          </a:p>
          <a:p>
            <a:r>
              <a:rPr lang="zh-CN" altLang="en-US"/>
              <a:t>首先通过拉格朗日乘子法求  。由于    ，所以拉格朗日函数为</a:t>
            </a:r>
            <a:endParaRPr lang="zh-CN" altLang="en-US"/>
          </a:p>
          <a:p>
            <a:endParaRPr lang="zh-CN" altLang="en-US"/>
          </a:p>
          <a:p>
            <a:r>
              <a:rPr lang="zh-CN" altLang="en-US"/>
              <a:t>令拉格朗日函数对  的导数为0</a:t>
            </a:r>
            <a:endParaRPr lang="zh-CN" altLang="en-US"/>
          </a:p>
          <a:p>
            <a:endParaRPr lang="zh-CN" altLang="en-US"/>
          </a:p>
        </p:txBody>
      </p:sp>
      <p:graphicFrame>
        <p:nvGraphicFramePr>
          <p:cNvPr id="4" name="对象 3"/>
          <p:cNvGraphicFramePr/>
          <p:nvPr/>
        </p:nvGraphicFramePr>
        <p:xfrm>
          <a:off x="2458720" y="2499995"/>
          <a:ext cx="5826125" cy="723265"/>
        </p:xfrm>
        <a:graphic>
          <a:graphicData uri="http://schemas.openxmlformats.org/presentationml/2006/ole">
            <mc:AlternateContent xmlns:mc="http://schemas.openxmlformats.org/markup-compatibility/2006">
              <mc:Choice xmlns:v="urn:schemas-microsoft-com:vml" Requires="v">
                <p:oleObj spid="_x0000_s5" name="" r:id="rId1" imgW="4305300" imgH="457200" progId="Word.Document.12">
                  <p:embed/>
                </p:oleObj>
              </mc:Choice>
              <mc:Fallback>
                <p:oleObj name="" r:id="rId1" imgW="4305300" imgH="457200" progId="Word.Document.12">
                  <p:embed/>
                  <p:pic>
                    <p:nvPicPr>
                      <p:cNvPr id="0" name="图片 4"/>
                      <p:cNvPicPr/>
                      <p:nvPr/>
                    </p:nvPicPr>
                    <p:blipFill>
                      <a:blip r:embed="rId2"/>
                      <a:stretch>
                        <a:fillRect/>
                      </a:stretch>
                    </p:blipFill>
                    <p:spPr>
                      <a:xfrm>
                        <a:off x="2458720" y="2499995"/>
                        <a:ext cx="5826125" cy="723265"/>
                      </a:xfrm>
                      <a:prstGeom prst="rect">
                        <a:avLst/>
                      </a:prstGeom>
                    </p:spPr>
                  </p:pic>
                </p:oleObj>
              </mc:Fallback>
            </mc:AlternateContent>
          </a:graphicData>
        </a:graphic>
      </p:graphicFrame>
      <p:graphicFrame>
        <p:nvGraphicFramePr>
          <p:cNvPr id="6" name="对象 5"/>
          <p:cNvGraphicFramePr/>
          <p:nvPr/>
        </p:nvGraphicFramePr>
        <p:xfrm>
          <a:off x="5455285" y="3425825"/>
          <a:ext cx="315595" cy="355600"/>
        </p:xfrm>
        <a:graphic>
          <a:graphicData uri="http://schemas.openxmlformats.org/presentationml/2006/ole">
            <mc:AlternateContent xmlns:mc="http://schemas.openxmlformats.org/markup-compatibility/2006">
              <mc:Choice xmlns:v="urn:schemas-microsoft-com:vml" Requires="v">
                <p:oleObj spid="_x0000_s7" name="" r:id="rId3" imgW="170815" imgH="247015" progId="Word.Document.12">
                  <p:embed/>
                </p:oleObj>
              </mc:Choice>
              <mc:Fallback>
                <p:oleObj name="" r:id="rId3" imgW="170815" imgH="247015" progId="Word.Document.12">
                  <p:embed/>
                  <p:pic>
                    <p:nvPicPr>
                      <p:cNvPr id="0" name="图片 6"/>
                      <p:cNvPicPr/>
                      <p:nvPr/>
                    </p:nvPicPr>
                    <p:blipFill>
                      <a:blip r:embed="rId4"/>
                      <a:stretch>
                        <a:fillRect/>
                      </a:stretch>
                    </p:blipFill>
                    <p:spPr>
                      <a:xfrm>
                        <a:off x="5455285" y="3425825"/>
                        <a:ext cx="315595" cy="355600"/>
                      </a:xfrm>
                      <a:prstGeom prst="rect">
                        <a:avLst/>
                      </a:prstGeom>
                    </p:spPr>
                  </p:pic>
                </p:oleObj>
              </mc:Fallback>
            </mc:AlternateContent>
          </a:graphicData>
        </a:graphic>
      </p:graphicFrame>
      <p:graphicFrame>
        <p:nvGraphicFramePr>
          <p:cNvPr id="8" name="对象 7"/>
          <p:cNvGraphicFramePr/>
          <p:nvPr/>
        </p:nvGraphicFramePr>
        <p:xfrm>
          <a:off x="6821805" y="3312160"/>
          <a:ext cx="695960" cy="511175"/>
        </p:xfrm>
        <a:graphic>
          <a:graphicData uri="http://schemas.openxmlformats.org/presentationml/2006/ole">
            <mc:AlternateContent xmlns:mc="http://schemas.openxmlformats.org/markup-compatibility/2006">
              <mc:Choice xmlns:v="urn:schemas-microsoft-com:vml" Requires="v">
                <p:oleObj spid="_x0000_s9" name="" r:id="rId5" imgW="551815" imgH="438785" progId="Word.Document.12">
                  <p:embed/>
                </p:oleObj>
              </mc:Choice>
              <mc:Fallback>
                <p:oleObj name="" r:id="rId5" imgW="551815" imgH="438785" progId="Word.Document.12">
                  <p:embed/>
                  <p:pic>
                    <p:nvPicPr>
                      <p:cNvPr id="0" name="图片 8"/>
                      <p:cNvPicPr/>
                      <p:nvPr/>
                    </p:nvPicPr>
                    <p:blipFill>
                      <a:blip r:embed="rId6"/>
                      <a:stretch>
                        <a:fillRect/>
                      </a:stretch>
                    </p:blipFill>
                    <p:spPr>
                      <a:xfrm>
                        <a:off x="6821805" y="3312160"/>
                        <a:ext cx="695960" cy="511175"/>
                      </a:xfrm>
                      <a:prstGeom prst="rect">
                        <a:avLst/>
                      </a:prstGeom>
                    </p:spPr>
                  </p:pic>
                </p:oleObj>
              </mc:Fallback>
            </mc:AlternateContent>
          </a:graphicData>
        </a:graphic>
      </p:graphicFrame>
      <p:graphicFrame>
        <p:nvGraphicFramePr>
          <p:cNvPr id="10" name="对象 9"/>
          <p:cNvGraphicFramePr/>
          <p:nvPr/>
        </p:nvGraphicFramePr>
        <p:xfrm>
          <a:off x="4683125" y="3782060"/>
          <a:ext cx="2741295" cy="759460"/>
        </p:xfrm>
        <a:graphic>
          <a:graphicData uri="http://schemas.openxmlformats.org/presentationml/2006/ole">
            <mc:AlternateContent xmlns:mc="http://schemas.openxmlformats.org/markup-compatibility/2006">
              <mc:Choice xmlns:v="urn:schemas-microsoft-com:vml" Requires="v">
                <p:oleObj spid="_x0000_s11" name="" r:id="rId7" imgW="1981200" imgH="438785" progId="Word.Document.12">
                  <p:embed/>
                </p:oleObj>
              </mc:Choice>
              <mc:Fallback>
                <p:oleObj name="" r:id="rId7" imgW="1981200" imgH="438785" progId="Word.Document.12">
                  <p:embed/>
                  <p:pic>
                    <p:nvPicPr>
                      <p:cNvPr id="0" name="图片 10"/>
                      <p:cNvPicPr/>
                      <p:nvPr/>
                    </p:nvPicPr>
                    <p:blipFill>
                      <a:blip r:embed="rId8"/>
                      <a:stretch>
                        <a:fillRect/>
                      </a:stretch>
                    </p:blipFill>
                    <p:spPr>
                      <a:xfrm>
                        <a:off x="4683125" y="3782060"/>
                        <a:ext cx="2741295" cy="759460"/>
                      </a:xfrm>
                      <a:prstGeom prst="rect">
                        <a:avLst/>
                      </a:prstGeom>
                    </p:spPr>
                  </p:pic>
                </p:oleObj>
              </mc:Fallback>
            </mc:AlternateContent>
          </a:graphicData>
        </a:graphic>
      </p:graphicFrame>
      <p:graphicFrame>
        <p:nvGraphicFramePr>
          <p:cNvPr id="12" name="对象 11"/>
          <p:cNvGraphicFramePr/>
          <p:nvPr/>
        </p:nvGraphicFramePr>
        <p:xfrm>
          <a:off x="4005580" y="4421505"/>
          <a:ext cx="304165" cy="367030"/>
        </p:xfrm>
        <a:graphic>
          <a:graphicData uri="http://schemas.openxmlformats.org/presentationml/2006/ole">
            <mc:AlternateContent xmlns:mc="http://schemas.openxmlformats.org/markup-compatibility/2006">
              <mc:Choice xmlns:v="urn:schemas-microsoft-com:vml" Requires="v">
                <p:oleObj spid="_x0000_s13" name="" r:id="rId9" imgW="170815" imgH="247015" progId="Word.Document.12">
                  <p:embed/>
                </p:oleObj>
              </mc:Choice>
              <mc:Fallback>
                <p:oleObj name="" r:id="rId9" imgW="170815" imgH="247015" progId="Word.Document.12">
                  <p:embed/>
                  <p:pic>
                    <p:nvPicPr>
                      <p:cNvPr id="0" name="图片 12"/>
                      <p:cNvPicPr/>
                      <p:nvPr/>
                    </p:nvPicPr>
                    <p:blipFill>
                      <a:blip r:embed="rId10"/>
                      <a:stretch>
                        <a:fillRect/>
                      </a:stretch>
                    </p:blipFill>
                    <p:spPr>
                      <a:xfrm>
                        <a:off x="4005580" y="4421505"/>
                        <a:ext cx="304165" cy="367030"/>
                      </a:xfrm>
                      <a:prstGeom prst="rect">
                        <a:avLst/>
                      </a:prstGeom>
                    </p:spPr>
                  </p:pic>
                </p:oleObj>
              </mc:Fallback>
            </mc:AlternateContent>
          </a:graphicData>
        </a:graphic>
      </p:graphicFrame>
      <p:graphicFrame>
        <p:nvGraphicFramePr>
          <p:cNvPr id="14" name="对象 13"/>
          <p:cNvGraphicFramePr/>
          <p:nvPr/>
        </p:nvGraphicFramePr>
        <p:xfrm>
          <a:off x="4211955" y="5023485"/>
          <a:ext cx="3695700" cy="710565"/>
        </p:xfrm>
        <a:graphic>
          <a:graphicData uri="http://schemas.openxmlformats.org/presentationml/2006/ole">
            <mc:AlternateContent xmlns:mc="http://schemas.openxmlformats.org/markup-compatibility/2006">
              <mc:Choice xmlns:v="urn:schemas-microsoft-com:vml" Requires="v">
                <p:oleObj spid="_x0000_s15" name="" r:id="rId11" imgW="2391410" imgH="457200" progId="Word.Document.12">
                  <p:embed/>
                </p:oleObj>
              </mc:Choice>
              <mc:Fallback>
                <p:oleObj name="" r:id="rId11" imgW="2391410" imgH="457200" progId="Word.Document.12">
                  <p:embed/>
                  <p:pic>
                    <p:nvPicPr>
                      <p:cNvPr id="0" name="图片 14"/>
                      <p:cNvPicPr/>
                      <p:nvPr/>
                    </p:nvPicPr>
                    <p:blipFill>
                      <a:blip r:embed="rId12"/>
                      <a:stretch>
                        <a:fillRect/>
                      </a:stretch>
                    </p:blipFill>
                    <p:spPr>
                      <a:xfrm>
                        <a:off x="4211955" y="5023485"/>
                        <a:ext cx="3695700" cy="710565"/>
                      </a:xfrm>
                      <a:prstGeom prst="rect">
                        <a:avLst/>
                      </a:prstGeom>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77190"/>
            <a:ext cx="10515600" cy="1325563"/>
          </a:xfrm>
        </p:spPr>
        <p:txBody>
          <a:bodyPr/>
          <a:p>
            <a:r>
              <a:rPr lang="en-US" altLang="zh-CN" dirty="0">
                <a:sym typeface="+mn-ea"/>
              </a:rPr>
              <a:t>EM</a:t>
            </a:r>
            <a:r>
              <a:rPr lang="zh-CN" altLang="en-US" dirty="0">
                <a:sym typeface="+mn-ea"/>
              </a:rPr>
              <a:t>算法的应用之隐马尔科夫模型</a:t>
            </a:r>
            <a:endParaRPr lang="zh-CN" altLang="en-US"/>
          </a:p>
        </p:txBody>
      </p:sp>
      <p:sp>
        <p:nvSpPr>
          <p:cNvPr id="3" name="内容占位符 2"/>
          <p:cNvSpPr>
            <a:spLocks noGrp="1"/>
          </p:cNvSpPr>
          <p:nvPr>
            <p:ph idx="1"/>
          </p:nvPr>
        </p:nvSpPr>
        <p:spPr/>
        <p:txBody>
          <a:bodyPr/>
          <a:p>
            <a:r>
              <a:rPr lang="zh-CN" altLang="en-US"/>
              <a:t>可得</a:t>
            </a:r>
            <a:endParaRPr lang="zh-CN" altLang="en-US"/>
          </a:p>
          <a:p>
            <a:endParaRPr lang="zh-CN" altLang="en-US"/>
          </a:p>
          <a:p>
            <a:endParaRPr lang="zh-CN" altLang="en-US"/>
          </a:p>
          <a:p>
            <a:endParaRPr lang="zh-CN" altLang="en-US"/>
          </a:p>
          <a:p>
            <a:r>
              <a:rPr lang="zh-CN" altLang="en-US"/>
              <a:t>于是</a:t>
            </a:r>
            <a:endParaRPr lang="zh-CN" altLang="en-US"/>
          </a:p>
        </p:txBody>
      </p:sp>
      <p:graphicFrame>
        <p:nvGraphicFramePr>
          <p:cNvPr id="4" name="对象 3"/>
          <p:cNvGraphicFramePr/>
          <p:nvPr/>
        </p:nvGraphicFramePr>
        <p:xfrm>
          <a:off x="3618865" y="2368550"/>
          <a:ext cx="3651885" cy="1841500"/>
        </p:xfrm>
        <a:graphic>
          <a:graphicData uri="http://schemas.openxmlformats.org/presentationml/2006/ole">
            <mc:AlternateContent xmlns:mc="http://schemas.openxmlformats.org/markup-compatibility/2006">
              <mc:Choice xmlns:v="urn:schemas-microsoft-com:vml" Requires="v">
                <p:oleObj spid="_x0000_s5" name="" r:id="rId1" imgW="2277110" imgH="1324610" progId="Word.Document.12">
                  <p:embed/>
                </p:oleObj>
              </mc:Choice>
              <mc:Fallback>
                <p:oleObj name="" r:id="rId1" imgW="2277110" imgH="1324610" progId="Word.Document.12">
                  <p:embed/>
                  <p:pic>
                    <p:nvPicPr>
                      <p:cNvPr id="0" name="图片 4"/>
                      <p:cNvPicPr/>
                      <p:nvPr/>
                    </p:nvPicPr>
                    <p:blipFill>
                      <a:blip r:embed="rId2"/>
                      <a:stretch>
                        <a:fillRect/>
                      </a:stretch>
                    </p:blipFill>
                    <p:spPr>
                      <a:xfrm>
                        <a:off x="3618865" y="2368550"/>
                        <a:ext cx="3651885" cy="1841500"/>
                      </a:xfrm>
                      <a:prstGeom prst="rect">
                        <a:avLst/>
                      </a:prstGeom>
                    </p:spPr>
                  </p:pic>
                </p:oleObj>
              </mc:Fallback>
            </mc:AlternateContent>
          </a:graphicData>
        </a:graphic>
      </p:graphicFrame>
      <p:graphicFrame>
        <p:nvGraphicFramePr>
          <p:cNvPr id="6" name="对象 5"/>
          <p:cNvGraphicFramePr/>
          <p:nvPr/>
        </p:nvGraphicFramePr>
        <p:xfrm>
          <a:off x="3997960" y="4545330"/>
          <a:ext cx="3888105" cy="1412875"/>
        </p:xfrm>
        <a:graphic>
          <a:graphicData uri="http://schemas.openxmlformats.org/presentationml/2006/ole">
            <mc:AlternateContent xmlns:mc="http://schemas.openxmlformats.org/markup-compatibility/2006">
              <mc:Choice xmlns:v="urn:schemas-microsoft-com:vml" Requires="v">
                <p:oleObj spid="_x0000_s7" name="" r:id="rId3" imgW="2476500" imgH="808990" progId="Word.Document.12">
                  <p:embed/>
                </p:oleObj>
              </mc:Choice>
              <mc:Fallback>
                <p:oleObj name="" r:id="rId3" imgW="2476500" imgH="808990" progId="Word.Document.12">
                  <p:embed/>
                  <p:pic>
                    <p:nvPicPr>
                      <p:cNvPr id="0" name="图片 6"/>
                      <p:cNvPicPr/>
                      <p:nvPr/>
                    </p:nvPicPr>
                    <p:blipFill>
                      <a:blip r:embed="rId4"/>
                      <a:stretch>
                        <a:fillRect/>
                      </a:stretch>
                    </p:blipFill>
                    <p:spPr>
                      <a:xfrm>
                        <a:off x="3997960" y="4545330"/>
                        <a:ext cx="3888105" cy="1412875"/>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算法的应用之隐马尔科夫模型</a:t>
            </a:r>
            <a:endParaRPr lang="zh-CN" altLang="en-US"/>
          </a:p>
        </p:txBody>
      </p:sp>
      <p:sp>
        <p:nvSpPr>
          <p:cNvPr id="3" name="内容占位符 2"/>
          <p:cNvSpPr>
            <a:spLocks noGrp="1"/>
          </p:cNvSpPr>
          <p:nvPr>
            <p:ph idx="1"/>
          </p:nvPr>
        </p:nvSpPr>
        <p:spPr/>
        <p:txBody>
          <a:bodyPr/>
          <a:p>
            <a:r>
              <a:rPr lang="zh-CN" altLang="en-US"/>
              <a:t>下面通过拉格朗日乘子法求   。由于     ，所以拉格朗日函数为</a:t>
            </a:r>
            <a:endParaRPr lang="zh-CN" altLang="en-US"/>
          </a:p>
          <a:p>
            <a:endParaRPr lang="zh-CN" altLang="en-US"/>
          </a:p>
          <a:p>
            <a:r>
              <a:rPr lang="zh-CN" altLang="en-US"/>
              <a:t>令拉格朗日函数对  的导数为0</a:t>
            </a:r>
            <a:endParaRPr lang="zh-CN" altLang="en-US"/>
          </a:p>
          <a:p>
            <a:endParaRPr lang="zh-CN" altLang="en-US"/>
          </a:p>
        </p:txBody>
      </p:sp>
      <p:graphicFrame>
        <p:nvGraphicFramePr>
          <p:cNvPr id="4" name="对象 3"/>
          <p:cNvGraphicFramePr/>
          <p:nvPr/>
        </p:nvGraphicFramePr>
        <p:xfrm>
          <a:off x="5494020" y="1825625"/>
          <a:ext cx="322580" cy="480695"/>
        </p:xfrm>
        <a:graphic>
          <a:graphicData uri="http://schemas.openxmlformats.org/presentationml/2006/ole">
            <mc:AlternateContent xmlns:mc="http://schemas.openxmlformats.org/markup-compatibility/2006">
              <mc:Choice xmlns:v="urn:schemas-microsoft-com:vml" Requires="v">
                <p:oleObj spid="_x0000_s5" name="" r:id="rId1" imgW="190500" imgH="266700" progId="Word.Document.12">
                  <p:embed/>
                </p:oleObj>
              </mc:Choice>
              <mc:Fallback>
                <p:oleObj name="" r:id="rId1" imgW="190500" imgH="266700" progId="Word.Document.12">
                  <p:embed/>
                  <p:pic>
                    <p:nvPicPr>
                      <p:cNvPr id="0" name="图片 4"/>
                      <p:cNvPicPr/>
                      <p:nvPr/>
                    </p:nvPicPr>
                    <p:blipFill>
                      <a:blip r:embed="rId2"/>
                      <a:stretch>
                        <a:fillRect/>
                      </a:stretch>
                    </p:blipFill>
                    <p:spPr>
                      <a:xfrm>
                        <a:off x="5494020" y="1825625"/>
                        <a:ext cx="322580" cy="480695"/>
                      </a:xfrm>
                      <a:prstGeom prst="rect">
                        <a:avLst/>
                      </a:prstGeom>
                    </p:spPr>
                  </p:pic>
                </p:oleObj>
              </mc:Fallback>
            </mc:AlternateContent>
          </a:graphicData>
        </a:graphic>
      </p:graphicFrame>
      <p:graphicFrame>
        <p:nvGraphicFramePr>
          <p:cNvPr id="6" name="对象 5"/>
          <p:cNvGraphicFramePr/>
          <p:nvPr/>
        </p:nvGraphicFramePr>
        <p:xfrm>
          <a:off x="7012940" y="1825625"/>
          <a:ext cx="798195" cy="464185"/>
        </p:xfrm>
        <a:graphic>
          <a:graphicData uri="http://schemas.openxmlformats.org/presentationml/2006/ole">
            <mc:AlternateContent xmlns:mc="http://schemas.openxmlformats.org/markup-compatibility/2006">
              <mc:Choice xmlns:v="urn:schemas-microsoft-com:vml" Requires="v">
                <p:oleObj spid="_x0000_s7" name="" r:id="rId3" imgW="580390" imgH="448310" progId="Word.Document.12">
                  <p:embed/>
                </p:oleObj>
              </mc:Choice>
              <mc:Fallback>
                <p:oleObj name="" r:id="rId3" imgW="580390" imgH="448310" progId="Word.Document.12">
                  <p:embed/>
                  <p:pic>
                    <p:nvPicPr>
                      <p:cNvPr id="0" name="图片 6"/>
                      <p:cNvPicPr/>
                      <p:nvPr/>
                    </p:nvPicPr>
                    <p:blipFill>
                      <a:blip r:embed="rId4"/>
                      <a:stretch>
                        <a:fillRect/>
                      </a:stretch>
                    </p:blipFill>
                    <p:spPr>
                      <a:xfrm>
                        <a:off x="7012940" y="1825625"/>
                        <a:ext cx="798195" cy="464185"/>
                      </a:xfrm>
                      <a:prstGeom prst="rect">
                        <a:avLst/>
                      </a:prstGeom>
                    </p:spPr>
                  </p:pic>
                </p:oleObj>
              </mc:Fallback>
            </mc:AlternateContent>
          </a:graphicData>
        </a:graphic>
      </p:graphicFrame>
      <p:graphicFrame>
        <p:nvGraphicFramePr>
          <p:cNvPr id="8" name="对象 7"/>
          <p:cNvGraphicFramePr/>
          <p:nvPr/>
        </p:nvGraphicFramePr>
        <p:xfrm>
          <a:off x="4231005" y="2529205"/>
          <a:ext cx="3053080" cy="737235"/>
        </p:xfrm>
        <a:graphic>
          <a:graphicData uri="http://schemas.openxmlformats.org/presentationml/2006/ole">
            <mc:AlternateContent xmlns:mc="http://schemas.openxmlformats.org/markup-compatibility/2006">
              <mc:Choice xmlns:v="urn:schemas-microsoft-com:vml" Requires="v">
                <p:oleObj spid="_x0000_s9" name="" r:id="rId5" imgW="1990725" imgH="448310" progId="Word.Document.12">
                  <p:embed/>
                </p:oleObj>
              </mc:Choice>
              <mc:Fallback>
                <p:oleObj name="" r:id="rId5" imgW="1990725" imgH="448310" progId="Word.Document.12">
                  <p:embed/>
                  <p:pic>
                    <p:nvPicPr>
                      <p:cNvPr id="0" name="图片 8"/>
                      <p:cNvPicPr/>
                      <p:nvPr/>
                    </p:nvPicPr>
                    <p:blipFill>
                      <a:blip r:embed="rId6"/>
                      <a:stretch>
                        <a:fillRect/>
                      </a:stretch>
                    </p:blipFill>
                    <p:spPr>
                      <a:xfrm>
                        <a:off x="4231005" y="2529205"/>
                        <a:ext cx="3053080" cy="737235"/>
                      </a:xfrm>
                      <a:prstGeom prst="rect">
                        <a:avLst/>
                      </a:prstGeom>
                    </p:spPr>
                  </p:pic>
                </p:oleObj>
              </mc:Fallback>
            </mc:AlternateContent>
          </a:graphicData>
        </a:graphic>
      </p:graphicFrame>
      <p:graphicFrame>
        <p:nvGraphicFramePr>
          <p:cNvPr id="10" name="对象 9"/>
          <p:cNvGraphicFramePr/>
          <p:nvPr/>
        </p:nvGraphicFramePr>
        <p:xfrm>
          <a:off x="4040505" y="3265805"/>
          <a:ext cx="287020" cy="381000"/>
        </p:xfrm>
        <a:graphic>
          <a:graphicData uri="http://schemas.openxmlformats.org/presentationml/2006/ole">
            <mc:AlternateContent xmlns:mc="http://schemas.openxmlformats.org/markup-compatibility/2006">
              <mc:Choice xmlns:v="urn:schemas-microsoft-com:vml" Requires="v">
                <p:oleObj spid="_x0000_s11" name="" r:id="rId7" imgW="190500" imgH="266700" progId="Word.Document.12">
                  <p:embed/>
                </p:oleObj>
              </mc:Choice>
              <mc:Fallback>
                <p:oleObj name="" r:id="rId7" imgW="190500" imgH="266700" progId="Word.Document.12">
                  <p:embed/>
                  <p:pic>
                    <p:nvPicPr>
                      <p:cNvPr id="0" name="图片 10"/>
                      <p:cNvPicPr/>
                      <p:nvPr/>
                    </p:nvPicPr>
                    <p:blipFill>
                      <a:blip r:embed="rId8"/>
                      <a:stretch>
                        <a:fillRect/>
                      </a:stretch>
                    </p:blipFill>
                    <p:spPr>
                      <a:xfrm>
                        <a:off x="4040505" y="3265805"/>
                        <a:ext cx="287020" cy="381000"/>
                      </a:xfrm>
                      <a:prstGeom prst="rect">
                        <a:avLst/>
                      </a:prstGeom>
                    </p:spPr>
                  </p:pic>
                </p:oleObj>
              </mc:Fallback>
            </mc:AlternateContent>
          </a:graphicData>
        </a:graphic>
      </p:graphicFrame>
      <p:graphicFrame>
        <p:nvGraphicFramePr>
          <p:cNvPr id="12" name="对象 11"/>
          <p:cNvGraphicFramePr/>
          <p:nvPr/>
        </p:nvGraphicFramePr>
        <p:xfrm>
          <a:off x="3917950" y="3961765"/>
          <a:ext cx="4090035" cy="734060"/>
        </p:xfrm>
        <a:graphic>
          <a:graphicData uri="http://schemas.openxmlformats.org/presentationml/2006/ole">
            <mc:AlternateContent xmlns:mc="http://schemas.openxmlformats.org/markup-compatibility/2006">
              <mc:Choice xmlns:v="urn:schemas-microsoft-com:vml" Requires="v">
                <p:oleObj spid="_x0000_s13" name="" r:id="rId9" imgW="3115310" imgH="457200" progId="Word.Document.12">
                  <p:embed/>
                </p:oleObj>
              </mc:Choice>
              <mc:Fallback>
                <p:oleObj name="" r:id="rId9" imgW="3115310" imgH="457200" progId="Word.Document.12">
                  <p:embed/>
                  <p:pic>
                    <p:nvPicPr>
                      <p:cNvPr id="0" name="图片 12"/>
                      <p:cNvPicPr/>
                      <p:nvPr/>
                    </p:nvPicPr>
                    <p:blipFill>
                      <a:blip r:embed="rId10"/>
                      <a:stretch>
                        <a:fillRect/>
                      </a:stretch>
                    </p:blipFill>
                    <p:spPr>
                      <a:xfrm>
                        <a:off x="3917950" y="3961765"/>
                        <a:ext cx="4090035" cy="734060"/>
                      </a:xfrm>
                      <a:prstGeom prst="rect">
                        <a:avLst/>
                      </a:prstGeom>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算法的应用之隐马尔科夫模型</a:t>
            </a:r>
            <a:endParaRPr lang="zh-CN" altLang="en-US"/>
          </a:p>
        </p:txBody>
      </p:sp>
      <p:sp>
        <p:nvSpPr>
          <p:cNvPr id="3" name="内容占位符 2"/>
          <p:cNvSpPr>
            <a:spLocks noGrp="1"/>
          </p:cNvSpPr>
          <p:nvPr>
            <p:ph idx="1"/>
          </p:nvPr>
        </p:nvSpPr>
        <p:spPr/>
        <p:txBody>
          <a:bodyPr/>
          <a:p>
            <a:r>
              <a:rPr lang="zh-CN" altLang="en-US"/>
              <a:t>可得</a:t>
            </a:r>
            <a:endParaRPr lang="zh-CN" altLang="en-US"/>
          </a:p>
          <a:p>
            <a:endParaRPr lang="zh-CN" altLang="en-US"/>
          </a:p>
          <a:p>
            <a:endParaRPr lang="zh-CN" altLang="en-US"/>
          </a:p>
          <a:p>
            <a:endParaRPr lang="zh-CN" altLang="en-US"/>
          </a:p>
          <a:p>
            <a:r>
              <a:rPr lang="zh-CN" altLang="en-US"/>
              <a:t>于是</a:t>
            </a:r>
            <a:endParaRPr lang="zh-CN" altLang="en-US"/>
          </a:p>
        </p:txBody>
      </p:sp>
      <p:graphicFrame>
        <p:nvGraphicFramePr>
          <p:cNvPr id="4" name="对象 3"/>
          <p:cNvGraphicFramePr/>
          <p:nvPr/>
        </p:nvGraphicFramePr>
        <p:xfrm>
          <a:off x="3533775" y="2175510"/>
          <a:ext cx="3989070" cy="1649095"/>
        </p:xfrm>
        <a:graphic>
          <a:graphicData uri="http://schemas.openxmlformats.org/presentationml/2006/ole">
            <mc:AlternateContent xmlns:mc="http://schemas.openxmlformats.org/markup-compatibility/2006">
              <mc:Choice xmlns:v="urn:schemas-microsoft-com:vml" Requires="v">
                <p:oleObj spid="_x0000_s5" name="" r:id="rId1" imgW="3000375" imgH="1324610" progId="Word.Document.12">
                  <p:embed/>
                </p:oleObj>
              </mc:Choice>
              <mc:Fallback>
                <p:oleObj name="" r:id="rId1" imgW="3000375" imgH="1324610" progId="Word.Document.12">
                  <p:embed/>
                  <p:pic>
                    <p:nvPicPr>
                      <p:cNvPr id="0" name="图片 4"/>
                      <p:cNvPicPr/>
                      <p:nvPr/>
                    </p:nvPicPr>
                    <p:blipFill>
                      <a:blip r:embed="rId2"/>
                      <a:stretch>
                        <a:fillRect/>
                      </a:stretch>
                    </p:blipFill>
                    <p:spPr>
                      <a:xfrm>
                        <a:off x="3533775" y="2175510"/>
                        <a:ext cx="3989070" cy="1649095"/>
                      </a:xfrm>
                      <a:prstGeom prst="rect">
                        <a:avLst/>
                      </a:prstGeom>
                    </p:spPr>
                  </p:pic>
                </p:oleObj>
              </mc:Fallback>
            </mc:AlternateContent>
          </a:graphicData>
        </a:graphic>
      </p:graphicFrame>
      <p:graphicFrame>
        <p:nvGraphicFramePr>
          <p:cNvPr id="6" name="对象 5"/>
          <p:cNvGraphicFramePr/>
          <p:nvPr/>
        </p:nvGraphicFramePr>
        <p:xfrm>
          <a:off x="3533140" y="4139565"/>
          <a:ext cx="3722370" cy="1960880"/>
        </p:xfrm>
        <a:graphic>
          <a:graphicData uri="http://schemas.openxmlformats.org/presentationml/2006/ole">
            <mc:AlternateContent xmlns:mc="http://schemas.openxmlformats.org/markup-compatibility/2006">
              <mc:Choice xmlns:v="urn:schemas-microsoft-com:vml" Requires="v">
                <p:oleObj spid="_x0000_s7" name="" r:id="rId3" imgW="2294890" imgH="1647190" progId="Word.Document.12">
                  <p:embed/>
                </p:oleObj>
              </mc:Choice>
              <mc:Fallback>
                <p:oleObj name="" r:id="rId3" imgW="2294890" imgH="1647190" progId="Word.Document.12">
                  <p:embed/>
                  <p:pic>
                    <p:nvPicPr>
                      <p:cNvPr id="0" name="图片 6"/>
                      <p:cNvPicPr/>
                      <p:nvPr/>
                    </p:nvPicPr>
                    <p:blipFill>
                      <a:blip r:embed="rId4"/>
                      <a:stretch>
                        <a:fillRect/>
                      </a:stretch>
                    </p:blipFill>
                    <p:spPr>
                      <a:xfrm>
                        <a:off x="3533140" y="4139565"/>
                        <a:ext cx="3722370" cy="1960880"/>
                      </a:xfrm>
                      <a:prstGeom prst="rect">
                        <a:avLst/>
                      </a:prstGeom>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算法的应用之隐马尔科夫模型</a:t>
            </a:r>
            <a:endParaRPr lang="zh-CN" altLang="en-US"/>
          </a:p>
        </p:txBody>
      </p:sp>
      <p:sp>
        <p:nvSpPr>
          <p:cNvPr id="3" name="内容占位符 2"/>
          <p:cNvSpPr>
            <a:spLocks noGrp="1"/>
          </p:cNvSpPr>
          <p:nvPr>
            <p:ph idx="1"/>
          </p:nvPr>
        </p:nvSpPr>
        <p:spPr/>
        <p:txBody>
          <a:bodyPr/>
          <a:p>
            <a:r>
              <a:rPr lang="zh-CN" altLang="en-US"/>
              <a:t>最后通过拉格朗日乘子法求   。由于    ，所以拉格朗日函数为</a:t>
            </a:r>
            <a:endParaRPr lang="zh-CN" altLang="en-US"/>
          </a:p>
          <a:p>
            <a:endParaRPr lang="zh-CN" altLang="en-US"/>
          </a:p>
          <a:p>
            <a:endParaRPr lang="zh-CN" altLang="en-US"/>
          </a:p>
          <a:p>
            <a:r>
              <a:rPr lang="zh-CN" altLang="en-US"/>
              <a:t>令拉格朗日函数对  的导数为0</a:t>
            </a:r>
            <a:endParaRPr lang="zh-CN" altLang="en-US"/>
          </a:p>
        </p:txBody>
      </p:sp>
      <p:graphicFrame>
        <p:nvGraphicFramePr>
          <p:cNvPr id="4" name="对象 3"/>
          <p:cNvGraphicFramePr/>
          <p:nvPr/>
        </p:nvGraphicFramePr>
        <p:xfrm>
          <a:off x="5490845" y="1826260"/>
          <a:ext cx="363855" cy="419735"/>
        </p:xfrm>
        <a:graphic>
          <a:graphicData uri="http://schemas.openxmlformats.org/presentationml/2006/ole">
            <mc:AlternateContent xmlns:mc="http://schemas.openxmlformats.org/markup-compatibility/2006">
              <mc:Choice xmlns:v="urn:schemas-microsoft-com:vml" Requires="v">
                <p:oleObj spid="_x0000_s5" name="" r:id="rId1" imgW="170815" imgH="266700" progId="Word.Document.12">
                  <p:embed/>
                </p:oleObj>
              </mc:Choice>
              <mc:Fallback>
                <p:oleObj name="" r:id="rId1" imgW="170815" imgH="266700" progId="Word.Document.12">
                  <p:embed/>
                  <p:pic>
                    <p:nvPicPr>
                      <p:cNvPr id="0" name="图片 4"/>
                      <p:cNvPicPr/>
                      <p:nvPr/>
                    </p:nvPicPr>
                    <p:blipFill>
                      <a:blip r:embed="rId2"/>
                      <a:stretch>
                        <a:fillRect/>
                      </a:stretch>
                    </p:blipFill>
                    <p:spPr>
                      <a:xfrm>
                        <a:off x="5490845" y="1826260"/>
                        <a:ext cx="363855" cy="419735"/>
                      </a:xfrm>
                      <a:prstGeom prst="rect">
                        <a:avLst/>
                      </a:prstGeom>
                    </p:spPr>
                  </p:pic>
                </p:oleObj>
              </mc:Fallback>
            </mc:AlternateContent>
          </a:graphicData>
        </a:graphic>
      </p:graphicFrame>
      <p:graphicFrame>
        <p:nvGraphicFramePr>
          <p:cNvPr id="6" name="对象 5"/>
          <p:cNvGraphicFramePr/>
          <p:nvPr/>
        </p:nvGraphicFramePr>
        <p:xfrm>
          <a:off x="7002780" y="1756410"/>
          <a:ext cx="695960" cy="558800"/>
        </p:xfrm>
        <a:graphic>
          <a:graphicData uri="http://schemas.openxmlformats.org/presentationml/2006/ole">
            <mc:AlternateContent xmlns:mc="http://schemas.openxmlformats.org/markup-compatibility/2006">
              <mc:Choice xmlns:v="urn:schemas-microsoft-com:vml" Requires="v">
                <p:oleObj spid="_x0000_s7" name="" r:id="rId3" imgW="551815" imgH="448310" progId="Word.Document.12">
                  <p:embed/>
                </p:oleObj>
              </mc:Choice>
              <mc:Fallback>
                <p:oleObj name="" r:id="rId3" imgW="551815" imgH="448310" progId="Word.Document.12">
                  <p:embed/>
                  <p:pic>
                    <p:nvPicPr>
                      <p:cNvPr id="0" name="图片 6"/>
                      <p:cNvPicPr/>
                      <p:nvPr/>
                    </p:nvPicPr>
                    <p:blipFill>
                      <a:blip r:embed="rId4"/>
                      <a:stretch>
                        <a:fillRect/>
                      </a:stretch>
                    </p:blipFill>
                    <p:spPr>
                      <a:xfrm>
                        <a:off x="7002780" y="1756410"/>
                        <a:ext cx="695960" cy="558800"/>
                      </a:xfrm>
                      <a:prstGeom prst="rect">
                        <a:avLst/>
                      </a:prstGeom>
                    </p:spPr>
                  </p:pic>
                </p:oleObj>
              </mc:Fallback>
            </mc:AlternateContent>
          </a:graphicData>
        </a:graphic>
      </p:graphicFrame>
      <p:graphicFrame>
        <p:nvGraphicFramePr>
          <p:cNvPr id="8" name="对象 7"/>
          <p:cNvGraphicFramePr/>
          <p:nvPr/>
        </p:nvGraphicFramePr>
        <p:xfrm>
          <a:off x="4366895" y="2637155"/>
          <a:ext cx="3331845" cy="737870"/>
        </p:xfrm>
        <a:graphic>
          <a:graphicData uri="http://schemas.openxmlformats.org/presentationml/2006/ole">
            <mc:AlternateContent xmlns:mc="http://schemas.openxmlformats.org/markup-compatibility/2006">
              <mc:Choice xmlns:v="urn:schemas-microsoft-com:vml" Requires="v">
                <p:oleObj spid="_x0000_s9" name="" r:id="rId5" imgW="1981200" imgH="448310" progId="Word.Document.12">
                  <p:embed/>
                </p:oleObj>
              </mc:Choice>
              <mc:Fallback>
                <p:oleObj name="" r:id="rId5" imgW="1981200" imgH="448310" progId="Word.Document.12">
                  <p:embed/>
                  <p:pic>
                    <p:nvPicPr>
                      <p:cNvPr id="0" name="图片 8"/>
                      <p:cNvPicPr/>
                      <p:nvPr/>
                    </p:nvPicPr>
                    <p:blipFill>
                      <a:blip r:embed="rId6"/>
                      <a:stretch>
                        <a:fillRect/>
                      </a:stretch>
                    </p:blipFill>
                    <p:spPr>
                      <a:xfrm>
                        <a:off x="4366895" y="2637155"/>
                        <a:ext cx="3331845" cy="737870"/>
                      </a:xfrm>
                      <a:prstGeom prst="rect">
                        <a:avLst/>
                      </a:prstGeom>
                    </p:spPr>
                  </p:pic>
                </p:oleObj>
              </mc:Fallback>
            </mc:AlternateContent>
          </a:graphicData>
        </a:graphic>
      </p:graphicFrame>
      <p:graphicFrame>
        <p:nvGraphicFramePr>
          <p:cNvPr id="10" name="对象 9"/>
          <p:cNvGraphicFramePr/>
          <p:nvPr/>
        </p:nvGraphicFramePr>
        <p:xfrm>
          <a:off x="4029710" y="3771900"/>
          <a:ext cx="336550" cy="363220"/>
        </p:xfrm>
        <a:graphic>
          <a:graphicData uri="http://schemas.openxmlformats.org/presentationml/2006/ole">
            <mc:AlternateContent xmlns:mc="http://schemas.openxmlformats.org/markup-compatibility/2006">
              <mc:Choice xmlns:v="urn:schemas-microsoft-com:vml" Requires="v">
                <p:oleObj spid="_x0000_s11" name="" r:id="rId7" imgW="170815" imgH="266700" progId="Word.Document.12">
                  <p:embed/>
                </p:oleObj>
              </mc:Choice>
              <mc:Fallback>
                <p:oleObj name="" r:id="rId7" imgW="170815" imgH="266700" progId="Word.Document.12">
                  <p:embed/>
                  <p:pic>
                    <p:nvPicPr>
                      <p:cNvPr id="0" name="图片 10"/>
                      <p:cNvPicPr/>
                      <p:nvPr/>
                    </p:nvPicPr>
                    <p:blipFill>
                      <a:blip r:embed="rId8"/>
                      <a:stretch>
                        <a:fillRect/>
                      </a:stretch>
                    </p:blipFill>
                    <p:spPr>
                      <a:xfrm>
                        <a:off x="4029710" y="3771900"/>
                        <a:ext cx="336550" cy="363220"/>
                      </a:xfrm>
                      <a:prstGeom prst="rect">
                        <a:avLst/>
                      </a:prstGeom>
                    </p:spPr>
                  </p:pic>
                </p:oleObj>
              </mc:Fallback>
            </mc:AlternateContent>
          </a:graphicData>
        </a:graphic>
      </p:graphicFrame>
      <p:graphicFrame>
        <p:nvGraphicFramePr>
          <p:cNvPr id="12" name="对象 11"/>
          <p:cNvGraphicFramePr/>
          <p:nvPr/>
        </p:nvGraphicFramePr>
        <p:xfrm>
          <a:off x="4029710" y="4504690"/>
          <a:ext cx="4010660" cy="819150"/>
        </p:xfrm>
        <a:graphic>
          <a:graphicData uri="http://schemas.openxmlformats.org/presentationml/2006/ole">
            <mc:AlternateContent xmlns:mc="http://schemas.openxmlformats.org/markup-compatibility/2006">
              <mc:Choice xmlns:v="urn:schemas-microsoft-com:vml" Requires="v">
                <p:oleObj spid="_x0000_s13" name="" r:id="rId9" imgW="2572385" imgH="457200" progId="Word.Document.12">
                  <p:embed/>
                </p:oleObj>
              </mc:Choice>
              <mc:Fallback>
                <p:oleObj name="" r:id="rId9" imgW="2572385" imgH="457200" progId="Word.Document.12">
                  <p:embed/>
                  <p:pic>
                    <p:nvPicPr>
                      <p:cNvPr id="0" name="图片 12"/>
                      <p:cNvPicPr/>
                      <p:nvPr/>
                    </p:nvPicPr>
                    <p:blipFill>
                      <a:blip r:embed="rId10"/>
                      <a:stretch>
                        <a:fillRect/>
                      </a:stretch>
                    </p:blipFill>
                    <p:spPr>
                      <a:xfrm>
                        <a:off x="4029710" y="4504690"/>
                        <a:ext cx="4010660" cy="819150"/>
                      </a:xfrm>
                      <a:prstGeom prst="rect">
                        <a:avLst/>
                      </a:prstGeom>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算法的应用之隐马尔科夫模型</a:t>
            </a:r>
            <a:br>
              <a:rPr lang="zh-CN" altLang="en-US"/>
            </a:br>
            <a:endParaRPr lang="zh-CN" altLang="en-US"/>
          </a:p>
        </p:txBody>
      </p:sp>
      <p:sp>
        <p:nvSpPr>
          <p:cNvPr id="3" name="内容占位符 2"/>
          <p:cNvSpPr>
            <a:spLocks noGrp="1"/>
          </p:cNvSpPr>
          <p:nvPr>
            <p:ph idx="1"/>
          </p:nvPr>
        </p:nvSpPr>
        <p:spPr/>
        <p:txBody>
          <a:bodyPr>
            <a:normAutofit lnSpcReduction="20000"/>
          </a:bodyPr>
          <a:p>
            <a:r>
              <a:rPr lang="zh-CN" altLang="en-US" sz="2000"/>
              <a:t>可得</a:t>
            </a:r>
            <a:endParaRPr lang="zh-CN" altLang="en-US" sz="2000"/>
          </a:p>
          <a:p>
            <a:endParaRPr lang="zh-CN" altLang="en-US"/>
          </a:p>
          <a:p>
            <a:endParaRPr lang="zh-CN" altLang="en-US"/>
          </a:p>
          <a:p>
            <a:endParaRPr lang="zh-CN" altLang="en-US"/>
          </a:p>
          <a:p>
            <a:r>
              <a:rPr lang="zh-CN" altLang="en-US" sz="2000"/>
              <a:t>于是</a:t>
            </a:r>
            <a:endParaRPr lang="zh-CN" altLang="en-US"/>
          </a:p>
          <a:p>
            <a:endParaRPr lang="zh-CN" altLang="en-US"/>
          </a:p>
          <a:p>
            <a:endParaRPr lang="zh-CN" altLang="en-US"/>
          </a:p>
          <a:p>
            <a:endParaRPr lang="zh-CN" altLang="en-US"/>
          </a:p>
          <a:p>
            <a:endParaRPr lang="zh-CN" altLang="en-US" sz="2000"/>
          </a:p>
          <a:p>
            <a:r>
              <a:rPr lang="zh-CN" altLang="en-US" sz="2000"/>
              <a:t>至此，我们解出了隐马尔可夫模型中所有的参数。该方法称为Baum-Welch算法。</a:t>
            </a:r>
            <a:endParaRPr lang="zh-CN" altLang="en-US" sz="2000"/>
          </a:p>
        </p:txBody>
      </p:sp>
      <p:graphicFrame>
        <p:nvGraphicFramePr>
          <p:cNvPr id="4" name="对象 3"/>
          <p:cNvGraphicFramePr/>
          <p:nvPr/>
        </p:nvGraphicFramePr>
        <p:xfrm>
          <a:off x="3688080" y="1691005"/>
          <a:ext cx="3970655" cy="1774190"/>
        </p:xfrm>
        <a:graphic>
          <a:graphicData uri="http://schemas.openxmlformats.org/presentationml/2006/ole">
            <mc:AlternateContent xmlns:mc="http://schemas.openxmlformats.org/markup-compatibility/2006">
              <mc:Choice xmlns:v="urn:schemas-microsoft-com:vml" Requires="v">
                <p:oleObj spid="_x0000_s5" name="" r:id="rId1" imgW="3077210" imgH="1324610" progId="Word.Document.12">
                  <p:embed/>
                </p:oleObj>
              </mc:Choice>
              <mc:Fallback>
                <p:oleObj name="" r:id="rId1" imgW="3077210" imgH="1324610" progId="Word.Document.12">
                  <p:embed/>
                  <p:pic>
                    <p:nvPicPr>
                      <p:cNvPr id="0" name="图片 4"/>
                      <p:cNvPicPr/>
                      <p:nvPr/>
                    </p:nvPicPr>
                    <p:blipFill>
                      <a:blip r:embed="rId2"/>
                      <a:stretch>
                        <a:fillRect/>
                      </a:stretch>
                    </p:blipFill>
                    <p:spPr>
                      <a:xfrm>
                        <a:off x="3688080" y="1691005"/>
                        <a:ext cx="3970655" cy="1774190"/>
                      </a:xfrm>
                      <a:prstGeom prst="rect">
                        <a:avLst/>
                      </a:prstGeom>
                    </p:spPr>
                  </p:pic>
                </p:oleObj>
              </mc:Fallback>
            </mc:AlternateContent>
          </a:graphicData>
        </a:graphic>
      </p:graphicFrame>
      <p:graphicFrame>
        <p:nvGraphicFramePr>
          <p:cNvPr id="6" name="对象 5"/>
          <p:cNvGraphicFramePr/>
          <p:nvPr/>
        </p:nvGraphicFramePr>
        <p:xfrm>
          <a:off x="3720465" y="3596640"/>
          <a:ext cx="3938270" cy="1766570"/>
        </p:xfrm>
        <a:graphic>
          <a:graphicData uri="http://schemas.openxmlformats.org/presentationml/2006/ole">
            <mc:AlternateContent xmlns:mc="http://schemas.openxmlformats.org/markup-compatibility/2006">
              <mc:Choice xmlns:v="urn:schemas-microsoft-com:vml" Requires="v">
                <p:oleObj spid="_x0000_s7" name="" r:id="rId3" imgW="2409190" imgH="1647190" progId="Word.Document.12">
                  <p:embed/>
                </p:oleObj>
              </mc:Choice>
              <mc:Fallback>
                <p:oleObj name="" r:id="rId3" imgW="2409190" imgH="1647190" progId="Word.Document.12">
                  <p:embed/>
                  <p:pic>
                    <p:nvPicPr>
                      <p:cNvPr id="0" name="图片 6"/>
                      <p:cNvPicPr/>
                      <p:nvPr/>
                    </p:nvPicPr>
                    <p:blipFill>
                      <a:blip r:embed="rId4"/>
                      <a:stretch>
                        <a:fillRect/>
                      </a:stretch>
                    </p:blipFill>
                    <p:spPr>
                      <a:xfrm>
                        <a:off x="3720465" y="3596640"/>
                        <a:ext cx="3938270" cy="1766570"/>
                      </a:xfrm>
                      <a:prstGeom prst="rect">
                        <a:avLst/>
                      </a:prstGeom>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scene3d>
              <a:camera prst="orthographicFront"/>
              <a:lightRig rig="threePt" dir="t"/>
            </a:scene3d>
          </a:bodyPr>
          <a:p>
            <a:pPr marL="0" indent="0" algn="ctr">
              <a:buNone/>
            </a:pPr>
            <a:r>
              <a:rPr lang="zh-CN" altLang="en-US" sz="9600">
                <a:ln/>
                <a:solidFill>
                  <a:schemeClr val="accent1"/>
                </a:solidFill>
                <a:effectLst>
                  <a:outerShdw blurRad="38100" dist="25400" dir="5400000" algn="ctr" rotWithShape="0">
                    <a:srgbClr val="6E747A">
                      <a:alpha val="43000"/>
                    </a:srgbClr>
                  </a:outerShdw>
                </a:effectLst>
              </a:rPr>
              <a:t>谢谢</a:t>
            </a:r>
            <a:endParaRPr lang="zh-CN" altLang="en-US" sz="9600">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a:t>
            </a:r>
            <a:r>
              <a:rPr lang="zh-CN" altLang="en-US" dirty="0" smtClean="0"/>
              <a:t>算法的数学推导</a:t>
            </a:r>
            <a:endParaRPr lang="zh-CN" altLang="en-US" dirty="0"/>
          </a:p>
        </p:txBody>
      </p:sp>
      <p:sp>
        <p:nvSpPr>
          <p:cNvPr id="3" name="内容占位符 2"/>
          <p:cNvSpPr>
            <a:spLocks noGrp="1"/>
          </p:cNvSpPr>
          <p:nvPr>
            <p:ph idx="1"/>
          </p:nvPr>
        </p:nvSpPr>
        <p:spPr/>
        <p:txBody>
          <a:bodyPr/>
          <a:lstStyle/>
          <a:p>
            <a:r>
              <a:rPr lang="en-US" altLang="zh-CN" dirty="0" smtClean="0">
                <a:latin typeface="宋体" panose="02010600030101010101" pitchFamily="2" charset="-122"/>
                <a:ea typeface="宋体" panose="02010600030101010101" pitchFamily="2" charset="-122"/>
              </a:rPr>
              <a:t>Jensen</a:t>
            </a:r>
            <a:r>
              <a:rPr lang="zh-CN" altLang="zh-CN" dirty="0" smtClean="0">
                <a:latin typeface="宋体" panose="02010600030101010101" pitchFamily="2" charset="-122"/>
                <a:ea typeface="宋体" panose="02010600030101010101" pitchFamily="2" charset="-122"/>
              </a:rPr>
              <a:t>不等式</a:t>
            </a:r>
            <a:endParaRPr lang="en-US" altLang="zh-CN" dirty="0" smtClean="0">
              <a:latin typeface="宋体" panose="02010600030101010101" pitchFamily="2" charset="-122"/>
              <a:ea typeface="宋体" panose="02010600030101010101" pitchFamily="2" charset="-122"/>
            </a:endParaRPr>
          </a:p>
          <a:p>
            <a:r>
              <a:rPr lang="zh-CN" altLang="zh-CN" dirty="0" smtClean="0">
                <a:latin typeface="宋体" panose="02010600030101010101" pitchFamily="2" charset="-122"/>
                <a:ea typeface="宋体" panose="02010600030101010101" pitchFamily="2" charset="-122"/>
              </a:rPr>
              <a:t>设</a:t>
            </a:r>
            <a:r>
              <a:rPr lang="en-US" altLang="zh-CN" dirty="0" smtClean="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x</a:t>
            </a:r>
            <a:r>
              <a:rPr lang="zh-CN" altLang="zh-CN" dirty="0" smtClean="0">
                <a:latin typeface="宋体" panose="02010600030101010101" pitchFamily="2" charset="-122"/>
                <a:ea typeface="宋体" panose="02010600030101010101" pitchFamily="2" charset="-122"/>
              </a:rPr>
              <a:t>是</a:t>
            </a:r>
            <a:r>
              <a:rPr lang="zh-CN" altLang="zh-CN" dirty="0" smtClean="0">
                <a:latin typeface="宋体" panose="02010600030101010101" pitchFamily="2" charset="-122"/>
                <a:ea typeface="宋体" panose="02010600030101010101" pitchFamily="2" charset="-122"/>
              </a:rPr>
              <a:t>一个随机变量</a:t>
            </a:r>
            <a:r>
              <a:rPr lang="zh-CN" altLang="zh-CN" dirty="0" smtClean="0">
                <a:latin typeface="宋体" panose="02010600030101010101" pitchFamily="2" charset="-122"/>
                <a:ea typeface="宋体" panose="02010600030101010101" pitchFamily="2" charset="-122"/>
              </a:rPr>
              <a:t>，</a:t>
            </a:r>
            <a:r>
              <a:rPr lang="en-US" altLang="zh-CN" dirty="0" smtClean="0">
                <a:latin typeface="Blackadder ITC" panose="04020505051007020D02" pitchFamily="82" charset="0"/>
                <a:ea typeface="宋体" panose="02010600030101010101" pitchFamily="2" charset="-122"/>
              </a:rPr>
              <a:t>f</a:t>
            </a:r>
            <a:r>
              <a:rPr lang="en-US" altLang="zh-CN" dirty="0" smtClean="0">
                <a:latin typeface="宋体" panose="02010600030101010101" pitchFamily="2" charset="-122"/>
                <a:ea typeface="宋体" panose="02010600030101010101" pitchFamily="2" charset="-122"/>
              </a:rPr>
              <a:t> </a:t>
            </a:r>
            <a:r>
              <a:rPr lang="zh-CN" altLang="zh-CN" dirty="0" smtClean="0">
                <a:latin typeface="宋体" panose="02010600030101010101" pitchFamily="2" charset="-122"/>
                <a:ea typeface="宋体" panose="02010600030101010101" pitchFamily="2" charset="-122"/>
              </a:rPr>
              <a:t>是作用于随机变量</a:t>
            </a:r>
            <a:r>
              <a:rPr lang="en-US" altLang="zh-CN" dirty="0" smtClean="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x</a:t>
            </a:r>
            <a:r>
              <a:rPr lang="zh-CN" altLang="zh-CN" dirty="0" smtClean="0">
                <a:latin typeface="宋体" panose="02010600030101010101" pitchFamily="2" charset="-122"/>
                <a:ea typeface="宋体" panose="02010600030101010101" pitchFamily="2" charset="-122"/>
              </a:rPr>
              <a:t>上</a:t>
            </a:r>
            <a:r>
              <a:rPr lang="zh-CN" altLang="zh-CN" dirty="0" smtClean="0">
                <a:latin typeface="宋体" panose="02010600030101010101" pitchFamily="2" charset="-122"/>
                <a:ea typeface="宋体" panose="02010600030101010101" pitchFamily="2" charset="-122"/>
              </a:rPr>
              <a:t>的下凸函数，则</a:t>
            </a:r>
            <a:r>
              <a:rPr lang="zh-CN" altLang="zh-CN" dirty="0" smtClean="0">
                <a:latin typeface="宋体" panose="02010600030101010101" pitchFamily="2" charset="-122"/>
                <a:ea typeface="宋体" panose="02010600030101010101" pitchFamily="2" charset="-122"/>
              </a:rPr>
              <a:t>有</a:t>
            </a:r>
            <a:endParaRPr lang="zh-CN" altLang="zh-CN" dirty="0" smtClean="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a:p>
            <a:pPr marL="0" indent="0">
              <a:buNone/>
            </a:pP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Jensen不等式在   为常数时取等号。设   是一个二维空间中的下凸函数，   是  和  之间的任意一点，即</a:t>
            </a:r>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直观上可以看出Jensen不等式成立。</a:t>
            </a:r>
            <a:endParaRPr lang="zh-CN" altLang="en-US" dirty="0">
              <a:latin typeface="宋体" panose="02010600030101010101" pitchFamily="2" charset="-122"/>
              <a:ea typeface="宋体" panose="02010600030101010101" pitchFamily="2" charset="-122"/>
            </a:endParaRPr>
          </a:p>
        </p:txBody>
      </p:sp>
      <p:graphicFrame>
        <p:nvGraphicFramePr>
          <p:cNvPr id="4" name="对象 3"/>
          <p:cNvGraphicFramePr/>
          <p:nvPr/>
        </p:nvGraphicFramePr>
        <p:xfrm>
          <a:off x="4482465" y="3302000"/>
          <a:ext cx="2668270" cy="615950"/>
        </p:xfrm>
        <a:graphic>
          <a:graphicData uri="http://schemas.openxmlformats.org/presentationml/2006/ole">
            <mc:AlternateContent xmlns:mc="http://schemas.openxmlformats.org/markup-compatibility/2006">
              <mc:Choice xmlns:v="urn:schemas-microsoft-com:vml" Requires="v">
                <p:oleObj spid="_x0000_s5" name="" r:id="rId1" imgW="1219200" imgH="266700" progId="Word.Document.12">
                  <p:embed/>
                </p:oleObj>
              </mc:Choice>
              <mc:Fallback>
                <p:oleObj name="" r:id="rId1" imgW="1219200" imgH="266700" progId="Word.Document.12">
                  <p:embed/>
                  <p:pic>
                    <p:nvPicPr>
                      <p:cNvPr id="0" name="图片 4"/>
                      <p:cNvPicPr/>
                      <p:nvPr/>
                    </p:nvPicPr>
                    <p:blipFill>
                      <a:blip r:embed="rId2"/>
                      <a:stretch>
                        <a:fillRect/>
                      </a:stretch>
                    </p:blipFill>
                    <p:spPr>
                      <a:xfrm>
                        <a:off x="4482465" y="3302000"/>
                        <a:ext cx="2668270" cy="615950"/>
                      </a:xfrm>
                      <a:prstGeom prst="rect">
                        <a:avLst/>
                      </a:prstGeom>
                    </p:spPr>
                  </p:pic>
                </p:oleObj>
              </mc:Fallback>
            </mc:AlternateContent>
          </a:graphicData>
        </a:graphic>
      </p:graphicFrame>
      <p:graphicFrame>
        <p:nvGraphicFramePr>
          <p:cNvPr id="6" name="对象 5"/>
          <p:cNvGraphicFramePr/>
          <p:nvPr/>
        </p:nvGraphicFramePr>
        <p:xfrm>
          <a:off x="3567430" y="4301490"/>
          <a:ext cx="707390" cy="427355"/>
        </p:xfrm>
        <a:graphic>
          <a:graphicData uri="http://schemas.openxmlformats.org/presentationml/2006/ole">
            <mc:AlternateContent xmlns:mc="http://schemas.openxmlformats.org/markup-compatibility/2006">
              <mc:Choice xmlns:v="urn:schemas-microsoft-com:vml" Requires="v">
                <p:oleObj spid="_x0000_s7" name="" r:id="rId3" imgW="323215" imgH="210185" progId="Word.Document.12">
                  <p:embed/>
                </p:oleObj>
              </mc:Choice>
              <mc:Fallback>
                <p:oleObj name="" r:id="rId3" imgW="323215" imgH="210185" progId="Word.Document.12">
                  <p:embed/>
                  <p:pic>
                    <p:nvPicPr>
                      <p:cNvPr id="0" name="图片 6"/>
                      <p:cNvPicPr/>
                      <p:nvPr/>
                    </p:nvPicPr>
                    <p:blipFill>
                      <a:blip r:embed="rId4"/>
                      <a:stretch>
                        <a:fillRect/>
                      </a:stretch>
                    </p:blipFill>
                    <p:spPr>
                      <a:xfrm>
                        <a:off x="3567430" y="4301490"/>
                        <a:ext cx="707390" cy="427355"/>
                      </a:xfrm>
                      <a:prstGeom prst="rect">
                        <a:avLst/>
                      </a:prstGeom>
                    </p:spPr>
                  </p:pic>
                </p:oleObj>
              </mc:Fallback>
            </mc:AlternateContent>
          </a:graphicData>
        </a:graphic>
      </p:graphicFrame>
      <p:graphicFrame>
        <p:nvGraphicFramePr>
          <p:cNvPr id="8" name="对象 7"/>
          <p:cNvGraphicFramePr/>
          <p:nvPr/>
        </p:nvGraphicFramePr>
        <p:xfrm>
          <a:off x="7370445" y="4301490"/>
          <a:ext cx="576580" cy="426720"/>
        </p:xfrm>
        <a:graphic>
          <a:graphicData uri="http://schemas.openxmlformats.org/presentationml/2006/ole">
            <mc:AlternateContent xmlns:mc="http://schemas.openxmlformats.org/markup-compatibility/2006">
              <mc:Choice xmlns:v="urn:schemas-microsoft-com:vml" Requires="v">
                <p:oleObj spid="_x0000_s9" name="" r:id="rId5" imgW="323215" imgH="210185" progId="Word.Document.12">
                  <p:embed/>
                </p:oleObj>
              </mc:Choice>
              <mc:Fallback>
                <p:oleObj name="" r:id="rId5" imgW="323215" imgH="210185" progId="Word.Document.12">
                  <p:embed/>
                  <p:pic>
                    <p:nvPicPr>
                      <p:cNvPr id="0" name="图片 8"/>
                      <p:cNvPicPr/>
                      <p:nvPr/>
                    </p:nvPicPr>
                    <p:blipFill>
                      <a:blip r:embed="rId4"/>
                      <a:stretch>
                        <a:fillRect/>
                      </a:stretch>
                    </p:blipFill>
                    <p:spPr>
                      <a:xfrm>
                        <a:off x="7370445" y="4301490"/>
                        <a:ext cx="576580" cy="426720"/>
                      </a:xfrm>
                      <a:prstGeom prst="rect">
                        <a:avLst/>
                      </a:prstGeom>
                    </p:spPr>
                  </p:pic>
                </p:oleObj>
              </mc:Fallback>
            </mc:AlternateContent>
          </a:graphicData>
        </a:graphic>
      </p:graphicFrame>
      <p:graphicFrame>
        <p:nvGraphicFramePr>
          <p:cNvPr id="10" name="对象 9"/>
          <p:cNvGraphicFramePr/>
          <p:nvPr/>
        </p:nvGraphicFramePr>
        <p:xfrm>
          <a:off x="2781935" y="4631690"/>
          <a:ext cx="786130" cy="427355"/>
        </p:xfrm>
        <a:graphic>
          <a:graphicData uri="http://schemas.openxmlformats.org/presentationml/2006/ole">
            <mc:AlternateContent xmlns:mc="http://schemas.openxmlformats.org/markup-compatibility/2006">
              <mc:Choice xmlns:v="urn:schemas-microsoft-com:vml" Requires="v">
                <p:oleObj spid="_x0000_s11" name="" r:id="rId6" imgW="323215" imgH="210185" progId="Word.Document.12">
                  <p:embed/>
                </p:oleObj>
              </mc:Choice>
              <mc:Fallback>
                <p:oleObj name="" r:id="rId6" imgW="323215" imgH="210185" progId="Word.Document.12">
                  <p:embed/>
                  <p:pic>
                    <p:nvPicPr>
                      <p:cNvPr id="0" name="图片 10"/>
                      <p:cNvPicPr/>
                      <p:nvPr/>
                    </p:nvPicPr>
                    <p:blipFill>
                      <a:blip r:embed="rId7"/>
                      <a:stretch>
                        <a:fillRect/>
                      </a:stretch>
                    </p:blipFill>
                    <p:spPr>
                      <a:xfrm>
                        <a:off x="2781935" y="4631690"/>
                        <a:ext cx="786130" cy="427355"/>
                      </a:xfrm>
                      <a:prstGeom prst="rect">
                        <a:avLst/>
                      </a:prstGeom>
                    </p:spPr>
                  </p:pic>
                </p:oleObj>
              </mc:Fallback>
            </mc:AlternateContent>
          </a:graphicData>
        </a:graphic>
      </p:graphicFrame>
      <p:graphicFrame>
        <p:nvGraphicFramePr>
          <p:cNvPr id="12" name="对象 11"/>
          <p:cNvGraphicFramePr/>
          <p:nvPr/>
        </p:nvGraphicFramePr>
        <p:xfrm>
          <a:off x="3775075" y="4631690"/>
          <a:ext cx="499745" cy="427355"/>
        </p:xfrm>
        <a:graphic>
          <a:graphicData uri="http://schemas.openxmlformats.org/presentationml/2006/ole">
            <mc:AlternateContent xmlns:mc="http://schemas.openxmlformats.org/markup-compatibility/2006">
              <mc:Choice xmlns:v="urn:schemas-microsoft-com:vml" Requires="v">
                <p:oleObj spid="_x0000_s13" name="" r:id="rId8" imgW="170815" imgH="247015" progId="Word.Document.12">
                  <p:embed/>
                </p:oleObj>
              </mc:Choice>
              <mc:Fallback>
                <p:oleObj name="" r:id="rId8" imgW="170815" imgH="247015" progId="Word.Document.12">
                  <p:embed/>
                  <p:pic>
                    <p:nvPicPr>
                      <p:cNvPr id="0" name="图片 12"/>
                      <p:cNvPicPr/>
                      <p:nvPr/>
                    </p:nvPicPr>
                    <p:blipFill>
                      <a:blip r:embed="rId9"/>
                      <a:stretch>
                        <a:fillRect/>
                      </a:stretch>
                    </p:blipFill>
                    <p:spPr>
                      <a:xfrm>
                        <a:off x="3775075" y="4631690"/>
                        <a:ext cx="499745" cy="427355"/>
                      </a:xfrm>
                      <a:prstGeom prst="rect">
                        <a:avLst/>
                      </a:prstGeom>
                    </p:spPr>
                  </p:pic>
                </p:oleObj>
              </mc:Fallback>
            </mc:AlternateContent>
          </a:graphicData>
        </a:graphic>
      </p:graphicFrame>
      <p:graphicFrame>
        <p:nvGraphicFramePr>
          <p:cNvPr id="14" name="对象 13"/>
          <p:cNvGraphicFramePr/>
          <p:nvPr/>
        </p:nvGraphicFramePr>
        <p:xfrm>
          <a:off x="4549140" y="4631690"/>
          <a:ext cx="375920" cy="427355"/>
        </p:xfrm>
        <a:graphic>
          <a:graphicData uri="http://schemas.openxmlformats.org/presentationml/2006/ole">
            <mc:AlternateContent xmlns:mc="http://schemas.openxmlformats.org/markup-compatibility/2006">
              <mc:Choice xmlns:v="urn:schemas-microsoft-com:vml" Requires="v">
                <p:oleObj spid="_x0000_s15" name="" r:id="rId10" imgW="170815" imgH="247015" progId="Word.Document.12">
                  <p:embed/>
                </p:oleObj>
              </mc:Choice>
              <mc:Fallback>
                <p:oleObj name="" r:id="rId10" imgW="170815" imgH="247015" progId="Word.Document.12">
                  <p:embed/>
                  <p:pic>
                    <p:nvPicPr>
                      <p:cNvPr id="0" name="图片 14"/>
                      <p:cNvPicPr/>
                      <p:nvPr/>
                    </p:nvPicPr>
                    <p:blipFill>
                      <a:blip r:embed="rId11"/>
                      <a:stretch>
                        <a:fillRect/>
                      </a:stretch>
                    </p:blipFill>
                    <p:spPr>
                      <a:xfrm>
                        <a:off x="4549140" y="4631690"/>
                        <a:ext cx="375920" cy="427355"/>
                      </a:xfrm>
                      <a:prstGeom prst="rect">
                        <a:avLst/>
                      </a:prstGeom>
                    </p:spPr>
                  </p:pic>
                </p:oleObj>
              </mc:Fallback>
            </mc:AlternateContent>
          </a:graphicData>
        </a:graphic>
      </p:graphicFrame>
      <p:graphicFrame>
        <p:nvGraphicFramePr>
          <p:cNvPr id="16" name="对象 15"/>
          <p:cNvGraphicFramePr/>
          <p:nvPr/>
        </p:nvGraphicFramePr>
        <p:xfrm>
          <a:off x="3686810" y="5059045"/>
          <a:ext cx="4260215" cy="593090"/>
        </p:xfrm>
        <a:graphic>
          <a:graphicData uri="http://schemas.openxmlformats.org/presentationml/2006/ole">
            <mc:AlternateContent xmlns:mc="http://schemas.openxmlformats.org/markup-compatibility/2006">
              <mc:Choice xmlns:v="urn:schemas-microsoft-com:vml" Requires="v">
                <p:oleObj spid="_x0000_s17" name="" r:id="rId12" imgW="2028825" imgH="247015" progId="Word.Document.12">
                  <p:embed/>
                </p:oleObj>
              </mc:Choice>
              <mc:Fallback>
                <p:oleObj name="" r:id="rId12" imgW="2028825" imgH="247015" progId="Word.Document.12">
                  <p:embed/>
                  <p:pic>
                    <p:nvPicPr>
                      <p:cNvPr id="0" name="图片 16"/>
                      <p:cNvPicPr/>
                      <p:nvPr/>
                    </p:nvPicPr>
                    <p:blipFill>
                      <a:blip r:embed="rId13"/>
                      <a:stretch>
                        <a:fillRect/>
                      </a:stretch>
                    </p:blipFill>
                    <p:spPr>
                      <a:xfrm>
                        <a:off x="3686810" y="5059045"/>
                        <a:ext cx="4260215" cy="59309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算法的数学推导</a:t>
            </a:r>
            <a:endParaRPr lang="zh-CN" altLang="en-US"/>
          </a:p>
        </p:txBody>
      </p:sp>
      <p:sp>
        <p:nvSpPr>
          <p:cNvPr id="3" name="内容占位符 2"/>
          <p:cNvSpPr>
            <a:spLocks noGrp="1"/>
          </p:cNvSpPr>
          <p:nvPr>
            <p:ph idx="1"/>
          </p:nvPr>
        </p:nvSpPr>
        <p:spPr/>
        <p:txBody>
          <a:bodyPr/>
          <a:p>
            <a:r>
              <a:rPr lang="en-US" altLang="zh-CN" dirty="0">
                <a:latin typeface="+mj-ea"/>
                <a:ea typeface="+mj-ea"/>
                <a:sym typeface="+mn-ea"/>
              </a:rPr>
              <a:t>Jensen</a:t>
            </a:r>
            <a:r>
              <a:rPr lang="zh-CN" altLang="en-US" dirty="0">
                <a:latin typeface="+mj-ea"/>
                <a:ea typeface="+mj-ea"/>
                <a:sym typeface="+mn-ea"/>
              </a:rPr>
              <a:t>不等式推导图</a:t>
            </a:r>
            <a:endParaRPr lang="en-US" altLang="zh-CN" dirty="0">
              <a:latin typeface="+mj-ea"/>
              <a:ea typeface="+mj-ea"/>
            </a:endParaRPr>
          </a:p>
          <a:p>
            <a:endParaRPr lang="zh-CN" altLang="en-US"/>
          </a:p>
        </p:txBody>
      </p:sp>
      <p:pic>
        <p:nvPicPr>
          <p:cNvPr id="4" name="图片 3"/>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2499360" y="2506980"/>
            <a:ext cx="5646420" cy="3530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算法的数学推导</a:t>
            </a:r>
            <a:endParaRPr lang="zh-CN" altLang="en-US"/>
          </a:p>
        </p:txBody>
      </p:sp>
      <p:sp>
        <p:nvSpPr>
          <p:cNvPr id="3" name="内容占位符 2"/>
          <p:cNvSpPr>
            <a:spLocks noGrp="1"/>
          </p:cNvSpPr>
          <p:nvPr>
            <p:ph idx="1"/>
          </p:nvPr>
        </p:nvSpPr>
        <p:spPr/>
        <p:txBody>
          <a:bodyPr/>
          <a:p>
            <a:r>
              <a:rPr lang="zh-CN" altLang="en-US" dirty="0">
                <a:latin typeface="+mj-ea"/>
                <a:ea typeface="+mj-ea"/>
                <a:sym typeface="+mn-ea"/>
              </a:rPr>
              <a:t>在含有隐变量的模型中，给定观测数据</a:t>
            </a:r>
            <a:r>
              <a:rPr lang="en-US" altLang="zh-CN" dirty="0">
                <a:latin typeface="HGBX_CNKI" panose="02000500000000000000" pitchFamily="2" charset="-122"/>
                <a:ea typeface="HGBX_CNKI" panose="02000500000000000000" pitchFamily="2" charset="-122"/>
                <a:sym typeface="+mn-ea"/>
              </a:rPr>
              <a:t>x</a:t>
            </a:r>
            <a:r>
              <a:rPr lang="zh-CN" altLang="en-US" dirty="0">
                <a:latin typeface="HGBX_CNKI" panose="02000500000000000000" pitchFamily="2" charset="-122"/>
                <a:ea typeface="HGBX_CNKI" panose="02000500000000000000" pitchFamily="2" charset="-122"/>
                <a:sym typeface="+mn-ea"/>
              </a:rPr>
              <a:t> </a:t>
            </a:r>
            <a:r>
              <a:rPr lang="zh-CN" altLang="en-US" dirty="0">
                <a:latin typeface="+mj-ea"/>
                <a:ea typeface="+mj-ea"/>
                <a:sym typeface="+mn-ea"/>
              </a:rPr>
              <a:t>，设其对应的隐变量为</a:t>
            </a:r>
            <a:r>
              <a:rPr lang="en-US" altLang="zh-CN" dirty="0">
                <a:latin typeface="HGBX_CNKI" panose="02000500000000000000" pitchFamily="2" charset="-122"/>
                <a:ea typeface="HGBX_CNKI" panose="02000500000000000000" pitchFamily="2" charset="-122"/>
                <a:sym typeface="+mn-ea"/>
              </a:rPr>
              <a:t>z</a:t>
            </a:r>
            <a:r>
              <a:rPr lang="zh-CN" altLang="en-US" dirty="0">
                <a:latin typeface="+mj-ea"/>
                <a:ea typeface="+mj-ea"/>
                <a:sym typeface="+mn-ea"/>
              </a:rPr>
              <a:t> ，称      为完全数据。产生观测数据的模型记为</a:t>
            </a:r>
            <a:endParaRPr lang="zh-CN" altLang="en-US" dirty="0">
              <a:latin typeface="+mj-ea"/>
              <a:ea typeface="+mj-ea"/>
              <a:sym typeface="+mn-ea"/>
            </a:endParaRPr>
          </a:p>
          <a:p>
            <a:endParaRPr lang="zh-CN" altLang="en-US"/>
          </a:p>
          <a:p>
            <a:endParaRPr lang="zh-CN" altLang="en-US" dirty="0">
              <a:latin typeface="+mj-ea"/>
              <a:ea typeface="+mj-ea"/>
              <a:sym typeface="+mn-ea"/>
            </a:endParaRPr>
          </a:p>
          <a:p>
            <a:r>
              <a:rPr lang="zh-CN" altLang="en-US" dirty="0">
                <a:latin typeface="+mj-ea"/>
                <a:ea typeface="+mj-ea"/>
                <a:sym typeface="+mn-ea"/>
              </a:rPr>
              <a:t>其中  为参数，        为完全数据的联合概率分布。</a:t>
            </a:r>
            <a:endParaRPr lang="en-US" altLang="zh-CN" dirty="0">
              <a:latin typeface="+mj-ea"/>
              <a:ea typeface="+mj-ea"/>
            </a:endParaRPr>
          </a:p>
          <a:p>
            <a:endParaRPr lang="zh-CN" altLang="en-US"/>
          </a:p>
        </p:txBody>
      </p:sp>
      <p:graphicFrame>
        <p:nvGraphicFramePr>
          <p:cNvPr id="4" name="对象 3"/>
          <p:cNvGraphicFramePr/>
          <p:nvPr/>
        </p:nvGraphicFramePr>
        <p:xfrm>
          <a:off x="2237105" y="2244725"/>
          <a:ext cx="1087755" cy="448945"/>
        </p:xfrm>
        <a:graphic>
          <a:graphicData uri="http://schemas.openxmlformats.org/presentationml/2006/ole">
            <mc:AlternateContent xmlns:mc="http://schemas.openxmlformats.org/markup-compatibility/2006">
              <mc:Choice xmlns:v="urn:schemas-microsoft-com:vml" Requires="v">
                <p:oleObj spid="_x0000_s5" name="" r:id="rId1" imgW="351790" imgH="219710" progId="Word.Document.12">
                  <p:embed/>
                </p:oleObj>
              </mc:Choice>
              <mc:Fallback>
                <p:oleObj name="" r:id="rId1" imgW="351790" imgH="219710" progId="Word.Document.12">
                  <p:embed/>
                  <p:pic>
                    <p:nvPicPr>
                      <p:cNvPr id="0" name="图片 4"/>
                      <p:cNvPicPr/>
                      <p:nvPr/>
                    </p:nvPicPr>
                    <p:blipFill>
                      <a:blip r:embed="rId2"/>
                      <a:stretch>
                        <a:fillRect/>
                      </a:stretch>
                    </p:blipFill>
                    <p:spPr>
                      <a:xfrm>
                        <a:off x="2237105" y="2244725"/>
                        <a:ext cx="1087755" cy="448945"/>
                      </a:xfrm>
                      <a:prstGeom prst="rect">
                        <a:avLst/>
                      </a:prstGeom>
                    </p:spPr>
                  </p:pic>
                </p:oleObj>
              </mc:Fallback>
            </mc:AlternateContent>
          </a:graphicData>
        </a:graphic>
      </p:graphicFrame>
      <p:graphicFrame>
        <p:nvGraphicFramePr>
          <p:cNvPr id="6" name="对象 5"/>
          <p:cNvGraphicFramePr/>
          <p:nvPr/>
        </p:nvGraphicFramePr>
        <p:xfrm>
          <a:off x="9308465" y="2244725"/>
          <a:ext cx="1035685" cy="448945"/>
        </p:xfrm>
        <a:graphic>
          <a:graphicData uri="http://schemas.openxmlformats.org/presentationml/2006/ole">
            <mc:AlternateContent xmlns:mc="http://schemas.openxmlformats.org/markup-compatibility/2006">
              <mc:Choice xmlns:v="urn:schemas-microsoft-com:vml" Requires="v">
                <p:oleObj spid="_x0000_s7" name="" r:id="rId3" imgW="457200" imgH="210185" progId="Word.Document.12">
                  <p:embed/>
                </p:oleObj>
              </mc:Choice>
              <mc:Fallback>
                <p:oleObj name="" r:id="rId3" imgW="457200" imgH="210185" progId="Word.Document.12">
                  <p:embed/>
                  <p:pic>
                    <p:nvPicPr>
                      <p:cNvPr id="0" name="图片 6"/>
                      <p:cNvPicPr/>
                      <p:nvPr/>
                    </p:nvPicPr>
                    <p:blipFill>
                      <a:blip r:embed="rId4"/>
                      <a:stretch>
                        <a:fillRect/>
                      </a:stretch>
                    </p:blipFill>
                    <p:spPr>
                      <a:xfrm>
                        <a:off x="9308465" y="2244725"/>
                        <a:ext cx="1035685" cy="448945"/>
                      </a:xfrm>
                      <a:prstGeom prst="rect">
                        <a:avLst/>
                      </a:prstGeom>
                    </p:spPr>
                  </p:pic>
                </p:oleObj>
              </mc:Fallback>
            </mc:AlternateContent>
          </a:graphicData>
        </a:graphic>
      </p:graphicFrame>
      <p:graphicFrame>
        <p:nvGraphicFramePr>
          <p:cNvPr id="8" name="对象 7"/>
          <p:cNvGraphicFramePr/>
          <p:nvPr/>
        </p:nvGraphicFramePr>
        <p:xfrm>
          <a:off x="4094480" y="2867660"/>
          <a:ext cx="3097530" cy="709930"/>
        </p:xfrm>
        <a:graphic>
          <a:graphicData uri="http://schemas.openxmlformats.org/presentationml/2006/ole">
            <mc:AlternateContent xmlns:mc="http://schemas.openxmlformats.org/markup-compatibility/2006">
              <mc:Choice xmlns:v="urn:schemas-microsoft-com:vml" Requires="v">
                <p:oleObj spid="_x0000_s9" name="" r:id="rId5" imgW="1371600" imgH="323215" progId="Word.Document.12">
                  <p:embed/>
                </p:oleObj>
              </mc:Choice>
              <mc:Fallback>
                <p:oleObj name="" r:id="rId5" imgW="1371600" imgH="323215" progId="Word.Document.12">
                  <p:embed/>
                  <p:pic>
                    <p:nvPicPr>
                      <p:cNvPr id="0" name="图片 8"/>
                      <p:cNvPicPr/>
                      <p:nvPr/>
                    </p:nvPicPr>
                    <p:blipFill>
                      <a:blip r:embed="rId6"/>
                      <a:stretch>
                        <a:fillRect/>
                      </a:stretch>
                    </p:blipFill>
                    <p:spPr>
                      <a:xfrm>
                        <a:off x="4094480" y="2867660"/>
                        <a:ext cx="3097530" cy="709930"/>
                      </a:xfrm>
                      <a:prstGeom prst="rect">
                        <a:avLst/>
                      </a:prstGeom>
                    </p:spPr>
                  </p:pic>
                </p:oleObj>
              </mc:Fallback>
            </mc:AlternateContent>
          </a:graphicData>
        </a:graphic>
      </p:graphicFrame>
      <p:graphicFrame>
        <p:nvGraphicFramePr>
          <p:cNvPr id="10" name="对象 9"/>
          <p:cNvGraphicFramePr/>
          <p:nvPr/>
        </p:nvGraphicFramePr>
        <p:xfrm>
          <a:off x="1881505" y="3736975"/>
          <a:ext cx="447675" cy="358140"/>
        </p:xfrm>
        <a:graphic>
          <a:graphicData uri="http://schemas.openxmlformats.org/presentationml/2006/ole">
            <mc:AlternateContent xmlns:mc="http://schemas.openxmlformats.org/markup-compatibility/2006">
              <mc:Choice xmlns:v="urn:schemas-microsoft-com:vml" Requires="v">
                <p:oleObj spid="_x0000_s11" name="" r:id="rId7" imgW="123190" imgH="190500" progId="Word.Document.12">
                  <p:embed/>
                </p:oleObj>
              </mc:Choice>
              <mc:Fallback>
                <p:oleObj name="" r:id="rId7" imgW="123190" imgH="190500" progId="Word.Document.12">
                  <p:embed/>
                  <p:pic>
                    <p:nvPicPr>
                      <p:cNvPr id="0" name="图片 10"/>
                      <p:cNvPicPr/>
                      <p:nvPr/>
                    </p:nvPicPr>
                    <p:blipFill>
                      <a:blip r:embed="rId8"/>
                      <a:stretch>
                        <a:fillRect/>
                      </a:stretch>
                    </p:blipFill>
                    <p:spPr>
                      <a:xfrm>
                        <a:off x="1881505" y="3736975"/>
                        <a:ext cx="447675" cy="358140"/>
                      </a:xfrm>
                      <a:prstGeom prst="rect">
                        <a:avLst/>
                      </a:prstGeom>
                    </p:spPr>
                  </p:pic>
                </p:oleObj>
              </mc:Fallback>
            </mc:AlternateContent>
          </a:graphicData>
        </a:graphic>
      </p:graphicFrame>
      <p:graphicFrame>
        <p:nvGraphicFramePr>
          <p:cNvPr id="12" name="对象 11"/>
          <p:cNvGraphicFramePr/>
          <p:nvPr/>
        </p:nvGraphicFramePr>
        <p:xfrm>
          <a:off x="3443605" y="3736975"/>
          <a:ext cx="1597025" cy="444500"/>
        </p:xfrm>
        <a:graphic>
          <a:graphicData uri="http://schemas.openxmlformats.org/presentationml/2006/ole">
            <mc:AlternateContent xmlns:mc="http://schemas.openxmlformats.org/markup-compatibility/2006">
              <mc:Choice xmlns:v="urn:schemas-microsoft-com:vml" Requires="v">
                <p:oleObj spid="_x0000_s13" name="" r:id="rId9" imgW="619125" imgH="210185" progId="Word.Document.12">
                  <p:embed/>
                </p:oleObj>
              </mc:Choice>
              <mc:Fallback>
                <p:oleObj name="" r:id="rId9" imgW="619125" imgH="210185" progId="Word.Document.12">
                  <p:embed/>
                  <p:pic>
                    <p:nvPicPr>
                      <p:cNvPr id="0" name="图片 12"/>
                      <p:cNvPicPr/>
                      <p:nvPr/>
                    </p:nvPicPr>
                    <p:blipFill>
                      <a:blip r:embed="rId10"/>
                      <a:stretch>
                        <a:fillRect/>
                      </a:stretch>
                    </p:blipFill>
                    <p:spPr>
                      <a:xfrm>
                        <a:off x="3443605" y="3736975"/>
                        <a:ext cx="1597025" cy="44450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算法的数学推导</a:t>
            </a:r>
            <a:endParaRPr lang="zh-CN" altLang="en-US"/>
          </a:p>
        </p:txBody>
      </p:sp>
      <p:sp>
        <p:nvSpPr>
          <p:cNvPr id="3" name="内容占位符 2"/>
          <p:cNvSpPr>
            <a:spLocks noGrp="1"/>
          </p:cNvSpPr>
          <p:nvPr>
            <p:ph idx="1"/>
          </p:nvPr>
        </p:nvSpPr>
        <p:spPr>
          <a:xfrm>
            <a:off x="838200" y="1825625"/>
            <a:ext cx="10515600" cy="4351338"/>
          </a:xfrm>
        </p:spPr>
        <p:txBody>
          <a:bodyPr/>
          <a:p>
            <a:r>
              <a:rPr lang="zh-CN" altLang="en-US" dirty="0">
                <a:latin typeface="+mj-ea"/>
                <a:ea typeface="+mj-ea"/>
                <a:sym typeface="+mn-ea"/>
              </a:rPr>
              <a:t>假设经过 </a:t>
            </a:r>
            <a:r>
              <a:rPr lang="en-US" altLang="zh-CN" dirty="0">
                <a:latin typeface="HGBX_CNKI" panose="02000500000000000000" pitchFamily="2" charset="-122"/>
                <a:ea typeface="HGBX_CNKI" panose="02000500000000000000" pitchFamily="2" charset="-122"/>
                <a:sym typeface="+mn-ea"/>
              </a:rPr>
              <a:t>t</a:t>
            </a:r>
            <a:r>
              <a:rPr lang="zh-CN" altLang="en-US" dirty="0">
                <a:latin typeface="+mj-ea"/>
                <a:ea typeface="+mj-ea"/>
                <a:sym typeface="+mn-ea"/>
              </a:rPr>
              <a:t>轮迭代后，模型参数的估计值为  。此时，根据参数    可以得到当前时刻隐变量的分布</a:t>
            </a:r>
            <a:endParaRPr lang="en-US" altLang="zh-CN" dirty="0">
              <a:latin typeface="+mj-ea"/>
              <a:ea typeface="+mj-ea"/>
            </a:endParaRPr>
          </a:p>
          <a:p>
            <a:endParaRPr lang="zh-CN" altLang="en-US"/>
          </a:p>
          <a:p>
            <a:endParaRPr lang="zh-CN" altLang="en-US"/>
          </a:p>
          <a:p>
            <a:endParaRPr lang="zh-CN" altLang="en-US"/>
          </a:p>
        </p:txBody>
      </p:sp>
      <p:graphicFrame>
        <p:nvGraphicFramePr>
          <p:cNvPr id="4" name="对象 3"/>
          <p:cNvGraphicFramePr/>
          <p:nvPr/>
        </p:nvGraphicFramePr>
        <p:xfrm>
          <a:off x="7917815" y="1825625"/>
          <a:ext cx="410845" cy="408940"/>
        </p:xfrm>
        <a:graphic>
          <a:graphicData uri="http://schemas.openxmlformats.org/presentationml/2006/ole">
            <mc:AlternateContent xmlns:mc="http://schemas.openxmlformats.org/markup-compatibility/2006">
              <mc:Choice xmlns:v="urn:schemas-microsoft-com:vml" Requires="v">
                <p:oleObj spid="_x0000_s5" name="" r:id="rId1" imgW="170815" imgH="247015" progId="Word.Document.12">
                  <p:embed/>
                </p:oleObj>
              </mc:Choice>
              <mc:Fallback>
                <p:oleObj name="" r:id="rId1" imgW="170815" imgH="247015" progId="Word.Document.12">
                  <p:embed/>
                  <p:pic>
                    <p:nvPicPr>
                      <p:cNvPr id="0" name="图片 4"/>
                      <p:cNvPicPr/>
                      <p:nvPr/>
                    </p:nvPicPr>
                    <p:blipFill>
                      <a:blip r:embed="rId2"/>
                      <a:stretch>
                        <a:fillRect/>
                      </a:stretch>
                    </p:blipFill>
                    <p:spPr>
                      <a:xfrm>
                        <a:off x="7917815" y="1825625"/>
                        <a:ext cx="410845" cy="408940"/>
                      </a:xfrm>
                      <a:prstGeom prst="rect">
                        <a:avLst/>
                      </a:prstGeom>
                    </p:spPr>
                  </p:pic>
                </p:oleObj>
              </mc:Fallback>
            </mc:AlternateContent>
          </a:graphicData>
        </a:graphic>
      </p:graphicFrame>
      <p:graphicFrame>
        <p:nvGraphicFramePr>
          <p:cNvPr id="6" name="对象 5"/>
          <p:cNvGraphicFramePr/>
          <p:nvPr/>
        </p:nvGraphicFramePr>
        <p:xfrm>
          <a:off x="11122660" y="1825625"/>
          <a:ext cx="363855" cy="408940"/>
        </p:xfrm>
        <a:graphic>
          <a:graphicData uri="http://schemas.openxmlformats.org/presentationml/2006/ole">
            <mc:AlternateContent xmlns:mc="http://schemas.openxmlformats.org/markup-compatibility/2006">
              <mc:Choice xmlns:v="urn:schemas-microsoft-com:vml" Requires="v">
                <p:oleObj spid="_x0000_s7" name="" r:id="rId3" imgW="170815" imgH="247015" progId="Word.Document.12">
                  <p:embed/>
                </p:oleObj>
              </mc:Choice>
              <mc:Fallback>
                <p:oleObj name="" r:id="rId3" imgW="170815" imgH="247015" progId="Word.Document.12">
                  <p:embed/>
                  <p:pic>
                    <p:nvPicPr>
                      <p:cNvPr id="0" name="图片 6"/>
                      <p:cNvPicPr/>
                      <p:nvPr/>
                    </p:nvPicPr>
                    <p:blipFill>
                      <a:blip r:embed="rId2"/>
                      <a:stretch>
                        <a:fillRect/>
                      </a:stretch>
                    </p:blipFill>
                    <p:spPr>
                      <a:xfrm>
                        <a:off x="11122660" y="1825625"/>
                        <a:ext cx="363855" cy="408940"/>
                      </a:xfrm>
                      <a:prstGeom prst="rect">
                        <a:avLst/>
                      </a:prstGeom>
                    </p:spPr>
                  </p:pic>
                </p:oleObj>
              </mc:Fallback>
            </mc:AlternateContent>
          </a:graphicData>
        </a:graphic>
      </p:graphicFrame>
      <p:graphicFrame>
        <p:nvGraphicFramePr>
          <p:cNvPr id="8" name="对象 7"/>
          <p:cNvGraphicFramePr/>
          <p:nvPr/>
        </p:nvGraphicFramePr>
        <p:xfrm>
          <a:off x="3302000" y="2860675"/>
          <a:ext cx="4689475" cy="1137285"/>
        </p:xfrm>
        <a:graphic>
          <a:graphicData uri="http://schemas.openxmlformats.org/presentationml/2006/ole">
            <mc:AlternateContent xmlns:mc="http://schemas.openxmlformats.org/markup-compatibility/2006">
              <mc:Choice xmlns:v="urn:schemas-microsoft-com:vml" Requires="v">
                <p:oleObj spid="_x0000_s9" name="" r:id="rId4" imgW="2809875" imgH="533400" progId="Word.Document.12">
                  <p:embed/>
                </p:oleObj>
              </mc:Choice>
              <mc:Fallback>
                <p:oleObj name="" r:id="rId4" imgW="2809875" imgH="533400" progId="Word.Document.12">
                  <p:embed/>
                  <p:pic>
                    <p:nvPicPr>
                      <p:cNvPr id="0" name="图片 8"/>
                      <p:cNvPicPr/>
                      <p:nvPr/>
                    </p:nvPicPr>
                    <p:blipFill>
                      <a:blip r:embed="rId5"/>
                      <a:stretch>
                        <a:fillRect/>
                      </a:stretch>
                    </p:blipFill>
                    <p:spPr>
                      <a:xfrm>
                        <a:off x="3302000" y="2860675"/>
                        <a:ext cx="4689475" cy="113728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算法的数学推导</a:t>
            </a:r>
            <a:endParaRPr lang="zh-CN" altLang="en-US"/>
          </a:p>
        </p:txBody>
      </p:sp>
      <p:sp>
        <p:nvSpPr>
          <p:cNvPr id="3" name="内容占位符 2"/>
          <p:cNvSpPr>
            <a:spLocks noGrp="1"/>
          </p:cNvSpPr>
          <p:nvPr>
            <p:ph idx="1"/>
          </p:nvPr>
        </p:nvSpPr>
        <p:spPr/>
        <p:txBody>
          <a:bodyPr/>
          <a:p>
            <a:r>
              <a:rPr lang="zh-CN" altLang="en-US" dirty="0">
                <a:latin typeface="+mj-ea"/>
                <a:ea typeface="+mj-ea"/>
                <a:sym typeface="+mn-ea"/>
              </a:rPr>
              <a:t>根据极大似然估计原理，模型      的对数似然函数为</a:t>
            </a:r>
            <a:endParaRPr lang="en-US" altLang="zh-CN" dirty="0">
              <a:latin typeface="+mj-ea"/>
              <a:ea typeface="+mj-ea"/>
            </a:endParaRPr>
          </a:p>
          <a:p>
            <a:endParaRPr lang="zh-CN" altLang="en-US"/>
          </a:p>
        </p:txBody>
      </p:sp>
      <p:graphicFrame>
        <p:nvGraphicFramePr>
          <p:cNvPr id="4" name="对象 3"/>
          <p:cNvGraphicFramePr/>
          <p:nvPr/>
        </p:nvGraphicFramePr>
        <p:xfrm>
          <a:off x="5855335" y="1825625"/>
          <a:ext cx="963295" cy="476250"/>
        </p:xfrm>
        <a:graphic>
          <a:graphicData uri="http://schemas.openxmlformats.org/presentationml/2006/ole">
            <mc:AlternateContent xmlns:mc="http://schemas.openxmlformats.org/markup-compatibility/2006">
              <mc:Choice xmlns:v="urn:schemas-microsoft-com:vml" Requires="v">
                <p:oleObj spid="_x0000_s5" name="" r:id="rId1" imgW="457200" imgH="210185" progId="Word.Document.12">
                  <p:embed/>
                </p:oleObj>
              </mc:Choice>
              <mc:Fallback>
                <p:oleObj name="" r:id="rId1" imgW="457200" imgH="210185" progId="Word.Document.12">
                  <p:embed/>
                  <p:pic>
                    <p:nvPicPr>
                      <p:cNvPr id="0" name="图片 4"/>
                      <p:cNvPicPr/>
                      <p:nvPr/>
                    </p:nvPicPr>
                    <p:blipFill>
                      <a:blip r:embed="rId2"/>
                      <a:stretch>
                        <a:fillRect/>
                      </a:stretch>
                    </p:blipFill>
                    <p:spPr>
                      <a:xfrm>
                        <a:off x="5855335" y="1825625"/>
                        <a:ext cx="963295" cy="476250"/>
                      </a:xfrm>
                      <a:prstGeom prst="rect">
                        <a:avLst/>
                      </a:prstGeom>
                    </p:spPr>
                  </p:pic>
                </p:oleObj>
              </mc:Fallback>
            </mc:AlternateContent>
          </a:graphicData>
        </a:graphic>
      </p:graphicFrame>
      <p:graphicFrame>
        <p:nvGraphicFramePr>
          <p:cNvPr id="6" name="对象 5"/>
          <p:cNvGraphicFramePr/>
          <p:nvPr/>
        </p:nvGraphicFramePr>
        <p:xfrm>
          <a:off x="4103370" y="2827020"/>
          <a:ext cx="3296285" cy="2035810"/>
        </p:xfrm>
        <a:graphic>
          <a:graphicData uri="http://schemas.openxmlformats.org/presentationml/2006/ole">
            <mc:AlternateContent xmlns:mc="http://schemas.openxmlformats.org/markup-compatibility/2006">
              <mc:Choice xmlns:v="urn:schemas-microsoft-com:vml" Requires="v">
                <p:oleObj spid="_x0000_s7" name="" r:id="rId3" imgW="1714500" imgH="1009015" progId="Word.Document.12">
                  <p:embed/>
                </p:oleObj>
              </mc:Choice>
              <mc:Fallback>
                <p:oleObj name="" r:id="rId3" imgW="1714500" imgH="1009015" progId="Word.Document.12">
                  <p:embed/>
                  <p:pic>
                    <p:nvPicPr>
                      <p:cNvPr id="0" name="图片 6"/>
                      <p:cNvPicPr/>
                      <p:nvPr/>
                    </p:nvPicPr>
                    <p:blipFill>
                      <a:blip r:embed="rId4"/>
                      <a:stretch>
                        <a:fillRect/>
                      </a:stretch>
                    </p:blipFill>
                    <p:spPr>
                      <a:xfrm>
                        <a:off x="4103370" y="2827020"/>
                        <a:ext cx="3296285" cy="2035810"/>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EM</a:t>
            </a:r>
            <a:r>
              <a:rPr lang="zh-CN" altLang="en-US" dirty="0">
                <a:sym typeface="+mn-ea"/>
              </a:rPr>
              <a:t>算法的数学推导</a:t>
            </a:r>
            <a:endParaRPr lang="zh-CN" altLang="en-US"/>
          </a:p>
        </p:txBody>
      </p:sp>
      <p:sp>
        <p:nvSpPr>
          <p:cNvPr id="3" name="内容占位符 2"/>
          <p:cNvSpPr>
            <a:spLocks noGrp="1"/>
          </p:cNvSpPr>
          <p:nvPr>
            <p:ph idx="1"/>
          </p:nvPr>
        </p:nvSpPr>
        <p:spPr>
          <a:xfrm>
            <a:off x="838200" y="1825625"/>
            <a:ext cx="10515600" cy="4351338"/>
          </a:xfrm>
        </p:spPr>
        <p:txBody>
          <a:bodyPr/>
          <a:p>
            <a:r>
              <a:rPr lang="zh-CN" altLang="en-US"/>
              <a:t>将          看作随机变量  的函数，则有</a:t>
            </a:r>
            <a:endParaRPr lang="zh-CN" altLang="en-US"/>
          </a:p>
          <a:p>
            <a:endParaRPr lang="zh-CN" altLang="en-US"/>
          </a:p>
          <a:p>
            <a:r>
              <a:rPr lang="zh-CN" altLang="en-US"/>
              <a:t>由Jensen不等式有</a:t>
            </a:r>
            <a:endParaRPr lang="zh-CN" altLang="en-US"/>
          </a:p>
          <a:p>
            <a:endParaRPr lang="zh-CN" altLang="en-US"/>
          </a:p>
          <a:p>
            <a:endParaRPr lang="zh-CN" altLang="en-US"/>
          </a:p>
          <a:p>
            <a:endParaRPr lang="zh-CN" altLang="en-US"/>
          </a:p>
          <a:p>
            <a:endParaRPr lang="zh-CN" altLang="en-US"/>
          </a:p>
        </p:txBody>
      </p:sp>
      <p:graphicFrame>
        <p:nvGraphicFramePr>
          <p:cNvPr id="4" name="对象 3"/>
          <p:cNvGraphicFramePr/>
          <p:nvPr/>
        </p:nvGraphicFramePr>
        <p:xfrm>
          <a:off x="1520190" y="1825625"/>
          <a:ext cx="1630045" cy="424815"/>
        </p:xfrm>
        <a:graphic>
          <a:graphicData uri="http://schemas.openxmlformats.org/presentationml/2006/ole">
            <mc:AlternateContent xmlns:mc="http://schemas.openxmlformats.org/markup-compatibility/2006">
              <mc:Choice xmlns:v="urn:schemas-microsoft-com:vml" Requires="v">
                <p:oleObj spid="_x0000_s5" name="" r:id="rId1" imgW="990600" imgH="200025" progId="Word.Document.12">
                  <p:embed/>
                </p:oleObj>
              </mc:Choice>
              <mc:Fallback>
                <p:oleObj name="" r:id="rId1" imgW="990600" imgH="200025" progId="Word.Document.12">
                  <p:embed/>
                  <p:pic>
                    <p:nvPicPr>
                      <p:cNvPr id="0" name="图片 4"/>
                      <p:cNvPicPr/>
                      <p:nvPr/>
                    </p:nvPicPr>
                    <p:blipFill>
                      <a:blip r:embed="rId2"/>
                      <a:stretch>
                        <a:fillRect/>
                      </a:stretch>
                    </p:blipFill>
                    <p:spPr>
                      <a:xfrm>
                        <a:off x="1520190" y="1825625"/>
                        <a:ext cx="1630045" cy="424815"/>
                      </a:xfrm>
                      <a:prstGeom prst="rect">
                        <a:avLst/>
                      </a:prstGeom>
                    </p:spPr>
                  </p:pic>
                </p:oleObj>
              </mc:Fallback>
            </mc:AlternateContent>
          </a:graphicData>
        </a:graphic>
      </p:graphicFrame>
      <p:graphicFrame>
        <p:nvGraphicFramePr>
          <p:cNvPr id="6" name="对象 5"/>
          <p:cNvGraphicFramePr/>
          <p:nvPr/>
        </p:nvGraphicFramePr>
        <p:xfrm>
          <a:off x="5454650" y="1934845"/>
          <a:ext cx="219710" cy="315595"/>
        </p:xfrm>
        <a:graphic>
          <a:graphicData uri="http://schemas.openxmlformats.org/presentationml/2006/ole">
            <mc:AlternateContent xmlns:mc="http://schemas.openxmlformats.org/markup-compatibility/2006">
              <mc:Choice xmlns:v="urn:schemas-microsoft-com:vml" Requires="v">
                <p:oleObj spid="_x0000_s7" name="" r:id="rId3" imgW="123190" imgH="123190" progId="Word.Document.12">
                  <p:embed/>
                </p:oleObj>
              </mc:Choice>
              <mc:Fallback>
                <p:oleObj name="" r:id="rId3" imgW="123190" imgH="123190" progId="Word.Document.12">
                  <p:embed/>
                  <p:pic>
                    <p:nvPicPr>
                      <p:cNvPr id="0" name="图片 6"/>
                      <p:cNvPicPr/>
                      <p:nvPr/>
                    </p:nvPicPr>
                    <p:blipFill>
                      <a:blip r:embed="rId4"/>
                      <a:stretch>
                        <a:fillRect/>
                      </a:stretch>
                    </p:blipFill>
                    <p:spPr>
                      <a:xfrm>
                        <a:off x="5454650" y="1934845"/>
                        <a:ext cx="219710" cy="315595"/>
                      </a:xfrm>
                      <a:prstGeom prst="rect">
                        <a:avLst/>
                      </a:prstGeom>
                    </p:spPr>
                  </p:pic>
                </p:oleObj>
              </mc:Fallback>
            </mc:AlternateContent>
          </a:graphicData>
        </a:graphic>
      </p:graphicFrame>
      <p:graphicFrame>
        <p:nvGraphicFramePr>
          <p:cNvPr id="8" name="对象 7"/>
          <p:cNvGraphicFramePr/>
          <p:nvPr/>
        </p:nvGraphicFramePr>
        <p:xfrm>
          <a:off x="3591560" y="2250440"/>
          <a:ext cx="3305810" cy="808355"/>
        </p:xfrm>
        <a:graphic>
          <a:graphicData uri="http://schemas.openxmlformats.org/presentationml/2006/ole">
            <mc:AlternateContent xmlns:mc="http://schemas.openxmlformats.org/markup-compatibility/2006">
              <mc:Choice xmlns:v="urn:schemas-microsoft-com:vml" Requires="v">
                <p:oleObj spid="_x0000_s9" name="" r:id="rId5" imgW="1676400" imgH="457200" progId="Word.Document.12">
                  <p:embed/>
                </p:oleObj>
              </mc:Choice>
              <mc:Fallback>
                <p:oleObj name="" r:id="rId5" imgW="1676400" imgH="457200" progId="Word.Document.12">
                  <p:embed/>
                  <p:pic>
                    <p:nvPicPr>
                      <p:cNvPr id="0" name="图片 8"/>
                      <p:cNvPicPr/>
                      <p:nvPr/>
                    </p:nvPicPr>
                    <p:blipFill>
                      <a:blip r:embed="rId6"/>
                      <a:stretch>
                        <a:fillRect/>
                      </a:stretch>
                    </p:blipFill>
                    <p:spPr>
                      <a:xfrm>
                        <a:off x="3591560" y="2250440"/>
                        <a:ext cx="3305810" cy="808355"/>
                      </a:xfrm>
                      <a:prstGeom prst="rect">
                        <a:avLst/>
                      </a:prstGeom>
                    </p:spPr>
                  </p:pic>
                </p:oleObj>
              </mc:Fallback>
            </mc:AlternateContent>
          </a:graphicData>
        </a:graphic>
      </p:graphicFrame>
      <p:graphicFrame>
        <p:nvGraphicFramePr>
          <p:cNvPr id="10" name="对象 9"/>
          <p:cNvGraphicFramePr/>
          <p:nvPr/>
        </p:nvGraphicFramePr>
        <p:xfrm>
          <a:off x="3149600" y="3586480"/>
          <a:ext cx="4214495" cy="1582420"/>
        </p:xfrm>
        <a:graphic>
          <a:graphicData uri="http://schemas.openxmlformats.org/presentationml/2006/ole">
            <mc:AlternateContent xmlns:mc="http://schemas.openxmlformats.org/markup-compatibility/2006">
              <mc:Choice xmlns:v="urn:schemas-microsoft-com:vml" Requires="v">
                <p:oleObj spid="_x0000_s11" name="" r:id="rId7" imgW="2743200" imgH="1209675" progId="Word.Document.12">
                  <p:embed/>
                </p:oleObj>
              </mc:Choice>
              <mc:Fallback>
                <p:oleObj name="" r:id="rId7" imgW="2743200" imgH="1209675" progId="Word.Document.12">
                  <p:embed/>
                  <p:pic>
                    <p:nvPicPr>
                      <p:cNvPr id="0" name="图片 10"/>
                      <p:cNvPicPr/>
                      <p:nvPr/>
                    </p:nvPicPr>
                    <p:blipFill>
                      <a:blip r:embed="rId8"/>
                      <a:stretch>
                        <a:fillRect/>
                      </a:stretch>
                    </p:blipFill>
                    <p:spPr>
                      <a:xfrm>
                        <a:off x="3149600" y="3586480"/>
                        <a:ext cx="4214495" cy="1582420"/>
                      </a:xfrm>
                      <a:prstGeom prst="rect">
                        <a:avLst/>
                      </a:prstGeom>
                    </p:spPr>
                  </p:pic>
                </p:oleObj>
              </mc:Fallback>
            </mc:AlternateContent>
          </a:graphicData>
        </a:graphic>
      </p:graphicFrame>
    </p:spTree>
  </p:cSld>
  <p:clrMapOvr>
    <a:masterClrMapping/>
  </p:clrMapOvr>
</p:sld>
</file>

<file path=ppt/tags/tag1.xml><?xml version="1.0" encoding="utf-8"?>
<p:tagLst xmlns:p="http://schemas.openxmlformats.org/presentationml/2006/main">
  <p:tag name="KSO_WM_UNIT_PLACING_PICTURE_USER_VIEWPORT" val="{&quot;height&quot;:4876.1322834645671,&quot;width&quot;:7257.499212598425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2993</Words>
  <Application>WPS 演示</Application>
  <PresentationFormat>自定义</PresentationFormat>
  <Paragraphs>235</Paragraphs>
  <Slides>36</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123</vt:i4>
      </vt:variant>
      <vt:variant>
        <vt:lpstr>幻灯片标题</vt:lpstr>
      </vt:variant>
      <vt:variant>
        <vt:i4>36</vt:i4>
      </vt:variant>
    </vt:vector>
  </HeadingPairs>
  <TitlesOfParts>
    <vt:vector size="170" baseType="lpstr">
      <vt:lpstr>Arial</vt:lpstr>
      <vt:lpstr>宋体</vt:lpstr>
      <vt:lpstr>Wingdings</vt:lpstr>
      <vt:lpstr>Blackadder ITC</vt:lpstr>
      <vt:lpstr>等线 Light</vt:lpstr>
      <vt:lpstr>微软雅黑</vt:lpstr>
      <vt:lpstr>Arial Unicode MS</vt:lpstr>
      <vt:lpstr>等线</vt:lpstr>
      <vt:lpstr>Calibri</vt:lpstr>
      <vt:lpstr>HGBX_CNKI</vt:lpstr>
      <vt:lpstr>Office 主题​​</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第8章  EM算法及其应用</vt:lpstr>
      <vt:lpstr>主要内容</vt:lpstr>
      <vt:lpstr>EM算法的简介</vt:lpstr>
      <vt:lpstr>EM算法的数学推导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知识表示</dc:title>
  <dc:creator>Administrator</dc:creator>
  <cp:lastModifiedBy>apple</cp:lastModifiedBy>
  <cp:revision>11</cp:revision>
  <dcterms:created xsi:type="dcterms:W3CDTF">2020-10-11T12:23:00Z</dcterms:created>
  <dcterms:modified xsi:type="dcterms:W3CDTF">2020-12-21T13:57:41Z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