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58" r:id="rId4"/>
    <p:sldId id="260" r:id="rId5"/>
    <p:sldId id="261" r:id="rId6"/>
    <p:sldId id="263" r:id="rId7"/>
    <p:sldId id="259" r:id="rId8"/>
    <p:sldId id="264" r:id="rId9"/>
    <p:sldId id="265" r:id="rId10"/>
    <p:sldId id="267" r:id="rId11"/>
    <p:sldId id="268" r:id="rId12"/>
    <p:sldId id="271" r:id="rId13"/>
    <p:sldId id="270" r:id="rId15"/>
    <p:sldId id="272" r:id="rId16"/>
    <p:sldId id="273" r:id="rId17"/>
    <p:sldId id="274" r:id="rId18"/>
    <p:sldId id="275" r:id="rId19"/>
    <p:sldId id="276" r:id="rId20"/>
    <p:sldId id="277" r:id="rId21"/>
    <p:sldId id="278" r:id="rId22"/>
    <p:sldId id="279" r:id="rId23"/>
    <p:sldId id="282" r:id="rId24"/>
    <p:sldId id="281" r:id="rId25"/>
    <p:sldId id="280"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5" r:id="rId46"/>
    <p:sldId id="30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82.wmf"/><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0" Type="http://schemas.openxmlformats.org/officeDocument/2006/relationships/image" Target="../media/image84.wmf"/><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93.wmf"/><Relationship Id="rId8" Type="http://schemas.openxmlformats.org/officeDocument/2006/relationships/image" Target="../media/image92.wmf"/><Relationship Id="rId7" Type="http://schemas.openxmlformats.org/officeDocument/2006/relationships/image" Target="../media/image91.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06.wmf"/><Relationship Id="rId8" Type="http://schemas.openxmlformats.org/officeDocument/2006/relationships/image" Target="../media/image105.wmf"/><Relationship Id="rId7" Type="http://schemas.openxmlformats.org/officeDocument/2006/relationships/image" Target="../media/image104.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7.vml.rels><?xml version="1.0" encoding="UTF-8" standalone="yes"?>
<Relationships xmlns="http://schemas.openxmlformats.org/package/2006/relationships"><Relationship Id="rId7" Type="http://schemas.openxmlformats.org/officeDocument/2006/relationships/image" Target="../media/image118.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6.wmf"/><Relationship Id="rId7" Type="http://schemas.openxmlformats.org/officeDocument/2006/relationships/image" Target="../media/image125.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30.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9467" y="4991100"/>
            <a:ext cx="10363200" cy="762000"/>
          </a:xfrm>
        </p:spPr>
        <p:txBody>
          <a:bodyPr anchor="b">
            <a:normAutofit/>
          </a:bodyPr>
          <a:lstStyle>
            <a:lvl1pPr algn="ctr">
              <a:defRPr sz="4000"/>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1917843" y="6356352"/>
            <a:ext cx="1663556" cy="365125"/>
          </a:xfrm>
        </p:spPr>
        <p:txBody>
          <a:bodyPr/>
          <a:lstStyle/>
          <a:p>
            <a:fld id="{CEBA35BA-D686-4C5B-8934-1BF98F74796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DACDF0-C2BD-4492-A170-FFA0B0A5720C}" type="slidenum">
              <a:rPr lang="zh-CN" altLang="en-US" smtClean="0"/>
            </a:fld>
            <a:endParaRPr lang="zh-CN" altLang="en-US"/>
          </a:p>
        </p:txBody>
      </p:sp>
      <p:pic>
        <p:nvPicPr>
          <p:cNvPr id="8" name="图片 7"/>
          <p:cNvPicPr>
            <a:picLocks noChangeAspect="1"/>
          </p:cNvPicPr>
          <p:nvPr/>
        </p:nvPicPr>
        <p:blipFill>
          <a:blip r:embed="rId2"/>
          <a:stretch>
            <a:fillRect/>
          </a:stretch>
        </p:blipFill>
        <p:spPr>
          <a:xfrm>
            <a:off x="3888" y="0"/>
            <a:ext cx="12188113" cy="47813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E5ACCDA3-AF6E-43B7-BFD8-4B49DAB3F0E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0A8B1F-62E6-4FD6-A0B0-93288694D17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CCDA3-AF6E-43B7-BFD8-4B49DAB3F0E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A8B1F-62E6-4FD6-A0B0-93288694D1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16.bin"/><Relationship Id="rId7" Type="http://schemas.openxmlformats.org/officeDocument/2006/relationships/image" Target="../media/image15.wmf"/><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 Id="rId3" Type="http://schemas.openxmlformats.org/officeDocument/2006/relationships/oleObject" Target="../embeddings/oleObject13.bin"/><Relationship Id="rId2" Type="http://schemas.openxmlformats.org/officeDocument/2006/relationships/image" Target="../media/image13.wmf"/><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wmf"/><Relationship Id="rId7" Type="http://schemas.openxmlformats.org/officeDocument/2006/relationships/oleObject" Target="../embeddings/oleObject20.bin"/><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 Id="rId3" Type="http://schemas.openxmlformats.org/officeDocument/2006/relationships/oleObject" Target="../embeddings/oleObject18.bin"/><Relationship Id="rId2" Type="http://schemas.openxmlformats.org/officeDocument/2006/relationships/image" Target="../media/image17.wmf"/><Relationship Id="rId11" Type="http://schemas.openxmlformats.org/officeDocument/2006/relationships/notesSlide" Target="../notesSlides/notesSlide1.xml"/><Relationship Id="rId10" Type="http://schemas.openxmlformats.org/officeDocument/2006/relationships/vmlDrawing" Target="../drawings/vmlDrawing6.vml"/><Relationship Id="rId1"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22.wmf"/><Relationship Id="rId3" Type="http://schemas.openxmlformats.org/officeDocument/2006/relationships/oleObject" Target="../embeddings/oleObject22.bin"/><Relationship Id="rId2" Type="http://schemas.openxmlformats.org/officeDocument/2006/relationships/image" Target="../media/image21.wmf"/><Relationship Id="rId1"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oleObject" Target="../embeddings/oleObject24.bin"/><Relationship Id="rId3" Type="http://schemas.openxmlformats.org/officeDocument/2006/relationships/image" Target="../media/image23.png"/><Relationship Id="rId2" Type="http://schemas.openxmlformats.org/officeDocument/2006/relationships/image" Target="../media/image21.wmf"/><Relationship Id="rId1"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29.wmf"/><Relationship Id="rId7" Type="http://schemas.openxmlformats.org/officeDocument/2006/relationships/oleObject" Target="../embeddings/oleObject28.bin"/><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 Id="rId3" Type="http://schemas.openxmlformats.org/officeDocument/2006/relationships/oleObject" Target="../embeddings/oleObject26.bin"/><Relationship Id="rId2" Type="http://schemas.openxmlformats.org/officeDocument/2006/relationships/image" Target="../media/image26.wmf"/><Relationship Id="rId16" Type="http://schemas.openxmlformats.org/officeDocument/2006/relationships/vmlDrawing" Target="../drawings/vmlDrawing9.vml"/><Relationship Id="rId15" Type="http://schemas.openxmlformats.org/officeDocument/2006/relationships/slideLayout" Target="../slideLayouts/slideLayout2.xml"/><Relationship Id="rId14" Type="http://schemas.openxmlformats.org/officeDocument/2006/relationships/image" Target="../media/image30.wmf"/><Relationship Id="rId13" Type="http://schemas.openxmlformats.org/officeDocument/2006/relationships/oleObject" Target="../embeddings/oleObject31.bin"/><Relationship Id="rId12" Type="http://schemas.openxmlformats.org/officeDocument/2006/relationships/image" Target="../media/image20.wmf"/><Relationship Id="rId11" Type="http://schemas.openxmlformats.org/officeDocument/2006/relationships/oleObject" Target="../embeddings/oleObject30.bin"/><Relationship Id="rId10" Type="http://schemas.openxmlformats.org/officeDocument/2006/relationships/image" Target="../media/image19.wmf"/><Relationship Id="rId1"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34.wmf"/><Relationship Id="rId7" Type="http://schemas.openxmlformats.org/officeDocument/2006/relationships/oleObject" Target="../embeddings/oleObject35.bin"/><Relationship Id="rId6" Type="http://schemas.openxmlformats.org/officeDocument/2006/relationships/image" Target="../media/image33.wmf"/><Relationship Id="rId5" Type="http://schemas.openxmlformats.org/officeDocument/2006/relationships/oleObject" Target="../embeddings/oleObject34.bin"/><Relationship Id="rId4" Type="http://schemas.openxmlformats.org/officeDocument/2006/relationships/image" Target="../media/image32.wmf"/><Relationship Id="rId3" Type="http://schemas.openxmlformats.org/officeDocument/2006/relationships/oleObject" Target="../embeddings/oleObject33.bin"/><Relationship Id="rId2" Type="http://schemas.openxmlformats.org/officeDocument/2006/relationships/image" Target="../media/image31.wmf"/><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image" Target="../media/image35.wmf"/><Relationship Id="rId1"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0.wmf"/><Relationship Id="rId7" Type="http://schemas.openxmlformats.org/officeDocument/2006/relationships/oleObject" Target="../embeddings/oleObject41.bin"/><Relationship Id="rId6" Type="http://schemas.openxmlformats.org/officeDocument/2006/relationships/image" Target="../media/image39.wmf"/><Relationship Id="rId5" Type="http://schemas.openxmlformats.org/officeDocument/2006/relationships/oleObject" Target="../embeddings/oleObject40.bin"/><Relationship Id="rId4" Type="http://schemas.openxmlformats.org/officeDocument/2006/relationships/image" Target="../media/image38.wmf"/><Relationship Id="rId3" Type="http://schemas.openxmlformats.org/officeDocument/2006/relationships/oleObject" Target="../embeddings/oleObject39.bin"/><Relationship Id="rId2" Type="http://schemas.openxmlformats.org/officeDocument/2006/relationships/image" Target="../media/image37.wmf"/><Relationship Id="rId12" Type="http://schemas.openxmlformats.org/officeDocument/2006/relationships/vmlDrawing" Target="../drawings/vmlDrawing12.vml"/><Relationship Id="rId11" Type="http://schemas.openxmlformats.org/officeDocument/2006/relationships/slideLayout" Target="../slideLayouts/slideLayout2.xml"/><Relationship Id="rId10" Type="http://schemas.openxmlformats.org/officeDocument/2006/relationships/image" Target="../media/image41.wmf"/><Relationship Id="rId1" Type="http://schemas.openxmlformats.org/officeDocument/2006/relationships/oleObject" Target="../embeddings/oleObject3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5.wmf"/><Relationship Id="rId7" Type="http://schemas.openxmlformats.org/officeDocument/2006/relationships/oleObject" Target="../embeddings/oleObject46.bin"/><Relationship Id="rId6" Type="http://schemas.openxmlformats.org/officeDocument/2006/relationships/image" Target="../media/image44.wmf"/><Relationship Id="rId5" Type="http://schemas.openxmlformats.org/officeDocument/2006/relationships/oleObject" Target="../embeddings/oleObject45.bin"/><Relationship Id="rId4" Type="http://schemas.openxmlformats.org/officeDocument/2006/relationships/image" Target="../media/image43.wmf"/><Relationship Id="rId3" Type="http://schemas.openxmlformats.org/officeDocument/2006/relationships/oleObject" Target="../embeddings/oleObject44.bin"/><Relationship Id="rId2" Type="http://schemas.openxmlformats.org/officeDocument/2006/relationships/image" Target="../media/image42.wmf"/><Relationship Id="rId10" Type="http://schemas.openxmlformats.org/officeDocument/2006/relationships/vmlDrawing" Target="../drawings/vmlDrawing13.vml"/><Relationship Id="rId1"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50.wmf"/><Relationship Id="rId7" Type="http://schemas.openxmlformats.org/officeDocument/2006/relationships/oleObject" Target="../embeddings/oleObject49.bin"/><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wmf"/><Relationship Id="rId3" Type="http://schemas.openxmlformats.org/officeDocument/2006/relationships/oleObject" Target="../embeddings/oleObject48.bin"/><Relationship Id="rId2" Type="http://schemas.openxmlformats.org/officeDocument/2006/relationships/image" Target="../media/image46.wmf"/><Relationship Id="rId12" Type="http://schemas.openxmlformats.org/officeDocument/2006/relationships/vmlDrawing" Target="../drawings/vmlDrawing14.vml"/><Relationship Id="rId11" Type="http://schemas.openxmlformats.org/officeDocument/2006/relationships/slideLayout" Target="../slideLayouts/slideLayout4.xml"/><Relationship Id="rId10" Type="http://schemas.openxmlformats.org/officeDocument/2006/relationships/image" Target="../media/image51.wmf"/><Relationship Id="rId1" Type="http://schemas.openxmlformats.org/officeDocument/2006/relationships/oleObject" Target="../embeddings/oleObject47.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53.wmf"/><Relationship Id="rId3" Type="http://schemas.openxmlformats.org/officeDocument/2006/relationships/oleObject" Target="../embeddings/oleObject52.bin"/><Relationship Id="rId2" Type="http://schemas.openxmlformats.org/officeDocument/2006/relationships/image" Target="../media/image52.wmf"/><Relationship Id="rId1" Type="http://schemas.openxmlformats.org/officeDocument/2006/relationships/oleObject" Target="../embeddings/oleObject51.bin"/></Relationships>
</file>

<file path=ppt/slides/_rels/slide23.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wmf"/><Relationship Id="rId3" Type="http://schemas.openxmlformats.org/officeDocument/2006/relationships/oleObject" Target="../embeddings/oleObject54.bin"/><Relationship Id="rId2" Type="http://schemas.openxmlformats.org/officeDocument/2006/relationships/image" Target="../media/image2.wmf"/><Relationship Id="rId1" Type="http://schemas.openxmlformats.org/officeDocument/2006/relationships/oleObject" Target="../embeddings/oleObject53.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63.png"/><Relationship Id="rId3" Type="http://schemas.openxmlformats.org/officeDocument/2006/relationships/image" Target="../media/image62.wmf"/><Relationship Id="rId2" Type="http://schemas.openxmlformats.org/officeDocument/2006/relationships/oleObject" Target="../embeddings/oleObject55.bin"/><Relationship Id="rId1" Type="http://schemas.openxmlformats.org/officeDocument/2006/relationships/image" Target="../media/image6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image" Target="../media/image69.wmf"/><Relationship Id="rId8" Type="http://schemas.openxmlformats.org/officeDocument/2006/relationships/oleObject" Target="../embeddings/oleObject59.bin"/><Relationship Id="rId7" Type="http://schemas.openxmlformats.org/officeDocument/2006/relationships/image" Target="../media/image68.wmf"/><Relationship Id="rId6" Type="http://schemas.openxmlformats.org/officeDocument/2006/relationships/oleObject" Target="../embeddings/oleObject58.bin"/><Relationship Id="rId5" Type="http://schemas.openxmlformats.org/officeDocument/2006/relationships/image" Target="../media/image67.wmf"/><Relationship Id="rId4" Type="http://schemas.openxmlformats.org/officeDocument/2006/relationships/oleObject" Target="../embeddings/oleObject57.bin"/><Relationship Id="rId3" Type="http://schemas.openxmlformats.org/officeDocument/2006/relationships/image" Target="../media/image66.png"/><Relationship Id="rId2" Type="http://schemas.openxmlformats.org/officeDocument/2006/relationships/image" Target="../media/image65.wmf"/><Relationship Id="rId11" Type="http://schemas.openxmlformats.org/officeDocument/2006/relationships/vmlDrawing" Target="../drawings/vmlDrawing18.vml"/><Relationship Id="rId10" Type="http://schemas.openxmlformats.org/officeDocument/2006/relationships/slideLayout" Target="../slideLayouts/slideLayout2.xml"/><Relationship Id="rId1" Type="http://schemas.openxmlformats.org/officeDocument/2006/relationships/oleObject" Target="../embeddings/oleObject56.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73.wmf"/><Relationship Id="rId7" Type="http://schemas.openxmlformats.org/officeDocument/2006/relationships/oleObject" Target="../embeddings/oleObject63.bin"/><Relationship Id="rId6" Type="http://schemas.openxmlformats.org/officeDocument/2006/relationships/image" Target="../media/image72.wmf"/><Relationship Id="rId5" Type="http://schemas.openxmlformats.org/officeDocument/2006/relationships/oleObject" Target="../embeddings/oleObject62.bin"/><Relationship Id="rId4" Type="http://schemas.openxmlformats.org/officeDocument/2006/relationships/image" Target="../media/image71.wmf"/><Relationship Id="rId3" Type="http://schemas.openxmlformats.org/officeDocument/2006/relationships/oleObject" Target="../embeddings/oleObject61.bin"/><Relationship Id="rId2" Type="http://schemas.openxmlformats.org/officeDocument/2006/relationships/image" Target="../media/image70.wmf"/><Relationship Id="rId12" Type="http://schemas.openxmlformats.org/officeDocument/2006/relationships/vmlDrawing" Target="../drawings/vmlDrawing19.vml"/><Relationship Id="rId11" Type="http://schemas.openxmlformats.org/officeDocument/2006/relationships/slideLayout" Target="../slideLayouts/slideLayout2.xml"/><Relationship Id="rId10" Type="http://schemas.openxmlformats.org/officeDocument/2006/relationships/image" Target="../media/image74.wmf"/><Relationship Id="rId1"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78.wmf"/><Relationship Id="rId7" Type="http://schemas.openxmlformats.org/officeDocument/2006/relationships/oleObject" Target="../embeddings/oleObject68.bin"/><Relationship Id="rId6" Type="http://schemas.openxmlformats.org/officeDocument/2006/relationships/image" Target="../media/image77.wmf"/><Relationship Id="rId5" Type="http://schemas.openxmlformats.org/officeDocument/2006/relationships/oleObject" Target="../embeddings/oleObject67.bin"/><Relationship Id="rId4" Type="http://schemas.openxmlformats.org/officeDocument/2006/relationships/image" Target="../media/image76.wmf"/><Relationship Id="rId3" Type="http://schemas.openxmlformats.org/officeDocument/2006/relationships/oleObject" Target="../embeddings/oleObject66.bin"/><Relationship Id="rId22" Type="http://schemas.openxmlformats.org/officeDocument/2006/relationships/vmlDrawing" Target="../drawings/vmlDrawing20.vml"/><Relationship Id="rId21" Type="http://schemas.openxmlformats.org/officeDocument/2006/relationships/slideLayout" Target="../slideLayouts/slideLayout2.xml"/><Relationship Id="rId20" Type="http://schemas.openxmlformats.org/officeDocument/2006/relationships/image" Target="../media/image84.wmf"/><Relationship Id="rId2" Type="http://schemas.openxmlformats.org/officeDocument/2006/relationships/image" Target="../media/image75.wmf"/><Relationship Id="rId19" Type="http://schemas.openxmlformats.org/officeDocument/2006/relationships/oleObject" Target="../embeddings/oleObject74.bin"/><Relationship Id="rId18" Type="http://schemas.openxmlformats.org/officeDocument/2006/relationships/image" Target="../media/image83.wmf"/><Relationship Id="rId17" Type="http://schemas.openxmlformats.org/officeDocument/2006/relationships/oleObject" Target="../embeddings/oleObject73.bin"/><Relationship Id="rId16" Type="http://schemas.openxmlformats.org/officeDocument/2006/relationships/image" Target="../media/image82.wmf"/><Relationship Id="rId15" Type="http://schemas.openxmlformats.org/officeDocument/2006/relationships/oleObject" Target="../embeddings/oleObject72.bin"/><Relationship Id="rId14" Type="http://schemas.openxmlformats.org/officeDocument/2006/relationships/image" Target="../media/image81.wmf"/><Relationship Id="rId13" Type="http://schemas.openxmlformats.org/officeDocument/2006/relationships/oleObject" Target="../embeddings/oleObject71.bin"/><Relationship Id="rId12" Type="http://schemas.openxmlformats.org/officeDocument/2006/relationships/image" Target="../media/image80.wmf"/><Relationship Id="rId11" Type="http://schemas.openxmlformats.org/officeDocument/2006/relationships/oleObject" Target="../embeddings/oleObject70.bin"/><Relationship Id="rId10" Type="http://schemas.openxmlformats.org/officeDocument/2006/relationships/image" Target="../media/image79.wmf"/><Relationship Id="rId1" Type="http://schemas.openxmlformats.org/officeDocument/2006/relationships/oleObject" Target="../embeddings/oleObject65.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88.wmf"/><Relationship Id="rId7" Type="http://schemas.openxmlformats.org/officeDocument/2006/relationships/oleObject" Target="../embeddings/oleObject78.bin"/><Relationship Id="rId6" Type="http://schemas.openxmlformats.org/officeDocument/2006/relationships/image" Target="../media/image87.wmf"/><Relationship Id="rId5" Type="http://schemas.openxmlformats.org/officeDocument/2006/relationships/oleObject" Target="../embeddings/oleObject77.bin"/><Relationship Id="rId4" Type="http://schemas.openxmlformats.org/officeDocument/2006/relationships/image" Target="../media/image86.wmf"/><Relationship Id="rId3" Type="http://schemas.openxmlformats.org/officeDocument/2006/relationships/oleObject" Target="../embeddings/oleObject76.bin"/><Relationship Id="rId20" Type="http://schemas.openxmlformats.org/officeDocument/2006/relationships/vmlDrawing" Target="../drawings/vmlDrawing21.vml"/><Relationship Id="rId2" Type="http://schemas.openxmlformats.org/officeDocument/2006/relationships/image" Target="../media/image85.wmf"/><Relationship Id="rId19" Type="http://schemas.openxmlformats.org/officeDocument/2006/relationships/slideLayout" Target="../slideLayouts/slideLayout2.xml"/><Relationship Id="rId18" Type="http://schemas.openxmlformats.org/officeDocument/2006/relationships/image" Target="../media/image93.wmf"/><Relationship Id="rId17" Type="http://schemas.openxmlformats.org/officeDocument/2006/relationships/oleObject" Target="../embeddings/oleObject83.bin"/><Relationship Id="rId16" Type="http://schemas.openxmlformats.org/officeDocument/2006/relationships/image" Target="../media/image92.wmf"/><Relationship Id="rId15" Type="http://schemas.openxmlformats.org/officeDocument/2006/relationships/oleObject" Target="../embeddings/oleObject82.bin"/><Relationship Id="rId14" Type="http://schemas.openxmlformats.org/officeDocument/2006/relationships/image" Target="../media/image91.wmf"/><Relationship Id="rId13" Type="http://schemas.openxmlformats.org/officeDocument/2006/relationships/oleObject" Target="../embeddings/oleObject81.bin"/><Relationship Id="rId12" Type="http://schemas.openxmlformats.org/officeDocument/2006/relationships/image" Target="../media/image90.wmf"/><Relationship Id="rId11" Type="http://schemas.openxmlformats.org/officeDocument/2006/relationships/oleObject" Target="../embeddings/oleObject80.bin"/><Relationship Id="rId10" Type="http://schemas.openxmlformats.org/officeDocument/2006/relationships/image" Target="../media/image89.wmf"/><Relationship Id="rId1" Type="http://schemas.openxmlformats.org/officeDocument/2006/relationships/oleObject" Target="../embeddings/oleObject75.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7.wmf"/><Relationship Id="rId7" Type="http://schemas.openxmlformats.org/officeDocument/2006/relationships/oleObject" Target="../embeddings/oleObject87.bin"/><Relationship Id="rId6" Type="http://schemas.openxmlformats.org/officeDocument/2006/relationships/image" Target="../media/image96.wmf"/><Relationship Id="rId5" Type="http://schemas.openxmlformats.org/officeDocument/2006/relationships/oleObject" Target="../embeddings/oleObject86.bin"/><Relationship Id="rId4" Type="http://schemas.openxmlformats.org/officeDocument/2006/relationships/image" Target="../media/image95.wmf"/><Relationship Id="rId3" Type="http://schemas.openxmlformats.org/officeDocument/2006/relationships/oleObject" Target="../embeddings/oleObject85.bin"/><Relationship Id="rId2" Type="http://schemas.openxmlformats.org/officeDocument/2006/relationships/image" Target="../media/image94.wmf"/><Relationship Id="rId10" Type="http://schemas.openxmlformats.org/officeDocument/2006/relationships/vmlDrawing" Target="../drawings/vmlDrawing22.vml"/><Relationship Id="rId1" Type="http://schemas.openxmlformats.org/officeDocument/2006/relationships/oleObject" Target="../embeddings/oleObject84.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101.wmf"/><Relationship Id="rId7" Type="http://schemas.openxmlformats.org/officeDocument/2006/relationships/oleObject" Target="../embeddings/oleObject91.bin"/><Relationship Id="rId6" Type="http://schemas.openxmlformats.org/officeDocument/2006/relationships/image" Target="../media/image100.wmf"/><Relationship Id="rId5" Type="http://schemas.openxmlformats.org/officeDocument/2006/relationships/oleObject" Target="../embeddings/oleObject90.bin"/><Relationship Id="rId4" Type="http://schemas.openxmlformats.org/officeDocument/2006/relationships/image" Target="../media/image99.wmf"/><Relationship Id="rId3" Type="http://schemas.openxmlformats.org/officeDocument/2006/relationships/oleObject" Target="../embeddings/oleObject89.bin"/><Relationship Id="rId20" Type="http://schemas.openxmlformats.org/officeDocument/2006/relationships/vmlDrawing" Target="../drawings/vmlDrawing23.vml"/><Relationship Id="rId2" Type="http://schemas.openxmlformats.org/officeDocument/2006/relationships/image" Target="../media/image98.wmf"/><Relationship Id="rId19" Type="http://schemas.openxmlformats.org/officeDocument/2006/relationships/slideLayout" Target="../slideLayouts/slideLayout2.xml"/><Relationship Id="rId18" Type="http://schemas.openxmlformats.org/officeDocument/2006/relationships/image" Target="../media/image106.wmf"/><Relationship Id="rId17" Type="http://schemas.openxmlformats.org/officeDocument/2006/relationships/oleObject" Target="../embeddings/oleObject96.bin"/><Relationship Id="rId16" Type="http://schemas.openxmlformats.org/officeDocument/2006/relationships/image" Target="../media/image105.wmf"/><Relationship Id="rId15" Type="http://schemas.openxmlformats.org/officeDocument/2006/relationships/oleObject" Target="../embeddings/oleObject95.bin"/><Relationship Id="rId14" Type="http://schemas.openxmlformats.org/officeDocument/2006/relationships/image" Target="../media/image104.wmf"/><Relationship Id="rId13" Type="http://schemas.openxmlformats.org/officeDocument/2006/relationships/oleObject" Target="../embeddings/oleObject94.bin"/><Relationship Id="rId12" Type="http://schemas.openxmlformats.org/officeDocument/2006/relationships/image" Target="../media/image103.wmf"/><Relationship Id="rId11" Type="http://schemas.openxmlformats.org/officeDocument/2006/relationships/oleObject" Target="../embeddings/oleObject93.bin"/><Relationship Id="rId10" Type="http://schemas.openxmlformats.org/officeDocument/2006/relationships/image" Target="../media/image102.wmf"/><Relationship Id="rId1" Type="http://schemas.openxmlformats.org/officeDocument/2006/relationships/oleObject" Target="../embeddings/oleObject88.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108.wmf"/><Relationship Id="rId3" Type="http://schemas.openxmlformats.org/officeDocument/2006/relationships/oleObject" Target="../embeddings/oleObject98.bin"/><Relationship Id="rId2" Type="http://schemas.openxmlformats.org/officeDocument/2006/relationships/image" Target="../media/image107.wmf"/><Relationship Id="rId1" Type="http://schemas.openxmlformats.org/officeDocument/2006/relationships/oleObject" Target="../embeddings/oleObject97.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109.wmf"/><Relationship Id="rId1" Type="http://schemas.openxmlformats.org/officeDocument/2006/relationships/oleObject" Target="../embeddings/oleObject99.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111.wmf"/><Relationship Id="rId3" Type="http://schemas.openxmlformats.org/officeDocument/2006/relationships/oleObject" Target="../embeddings/oleObject101.bin"/><Relationship Id="rId2" Type="http://schemas.openxmlformats.org/officeDocument/2006/relationships/image" Target="../media/image110.wmf"/><Relationship Id="rId1" Type="http://schemas.openxmlformats.org/officeDocument/2006/relationships/oleObject" Target="../embeddings/oleObject100.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115.wmf"/><Relationship Id="rId7" Type="http://schemas.openxmlformats.org/officeDocument/2006/relationships/oleObject" Target="../embeddings/oleObject105.bin"/><Relationship Id="rId6" Type="http://schemas.openxmlformats.org/officeDocument/2006/relationships/image" Target="../media/image114.wmf"/><Relationship Id="rId5" Type="http://schemas.openxmlformats.org/officeDocument/2006/relationships/oleObject" Target="../embeddings/oleObject104.bin"/><Relationship Id="rId4" Type="http://schemas.openxmlformats.org/officeDocument/2006/relationships/image" Target="../media/image113.wmf"/><Relationship Id="rId3" Type="http://schemas.openxmlformats.org/officeDocument/2006/relationships/oleObject" Target="../embeddings/oleObject103.bin"/><Relationship Id="rId2" Type="http://schemas.openxmlformats.org/officeDocument/2006/relationships/image" Target="../media/image112.wmf"/><Relationship Id="rId16" Type="http://schemas.openxmlformats.org/officeDocument/2006/relationships/vmlDrawing" Target="../drawings/vmlDrawing27.vml"/><Relationship Id="rId15" Type="http://schemas.openxmlformats.org/officeDocument/2006/relationships/slideLayout" Target="../slideLayouts/slideLayout2.xml"/><Relationship Id="rId14" Type="http://schemas.openxmlformats.org/officeDocument/2006/relationships/image" Target="../media/image118.wmf"/><Relationship Id="rId13" Type="http://schemas.openxmlformats.org/officeDocument/2006/relationships/oleObject" Target="../embeddings/oleObject108.bin"/><Relationship Id="rId12" Type="http://schemas.openxmlformats.org/officeDocument/2006/relationships/image" Target="../media/image117.wmf"/><Relationship Id="rId11" Type="http://schemas.openxmlformats.org/officeDocument/2006/relationships/oleObject" Target="../embeddings/oleObject107.bin"/><Relationship Id="rId10" Type="http://schemas.openxmlformats.org/officeDocument/2006/relationships/image" Target="../media/image116.wmf"/><Relationship Id="rId1" Type="http://schemas.openxmlformats.org/officeDocument/2006/relationships/oleObject" Target="../embeddings/oleObject102.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14.bin"/><Relationship Id="rId8" Type="http://schemas.openxmlformats.org/officeDocument/2006/relationships/image" Target="../media/image121.wmf"/><Relationship Id="rId7" Type="http://schemas.openxmlformats.org/officeDocument/2006/relationships/oleObject" Target="../embeddings/oleObject113.bin"/><Relationship Id="rId6" Type="http://schemas.openxmlformats.org/officeDocument/2006/relationships/oleObject" Target="../embeddings/oleObject112.bin"/><Relationship Id="rId5" Type="http://schemas.openxmlformats.org/officeDocument/2006/relationships/oleObject" Target="../embeddings/oleObject111.bin"/><Relationship Id="rId4" Type="http://schemas.openxmlformats.org/officeDocument/2006/relationships/image" Target="../media/image120.wmf"/><Relationship Id="rId3" Type="http://schemas.openxmlformats.org/officeDocument/2006/relationships/oleObject" Target="../embeddings/oleObject110.bin"/><Relationship Id="rId20" Type="http://schemas.openxmlformats.org/officeDocument/2006/relationships/vmlDrawing" Target="../drawings/vmlDrawing28.vml"/><Relationship Id="rId2" Type="http://schemas.openxmlformats.org/officeDocument/2006/relationships/image" Target="../media/image119.wmf"/><Relationship Id="rId19" Type="http://schemas.openxmlformats.org/officeDocument/2006/relationships/slideLayout" Target="../slideLayouts/slideLayout2.xml"/><Relationship Id="rId18" Type="http://schemas.openxmlformats.org/officeDocument/2006/relationships/image" Target="../media/image126.wmf"/><Relationship Id="rId17" Type="http://schemas.openxmlformats.org/officeDocument/2006/relationships/oleObject" Target="../embeddings/oleObject118.bin"/><Relationship Id="rId16" Type="http://schemas.openxmlformats.org/officeDocument/2006/relationships/image" Target="../media/image125.wmf"/><Relationship Id="rId15" Type="http://schemas.openxmlformats.org/officeDocument/2006/relationships/oleObject" Target="../embeddings/oleObject117.bin"/><Relationship Id="rId14" Type="http://schemas.openxmlformats.org/officeDocument/2006/relationships/image" Target="../media/image124.wmf"/><Relationship Id="rId13" Type="http://schemas.openxmlformats.org/officeDocument/2006/relationships/oleObject" Target="../embeddings/oleObject116.bin"/><Relationship Id="rId12" Type="http://schemas.openxmlformats.org/officeDocument/2006/relationships/image" Target="../media/image123.wmf"/><Relationship Id="rId11" Type="http://schemas.openxmlformats.org/officeDocument/2006/relationships/oleObject" Target="../embeddings/oleObject115.bin"/><Relationship Id="rId10" Type="http://schemas.openxmlformats.org/officeDocument/2006/relationships/image" Target="../media/image122.wmf"/><Relationship Id="rId1" Type="http://schemas.openxmlformats.org/officeDocument/2006/relationships/oleObject" Target="../embeddings/oleObject109.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7.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9.png"/><Relationship Id="rId1" Type="http://schemas.openxmlformats.org/officeDocument/2006/relationships/image" Target="../media/image12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9.wmf"/><Relationship Id="rId7" Type="http://schemas.openxmlformats.org/officeDocument/2006/relationships/oleObject" Target="../embeddings/oleObject8.bin"/><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10.w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r"/>
            <a:r>
              <a:rPr lang="zh-CN" altLang="en-US" dirty="0"/>
              <a:t>第</a:t>
            </a:r>
            <a:r>
              <a:rPr lang="en-US" altLang="zh-CN" dirty="0"/>
              <a:t>9</a:t>
            </a:r>
            <a:r>
              <a:rPr lang="zh-CN" altLang="en-US" dirty="0"/>
              <a:t>章 降维</a:t>
            </a:r>
            <a:r>
              <a:rPr lang="zh-CN" altLang="en-US" dirty="0"/>
              <a: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sym typeface="+mn-ea"/>
              </a:rPr>
              <a:t>求解该问题可使用拉格朗日乘子法，拉格朗日函数为</a:t>
            </a:r>
            <a:endParaRPr lang="zh-CN" altLang="en-US"/>
          </a:p>
          <a:p>
            <a:endParaRPr lang="zh-CN" altLang="en-US"/>
          </a:p>
          <a:p>
            <a:endParaRPr lang="zh-CN" altLang="en-US"/>
          </a:p>
          <a:p>
            <a:r>
              <a:rPr lang="zh-CN" altLang="en-US"/>
              <a:t>其中</a:t>
            </a:r>
            <a:r>
              <a:rPr lang="zh-CN" altLang="en-US">
                <a:latin typeface="宋体" panose="02010600030101010101" pitchFamily="2" charset="-122"/>
                <a:ea typeface="宋体" panose="02010600030101010101" pitchFamily="2" charset="-122"/>
              </a:rPr>
              <a:t>λ</a:t>
            </a:r>
            <a:r>
              <a:rPr lang="en-US" altLang="zh-CN">
                <a:latin typeface="宋体" panose="02010600030101010101" pitchFamily="2" charset="-122"/>
                <a:ea typeface="宋体" panose="02010600030101010101" pitchFamily="2" charset="-122"/>
              </a:rPr>
              <a:t>1</a:t>
            </a:r>
            <a:r>
              <a:rPr lang="zh-CN" altLang="en-US"/>
              <a:t>为拉格朗日乘子，令</a:t>
            </a:r>
            <a:r>
              <a:rPr lang="en-US" altLang="zh-CN"/>
              <a:t>Lag(   )</a:t>
            </a:r>
            <a:r>
              <a:rPr lang="zh-CN" altLang="en-US"/>
              <a:t>对的导数为0可得</a:t>
            </a:r>
            <a:endParaRPr lang="zh-CN" altLang="en-US"/>
          </a:p>
          <a:p>
            <a:endParaRPr lang="zh-CN" altLang="en-US"/>
          </a:p>
          <a:p>
            <a:endParaRPr lang="zh-CN" altLang="en-US"/>
          </a:p>
          <a:p>
            <a:r>
              <a:rPr lang="zh-CN" altLang="en-US"/>
              <a:t>可以发现拉格朗日乘子</a:t>
            </a:r>
            <a:r>
              <a:rPr lang="zh-CN" altLang="en-US">
                <a:latin typeface="宋体" panose="02010600030101010101" pitchFamily="2" charset="-122"/>
                <a:ea typeface="宋体" panose="02010600030101010101" pitchFamily="2" charset="-122"/>
                <a:sym typeface="+mn-ea"/>
              </a:rPr>
              <a:t>λ</a:t>
            </a:r>
            <a:r>
              <a:rPr lang="en-US" altLang="zh-CN">
                <a:latin typeface="宋体" panose="02010600030101010101" pitchFamily="2" charset="-122"/>
                <a:ea typeface="宋体" panose="02010600030101010101" pitchFamily="2" charset="-122"/>
                <a:sym typeface="+mn-ea"/>
              </a:rPr>
              <a:t>1</a:t>
            </a:r>
            <a:r>
              <a:rPr lang="zh-CN" altLang="en-US"/>
              <a:t>为协方差矩阵</a:t>
            </a:r>
            <a:r>
              <a:rPr lang="en-US" altLang="zh-CN"/>
              <a:t>Σ</a:t>
            </a:r>
            <a:r>
              <a:rPr lang="zh-CN" altLang="en-US"/>
              <a:t>的特征值，而     则为对应的特征向量。则有</a:t>
            </a:r>
            <a:endParaRPr lang="zh-CN" altLang="en-US"/>
          </a:p>
        </p:txBody>
      </p:sp>
      <p:graphicFrame>
        <p:nvGraphicFramePr>
          <p:cNvPr id="5" name="对象 -2147482601"/>
          <p:cNvGraphicFramePr>
            <a:graphicFrameLocks noChangeAspect="1"/>
          </p:cNvGraphicFramePr>
          <p:nvPr/>
        </p:nvGraphicFramePr>
        <p:xfrm>
          <a:off x="6251575" y="3334385"/>
          <a:ext cx="354330" cy="575945"/>
        </p:xfrm>
        <a:graphic>
          <a:graphicData uri="http://schemas.openxmlformats.org/presentationml/2006/ole">
            <mc:AlternateContent xmlns:mc="http://schemas.openxmlformats.org/markup-compatibility/2006">
              <mc:Choice xmlns:v="urn:schemas-microsoft-com:vml" Requires="v">
                <p:oleObj spid="_x0000_s3076" name="" r:id="rId1" imgW="152400" imgH="228600" progId="Equation.DSMT4">
                  <p:embed/>
                </p:oleObj>
              </mc:Choice>
              <mc:Fallback>
                <p:oleObj name="" r:id="rId1" imgW="152400" imgH="228600" progId="Equation.DSMT4">
                  <p:embed/>
                  <p:pic>
                    <p:nvPicPr>
                      <p:cNvPr id="0" name="图片 3075"/>
                      <p:cNvPicPr/>
                      <p:nvPr/>
                    </p:nvPicPr>
                    <p:blipFill>
                      <a:blip r:embed="rId2"/>
                      <a:stretch>
                        <a:fillRect/>
                      </a:stretch>
                    </p:blipFill>
                    <p:spPr>
                      <a:xfrm>
                        <a:off x="6251575" y="3334385"/>
                        <a:ext cx="354330" cy="575945"/>
                      </a:xfrm>
                      <a:prstGeom prst="rect">
                        <a:avLst/>
                      </a:prstGeom>
                      <a:noFill/>
                      <a:ln w="38100">
                        <a:noFill/>
                        <a:miter/>
                      </a:ln>
                    </p:spPr>
                  </p:pic>
                </p:oleObj>
              </mc:Fallback>
            </mc:AlternateContent>
          </a:graphicData>
        </a:graphic>
      </p:graphicFrame>
      <p:graphicFrame>
        <p:nvGraphicFramePr>
          <p:cNvPr id="7" name="对象 -2147482601"/>
          <p:cNvGraphicFramePr>
            <a:graphicFrameLocks noChangeAspect="1"/>
          </p:cNvGraphicFramePr>
          <p:nvPr/>
        </p:nvGraphicFramePr>
        <p:xfrm>
          <a:off x="9780905" y="4804410"/>
          <a:ext cx="354330" cy="575945"/>
        </p:xfrm>
        <a:graphic>
          <a:graphicData uri="http://schemas.openxmlformats.org/presentationml/2006/ole">
            <mc:AlternateContent xmlns:mc="http://schemas.openxmlformats.org/markup-compatibility/2006">
              <mc:Choice xmlns:v="urn:schemas-microsoft-com:vml" Requires="v">
                <p:oleObj spid="_x0000_s8" name="" r:id="rId3" imgW="152400" imgH="228600" progId="Equation.DSMT4">
                  <p:embed/>
                </p:oleObj>
              </mc:Choice>
              <mc:Fallback>
                <p:oleObj name="" r:id="rId3" imgW="152400" imgH="228600" progId="Equation.DSMT4">
                  <p:embed/>
                  <p:pic>
                    <p:nvPicPr>
                      <p:cNvPr id="0" name="图片 3075"/>
                      <p:cNvPicPr/>
                      <p:nvPr/>
                    </p:nvPicPr>
                    <p:blipFill>
                      <a:blip r:embed="rId2"/>
                      <a:stretch>
                        <a:fillRect/>
                      </a:stretch>
                    </p:blipFill>
                    <p:spPr>
                      <a:xfrm>
                        <a:off x="9780905" y="4804410"/>
                        <a:ext cx="354330" cy="575945"/>
                      </a:xfrm>
                      <a:prstGeom prst="rect">
                        <a:avLst/>
                      </a:prstGeom>
                      <a:noFill/>
                      <a:ln w="38100">
                        <a:noFill/>
                        <a:miter/>
                      </a:ln>
                    </p:spPr>
                  </p:pic>
                </p:oleObj>
              </mc:Fallback>
            </mc:AlternateContent>
          </a:graphicData>
        </a:graphic>
      </p:graphicFrame>
      <p:sp>
        <p:nvSpPr>
          <p:cNvPr id="12" name="标题 11"/>
          <p:cNvSpPr>
            <a:spLocks noGrp="1"/>
          </p:cNvSpPr>
          <p:nvPr>
            <p:ph type="title"/>
          </p:nvPr>
        </p:nvSpPr>
        <p:spPr/>
        <p:txBody>
          <a:bodyPr/>
          <a:p>
            <a:r>
              <a:rPr lang="zh-CN" altLang="en-US"/>
              <a:t>主成分分析</a:t>
            </a:r>
            <a:endParaRPr lang="zh-CN" altLang="en-US"/>
          </a:p>
        </p:txBody>
      </p:sp>
      <p:graphicFrame>
        <p:nvGraphicFramePr>
          <p:cNvPr id="2" name="对象 -2147482604"/>
          <p:cNvGraphicFramePr>
            <a:graphicFrameLocks noChangeAspect="1"/>
          </p:cNvGraphicFramePr>
          <p:nvPr/>
        </p:nvGraphicFramePr>
        <p:xfrm>
          <a:off x="2910840" y="2440305"/>
          <a:ext cx="5128895" cy="683895"/>
        </p:xfrm>
        <a:graphic>
          <a:graphicData uri="http://schemas.openxmlformats.org/presentationml/2006/ole">
            <mc:AlternateContent xmlns:mc="http://schemas.openxmlformats.org/markup-compatibility/2006">
              <mc:Choice xmlns:v="urn:schemas-microsoft-com:vml" Requires="v">
                <p:oleObj spid="_x0000_s13" name="" r:id="rId4" imgW="1854200" imgH="241300" progId="Equation.DSMT4">
                  <p:embed/>
                </p:oleObj>
              </mc:Choice>
              <mc:Fallback>
                <p:oleObj name="" r:id="rId4" imgW="1854200" imgH="241300" progId="Equation.DSMT4">
                  <p:embed/>
                  <p:pic>
                    <p:nvPicPr>
                      <p:cNvPr id="0" name="图片 12"/>
                      <p:cNvPicPr/>
                      <p:nvPr/>
                    </p:nvPicPr>
                    <p:blipFill>
                      <a:blip r:embed="rId5"/>
                      <a:stretch>
                        <a:fillRect/>
                      </a:stretch>
                    </p:blipFill>
                    <p:spPr>
                      <a:xfrm>
                        <a:off x="2910840" y="2440305"/>
                        <a:ext cx="5128895" cy="683895"/>
                      </a:xfrm>
                      <a:prstGeom prst="rect">
                        <a:avLst/>
                      </a:prstGeom>
                      <a:noFill/>
                      <a:ln w="38100">
                        <a:noFill/>
                        <a:miter/>
                      </a:ln>
                    </p:spPr>
                  </p:pic>
                </p:oleObj>
              </mc:Fallback>
            </mc:AlternateContent>
          </a:graphicData>
        </a:graphic>
      </p:graphicFrame>
      <p:graphicFrame>
        <p:nvGraphicFramePr>
          <p:cNvPr id="4" name="对象 -2147482600"/>
          <p:cNvGraphicFramePr>
            <a:graphicFrameLocks noChangeAspect="1"/>
          </p:cNvGraphicFramePr>
          <p:nvPr/>
        </p:nvGraphicFramePr>
        <p:xfrm>
          <a:off x="3021965" y="3910330"/>
          <a:ext cx="1997710" cy="775335"/>
        </p:xfrm>
        <a:graphic>
          <a:graphicData uri="http://schemas.openxmlformats.org/presentationml/2006/ole">
            <mc:AlternateContent xmlns:mc="http://schemas.openxmlformats.org/markup-compatibility/2006">
              <mc:Choice xmlns:v="urn:schemas-microsoft-com:vml" Requires="v">
                <p:oleObj spid="_x0000_s14" name="" r:id="rId6" imgW="635000" imgH="228600" progId="Equation.DSMT4">
                  <p:embed/>
                </p:oleObj>
              </mc:Choice>
              <mc:Fallback>
                <p:oleObj name="" r:id="rId6" imgW="635000" imgH="228600" progId="Equation.DSMT4">
                  <p:embed/>
                  <p:pic>
                    <p:nvPicPr>
                      <p:cNvPr id="0" name="图片 13"/>
                      <p:cNvPicPr/>
                      <p:nvPr/>
                    </p:nvPicPr>
                    <p:blipFill>
                      <a:blip r:embed="rId7"/>
                      <a:stretch>
                        <a:fillRect/>
                      </a:stretch>
                    </p:blipFill>
                    <p:spPr>
                      <a:xfrm>
                        <a:off x="3021965" y="3910330"/>
                        <a:ext cx="1997710" cy="775335"/>
                      </a:xfrm>
                      <a:prstGeom prst="rect">
                        <a:avLst/>
                      </a:prstGeom>
                      <a:noFill/>
                      <a:ln w="38100">
                        <a:noFill/>
                        <a:miter/>
                      </a:ln>
                    </p:spPr>
                  </p:pic>
                </p:oleObj>
              </mc:Fallback>
            </mc:AlternateContent>
          </a:graphicData>
        </a:graphic>
      </p:graphicFrame>
      <p:graphicFrame>
        <p:nvGraphicFramePr>
          <p:cNvPr id="6" name="对象 -2147482596"/>
          <p:cNvGraphicFramePr>
            <a:graphicFrameLocks noChangeAspect="1"/>
          </p:cNvGraphicFramePr>
          <p:nvPr/>
        </p:nvGraphicFramePr>
        <p:xfrm>
          <a:off x="3021965" y="5840730"/>
          <a:ext cx="6836410" cy="722630"/>
        </p:xfrm>
        <a:graphic>
          <a:graphicData uri="http://schemas.openxmlformats.org/presentationml/2006/ole">
            <mc:AlternateContent xmlns:mc="http://schemas.openxmlformats.org/markup-compatibility/2006">
              <mc:Choice xmlns:v="urn:schemas-microsoft-com:vml" Requires="v">
                <p:oleObj spid="_x0000_s15" name="" r:id="rId8" imgW="2336800" imgH="241300" progId="Equation.DSMT4">
                  <p:embed/>
                </p:oleObj>
              </mc:Choice>
              <mc:Fallback>
                <p:oleObj name="" r:id="rId8" imgW="2336800" imgH="241300" progId="Equation.DSMT4">
                  <p:embed/>
                  <p:pic>
                    <p:nvPicPr>
                      <p:cNvPr id="0" name="图片 14"/>
                      <p:cNvPicPr/>
                      <p:nvPr/>
                    </p:nvPicPr>
                    <p:blipFill>
                      <a:blip r:embed="rId9"/>
                      <a:stretch>
                        <a:fillRect/>
                      </a:stretch>
                    </p:blipFill>
                    <p:spPr>
                      <a:xfrm>
                        <a:off x="3021965" y="5840730"/>
                        <a:ext cx="6836410" cy="722630"/>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主成分分析</a:t>
            </a:r>
            <a:endParaRPr lang="zh-CN" altLang="en-US"/>
          </a:p>
        </p:txBody>
      </p:sp>
      <p:sp>
        <p:nvSpPr>
          <p:cNvPr id="3" name="内容占位符 2"/>
          <p:cNvSpPr>
            <a:spLocks noGrp="1"/>
          </p:cNvSpPr>
          <p:nvPr>
            <p:ph idx="1"/>
          </p:nvPr>
        </p:nvSpPr>
        <p:spPr/>
        <p:txBody>
          <a:bodyPr/>
          <a:p>
            <a:r>
              <a:rPr lang="zh-CN" altLang="en-US" sz="2400"/>
              <a:t>接下来固定上述第一步确定下来的坐标轴，继续对坐标系进行旋转以确定第二个坐标轴。求解过程可描述为</a:t>
            </a:r>
            <a:endParaRPr lang="zh-CN" altLang="en-US" sz="2400"/>
          </a:p>
          <a:p>
            <a:endParaRPr lang="zh-CN" altLang="en-US"/>
          </a:p>
          <a:p>
            <a:endParaRPr lang="zh-CN" altLang="en-US"/>
          </a:p>
          <a:p>
            <a:endParaRPr lang="zh-CN" altLang="en-US"/>
          </a:p>
          <a:p>
            <a:r>
              <a:rPr lang="zh-CN" altLang="en-US" sz="2400"/>
              <a:t>同样可以使用拉格朗日乘子法求解，拉格朗日函数为</a:t>
            </a:r>
            <a:endParaRPr lang="zh-CN" altLang="en-US" sz="2400"/>
          </a:p>
          <a:p>
            <a:endParaRPr lang="zh-CN" altLang="en-US" sz="2400"/>
          </a:p>
          <a:p>
            <a:r>
              <a:rPr lang="zh-CN" altLang="en-US" sz="2400"/>
              <a:t>令导数为</a:t>
            </a:r>
            <a:r>
              <a:rPr lang="en-US" altLang="zh-CN" sz="2400"/>
              <a:t>0</a:t>
            </a:r>
            <a:r>
              <a:rPr lang="zh-CN" altLang="en-US" sz="2400"/>
              <a:t>，可得：</a:t>
            </a:r>
            <a:endParaRPr lang="zh-CN" altLang="en-US" sz="2400"/>
          </a:p>
          <a:p>
            <a:endParaRPr lang="zh-CN" altLang="en-US" sz="2400"/>
          </a:p>
        </p:txBody>
      </p:sp>
      <p:graphicFrame>
        <p:nvGraphicFramePr>
          <p:cNvPr id="5" name="对象 -2147482588"/>
          <p:cNvGraphicFramePr>
            <a:graphicFrameLocks noChangeAspect="1"/>
          </p:cNvGraphicFramePr>
          <p:nvPr/>
        </p:nvGraphicFramePr>
        <p:xfrm>
          <a:off x="1200150" y="4589145"/>
          <a:ext cx="4566285" cy="412115"/>
        </p:xfrm>
        <a:graphic>
          <a:graphicData uri="http://schemas.openxmlformats.org/presentationml/2006/ole">
            <mc:AlternateContent xmlns:mc="http://schemas.openxmlformats.org/markup-compatibility/2006">
              <mc:Choice xmlns:v="urn:schemas-microsoft-com:vml" Requires="v">
                <p:oleObj spid="_x0000_s3076" name="" r:id="rId1" imgW="2743200" imgH="241300" progId="Equation.DSMT4">
                  <p:embed/>
                </p:oleObj>
              </mc:Choice>
              <mc:Fallback>
                <p:oleObj name="" r:id="rId1" imgW="2743200" imgH="241300" progId="Equation.DSMT4">
                  <p:embed/>
                  <p:pic>
                    <p:nvPicPr>
                      <p:cNvPr id="0" name="图片 3075"/>
                      <p:cNvPicPr/>
                      <p:nvPr/>
                    </p:nvPicPr>
                    <p:blipFill>
                      <a:blip r:embed="rId2"/>
                      <a:stretch>
                        <a:fillRect/>
                      </a:stretch>
                    </p:blipFill>
                    <p:spPr>
                      <a:xfrm>
                        <a:off x="1200150" y="4589145"/>
                        <a:ext cx="4566285" cy="412115"/>
                      </a:xfrm>
                      <a:prstGeom prst="rect">
                        <a:avLst/>
                      </a:prstGeom>
                      <a:noFill/>
                      <a:ln w="38100">
                        <a:noFill/>
                        <a:miter/>
                      </a:ln>
                    </p:spPr>
                  </p:pic>
                </p:oleObj>
              </mc:Fallback>
            </mc:AlternateContent>
          </a:graphicData>
        </a:graphic>
      </p:graphicFrame>
      <p:graphicFrame>
        <p:nvGraphicFramePr>
          <p:cNvPr id="4" name="对象 -2147482589"/>
          <p:cNvGraphicFramePr>
            <a:graphicFrameLocks noChangeAspect="1"/>
          </p:cNvGraphicFramePr>
          <p:nvPr/>
        </p:nvGraphicFramePr>
        <p:xfrm>
          <a:off x="2851785" y="2707005"/>
          <a:ext cx="2145665" cy="1209675"/>
        </p:xfrm>
        <a:graphic>
          <a:graphicData uri="http://schemas.openxmlformats.org/presentationml/2006/ole">
            <mc:AlternateContent xmlns:mc="http://schemas.openxmlformats.org/markup-compatibility/2006">
              <mc:Choice xmlns:v="urn:schemas-microsoft-com:vml" Requires="v">
                <p:oleObj spid="_x0000_s9" name="" r:id="rId3" imgW="1422400" imgH="812800" progId="Equation.DSMT4">
                  <p:embed/>
                </p:oleObj>
              </mc:Choice>
              <mc:Fallback>
                <p:oleObj name="" r:id="rId3" imgW="1422400" imgH="812800" progId="Equation.DSMT4">
                  <p:embed/>
                  <p:pic>
                    <p:nvPicPr>
                      <p:cNvPr id="0" name="图片 8"/>
                      <p:cNvPicPr/>
                      <p:nvPr/>
                    </p:nvPicPr>
                    <p:blipFill>
                      <a:blip r:embed="rId4"/>
                      <a:stretch>
                        <a:fillRect/>
                      </a:stretch>
                    </p:blipFill>
                    <p:spPr>
                      <a:xfrm>
                        <a:off x="2851785" y="2707005"/>
                        <a:ext cx="2145665" cy="1209675"/>
                      </a:xfrm>
                      <a:prstGeom prst="rect">
                        <a:avLst/>
                      </a:prstGeom>
                      <a:noFill/>
                      <a:ln w="38100">
                        <a:noFill/>
                        <a:miter/>
                      </a:ln>
                    </p:spPr>
                  </p:pic>
                </p:oleObj>
              </mc:Fallback>
            </mc:AlternateContent>
          </a:graphicData>
        </a:graphic>
      </p:graphicFrame>
      <p:graphicFrame>
        <p:nvGraphicFramePr>
          <p:cNvPr id="6" name="对象 -2147482584"/>
          <p:cNvGraphicFramePr>
            <a:graphicFrameLocks noChangeAspect="1"/>
          </p:cNvGraphicFramePr>
          <p:nvPr/>
        </p:nvGraphicFramePr>
        <p:xfrm>
          <a:off x="1200150" y="5517515"/>
          <a:ext cx="2228850" cy="467360"/>
        </p:xfrm>
        <a:graphic>
          <a:graphicData uri="http://schemas.openxmlformats.org/presentationml/2006/ole">
            <mc:AlternateContent xmlns:mc="http://schemas.openxmlformats.org/markup-compatibility/2006">
              <mc:Choice xmlns:v="urn:schemas-microsoft-com:vml" Requires="v">
                <p:oleObj spid="_x0000_s10" name="" r:id="rId5" imgW="1168400" imgH="228600" progId="Equation.DSMT4">
                  <p:embed/>
                </p:oleObj>
              </mc:Choice>
              <mc:Fallback>
                <p:oleObj name="" r:id="rId5" imgW="1168400" imgH="228600" progId="Equation.DSMT4">
                  <p:embed/>
                  <p:pic>
                    <p:nvPicPr>
                      <p:cNvPr id="0" name="图片 9"/>
                      <p:cNvPicPr/>
                      <p:nvPr/>
                    </p:nvPicPr>
                    <p:blipFill>
                      <a:blip r:embed="rId6"/>
                      <a:stretch>
                        <a:fillRect/>
                      </a:stretch>
                    </p:blipFill>
                    <p:spPr>
                      <a:xfrm>
                        <a:off x="1200150" y="5517515"/>
                        <a:ext cx="2228850" cy="467360"/>
                      </a:xfrm>
                      <a:prstGeom prst="rect">
                        <a:avLst/>
                      </a:prstGeom>
                      <a:noFill/>
                      <a:ln w="38100">
                        <a:noFill/>
                        <a:miter/>
                      </a:ln>
                    </p:spPr>
                  </p:pic>
                </p:oleObj>
              </mc:Fallback>
            </mc:AlternateContent>
          </a:graphicData>
        </a:graphic>
      </p:graphicFrame>
      <p:graphicFrame>
        <p:nvGraphicFramePr>
          <p:cNvPr id="7" name="对象 -2147482582"/>
          <p:cNvGraphicFramePr>
            <a:graphicFrameLocks noChangeAspect="1"/>
          </p:cNvGraphicFramePr>
          <p:nvPr/>
        </p:nvGraphicFramePr>
        <p:xfrm>
          <a:off x="4164965" y="5532120"/>
          <a:ext cx="1179195" cy="438150"/>
        </p:xfrm>
        <a:graphic>
          <a:graphicData uri="http://schemas.openxmlformats.org/presentationml/2006/ole">
            <mc:AlternateContent xmlns:mc="http://schemas.openxmlformats.org/markup-compatibility/2006">
              <mc:Choice xmlns:v="urn:schemas-microsoft-com:vml" Requires="v">
                <p:oleObj spid="_x0000_s11" name="" r:id="rId7" imgW="673100" imgH="228600" progId="Equation.DSMT4">
                  <p:embed/>
                </p:oleObj>
              </mc:Choice>
              <mc:Fallback>
                <p:oleObj name="" r:id="rId7" imgW="673100" imgH="228600" progId="Equation.DSMT4">
                  <p:embed/>
                  <p:pic>
                    <p:nvPicPr>
                      <p:cNvPr id="0" name="图片 10"/>
                      <p:cNvPicPr/>
                      <p:nvPr/>
                    </p:nvPicPr>
                    <p:blipFill>
                      <a:blip r:embed="rId8"/>
                      <a:stretch>
                        <a:fillRect/>
                      </a:stretch>
                    </p:blipFill>
                    <p:spPr>
                      <a:xfrm>
                        <a:off x="4164965" y="5532120"/>
                        <a:ext cx="1179195" cy="438150"/>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主成分分析</a:t>
            </a:r>
            <a:endParaRPr lang="zh-CN" altLang="en-US"/>
          </a:p>
        </p:txBody>
      </p:sp>
      <p:sp>
        <p:nvSpPr>
          <p:cNvPr id="3" name="内容占位符 2"/>
          <p:cNvSpPr>
            <a:spLocks noGrp="1"/>
          </p:cNvSpPr>
          <p:nvPr>
            <p:ph idx="1"/>
          </p:nvPr>
        </p:nvSpPr>
        <p:spPr/>
        <p:txBody>
          <a:bodyPr/>
          <a:p>
            <a:r>
              <a:rPr lang="zh-CN" altLang="en-US"/>
              <a:t>求解</a:t>
            </a:r>
            <a:r>
              <a:rPr lang="en-US" altLang="zh-CN"/>
              <a:t>var(y1)</a:t>
            </a:r>
            <a:r>
              <a:rPr lang="zh-CN" altLang="en-US"/>
              <a:t>的最大就转化成了求</a:t>
            </a:r>
            <a:r>
              <a:rPr lang="en-US" altLang="zh-CN"/>
              <a:t>Σ</a:t>
            </a:r>
            <a:r>
              <a:rPr lang="zh-CN" altLang="en-US"/>
              <a:t>的最大特征值。</a:t>
            </a:r>
            <a:endParaRPr lang="zh-CN" altLang="en-US"/>
          </a:p>
          <a:p>
            <a:r>
              <a:rPr lang="zh-CN" altLang="en-US"/>
              <a:t>对</a:t>
            </a:r>
            <a:r>
              <a:rPr lang="en-US" altLang="zh-CN"/>
              <a:t>Σ</a:t>
            </a:r>
            <a:r>
              <a:rPr lang="zh-CN" altLang="en-US"/>
              <a:t>进行特征值分解，选择其中最大的特征值作为</a:t>
            </a:r>
            <a:r>
              <a:rPr lang="zh-CN" altLang="en-US">
                <a:latin typeface="宋体" panose="02010600030101010101" pitchFamily="2" charset="-122"/>
                <a:ea typeface="宋体" panose="02010600030101010101" pitchFamily="2" charset="-122"/>
                <a:sym typeface="+mn-ea"/>
              </a:rPr>
              <a:t>λ</a:t>
            </a:r>
            <a:r>
              <a:rPr lang="en-US" altLang="zh-CN">
                <a:latin typeface="宋体" panose="02010600030101010101" pitchFamily="2" charset="-122"/>
                <a:ea typeface="宋体" panose="02010600030101010101" pitchFamily="2" charset="-122"/>
                <a:sym typeface="+mn-ea"/>
              </a:rPr>
              <a:t>1</a:t>
            </a:r>
            <a:r>
              <a:rPr lang="zh-CN" altLang="en-US"/>
              <a:t>，对应的特征向量即为要求解的     ，</a:t>
            </a:r>
            <a:endParaRPr lang="zh-CN" altLang="en-US"/>
          </a:p>
          <a:p>
            <a:r>
              <a:rPr lang="zh-CN" altLang="en-US"/>
              <a:t>这样就确定了第一个坐标轴，称                   为第一主成分。</a:t>
            </a:r>
            <a:endParaRPr lang="zh-CN" altLang="en-US"/>
          </a:p>
        </p:txBody>
      </p:sp>
      <p:graphicFrame>
        <p:nvGraphicFramePr>
          <p:cNvPr id="4" name="对象 -2147482591"/>
          <p:cNvGraphicFramePr>
            <a:graphicFrameLocks noChangeAspect="1"/>
          </p:cNvGraphicFramePr>
          <p:nvPr/>
        </p:nvGraphicFramePr>
        <p:xfrm>
          <a:off x="4458970" y="2710815"/>
          <a:ext cx="360045" cy="520065"/>
        </p:xfrm>
        <a:graphic>
          <a:graphicData uri="http://schemas.openxmlformats.org/presentationml/2006/ole">
            <mc:AlternateContent xmlns:mc="http://schemas.openxmlformats.org/markup-compatibility/2006">
              <mc:Choice xmlns:v="urn:schemas-microsoft-com:vml" Requires="v">
                <p:oleObj spid="_x0000_s3076" name="" r:id="rId1" imgW="152400" imgH="228600" progId="Equation.DSMT4">
                  <p:embed/>
                </p:oleObj>
              </mc:Choice>
              <mc:Fallback>
                <p:oleObj name="" r:id="rId1" imgW="152400" imgH="228600" progId="Equation.DSMT4">
                  <p:embed/>
                  <p:pic>
                    <p:nvPicPr>
                      <p:cNvPr id="0" name="图片 3075"/>
                      <p:cNvPicPr/>
                      <p:nvPr/>
                    </p:nvPicPr>
                    <p:blipFill>
                      <a:blip r:embed="rId2"/>
                      <a:stretch>
                        <a:fillRect/>
                      </a:stretch>
                    </p:blipFill>
                    <p:spPr>
                      <a:xfrm>
                        <a:off x="4458970" y="2710815"/>
                        <a:ext cx="360045" cy="520065"/>
                      </a:xfrm>
                      <a:prstGeom prst="rect">
                        <a:avLst/>
                      </a:prstGeom>
                      <a:noFill/>
                      <a:ln w="38100">
                        <a:noFill/>
                        <a:miter/>
                      </a:ln>
                    </p:spPr>
                  </p:pic>
                </p:oleObj>
              </mc:Fallback>
            </mc:AlternateContent>
          </a:graphicData>
        </a:graphic>
      </p:graphicFrame>
      <p:graphicFrame>
        <p:nvGraphicFramePr>
          <p:cNvPr id="5" name="对象 -2147482590"/>
          <p:cNvGraphicFramePr>
            <a:graphicFrameLocks noChangeAspect="1"/>
          </p:cNvGraphicFramePr>
          <p:nvPr/>
        </p:nvGraphicFramePr>
        <p:xfrm>
          <a:off x="6297930" y="3081020"/>
          <a:ext cx="1553845" cy="696595"/>
        </p:xfrm>
        <a:graphic>
          <a:graphicData uri="http://schemas.openxmlformats.org/presentationml/2006/ole">
            <mc:AlternateContent xmlns:mc="http://schemas.openxmlformats.org/markup-compatibility/2006">
              <mc:Choice xmlns:v="urn:schemas-microsoft-com:vml" Requires="v">
                <p:oleObj spid="_x0000_s6" name="" r:id="rId3" imgW="558800" imgH="241300" progId="Equation.DSMT4">
                  <p:embed/>
                </p:oleObj>
              </mc:Choice>
              <mc:Fallback>
                <p:oleObj name="" r:id="rId3" imgW="558800" imgH="241300" progId="Equation.DSMT4">
                  <p:embed/>
                  <p:pic>
                    <p:nvPicPr>
                      <p:cNvPr id="0" name="图片 3"/>
                      <p:cNvPicPr/>
                      <p:nvPr/>
                    </p:nvPicPr>
                    <p:blipFill>
                      <a:blip r:embed="rId4"/>
                      <a:stretch>
                        <a:fillRect/>
                      </a:stretch>
                    </p:blipFill>
                    <p:spPr>
                      <a:xfrm>
                        <a:off x="6297930" y="3081020"/>
                        <a:ext cx="1553845" cy="696595"/>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333375" y="3483610"/>
            <a:ext cx="11525250" cy="1797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t>主成分分析</a:t>
            </a:r>
            <a:endParaRPr lang="zh-CN" altLang="en-US"/>
          </a:p>
        </p:txBody>
      </p:sp>
      <p:sp>
        <p:nvSpPr>
          <p:cNvPr id="3" name="内容占位符 2"/>
          <p:cNvSpPr>
            <a:spLocks noGrp="1"/>
          </p:cNvSpPr>
          <p:nvPr>
            <p:ph idx="1"/>
          </p:nvPr>
        </p:nvSpPr>
        <p:spPr/>
        <p:txBody>
          <a:bodyPr/>
          <a:p>
            <a:r>
              <a:rPr lang="zh-CN" altLang="en-US"/>
              <a:t>可以发现拉格朗日乘子为协方差矩阵</a:t>
            </a:r>
            <a:r>
              <a:rPr lang="en-US" altLang="zh-CN"/>
              <a:t>Σ</a:t>
            </a:r>
            <a:r>
              <a:rPr lang="zh-CN" altLang="en-US"/>
              <a:t>的特征值，而    则为对应的特征向量。则有</a:t>
            </a:r>
            <a:endParaRPr lang="zh-CN" altLang="en-US"/>
          </a:p>
          <a:p>
            <a:endParaRPr lang="zh-CN" altLang="en-US"/>
          </a:p>
        </p:txBody>
      </p:sp>
      <p:graphicFrame>
        <p:nvGraphicFramePr>
          <p:cNvPr id="4" name="对象 -2147482591"/>
          <p:cNvGraphicFramePr>
            <a:graphicFrameLocks noChangeAspect="1"/>
          </p:cNvGraphicFramePr>
          <p:nvPr/>
        </p:nvGraphicFramePr>
        <p:xfrm>
          <a:off x="9229090" y="1825625"/>
          <a:ext cx="360045" cy="520065"/>
        </p:xfrm>
        <a:graphic>
          <a:graphicData uri="http://schemas.openxmlformats.org/presentationml/2006/ole">
            <mc:AlternateContent xmlns:mc="http://schemas.openxmlformats.org/markup-compatibility/2006">
              <mc:Choice xmlns:v="urn:schemas-microsoft-com:vml" Requires="v">
                <p:oleObj spid="_x0000_s3076" name="" r:id="rId1" imgW="152400" imgH="228600" progId="Equation.DSMT4">
                  <p:embed/>
                </p:oleObj>
              </mc:Choice>
              <mc:Fallback>
                <p:oleObj name="" r:id="rId1" imgW="152400" imgH="228600" progId="Equation.DSMT4">
                  <p:embed/>
                  <p:pic>
                    <p:nvPicPr>
                      <p:cNvPr id="0" name="图片 3075"/>
                      <p:cNvPicPr/>
                      <p:nvPr/>
                    </p:nvPicPr>
                    <p:blipFill>
                      <a:blip r:embed="rId2"/>
                      <a:stretch>
                        <a:fillRect/>
                      </a:stretch>
                    </p:blipFill>
                    <p:spPr>
                      <a:xfrm>
                        <a:off x="9229090" y="1825625"/>
                        <a:ext cx="360045" cy="520065"/>
                      </a:xfrm>
                      <a:prstGeom prst="rect">
                        <a:avLst/>
                      </a:prstGeom>
                      <a:noFill/>
                      <a:ln w="38100">
                        <a:noFill/>
                        <a:miter/>
                      </a:ln>
                    </p:spPr>
                  </p:pic>
                </p:oleObj>
              </mc:Fallback>
            </mc:AlternateContent>
          </a:graphicData>
        </a:graphic>
      </p:graphicFrame>
      <p:pic>
        <p:nvPicPr>
          <p:cNvPr id="5" name="图片 4"/>
          <p:cNvPicPr>
            <a:picLocks noChangeAspect="1"/>
          </p:cNvPicPr>
          <p:nvPr/>
        </p:nvPicPr>
        <p:blipFill>
          <a:blip r:embed="rId3"/>
          <a:srcRect r="1638" b="40611"/>
          <a:stretch>
            <a:fillRect/>
          </a:stretch>
        </p:blipFill>
        <p:spPr>
          <a:xfrm>
            <a:off x="4107180" y="2345690"/>
            <a:ext cx="4074160" cy="609600"/>
          </a:xfrm>
          <a:prstGeom prst="rect">
            <a:avLst/>
          </a:prstGeom>
        </p:spPr>
      </p:pic>
      <p:sp>
        <p:nvSpPr>
          <p:cNvPr id="6" name="文本框 5"/>
          <p:cNvSpPr txBox="1"/>
          <p:nvPr/>
        </p:nvSpPr>
        <p:spPr>
          <a:xfrm>
            <a:off x="478155" y="3548380"/>
            <a:ext cx="11191875" cy="1383665"/>
          </a:xfrm>
          <a:prstGeom prst="rect">
            <a:avLst/>
          </a:prstGeom>
          <a:noFill/>
        </p:spPr>
        <p:txBody>
          <a:bodyPr wrap="square" rtlCol="0">
            <a:spAutoFit/>
          </a:bodyPr>
          <a:p>
            <a:r>
              <a:rPr lang="zh-CN" altLang="en-US" sz="2800"/>
              <a:t>求解</a:t>
            </a:r>
            <a:r>
              <a:rPr lang="en-US" altLang="zh-CN" sz="2800"/>
              <a:t>var(y1)</a:t>
            </a:r>
            <a:r>
              <a:rPr lang="zh-CN" altLang="en-US" sz="2800"/>
              <a:t>的最大就转化成了求</a:t>
            </a:r>
            <a:r>
              <a:rPr lang="en-US" altLang="zh-CN" sz="2800"/>
              <a:t>Σ</a:t>
            </a:r>
            <a:r>
              <a:rPr lang="zh-CN" altLang="en-US" sz="2800"/>
              <a:t>的最大特征值。对</a:t>
            </a:r>
            <a:r>
              <a:rPr lang="en-US" altLang="zh-CN" sz="2800"/>
              <a:t>Σ</a:t>
            </a:r>
            <a:r>
              <a:rPr lang="zh-CN" altLang="en-US" sz="2800"/>
              <a:t>进行特征值分解，选择其中最大的特征值作为</a:t>
            </a:r>
            <a:r>
              <a:rPr lang="zh-CN" altLang="en-US" sz="2800">
                <a:latin typeface="宋体" panose="02010600030101010101" pitchFamily="2" charset="-122"/>
                <a:ea typeface="宋体" panose="02010600030101010101" pitchFamily="2" charset="-122"/>
                <a:sym typeface="+mn-ea"/>
              </a:rPr>
              <a:t>λ</a:t>
            </a:r>
            <a:r>
              <a:rPr lang="en-US" altLang="zh-CN" sz="2800">
                <a:latin typeface="宋体" panose="02010600030101010101" pitchFamily="2" charset="-122"/>
                <a:ea typeface="宋体" panose="02010600030101010101" pitchFamily="2" charset="-122"/>
                <a:sym typeface="+mn-ea"/>
              </a:rPr>
              <a:t>1</a:t>
            </a:r>
            <a:r>
              <a:rPr lang="zh-CN" altLang="en-US" sz="2800"/>
              <a:t>，对应的特征向量即为要求解的    ，这样就确定了第一个坐标轴，称为第一主成分。</a:t>
            </a:r>
            <a:endParaRPr lang="zh-CN" altLang="en-US" sz="2800"/>
          </a:p>
        </p:txBody>
      </p:sp>
      <p:graphicFrame>
        <p:nvGraphicFramePr>
          <p:cNvPr id="7" name="对象 -2147482591"/>
          <p:cNvGraphicFramePr>
            <a:graphicFrameLocks noChangeAspect="1"/>
          </p:cNvGraphicFramePr>
          <p:nvPr/>
        </p:nvGraphicFramePr>
        <p:xfrm>
          <a:off x="10400665" y="3980180"/>
          <a:ext cx="360045" cy="520065"/>
        </p:xfrm>
        <a:graphic>
          <a:graphicData uri="http://schemas.openxmlformats.org/presentationml/2006/ole">
            <mc:AlternateContent xmlns:mc="http://schemas.openxmlformats.org/markup-compatibility/2006">
              <mc:Choice xmlns:v="urn:schemas-microsoft-com:vml" Requires="v">
                <p:oleObj spid="_x0000_s8" name="" r:id="rId4" imgW="152400" imgH="228600" progId="Equation.DSMT4">
                  <p:embed/>
                </p:oleObj>
              </mc:Choice>
              <mc:Fallback>
                <p:oleObj name="" r:id="rId4" imgW="152400" imgH="228600" progId="Equation.DSMT4">
                  <p:embed/>
                  <p:pic>
                    <p:nvPicPr>
                      <p:cNvPr id="0" name="图片 3075"/>
                      <p:cNvPicPr/>
                      <p:nvPr/>
                    </p:nvPicPr>
                    <p:blipFill>
                      <a:blip r:embed="rId2"/>
                      <a:stretch>
                        <a:fillRect/>
                      </a:stretch>
                    </p:blipFill>
                    <p:spPr>
                      <a:xfrm>
                        <a:off x="10400665" y="3980180"/>
                        <a:ext cx="360045" cy="520065"/>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主成分分析</a:t>
            </a:r>
            <a:endParaRPr lang="zh-CN" altLang="en-US"/>
          </a:p>
        </p:txBody>
      </p:sp>
      <p:sp>
        <p:nvSpPr>
          <p:cNvPr id="3" name="内容占位符 2"/>
          <p:cNvSpPr>
            <a:spLocks noGrp="1"/>
          </p:cNvSpPr>
          <p:nvPr>
            <p:ph idx="1"/>
          </p:nvPr>
        </p:nvSpPr>
        <p:spPr/>
        <p:txBody>
          <a:bodyPr/>
          <a:p>
            <a:r>
              <a:rPr lang="zh-CN" altLang="en-US" sz="2400"/>
              <a:t>接下来固定上述第一步确定下来的坐标轴，继续对坐标系进行旋转以确定第二个坐标轴。</a:t>
            </a:r>
            <a:endParaRPr lang="zh-CN" altLang="en-US" sz="2400"/>
          </a:p>
          <a:p>
            <a:r>
              <a:rPr lang="zh-CN" altLang="en-US" sz="2400"/>
              <a:t>求解过程可描述为：</a:t>
            </a:r>
            <a:endParaRPr lang="zh-CN" altLang="en-US" sz="2400"/>
          </a:p>
          <a:p>
            <a:endParaRPr lang="zh-CN" altLang="en-US"/>
          </a:p>
          <a:p>
            <a:endParaRPr lang="zh-CN" altLang="en-US"/>
          </a:p>
          <a:p>
            <a:endParaRPr lang="zh-CN" altLang="en-US"/>
          </a:p>
          <a:p>
            <a:pPr marL="0" indent="0">
              <a:buNone/>
            </a:pPr>
            <a:endParaRPr lang="zh-CN" altLang="en-US"/>
          </a:p>
          <a:p>
            <a:r>
              <a:rPr lang="zh-CN" altLang="en-US" sz="2400"/>
              <a:t>同样可以使用拉格朗日乘子法求解，拉格朗日函数为</a:t>
            </a:r>
            <a:endParaRPr lang="zh-CN" altLang="en-US" sz="2400"/>
          </a:p>
          <a:p>
            <a:endParaRPr lang="zh-CN" altLang="en-US" sz="2400"/>
          </a:p>
        </p:txBody>
      </p:sp>
      <p:pic>
        <p:nvPicPr>
          <p:cNvPr id="4" name="图片 3"/>
          <p:cNvPicPr>
            <a:picLocks noChangeAspect="1"/>
          </p:cNvPicPr>
          <p:nvPr/>
        </p:nvPicPr>
        <p:blipFill>
          <a:blip r:embed="rId1"/>
          <a:srcRect r="50322" b="-8645"/>
          <a:stretch>
            <a:fillRect/>
          </a:stretch>
        </p:blipFill>
        <p:spPr>
          <a:xfrm>
            <a:off x="2632075" y="2974975"/>
            <a:ext cx="3283585" cy="1883410"/>
          </a:xfrm>
          <a:prstGeom prst="rect">
            <a:avLst/>
          </a:prstGeom>
        </p:spPr>
      </p:pic>
      <p:pic>
        <p:nvPicPr>
          <p:cNvPr id="5" name="图片 4"/>
          <p:cNvPicPr>
            <a:picLocks noChangeAspect="1"/>
          </p:cNvPicPr>
          <p:nvPr/>
        </p:nvPicPr>
        <p:blipFill>
          <a:blip r:embed="rId2"/>
          <a:srcRect l="-377" r="2233" b="45624"/>
          <a:stretch>
            <a:fillRect/>
          </a:stretch>
        </p:blipFill>
        <p:spPr>
          <a:xfrm>
            <a:off x="2897505" y="5736590"/>
            <a:ext cx="4632325" cy="556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nvSpPr>
        <p:spPr>
          <a:xfrm>
            <a:off x="332740" y="5291455"/>
            <a:ext cx="11713210" cy="144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t>主成分分析</a:t>
            </a:r>
            <a:endParaRPr lang="zh-CN" altLang="en-US"/>
          </a:p>
        </p:txBody>
      </p:sp>
      <p:sp>
        <p:nvSpPr>
          <p:cNvPr id="3" name="内容占位符 2"/>
          <p:cNvSpPr>
            <a:spLocks noGrp="1"/>
          </p:cNvSpPr>
          <p:nvPr>
            <p:ph idx="1"/>
          </p:nvPr>
        </p:nvSpPr>
        <p:spPr/>
        <p:txBody>
          <a:bodyPr/>
          <a:p>
            <a:r>
              <a:rPr lang="zh-CN" altLang="en-US" sz="2000"/>
              <a:t>令导数为</a:t>
            </a:r>
            <a:r>
              <a:rPr lang="en-US" altLang="zh-CN" sz="2000"/>
              <a:t>0</a:t>
            </a:r>
            <a:r>
              <a:rPr lang="zh-CN" altLang="en-US" sz="2000"/>
              <a:t>，可得</a:t>
            </a:r>
            <a:endParaRPr lang="zh-CN" altLang="en-US" sz="2000"/>
          </a:p>
          <a:p>
            <a:endParaRPr lang="zh-CN" altLang="en-US"/>
          </a:p>
          <a:p>
            <a:r>
              <a:rPr lang="zh-CN" altLang="en-US" sz="2000"/>
              <a:t>等式两边同时乘以     可得</a:t>
            </a:r>
            <a:endParaRPr lang="zh-CN" altLang="en-US" sz="2000"/>
          </a:p>
          <a:p>
            <a:endParaRPr lang="zh-CN" altLang="en-US" sz="2000"/>
          </a:p>
          <a:p>
            <a:r>
              <a:rPr lang="zh-CN" altLang="en-US" sz="2000"/>
              <a:t>可以发现拉格朗日乘子    为协方差矩阵</a:t>
            </a:r>
            <a:r>
              <a:rPr lang="en-US" altLang="zh-CN" sz="2000"/>
              <a:t>Σ</a:t>
            </a:r>
            <a:r>
              <a:rPr lang="zh-CN" altLang="en-US" sz="2000"/>
              <a:t>的另一个特征值。则有</a:t>
            </a:r>
            <a:endParaRPr lang="zh-CN" altLang="en-US" sz="2000"/>
          </a:p>
          <a:p>
            <a:endParaRPr lang="zh-CN" altLang="en-US" sz="2000"/>
          </a:p>
        </p:txBody>
      </p:sp>
      <p:graphicFrame>
        <p:nvGraphicFramePr>
          <p:cNvPr id="5" name="对象 -2147482374"/>
          <p:cNvGraphicFramePr>
            <a:graphicFrameLocks noChangeAspect="1"/>
          </p:cNvGraphicFramePr>
          <p:nvPr/>
        </p:nvGraphicFramePr>
        <p:xfrm>
          <a:off x="3121660" y="2532380"/>
          <a:ext cx="494030" cy="641985"/>
        </p:xfrm>
        <a:graphic>
          <a:graphicData uri="http://schemas.openxmlformats.org/presentationml/2006/ole">
            <mc:AlternateContent xmlns:mc="http://schemas.openxmlformats.org/markup-compatibility/2006">
              <mc:Choice xmlns:v="urn:schemas-microsoft-com:vml" Requires="v">
                <p:oleObj spid="_x0000_s3076" name="" r:id="rId1" imgW="190500" imgH="241300" progId="Equation.DSMT4">
                  <p:embed/>
                </p:oleObj>
              </mc:Choice>
              <mc:Fallback>
                <p:oleObj name="" r:id="rId1" imgW="190500" imgH="241300" progId="Equation.DSMT4">
                  <p:embed/>
                  <p:pic>
                    <p:nvPicPr>
                      <p:cNvPr id="0" name="图片 3075"/>
                      <p:cNvPicPr/>
                      <p:nvPr/>
                    </p:nvPicPr>
                    <p:blipFill>
                      <a:blip r:embed="rId2"/>
                      <a:stretch>
                        <a:fillRect/>
                      </a:stretch>
                    </p:blipFill>
                    <p:spPr>
                      <a:xfrm>
                        <a:off x="3121660" y="2532380"/>
                        <a:ext cx="494030" cy="641985"/>
                      </a:xfrm>
                      <a:prstGeom prst="rect">
                        <a:avLst/>
                      </a:prstGeom>
                      <a:noFill/>
                      <a:ln w="38100">
                        <a:noFill/>
                        <a:miter/>
                      </a:ln>
                    </p:spPr>
                  </p:pic>
                </p:oleObj>
              </mc:Fallback>
            </mc:AlternateContent>
          </a:graphicData>
        </a:graphic>
      </p:graphicFrame>
      <p:graphicFrame>
        <p:nvGraphicFramePr>
          <p:cNvPr id="7" name="对象 -2147482581"/>
          <p:cNvGraphicFramePr>
            <a:graphicFrameLocks noChangeAspect="1"/>
          </p:cNvGraphicFramePr>
          <p:nvPr/>
        </p:nvGraphicFramePr>
        <p:xfrm>
          <a:off x="3615690" y="3399155"/>
          <a:ext cx="465455" cy="605155"/>
        </p:xfrm>
        <a:graphic>
          <a:graphicData uri="http://schemas.openxmlformats.org/presentationml/2006/ole">
            <mc:AlternateContent xmlns:mc="http://schemas.openxmlformats.org/markup-compatibility/2006">
              <mc:Choice xmlns:v="urn:schemas-microsoft-com:vml" Requires="v">
                <p:oleObj spid="_x0000_s8" name="" r:id="rId3" imgW="177800" imgH="228600" progId="Equation.DSMT4">
                  <p:embed/>
                </p:oleObj>
              </mc:Choice>
              <mc:Fallback>
                <p:oleObj name="" r:id="rId3" imgW="177800" imgH="228600" progId="Equation.DSMT4">
                  <p:embed/>
                  <p:pic>
                    <p:nvPicPr>
                      <p:cNvPr id="0" name="图片 5"/>
                      <p:cNvPicPr/>
                      <p:nvPr/>
                    </p:nvPicPr>
                    <p:blipFill>
                      <a:blip r:embed="rId4"/>
                      <a:stretch>
                        <a:fillRect/>
                      </a:stretch>
                    </p:blipFill>
                    <p:spPr>
                      <a:xfrm>
                        <a:off x="3615690" y="3399155"/>
                        <a:ext cx="465455" cy="605155"/>
                      </a:xfrm>
                      <a:prstGeom prst="rect">
                        <a:avLst/>
                      </a:prstGeom>
                      <a:noFill/>
                      <a:ln w="38100">
                        <a:noFill/>
                        <a:miter/>
                      </a:ln>
                    </p:spPr>
                  </p:pic>
                </p:oleObj>
              </mc:Fallback>
            </mc:AlternateContent>
          </a:graphicData>
        </a:graphic>
      </p:graphicFrame>
      <p:sp>
        <p:nvSpPr>
          <p:cNvPr id="10" name="文本框 9"/>
          <p:cNvSpPr txBox="1"/>
          <p:nvPr/>
        </p:nvSpPr>
        <p:spPr>
          <a:xfrm>
            <a:off x="347345" y="5291455"/>
            <a:ext cx="11713845" cy="1198880"/>
          </a:xfrm>
          <a:prstGeom prst="rect">
            <a:avLst/>
          </a:prstGeom>
          <a:noFill/>
        </p:spPr>
        <p:txBody>
          <a:bodyPr wrap="square" rtlCol="0">
            <a:spAutoFit/>
          </a:bodyPr>
          <a:p>
            <a:r>
              <a:rPr lang="zh-CN" altLang="en-US" sz="2400"/>
              <a:t>求解</a:t>
            </a:r>
            <a:r>
              <a:rPr lang="en-US" altLang="zh-CN" sz="2400"/>
              <a:t>var(y2)</a:t>
            </a:r>
            <a:r>
              <a:rPr lang="zh-CN" altLang="en-US" sz="2400"/>
              <a:t>的最大就转化成了求</a:t>
            </a:r>
            <a:r>
              <a:rPr lang="en-US" altLang="zh-CN" sz="2400"/>
              <a:t>Σ</a:t>
            </a:r>
            <a:r>
              <a:rPr lang="zh-CN" altLang="en-US" sz="2400"/>
              <a:t>的除</a:t>
            </a:r>
            <a:r>
              <a:rPr lang="zh-CN" altLang="en-US" sz="2400">
                <a:latin typeface="宋体" panose="02010600030101010101" pitchFamily="2" charset="-122"/>
                <a:ea typeface="宋体" panose="02010600030101010101" pitchFamily="2" charset="-122"/>
                <a:sym typeface="+mn-ea"/>
              </a:rPr>
              <a:t>λ</a:t>
            </a:r>
            <a:r>
              <a:rPr lang="en-US" altLang="zh-CN" sz="2400">
                <a:latin typeface="宋体" panose="02010600030101010101" pitchFamily="2" charset="-122"/>
                <a:ea typeface="宋体" panose="02010600030101010101" pitchFamily="2" charset="-122"/>
                <a:sym typeface="+mn-ea"/>
              </a:rPr>
              <a:t>1</a:t>
            </a:r>
            <a:r>
              <a:rPr lang="zh-CN" altLang="en-US" sz="2400"/>
              <a:t>之外的最大特征值。对</a:t>
            </a:r>
            <a:r>
              <a:rPr lang="en-US" altLang="zh-CN" sz="2400"/>
              <a:t>Σ</a:t>
            </a:r>
            <a:r>
              <a:rPr lang="zh-CN" altLang="en-US" sz="2400"/>
              <a:t>进行特征值分解，选择第二最大的特征值作为</a:t>
            </a:r>
            <a:r>
              <a:rPr lang="zh-CN" altLang="en-US" sz="2400">
                <a:latin typeface="宋体" panose="02010600030101010101" pitchFamily="2" charset="-122"/>
                <a:ea typeface="宋体" panose="02010600030101010101" pitchFamily="2" charset="-122"/>
                <a:sym typeface="+mn-ea"/>
              </a:rPr>
              <a:t>λ</a:t>
            </a:r>
            <a:r>
              <a:rPr lang="en-US" altLang="zh-CN" sz="2400">
                <a:latin typeface="宋体" panose="02010600030101010101" pitchFamily="2" charset="-122"/>
                <a:ea typeface="宋体" panose="02010600030101010101" pitchFamily="2" charset="-122"/>
                <a:sym typeface="+mn-ea"/>
              </a:rPr>
              <a:t>2</a:t>
            </a:r>
            <a:r>
              <a:rPr lang="zh-CN" altLang="en-US" sz="2400"/>
              <a:t>，对应的特征向量即为要求解的     ，这样就确定了第二个坐标轴，称                  为第二主成分。</a:t>
            </a:r>
            <a:endParaRPr lang="zh-CN" altLang="en-US" sz="2400"/>
          </a:p>
        </p:txBody>
      </p:sp>
      <p:graphicFrame>
        <p:nvGraphicFramePr>
          <p:cNvPr id="12" name="对象 -2147482572"/>
          <p:cNvGraphicFramePr>
            <a:graphicFrameLocks noChangeAspect="1"/>
          </p:cNvGraphicFramePr>
          <p:nvPr/>
        </p:nvGraphicFramePr>
        <p:xfrm>
          <a:off x="8547735" y="5767070"/>
          <a:ext cx="301625" cy="435610"/>
        </p:xfrm>
        <a:graphic>
          <a:graphicData uri="http://schemas.openxmlformats.org/presentationml/2006/ole">
            <mc:AlternateContent xmlns:mc="http://schemas.openxmlformats.org/markup-compatibility/2006">
              <mc:Choice xmlns:v="urn:schemas-microsoft-com:vml" Requires="v">
                <p:oleObj spid="_x0000_s13" name="" r:id="rId5" imgW="165100" imgH="228600" progId="Equation.DSMT4">
                  <p:embed/>
                </p:oleObj>
              </mc:Choice>
              <mc:Fallback>
                <p:oleObj name="" r:id="rId5" imgW="165100" imgH="228600" progId="Equation.DSMT4">
                  <p:embed/>
                  <p:pic>
                    <p:nvPicPr>
                      <p:cNvPr id="0" name="图片 8"/>
                      <p:cNvPicPr/>
                      <p:nvPr/>
                    </p:nvPicPr>
                    <p:blipFill>
                      <a:blip r:embed="rId6"/>
                      <a:stretch>
                        <a:fillRect/>
                      </a:stretch>
                    </p:blipFill>
                    <p:spPr>
                      <a:xfrm>
                        <a:off x="8547735" y="5767070"/>
                        <a:ext cx="301625" cy="435610"/>
                      </a:xfrm>
                      <a:prstGeom prst="rect">
                        <a:avLst/>
                      </a:prstGeom>
                      <a:noFill/>
                      <a:ln w="38100">
                        <a:noFill/>
                        <a:miter/>
                      </a:ln>
                    </p:spPr>
                  </p:pic>
                </p:oleObj>
              </mc:Fallback>
            </mc:AlternateContent>
          </a:graphicData>
        </a:graphic>
      </p:graphicFrame>
      <p:graphicFrame>
        <p:nvGraphicFramePr>
          <p:cNvPr id="14" name="对象 -2147482571"/>
          <p:cNvGraphicFramePr>
            <a:graphicFrameLocks noChangeAspect="1"/>
          </p:cNvGraphicFramePr>
          <p:nvPr/>
        </p:nvGraphicFramePr>
        <p:xfrm>
          <a:off x="2335530" y="6045200"/>
          <a:ext cx="1426210" cy="598170"/>
        </p:xfrm>
        <a:graphic>
          <a:graphicData uri="http://schemas.openxmlformats.org/presentationml/2006/ole">
            <mc:AlternateContent xmlns:mc="http://schemas.openxmlformats.org/markup-compatibility/2006">
              <mc:Choice xmlns:v="urn:schemas-microsoft-com:vml" Requires="v">
                <p:oleObj spid="_x0000_s15" name="" r:id="rId7" imgW="584200" imgH="241300" progId="Equation.DSMT4">
                  <p:embed/>
                </p:oleObj>
              </mc:Choice>
              <mc:Fallback>
                <p:oleObj name="" r:id="rId7" imgW="584200" imgH="241300" progId="Equation.DSMT4">
                  <p:embed/>
                  <p:pic>
                    <p:nvPicPr>
                      <p:cNvPr id="0" name="图片 9"/>
                      <p:cNvPicPr/>
                      <p:nvPr/>
                    </p:nvPicPr>
                    <p:blipFill>
                      <a:blip r:embed="rId8"/>
                      <a:stretch>
                        <a:fillRect/>
                      </a:stretch>
                    </p:blipFill>
                    <p:spPr>
                      <a:xfrm>
                        <a:off x="2335530" y="6045200"/>
                        <a:ext cx="1426210" cy="598170"/>
                      </a:xfrm>
                      <a:prstGeom prst="rect">
                        <a:avLst/>
                      </a:prstGeom>
                      <a:noFill/>
                      <a:ln w="38100">
                        <a:noFill/>
                        <a:miter/>
                      </a:ln>
                    </p:spPr>
                  </p:pic>
                </p:oleObj>
              </mc:Fallback>
            </mc:AlternateContent>
          </a:graphicData>
        </a:graphic>
      </p:graphicFrame>
      <p:graphicFrame>
        <p:nvGraphicFramePr>
          <p:cNvPr id="4" name="对象 -2147482584"/>
          <p:cNvGraphicFramePr>
            <a:graphicFrameLocks noChangeAspect="1"/>
          </p:cNvGraphicFramePr>
          <p:nvPr/>
        </p:nvGraphicFramePr>
        <p:xfrm>
          <a:off x="3292475" y="1825625"/>
          <a:ext cx="2222500" cy="466090"/>
        </p:xfrm>
        <a:graphic>
          <a:graphicData uri="http://schemas.openxmlformats.org/presentationml/2006/ole">
            <mc:AlternateContent xmlns:mc="http://schemas.openxmlformats.org/markup-compatibility/2006">
              <mc:Choice xmlns:v="urn:schemas-microsoft-com:vml" Requires="v">
                <p:oleObj spid="_x0000_s16" name="" r:id="rId9" imgW="1168400" imgH="228600" progId="Equation.DSMT4">
                  <p:embed/>
                </p:oleObj>
              </mc:Choice>
              <mc:Fallback>
                <p:oleObj name="" r:id="rId9" imgW="1168400" imgH="228600" progId="Equation.DSMT4">
                  <p:embed/>
                  <p:pic>
                    <p:nvPicPr>
                      <p:cNvPr id="0" name="图片 15"/>
                      <p:cNvPicPr/>
                      <p:nvPr/>
                    </p:nvPicPr>
                    <p:blipFill>
                      <a:blip r:embed="rId10"/>
                      <a:stretch>
                        <a:fillRect/>
                      </a:stretch>
                    </p:blipFill>
                    <p:spPr>
                      <a:xfrm>
                        <a:off x="3292475" y="1825625"/>
                        <a:ext cx="2222500" cy="466090"/>
                      </a:xfrm>
                      <a:prstGeom prst="rect">
                        <a:avLst/>
                      </a:prstGeom>
                      <a:noFill/>
                      <a:ln w="38100">
                        <a:noFill/>
                        <a:miter/>
                      </a:ln>
                    </p:spPr>
                  </p:pic>
                </p:oleObj>
              </mc:Fallback>
            </mc:AlternateContent>
          </a:graphicData>
        </a:graphic>
      </p:graphicFrame>
      <p:graphicFrame>
        <p:nvGraphicFramePr>
          <p:cNvPr id="6" name="对象 -2147482582"/>
          <p:cNvGraphicFramePr>
            <a:graphicFrameLocks noChangeAspect="1"/>
          </p:cNvGraphicFramePr>
          <p:nvPr/>
        </p:nvGraphicFramePr>
        <p:xfrm>
          <a:off x="4209415" y="2689225"/>
          <a:ext cx="1305560" cy="485140"/>
        </p:xfrm>
        <a:graphic>
          <a:graphicData uri="http://schemas.openxmlformats.org/presentationml/2006/ole">
            <mc:AlternateContent xmlns:mc="http://schemas.openxmlformats.org/markup-compatibility/2006">
              <mc:Choice xmlns:v="urn:schemas-microsoft-com:vml" Requires="v">
                <p:oleObj spid="_x0000_s17" name="" r:id="rId11" imgW="673100" imgH="228600" progId="Equation.DSMT4">
                  <p:embed/>
                </p:oleObj>
              </mc:Choice>
              <mc:Fallback>
                <p:oleObj name="" r:id="rId11" imgW="673100" imgH="228600" progId="Equation.DSMT4">
                  <p:embed/>
                  <p:pic>
                    <p:nvPicPr>
                      <p:cNvPr id="0" name="图片 16"/>
                      <p:cNvPicPr/>
                      <p:nvPr/>
                    </p:nvPicPr>
                    <p:blipFill>
                      <a:blip r:embed="rId12"/>
                      <a:stretch>
                        <a:fillRect/>
                      </a:stretch>
                    </p:blipFill>
                    <p:spPr>
                      <a:xfrm>
                        <a:off x="4209415" y="2689225"/>
                        <a:ext cx="1305560" cy="485140"/>
                      </a:xfrm>
                      <a:prstGeom prst="rect">
                        <a:avLst/>
                      </a:prstGeom>
                      <a:noFill/>
                      <a:ln w="38100">
                        <a:noFill/>
                        <a:miter/>
                      </a:ln>
                    </p:spPr>
                  </p:pic>
                </p:oleObj>
              </mc:Fallback>
            </mc:AlternateContent>
          </a:graphicData>
        </a:graphic>
      </p:graphicFrame>
      <p:graphicFrame>
        <p:nvGraphicFramePr>
          <p:cNvPr id="9" name="对象 -2147482578"/>
          <p:cNvGraphicFramePr>
            <a:graphicFrameLocks noChangeAspect="1"/>
          </p:cNvGraphicFramePr>
          <p:nvPr/>
        </p:nvGraphicFramePr>
        <p:xfrm>
          <a:off x="3059430" y="4213860"/>
          <a:ext cx="4744085" cy="489585"/>
        </p:xfrm>
        <a:graphic>
          <a:graphicData uri="http://schemas.openxmlformats.org/presentationml/2006/ole">
            <mc:AlternateContent xmlns:mc="http://schemas.openxmlformats.org/markup-compatibility/2006">
              <mc:Choice xmlns:v="urn:schemas-microsoft-com:vml" Requires="v">
                <p:oleObj spid="_x0000_s18" name="" r:id="rId13" imgW="2425700" imgH="241300" progId="Equation.DSMT4">
                  <p:embed/>
                </p:oleObj>
              </mc:Choice>
              <mc:Fallback>
                <p:oleObj name="" r:id="rId13" imgW="2425700" imgH="241300" progId="Equation.DSMT4">
                  <p:embed/>
                  <p:pic>
                    <p:nvPicPr>
                      <p:cNvPr id="0" name="图片 17"/>
                      <p:cNvPicPr/>
                      <p:nvPr/>
                    </p:nvPicPr>
                    <p:blipFill>
                      <a:blip r:embed="rId14"/>
                      <a:stretch>
                        <a:fillRect/>
                      </a:stretch>
                    </p:blipFill>
                    <p:spPr>
                      <a:xfrm>
                        <a:off x="3059430" y="4213860"/>
                        <a:ext cx="4744085" cy="489585"/>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主成分分析</a:t>
            </a:r>
            <a:endParaRPr lang="zh-CN" altLang="en-US"/>
          </a:p>
        </p:txBody>
      </p:sp>
      <p:sp>
        <p:nvSpPr>
          <p:cNvPr id="3" name="内容占位符 2"/>
          <p:cNvSpPr>
            <a:spLocks noGrp="1"/>
          </p:cNvSpPr>
          <p:nvPr>
            <p:ph idx="1"/>
          </p:nvPr>
        </p:nvSpPr>
        <p:spPr/>
        <p:txBody>
          <a:bodyPr>
            <a:normAutofit fontScale="90000" lnSpcReduction="10000"/>
          </a:bodyPr>
          <a:p>
            <a:r>
              <a:rPr lang="zh-CN" altLang="en-US" sz="2400"/>
              <a:t>以此类推直到所有的主成分                                       都被确定为止，可以发现</a:t>
            </a:r>
            <a:r>
              <a:rPr lang="en-US" altLang="zh-CN" sz="2400"/>
              <a:t>A</a:t>
            </a:r>
            <a:r>
              <a:rPr lang="zh-CN" altLang="en-US" sz="2400"/>
              <a:t>即为协方差矩阵对应的特征向量组，相应的特征值                    为即为新坐标系下每个轴上的方差，且</a:t>
            </a:r>
            <a:r>
              <a:rPr lang="zh-CN" altLang="en-US"/>
              <a:t>                       。</a:t>
            </a:r>
            <a:endParaRPr lang="zh-CN" altLang="en-US"/>
          </a:p>
          <a:p>
            <a:r>
              <a:rPr lang="zh-CN" altLang="en-US" sz="2400"/>
              <a:t>根据矩阵与其特征值之间的关系有                     </a:t>
            </a:r>
            <a:endParaRPr lang="zh-CN" altLang="en-US" sz="2400"/>
          </a:p>
          <a:p>
            <a:endParaRPr lang="zh-CN" altLang="en-US" sz="2400"/>
          </a:p>
          <a:p>
            <a:endParaRPr lang="zh-CN" altLang="en-US" sz="2400"/>
          </a:p>
          <a:p>
            <a:r>
              <a:rPr lang="zh-CN" altLang="en-US" sz="2400"/>
              <a:t>，</a:t>
            </a:r>
            <a:endParaRPr lang="zh-CN" altLang="en-US" sz="2400"/>
          </a:p>
          <a:p>
            <a:endParaRPr lang="zh-CN" altLang="en-US" sz="2400"/>
          </a:p>
          <a:p>
            <a:r>
              <a:rPr lang="zh-CN" altLang="en-US" sz="2400"/>
              <a:t>其中      为协方差矩阵</a:t>
            </a:r>
            <a:r>
              <a:rPr lang="en-US" altLang="zh-CN" sz="2400"/>
              <a:t>Σ</a:t>
            </a:r>
            <a:r>
              <a:rPr lang="zh-CN" altLang="en-US" sz="2400"/>
              <a:t>对角线上的元素，也即原始坐标系中第</a:t>
            </a:r>
            <a:r>
              <a:rPr lang="en-US" altLang="zh-CN" sz="2400"/>
              <a:t>i</a:t>
            </a:r>
            <a:r>
              <a:rPr lang="zh-CN" altLang="en-US" sz="2400"/>
              <a:t>个特征的方差。</a:t>
            </a:r>
            <a:endParaRPr lang="zh-CN" altLang="en-US" sz="2400"/>
          </a:p>
          <a:p>
            <a:r>
              <a:rPr lang="zh-CN" altLang="en-US" sz="2400"/>
              <a:t>可以发现将矩阵旋转后，方差的和未发生改变，也即信息量没发生改变，改变的是每个轴上携带信息量的大小，越重要的轴携带的信息量越大，反之越小。同时新坐标系下，特征之间线性无关。</a:t>
            </a:r>
            <a:endParaRPr lang="zh-CN" altLang="en-US" sz="2400"/>
          </a:p>
        </p:txBody>
      </p:sp>
      <p:graphicFrame>
        <p:nvGraphicFramePr>
          <p:cNvPr id="4" name="对象 -2147482570"/>
          <p:cNvGraphicFramePr>
            <a:graphicFrameLocks noChangeAspect="1"/>
          </p:cNvGraphicFramePr>
          <p:nvPr/>
        </p:nvGraphicFramePr>
        <p:xfrm>
          <a:off x="4603750" y="1691005"/>
          <a:ext cx="2722245" cy="466090"/>
        </p:xfrm>
        <a:graphic>
          <a:graphicData uri="http://schemas.openxmlformats.org/presentationml/2006/ole">
            <mc:AlternateContent xmlns:mc="http://schemas.openxmlformats.org/markup-compatibility/2006">
              <mc:Choice xmlns:v="urn:schemas-microsoft-com:vml" Requires="v">
                <p:oleObj spid="_x0000_s3076" name="" r:id="rId1" imgW="1447800" imgH="241300" progId="Equation.DSMT4">
                  <p:embed/>
                </p:oleObj>
              </mc:Choice>
              <mc:Fallback>
                <p:oleObj name="" r:id="rId1" imgW="1447800" imgH="241300" progId="Equation.DSMT4">
                  <p:embed/>
                  <p:pic>
                    <p:nvPicPr>
                      <p:cNvPr id="0" name="图片 3075"/>
                      <p:cNvPicPr/>
                      <p:nvPr/>
                    </p:nvPicPr>
                    <p:blipFill>
                      <a:blip r:embed="rId2"/>
                      <a:stretch>
                        <a:fillRect/>
                      </a:stretch>
                    </p:blipFill>
                    <p:spPr>
                      <a:xfrm>
                        <a:off x="4603750" y="1691005"/>
                        <a:ext cx="2722245" cy="466090"/>
                      </a:xfrm>
                      <a:prstGeom prst="rect">
                        <a:avLst/>
                      </a:prstGeom>
                      <a:noFill/>
                      <a:ln w="38100">
                        <a:noFill/>
                        <a:miter/>
                      </a:ln>
                    </p:spPr>
                  </p:pic>
                </p:oleObj>
              </mc:Fallback>
            </mc:AlternateContent>
          </a:graphicData>
        </a:graphic>
      </p:graphicFrame>
      <p:graphicFrame>
        <p:nvGraphicFramePr>
          <p:cNvPr id="5" name="对象 -2147482567"/>
          <p:cNvGraphicFramePr>
            <a:graphicFrameLocks noChangeAspect="1"/>
          </p:cNvGraphicFramePr>
          <p:nvPr/>
        </p:nvGraphicFramePr>
        <p:xfrm>
          <a:off x="7139305" y="2067560"/>
          <a:ext cx="1275715" cy="425450"/>
        </p:xfrm>
        <a:graphic>
          <a:graphicData uri="http://schemas.openxmlformats.org/presentationml/2006/ole">
            <mc:AlternateContent xmlns:mc="http://schemas.openxmlformats.org/markup-compatibility/2006">
              <mc:Choice xmlns:v="urn:schemas-microsoft-com:vml" Requires="v">
                <p:oleObj spid="_x0000_s6" name="" r:id="rId3" imgW="749300" imgH="228600" progId="Equation.DSMT4">
                  <p:embed/>
                </p:oleObj>
              </mc:Choice>
              <mc:Fallback>
                <p:oleObj name="" r:id="rId3" imgW="749300" imgH="228600" progId="Equation.DSMT4">
                  <p:embed/>
                  <p:pic>
                    <p:nvPicPr>
                      <p:cNvPr id="0" name="图片 3"/>
                      <p:cNvPicPr/>
                      <p:nvPr/>
                    </p:nvPicPr>
                    <p:blipFill>
                      <a:blip r:embed="rId4"/>
                      <a:stretch>
                        <a:fillRect/>
                      </a:stretch>
                    </p:blipFill>
                    <p:spPr>
                      <a:xfrm>
                        <a:off x="7139305" y="2067560"/>
                        <a:ext cx="1275715" cy="425450"/>
                      </a:xfrm>
                      <a:prstGeom prst="rect">
                        <a:avLst/>
                      </a:prstGeom>
                      <a:noFill/>
                      <a:ln w="38100">
                        <a:noFill/>
                        <a:miter/>
                      </a:ln>
                    </p:spPr>
                  </p:pic>
                </p:oleObj>
              </mc:Fallback>
            </mc:AlternateContent>
          </a:graphicData>
        </a:graphic>
      </p:graphicFrame>
      <p:graphicFrame>
        <p:nvGraphicFramePr>
          <p:cNvPr id="7" name="对象 -2147482566"/>
          <p:cNvGraphicFramePr>
            <a:graphicFrameLocks noChangeAspect="1"/>
          </p:cNvGraphicFramePr>
          <p:nvPr/>
        </p:nvGraphicFramePr>
        <p:xfrm>
          <a:off x="3434080" y="2304415"/>
          <a:ext cx="1907540" cy="463550"/>
        </p:xfrm>
        <a:graphic>
          <a:graphicData uri="http://schemas.openxmlformats.org/presentationml/2006/ole">
            <mc:AlternateContent xmlns:mc="http://schemas.openxmlformats.org/markup-compatibility/2006">
              <mc:Choice xmlns:v="urn:schemas-microsoft-com:vml" Requires="v">
                <p:oleObj spid="_x0000_s8" name="" r:id="rId5" imgW="1016000" imgH="228600" progId="Equation.DSMT4">
                  <p:embed/>
                </p:oleObj>
              </mc:Choice>
              <mc:Fallback>
                <p:oleObj name="" r:id="rId5" imgW="1016000" imgH="228600" progId="Equation.DSMT4">
                  <p:embed/>
                  <p:pic>
                    <p:nvPicPr>
                      <p:cNvPr id="0" name="图片 4"/>
                      <p:cNvPicPr/>
                      <p:nvPr/>
                    </p:nvPicPr>
                    <p:blipFill>
                      <a:blip r:embed="rId6"/>
                      <a:stretch>
                        <a:fillRect/>
                      </a:stretch>
                    </p:blipFill>
                    <p:spPr>
                      <a:xfrm>
                        <a:off x="3434080" y="2304415"/>
                        <a:ext cx="1907540" cy="463550"/>
                      </a:xfrm>
                      <a:prstGeom prst="rect">
                        <a:avLst/>
                      </a:prstGeom>
                      <a:noFill/>
                      <a:ln w="38100">
                        <a:noFill/>
                        <a:miter/>
                      </a:ln>
                    </p:spPr>
                  </p:pic>
                </p:oleObj>
              </mc:Fallback>
            </mc:AlternateContent>
          </a:graphicData>
        </a:graphic>
      </p:graphicFrame>
      <p:graphicFrame>
        <p:nvGraphicFramePr>
          <p:cNvPr id="9" name="对象 -2147482373"/>
          <p:cNvGraphicFramePr>
            <a:graphicFrameLocks noChangeAspect="1"/>
          </p:cNvGraphicFramePr>
          <p:nvPr/>
        </p:nvGraphicFramePr>
        <p:xfrm>
          <a:off x="1351915" y="3345180"/>
          <a:ext cx="1988820" cy="1028065"/>
        </p:xfrm>
        <a:graphic>
          <a:graphicData uri="http://schemas.openxmlformats.org/presentationml/2006/ole">
            <mc:AlternateContent xmlns:mc="http://schemas.openxmlformats.org/markup-compatibility/2006">
              <mc:Choice xmlns:v="urn:schemas-microsoft-com:vml" Requires="v">
                <p:oleObj spid="_x0000_s10" name="" r:id="rId7" imgW="850265" imgH="431800" progId="Equation.DSMT4">
                  <p:embed/>
                </p:oleObj>
              </mc:Choice>
              <mc:Fallback>
                <p:oleObj name="" r:id="rId7" imgW="850265" imgH="431800" progId="Equation.DSMT4">
                  <p:embed/>
                  <p:pic>
                    <p:nvPicPr>
                      <p:cNvPr id="0" name="图片 5"/>
                      <p:cNvPicPr/>
                      <p:nvPr/>
                    </p:nvPicPr>
                    <p:blipFill>
                      <a:blip r:embed="rId8"/>
                      <a:stretch>
                        <a:fillRect/>
                      </a:stretch>
                    </p:blipFill>
                    <p:spPr>
                      <a:xfrm>
                        <a:off x="1351915" y="3345180"/>
                        <a:ext cx="1988820" cy="1028065"/>
                      </a:xfrm>
                      <a:prstGeom prst="rect">
                        <a:avLst/>
                      </a:prstGeom>
                      <a:noFill/>
                      <a:ln w="38100">
                        <a:noFill/>
                        <a:miter/>
                      </a:ln>
                    </p:spPr>
                  </p:pic>
                </p:oleObj>
              </mc:Fallback>
            </mc:AlternateContent>
          </a:graphicData>
        </a:graphic>
      </p:graphicFrame>
      <p:graphicFrame>
        <p:nvGraphicFramePr>
          <p:cNvPr id="11" name="对象 -2147482564"/>
          <p:cNvGraphicFramePr>
            <a:graphicFrameLocks noChangeAspect="1"/>
          </p:cNvGraphicFramePr>
          <p:nvPr/>
        </p:nvGraphicFramePr>
        <p:xfrm>
          <a:off x="1746250" y="4725670"/>
          <a:ext cx="360045" cy="445770"/>
        </p:xfrm>
        <a:graphic>
          <a:graphicData uri="http://schemas.openxmlformats.org/presentationml/2006/ole">
            <mc:AlternateContent xmlns:mc="http://schemas.openxmlformats.org/markup-compatibility/2006">
              <mc:Choice xmlns:v="urn:schemas-microsoft-com:vml" Requires="v">
                <p:oleObj spid="_x0000_s12" name="" r:id="rId9" imgW="203200" imgH="241300" progId="Equation.DSMT4">
                  <p:embed/>
                </p:oleObj>
              </mc:Choice>
              <mc:Fallback>
                <p:oleObj name="" r:id="rId9" imgW="203200" imgH="241300" progId="Equation.DSMT4">
                  <p:embed/>
                  <p:pic>
                    <p:nvPicPr>
                      <p:cNvPr id="0" name="图片 6"/>
                      <p:cNvPicPr/>
                      <p:nvPr/>
                    </p:nvPicPr>
                    <p:blipFill>
                      <a:blip r:embed="rId10"/>
                      <a:stretch>
                        <a:fillRect/>
                      </a:stretch>
                    </p:blipFill>
                    <p:spPr>
                      <a:xfrm>
                        <a:off x="1746250" y="4725670"/>
                        <a:ext cx="360045" cy="445770"/>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主成分分析</a:t>
            </a:r>
            <a:endParaRPr lang="zh-CN" altLang="en-US"/>
          </a:p>
        </p:txBody>
      </p:sp>
      <p:sp>
        <p:nvSpPr>
          <p:cNvPr id="3" name="内容占位符 2"/>
          <p:cNvSpPr>
            <a:spLocks noGrp="1"/>
          </p:cNvSpPr>
          <p:nvPr>
            <p:ph idx="1"/>
          </p:nvPr>
        </p:nvSpPr>
        <p:spPr/>
        <p:txBody>
          <a:bodyPr/>
          <a:p>
            <a:r>
              <a:rPr lang="zh-CN" altLang="en-US" sz="2400"/>
              <a:t>生产时间</a:t>
            </a:r>
            <a:r>
              <a:rPr lang="zh-CN" altLang="en-US" sz="2400"/>
              <a:t>中，数据的维度往往非常高，进行主成分分析后，特征值越小的组成分即方差越小的轴基本不携带任何信息，这样就可将特征值最小的几个主成分省略，只保留特征值较大的几个主成分。具体量化保留几个主成分往往根据实际情况通过计算累计方差贡献率来决定。这个过程其实就是将新坐标系中的样本投影到了一个低维的空间中。</a:t>
            </a:r>
            <a:endParaRPr lang="zh-CN" altLang="en-US" sz="2400"/>
          </a:p>
          <a:p>
            <a:r>
              <a:rPr lang="zh-CN" altLang="en-US" sz="2400"/>
              <a:t>方差的方差贡献率又称为解释方差（explained variance），定义为</a:t>
            </a:r>
            <a:endParaRPr lang="zh-CN" altLang="en-US" sz="2400"/>
          </a:p>
        </p:txBody>
      </p:sp>
      <p:graphicFrame>
        <p:nvGraphicFramePr>
          <p:cNvPr id="4" name="对象 -2147482560"/>
          <p:cNvGraphicFramePr>
            <a:graphicFrameLocks noChangeAspect="1"/>
          </p:cNvGraphicFramePr>
          <p:nvPr/>
        </p:nvGraphicFramePr>
        <p:xfrm>
          <a:off x="2259965" y="4297045"/>
          <a:ext cx="1429385" cy="1429385"/>
        </p:xfrm>
        <a:graphic>
          <a:graphicData uri="http://schemas.openxmlformats.org/presentationml/2006/ole">
            <mc:AlternateContent xmlns:mc="http://schemas.openxmlformats.org/markup-compatibility/2006">
              <mc:Choice xmlns:v="urn:schemas-microsoft-com:vml" Requires="v">
                <p:oleObj spid="_x0000_s3076" name="" r:id="rId1" imgW="635000" imgH="635000" progId="Equation.DSMT4">
                  <p:embed/>
                </p:oleObj>
              </mc:Choice>
              <mc:Fallback>
                <p:oleObj name="" r:id="rId1" imgW="635000" imgH="635000" progId="Equation.DSMT4">
                  <p:embed/>
                  <p:pic>
                    <p:nvPicPr>
                      <p:cNvPr id="0" name="图片 3075"/>
                      <p:cNvPicPr/>
                      <p:nvPr/>
                    </p:nvPicPr>
                    <p:blipFill>
                      <a:blip r:embed="rId2"/>
                      <a:stretch>
                        <a:fillRect/>
                      </a:stretch>
                    </p:blipFill>
                    <p:spPr>
                      <a:xfrm>
                        <a:off x="2259965" y="4297045"/>
                        <a:ext cx="1429385" cy="1429385"/>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主成分分析</a:t>
            </a:r>
            <a:endParaRPr lang="zh-CN" altLang="en-US"/>
          </a:p>
        </p:txBody>
      </p:sp>
      <p:sp>
        <p:nvSpPr>
          <p:cNvPr id="3" name="内容占位符 2"/>
          <p:cNvSpPr>
            <a:spLocks noGrp="1"/>
          </p:cNvSpPr>
          <p:nvPr>
            <p:ph idx="1"/>
          </p:nvPr>
        </p:nvSpPr>
        <p:spPr/>
        <p:txBody>
          <a:bodyPr>
            <a:normAutofit fontScale="90000" lnSpcReduction="10000"/>
          </a:bodyPr>
          <a:p>
            <a:r>
              <a:rPr lang="zh-CN" altLang="en-US" sz="2400"/>
              <a:t>则累计方差贡献率为</a:t>
            </a:r>
            <a:endParaRPr lang="zh-CN" altLang="en-US" sz="2400"/>
          </a:p>
          <a:p>
            <a:endParaRPr lang="zh-CN" altLang="en-US"/>
          </a:p>
          <a:p>
            <a:endParaRPr lang="zh-CN" altLang="en-US"/>
          </a:p>
          <a:p>
            <a:r>
              <a:rPr lang="zh-CN" altLang="en-US" sz="2400"/>
              <a:t>为累计方差贡献率设定一个阈值，一般选择</a:t>
            </a:r>
            <a:r>
              <a:rPr lang="en-US" altLang="zh-CN" sz="2400"/>
              <a:t>80%</a:t>
            </a:r>
            <a:r>
              <a:rPr lang="zh-CN" altLang="en-US" sz="2400"/>
              <a:t>左右，则要保留的主成分的个数为</a:t>
            </a:r>
            <a:endParaRPr lang="zh-CN" altLang="en-US" sz="2400"/>
          </a:p>
          <a:p>
            <a:endParaRPr lang="zh-CN" altLang="en-US"/>
          </a:p>
          <a:p>
            <a:endParaRPr lang="zh-CN" altLang="en-US"/>
          </a:p>
          <a:p>
            <a:endParaRPr lang="zh-CN" altLang="en-US" sz="2400"/>
          </a:p>
          <a:p>
            <a:pPr fontAlgn="auto">
              <a:lnSpc>
                <a:spcPct val="120000"/>
              </a:lnSpc>
            </a:pPr>
            <a:r>
              <a:rPr lang="zh-CN" altLang="en-US" sz="2400"/>
              <a:t>这样就可以将正交矩阵压缩为                                 ，原始的数据用一个</a:t>
            </a:r>
            <a:r>
              <a:rPr lang="en-US" altLang="zh-CN" sz="2400"/>
              <a:t>n</a:t>
            </a:r>
            <a:r>
              <a:rPr lang="zh-CN" altLang="en-US" sz="2400"/>
              <a:t>维的向量    进行表示，在经过正交变换后，新的数据               用一个</a:t>
            </a:r>
            <a:r>
              <a:rPr lang="en-US" altLang="zh-CN" sz="2400"/>
              <a:t>k*</a:t>
            </a:r>
            <a:r>
              <a:rPr lang="zh-CN" altLang="en-US" sz="2400"/>
              <a:t>维的向量表示，达到降维的目的。</a:t>
            </a:r>
            <a:endParaRPr lang="zh-CN" altLang="en-US" sz="2400"/>
          </a:p>
        </p:txBody>
      </p:sp>
      <p:graphicFrame>
        <p:nvGraphicFramePr>
          <p:cNvPr id="6" name="对象 -2147482552"/>
          <p:cNvGraphicFramePr>
            <a:graphicFrameLocks noChangeAspect="1"/>
          </p:cNvGraphicFramePr>
          <p:nvPr/>
        </p:nvGraphicFramePr>
        <p:xfrm>
          <a:off x="4871085" y="4648200"/>
          <a:ext cx="2275840" cy="464820"/>
        </p:xfrm>
        <a:graphic>
          <a:graphicData uri="http://schemas.openxmlformats.org/presentationml/2006/ole">
            <mc:AlternateContent xmlns:mc="http://schemas.openxmlformats.org/markup-compatibility/2006">
              <mc:Choice xmlns:v="urn:schemas-microsoft-com:vml" Requires="v">
                <p:oleObj spid="_x0000_s3076" name="" r:id="rId1" imgW="1345565" imgH="266700" progId="Equation.DSMT4">
                  <p:embed/>
                </p:oleObj>
              </mc:Choice>
              <mc:Fallback>
                <p:oleObj name="" r:id="rId1" imgW="1345565" imgH="266700" progId="Equation.DSMT4">
                  <p:embed/>
                  <p:pic>
                    <p:nvPicPr>
                      <p:cNvPr id="0" name="图片 3075"/>
                      <p:cNvPicPr/>
                      <p:nvPr/>
                    </p:nvPicPr>
                    <p:blipFill>
                      <a:blip r:embed="rId2"/>
                      <a:stretch>
                        <a:fillRect/>
                      </a:stretch>
                    </p:blipFill>
                    <p:spPr>
                      <a:xfrm>
                        <a:off x="4871085" y="4648200"/>
                        <a:ext cx="2275840" cy="464820"/>
                      </a:xfrm>
                      <a:prstGeom prst="rect">
                        <a:avLst/>
                      </a:prstGeom>
                      <a:noFill/>
                      <a:ln w="38100">
                        <a:noFill/>
                        <a:miter/>
                      </a:ln>
                    </p:spPr>
                  </p:pic>
                </p:oleObj>
              </mc:Fallback>
            </mc:AlternateContent>
          </a:graphicData>
        </a:graphic>
      </p:graphicFrame>
      <p:graphicFrame>
        <p:nvGraphicFramePr>
          <p:cNvPr id="7" name="对象 -2147482550"/>
          <p:cNvGraphicFramePr>
            <a:graphicFrameLocks noChangeAspect="1"/>
          </p:cNvGraphicFramePr>
          <p:nvPr/>
        </p:nvGraphicFramePr>
        <p:xfrm>
          <a:off x="11172825" y="4648200"/>
          <a:ext cx="325755" cy="501015"/>
        </p:xfrm>
        <a:graphic>
          <a:graphicData uri="http://schemas.openxmlformats.org/presentationml/2006/ole">
            <mc:AlternateContent xmlns:mc="http://schemas.openxmlformats.org/markup-compatibility/2006">
              <mc:Choice xmlns:v="urn:schemas-microsoft-com:vml" Requires="v">
                <p:oleObj spid="_x0000_s8" name="" r:id="rId3" imgW="127000" imgH="177165" progId="Equation.DSMT4">
                  <p:embed/>
                </p:oleObj>
              </mc:Choice>
              <mc:Fallback>
                <p:oleObj name="" r:id="rId3" imgW="127000" imgH="177165" progId="Equation.DSMT4">
                  <p:embed/>
                  <p:pic>
                    <p:nvPicPr>
                      <p:cNvPr id="0" name="图片 5"/>
                      <p:cNvPicPr/>
                      <p:nvPr/>
                    </p:nvPicPr>
                    <p:blipFill>
                      <a:blip r:embed="rId4"/>
                      <a:stretch>
                        <a:fillRect/>
                      </a:stretch>
                    </p:blipFill>
                    <p:spPr>
                      <a:xfrm>
                        <a:off x="11172825" y="4648200"/>
                        <a:ext cx="325755" cy="501015"/>
                      </a:xfrm>
                      <a:prstGeom prst="rect">
                        <a:avLst/>
                      </a:prstGeom>
                      <a:noFill/>
                      <a:ln w="38100">
                        <a:noFill/>
                        <a:miter/>
                      </a:ln>
                    </p:spPr>
                  </p:pic>
                </p:oleObj>
              </mc:Fallback>
            </mc:AlternateContent>
          </a:graphicData>
        </a:graphic>
      </p:graphicFrame>
      <p:graphicFrame>
        <p:nvGraphicFramePr>
          <p:cNvPr id="9" name="对象 -2147482549"/>
          <p:cNvGraphicFramePr>
            <a:graphicFrameLocks noChangeAspect="1"/>
          </p:cNvGraphicFramePr>
          <p:nvPr/>
        </p:nvGraphicFramePr>
        <p:xfrm>
          <a:off x="6236335" y="5113020"/>
          <a:ext cx="1089660" cy="464820"/>
        </p:xfrm>
        <a:graphic>
          <a:graphicData uri="http://schemas.openxmlformats.org/presentationml/2006/ole">
            <mc:AlternateContent xmlns:mc="http://schemas.openxmlformats.org/markup-compatibility/2006">
              <mc:Choice xmlns:v="urn:schemas-microsoft-com:vml" Requires="v">
                <p:oleObj spid="_x0000_s10" name="" r:id="rId5" imgW="660400" imgH="279400" progId="Equation.DSMT4">
                  <p:embed/>
                </p:oleObj>
              </mc:Choice>
              <mc:Fallback>
                <p:oleObj name="" r:id="rId5" imgW="660400" imgH="279400" progId="Equation.DSMT4">
                  <p:embed/>
                  <p:pic>
                    <p:nvPicPr>
                      <p:cNvPr id="0" name="图片 6"/>
                      <p:cNvPicPr/>
                      <p:nvPr/>
                    </p:nvPicPr>
                    <p:blipFill>
                      <a:blip r:embed="rId6"/>
                      <a:stretch>
                        <a:fillRect/>
                      </a:stretch>
                    </p:blipFill>
                    <p:spPr>
                      <a:xfrm>
                        <a:off x="6236335" y="5113020"/>
                        <a:ext cx="1089660" cy="464820"/>
                      </a:xfrm>
                      <a:prstGeom prst="rect">
                        <a:avLst/>
                      </a:prstGeom>
                      <a:noFill/>
                      <a:ln w="38100">
                        <a:noFill/>
                        <a:miter/>
                      </a:ln>
                    </p:spPr>
                  </p:pic>
                </p:oleObj>
              </mc:Fallback>
            </mc:AlternateContent>
          </a:graphicData>
        </a:graphic>
      </p:graphicFrame>
      <p:graphicFrame>
        <p:nvGraphicFramePr>
          <p:cNvPr id="4" name="对象 -2147482558"/>
          <p:cNvGraphicFramePr>
            <a:graphicFrameLocks noChangeAspect="1"/>
          </p:cNvGraphicFramePr>
          <p:nvPr/>
        </p:nvGraphicFramePr>
        <p:xfrm>
          <a:off x="3983990" y="1691005"/>
          <a:ext cx="1143000" cy="848360"/>
        </p:xfrm>
        <a:graphic>
          <a:graphicData uri="http://schemas.openxmlformats.org/presentationml/2006/ole">
            <mc:AlternateContent xmlns:mc="http://schemas.openxmlformats.org/markup-compatibility/2006">
              <mc:Choice xmlns:v="urn:schemas-microsoft-com:vml" Requires="v">
                <p:oleObj spid="_x0000_s11" name="" r:id="rId7" imgW="596900" imgH="431800" progId="Equation.DSMT4">
                  <p:embed/>
                </p:oleObj>
              </mc:Choice>
              <mc:Fallback>
                <p:oleObj name="" r:id="rId7" imgW="596900" imgH="431800" progId="Equation.DSMT4">
                  <p:embed/>
                  <p:pic>
                    <p:nvPicPr>
                      <p:cNvPr id="0" name="图片 10"/>
                      <p:cNvPicPr/>
                      <p:nvPr/>
                    </p:nvPicPr>
                    <p:blipFill>
                      <a:blip r:embed="rId8"/>
                      <a:stretch>
                        <a:fillRect/>
                      </a:stretch>
                    </p:blipFill>
                    <p:spPr>
                      <a:xfrm>
                        <a:off x="3983990" y="1691005"/>
                        <a:ext cx="1143000" cy="848360"/>
                      </a:xfrm>
                      <a:prstGeom prst="rect">
                        <a:avLst/>
                      </a:prstGeom>
                      <a:noFill/>
                      <a:ln w="38100">
                        <a:noFill/>
                        <a:miter/>
                      </a:ln>
                    </p:spPr>
                  </p:pic>
                </p:oleObj>
              </mc:Fallback>
            </mc:AlternateContent>
          </a:graphicData>
        </a:graphic>
      </p:graphicFrame>
      <p:graphicFrame>
        <p:nvGraphicFramePr>
          <p:cNvPr id="5" name="对象 -2147482554"/>
          <p:cNvGraphicFramePr>
            <a:graphicFrameLocks noChangeAspect="1"/>
          </p:cNvGraphicFramePr>
          <p:nvPr/>
        </p:nvGraphicFramePr>
        <p:xfrm>
          <a:off x="3869690" y="3627120"/>
          <a:ext cx="2906395" cy="748665"/>
        </p:xfrm>
        <a:graphic>
          <a:graphicData uri="http://schemas.openxmlformats.org/presentationml/2006/ole">
            <mc:AlternateContent xmlns:mc="http://schemas.openxmlformats.org/markup-compatibility/2006">
              <mc:Choice xmlns:v="urn:schemas-microsoft-com:vml" Requires="v">
                <p:oleObj spid="_x0000_s12" name="" r:id="rId9" imgW="1243965" imgH="317500" progId="Equation.DSMT4">
                  <p:embed/>
                </p:oleObj>
              </mc:Choice>
              <mc:Fallback>
                <p:oleObj name="" r:id="rId9" imgW="1243965" imgH="317500" progId="Equation.DSMT4">
                  <p:embed/>
                  <p:pic>
                    <p:nvPicPr>
                      <p:cNvPr id="0" name="图片 11"/>
                      <p:cNvPicPr/>
                      <p:nvPr/>
                    </p:nvPicPr>
                    <p:blipFill>
                      <a:blip r:embed="rId10"/>
                      <a:stretch>
                        <a:fillRect/>
                      </a:stretch>
                    </p:blipFill>
                    <p:spPr>
                      <a:xfrm>
                        <a:off x="3869690" y="3627120"/>
                        <a:ext cx="2906395" cy="748665"/>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主成分分析</a:t>
            </a:r>
            <a:endParaRPr lang="zh-CN" altLang="en-US"/>
          </a:p>
        </p:txBody>
      </p:sp>
      <p:sp>
        <p:nvSpPr>
          <p:cNvPr id="3" name="内容占位符 2"/>
          <p:cNvSpPr>
            <a:spLocks noGrp="1"/>
          </p:cNvSpPr>
          <p:nvPr>
            <p:ph idx="1"/>
          </p:nvPr>
        </p:nvSpPr>
        <p:spPr/>
        <p:txBody>
          <a:bodyPr/>
          <a:p>
            <a:r>
              <a:rPr lang="zh-CN" altLang="en-US"/>
              <a:t>主成分分析的过程当中用到了总体的协方差矩阵</a:t>
            </a:r>
            <a:r>
              <a:rPr lang="en-US" altLang="zh-CN"/>
              <a:t>Σ</a:t>
            </a:r>
            <a:r>
              <a:rPr lang="zh-CN" altLang="en-US"/>
              <a:t>，生产实际中需要我们根据样本集合对总体的方差进行估计。通常情况下用样本集合对总体的协方差矩阵进行估计时使用的是协方差矩阵的无偏估计量。</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endParaRPr lang="zh-CN" altLang="en-US" dirty="0"/>
          </a:p>
        </p:txBody>
      </p:sp>
      <p:sp>
        <p:nvSpPr>
          <p:cNvPr id="3" name="内容占位符 2"/>
          <p:cNvSpPr>
            <a:spLocks noGrp="1"/>
          </p:cNvSpPr>
          <p:nvPr>
            <p:ph idx="1"/>
          </p:nvPr>
        </p:nvSpPr>
        <p:spPr/>
        <p:txBody>
          <a:bodyPr/>
          <a:lstStyle/>
          <a:p>
            <a:r>
              <a:rPr lang="zh-CN" altLang="en-US" dirty="0"/>
              <a:t>降维的基本概念</a:t>
            </a:r>
            <a:endParaRPr lang="zh-CN" altLang="en-US" dirty="0"/>
          </a:p>
          <a:p>
            <a:r>
              <a:rPr lang="zh-CN" altLang="en-US" dirty="0"/>
              <a:t>主成分分析的基本概念</a:t>
            </a:r>
            <a:endParaRPr lang="zh-CN" altLang="en-US" dirty="0"/>
          </a:p>
          <a:p>
            <a:r>
              <a:rPr lang="zh-CN" altLang="en-US" dirty="0"/>
              <a:t>主成分分析方差的无偏估计</a:t>
            </a:r>
            <a:endParaRPr lang="zh-CN" altLang="en-US" dirty="0"/>
          </a:p>
          <a:p>
            <a:r>
              <a:rPr lang="zh-CN" altLang="en-US" dirty="0"/>
              <a:t>主成分分析算法</a:t>
            </a:r>
            <a:endParaRPr lang="zh-CN" altLang="en-US" dirty="0"/>
          </a:p>
          <a:p>
            <a:r>
              <a:rPr lang="zh-CN" altLang="en-US" dirty="0"/>
              <a:t>奇异值分解的基本概念</a:t>
            </a:r>
            <a:endParaRPr lang="zh-CN" altLang="en-US" dirty="0"/>
          </a:p>
          <a:p>
            <a:r>
              <a:rPr lang="zh-CN" altLang="en-US" dirty="0"/>
              <a:t>奇异值分解的构造</a:t>
            </a:r>
            <a:endParaRPr lang="zh-CN" altLang="en-US" dirty="0"/>
          </a:p>
          <a:p>
            <a:r>
              <a:rPr lang="zh-CN" altLang="en-US" dirty="0"/>
              <a:t>数据</a:t>
            </a:r>
            <a:r>
              <a:rPr lang="zh-CN" altLang="en-US" dirty="0"/>
              <a:t>压缩</a:t>
            </a:r>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主成分分析</a:t>
            </a:r>
            <a:r>
              <a:rPr lang="en-US" altLang="zh-CN"/>
              <a:t>-</a:t>
            </a:r>
            <a:r>
              <a:rPr lang="zh-CN" altLang="en-US"/>
              <a:t>方差的无偏估计</a:t>
            </a:r>
            <a:endParaRPr lang="zh-CN" altLang="en-US"/>
          </a:p>
        </p:txBody>
      </p:sp>
      <p:sp>
        <p:nvSpPr>
          <p:cNvPr id="3" name="内容占位符 2"/>
          <p:cNvSpPr>
            <a:spLocks noGrp="1"/>
          </p:cNvSpPr>
          <p:nvPr>
            <p:ph idx="1"/>
          </p:nvPr>
        </p:nvSpPr>
        <p:spPr/>
        <p:txBody>
          <a:bodyPr/>
          <a:p>
            <a:r>
              <a:rPr lang="zh-CN" altLang="en-US"/>
              <a:t>在概率统计中，设总体的均值和方差分别为</a:t>
            </a:r>
            <a:endParaRPr lang="zh-CN" altLang="en-US"/>
          </a:p>
          <a:p>
            <a:endParaRPr lang="zh-CN" altLang="en-US"/>
          </a:p>
          <a:p>
            <a:endParaRPr lang="zh-CN" altLang="en-US"/>
          </a:p>
          <a:p>
            <a:endParaRPr lang="zh-CN" altLang="en-US"/>
          </a:p>
          <a:p>
            <a:pPr marL="0" indent="0">
              <a:buNone/>
            </a:pPr>
            <a:r>
              <a:rPr lang="zh-CN" altLang="en-US"/>
              <a:t>设                  是来自总体的样本，则每个样本也是随机变量。每个样本之间独立同分布，且与整体具有相同的分布。对于整体，有</a:t>
            </a:r>
            <a:endParaRPr lang="zh-CN" altLang="en-US"/>
          </a:p>
        </p:txBody>
      </p:sp>
      <p:graphicFrame>
        <p:nvGraphicFramePr>
          <p:cNvPr id="5" name="对象 -2147482544"/>
          <p:cNvGraphicFramePr>
            <a:graphicFrameLocks noChangeAspect="1"/>
          </p:cNvGraphicFramePr>
          <p:nvPr/>
        </p:nvGraphicFramePr>
        <p:xfrm>
          <a:off x="1347470" y="3775710"/>
          <a:ext cx="1560195" cy="450850"/>
        </p:xfrm>
        <a:graphic>
          <a:graphicData uri="http://schemas.openxmlformats.org/presentationml/2006/ole">
            <mc:AlternateContent xmlns:mc="http://schemas.openxmlformats.org/markup-compatibility/2006">
              <mc:Choice xmlns:v="urn:schemas-microsoft-com:vml" Requires="v">
                <p:oleObj spid="_x0000_s3076" name="" r:id="rId1" imgW="850900" imgH="228600" progId="Equation.DSMT4">
                  <p:embed/>
                </p:oleObj>
              </mc:Choice>
              <mc:Fallback>
                <p:oleObj name="" r:id="rId1" imgW="850900" imgH="228600" progId="Equation.DSMT4">
                  <p:embed/>
                  <p:pic>
                    <p:nvPicPr>
                      <p:cNvPr id="0" name="图片 3075"/>
                      <p:cNvPicPr/>
                      <p:nvPr/>
                    </p:nvPicPr>
                    <p:blipFill>
                      <a:blip r:embed="rId2"/>
                      <a:stretch>
                        <a:fillRect/>
                      </a:stretch>
                    </p:blipFill>
                    <p:spPr>
                      <a:xfrm>
                        <a:off x="1347470" y="3775710"/>
                        <a:ext cx="1560195" cy="450850"/>
                      </a:xfrm>
                      <a:prstGeom prst="rect">
                        <a:avLst/>
                      </a:prstGeom>
                      <a:noFill/>
                      <a:ln w="38100">
                        <a:noFill/>
                        <a:miter/>
                      </a:ln>
                    </p:spPr>
                  </p:pic>
                </p:oleObj>
              </mc:Fallback>
            </mc:AlternateContent>
          </a:graphicData>
        </a:graphic>
      </p:graphicFrame>
      <p:graphicFrame>
        <p:nvGraphicFramePr>
          <p:cNvPr id="4" name="对象 -2147482545"/>
          <p:cNvGraphicFramePr>
            <a:graphicFrameLocks noChangeAspect="1"/>
          </p:cNvGraphicFramePr>
          <p:nvPr/>
        </p:nvGraphicFramePr>
        <p:xfrm>
          <a:off x="4221480" y="2507615"/>
          <a:ext cx="1668145" cy="1045210"/>
        </p:xfrm>
        <a:graphic>
          <a:graphicData uri="http://schemas.openxmlformats.org/presentationml/2006/ole">
            <mc:AlternateContent xmlns:mc="http://schemas.openxmlformats.org/markup-compatibility/2006">
              <mc:Choice xmlns:v="urn:schemas-microsoft-com:vml" Requires="v">
                <p:oleObj spid="_x0000_s8" name="" r:id="rId3" imgW="787400" imgH="457200" progId="Equation.DSMT4">
                  <p:embed/>
                </p:oleObj>
              </mc:Choice>
              <mc:Fallback>
                <p:oleObj name="" r:id="rId3" imgW="787400" imgH="457200" progId="Equation.DSMT4">
                  <p:embed/>
                  <p:pic>
                    <p:nvPicPr>
                      <p:cNvPr id="0" name="图片 7"/>
                      <p:cNvPicPr/>
                      <p:nvPr/>
                    </p:nvPicPr>
                    <p:blipFill>
                      <a:blip r:embed="rId4"/>
                      <a:stretch>
                        <a:fillRect/>
                      </a:stretch>
                    </p:blipFill>
                    <p:spPr>
                      <a:xfrm>
                        <a:off x="4221480" y="2507615"/>
                        <a:ext cx="1668145" cy="1045210"/>
                      </a:xfrm>
                      <a:prstGeom prst="rect">
                        <a:avLst/>
                      </a:prstGeom>
                      <a:noFill/>
                      <a:ln w="38100">
                        <a:noFill/>
                        <a:miter/>
                      </a:ln>
                    </p:spPr>
                  </p:pic>
                </p:oleObj>
              </mc:Fallback>
            </mc:AlternateContent>
          </a:graphicData>
        </a:graphic>
      </p:graphicFrame>
      <p:graphicFrame>
        <p:nvGraphicFramePr>
          <p:cNvPr id="6" name="对象 -2147482375"/>
          <p:cNvGraphicFramePr>
            <a:graphicFrameLocks noChangeAspect="1"/>
          </p:cNvGraphicFramePr>
          <p:nvPr/>
        </p:nvGraphicFramePr>
        <p:xfrm>
          <a:off x="3011170" y="4702810"/>
          <a:ext cx="7227570" cy="594360"/>
        </p:xfrm>
        <a:graphic>
          <a:graphicData uri="http://schemas.openxmlformats.org/presentationml/2006/ole">
            <mc:AlternateContent xmlns:mc="http://schemas.openxmlformats.org/markup-compatibility/2006">
              <mc:Choice xmlns:v="urn:schemas-microsoft-com:vml" Requires="v">
                <p:oleObj spid="_x0000_s9" name="" r:id="rId5" imgW="3860800" imgH="330200" progId="Equation.DSMT4">
                  <p:embed/>
                </p:oleObj>
              </mc:Choice>
              <mc:Fallback>
                <p:oleObj name="" r:id="rId5" imgW="3860800" imgH="330200" progId="Equation.DSMT4">
                  <p:embed/>
                  <p:pic>
                    <p:nvPicPr>
                      <p:cNvPr id="0" name="图片 8"/>
                      <p:cNvPicPr/>
                      <p:nvPr/>
                    </p:nvPicPr>
                    <p:blipFill>
                      <a:blip r:embed="rId6"/>
                      <a:stretch>
                        <a:fillRect/>
                      </a:stretch>
                    </p:blipFill>
                    <p:spPr>
                      <a:xfrm>
                        <a:off x="3011170" y="4702810"/>
                        <a:ext cx="7227570" cy="594360"/>
                      </a:xfrm>
                      <a:prstGeom prst="rect">
                        <a:avLst/>
                      </a:prstGeom>
                      <a:noFill/>
                      <a:ln w="38100">
                        <a:noFill/>
                        <a:miter/>
                      </a:ln>
                    </p:spPr>
                  </p:pic>
                </p:oleObj>
              </mc:Fallback>
            </mc:AlternateContent>
          </a:graphicData>
        </a:graphic>
      </p:graphicFrame>
      <p:graphicFrame>
        <p:nvGraphicFramePr>
          <p:cNvPr id="7" name="对象 -2147482374"/>
          <p:cNvGraphicFramePr>
            <a:graphicFrameLocks noChangeAspect="1"/>
          </p:cNvGraphicFramePr>
          <p:nvPr/>
        </p:nvGraphicFramePr>
        <p:xfrm>
          <a:off x="3011170" y="5532755"/>
          <a:ext cx="2999740" cy="469900"/>
        </p:xfrm>
        <a:graphic>
          <a:graphicData uri="http://schemas.openxmlformats.org/presentationml/2006/ole">
            <mc:AlternateContent xmlns:mc="http://schemas.openxmlformats.org/markup-compatibility/2006">
              <mc:Choice xmlns:v="urn:schemas-microsoft-com:vml" Requires="v">
                <p:oleObj spid="_x0000_s10" name="" r:id="rId7" imgW="1600200" imgH="241300" progId="Equation.DSMT4">
                  <p:embed/>
                </p:oleObj>
              </mc:Choice>
              <mc:Fallback>
                <p:oleObj name="" r:id="rId7" imgW="1600200" imgH="241300" progId="Equation.DSMT4">
                  <p:embed/>
                  <p:pic>
                    <p:nvPicPr>
                      <p:cNvPr id="0" name="图片 9"/>
                      <p:cNvPicPr/>
                      <p:nvPr/>
                    </p:nvPicPr>
                    <p:blipFill>
                      <a:blip r:embed="rId8"/>
                      <a:stretch>
                        <a:fillRect/>
                      </a:stretch>
                    </p:blipFill>
                    <p:spPr>
                      <a:xfrm>
                        <a:off x="3011170" y="5532755"/>
                        <a:ext cx="2999740" cy="46990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主成分分析</a:t>
            </a:r>
            <a:r>
              <a:rPr lang="en-US" altLang="zh-CN">
                <a:sym typeface="+mn-ea"/>
              </a:rPr>
              <a:t>-</a:t>
            </a:r>
            <a:r>
              <a:rPr lang="zh-CN" altLang="en-US">
                <a:sym typeface="+mn-ea"/>
              </a:rPr>
              <a:t>方差的无偏估计</a:t>
            </a:r>
            <a:endParaRPr lang="zh-CN" altLang="en-US"/>
          </a:p>
        </p:txBody>
      </p:sp>
      <p:sp>
        <p:nvSpPr>
          <p:cNvPr id="3" name="内容占位符 2"/>
          <p:cNvSpPr>
            <a:spLocks noGrp="1"/>
          </p:cNvSpPr>
          <p:nvPr>
            <p:ph sz="half" idx="1"/>
          </p:nvPr>
        </p:nvSpPr>
        <p:spPr/>
        <p:txBody>
          <a:bodyPr/>
          <a:p>
            <a:r>
              <a:rPr lang="zh-CN" altLang="en-US"/>
              <a:t>使用统计量                ：</a:t>
            </a:r>
            <a:endParaRPr lang="zh-CN" altLang="en-US"/>
          </a:p>
          <a:p>
            <a:endParaRPr lang="zh-CN" altLang="en-US"/>
          </a:p>
          <a:p>
            <a:endParaRPr lang="zh-CN" altLang="en-US"/>
          </a:p>
          <a:p>
            <a:endParaRPr lang="zh-CN" altLang="en-US"/>
          </a:p>
          <a:p>
            <a:endParaRPr lang="zh-CN" altLang="en-US"/>
          </a:p>
          <a:p>
            <a:r>
              <a:rPr lang="zh-CN" altLang="en-US"/>
              <a:t>称样本统计量      和    为总体均值和方差的无偏估计量。</a:t>
            </a:r>
            <a:endParaRPr lang="zh-CN" altLang="en-US"/>
          </a:p>
        </p:txBody>
      </p:sp>
      <p:sp>
        <p:nvSpPr>
          <p:cNvPr id="4" name="内容占位符 3"/>
          <p:cNvSpPr>
            <a:spLocks noGrp="1"/>
          </p:cNvSpPr>
          <p:nvPr>
            <p:ph sz="half" idx="2"/>
          </p:nvPr>
        </p:nvSpPr>
        <p:spPr/>
        <p:txBody>
          <a:bodyPr/>
          <a:p>
            <a:r>
              <a:rPr lang="zh-CN" altLang="en-US"/>
              <a:t>使用统计量</a:t>
            </a:r>
            <a:endParaRPr lang="zh-CN" altLang="en-US"/>
          </a:p>
        </p:txBody>
      </p:sp>
      <p:graphicFrame>
        <p:nvGraphicFramePr>
          <p:cNvPr id="5" name="对象 -2147482540"/>
          <p:cNvGraphicFramePr>
            <a:graphicFrameLocks noChangeAspect="1"/>
          </p:cNvGraphicFramePr>
          <p:nvPr/>
        </p:nvGraphicFramePr>
        <p:xfrm>
          <a:off x="3037205" y="1591310"/>
          <a:ext cx="1400810" cy="878205"/>
        </p:xfrm>
        <a:graphic>
          <a:graphicData uri="http://schemas.openxmlformats.org/presentationml/2006/ole">
            <mc:AlternateContent xmlns:mc="http://schemas.openxmlformats.org/markup-compatibility/2006">
              <mc:Choice xmlns:v="urn:schemas-microsoft-com:vml" Requires="v">
                <p:oleObj spid="_x0000_s3076" name="" r:id="rId1" imgW="635000" imgH="393700" progId="Equation.DSMT4">
                  <p:embed/>
                </p:oleObj>
              </mc:Choice>
              <mc:Fallback>
                <p:oleObj name="" r:id="rId1" imgW="635000" imgH="393700" progId="Equation.DSMT4">
                  <p:embed/>
                  <p:pic>
                    <p:nvPicPr>
                      <p:cNvPr id="0" name="图片 3075"/>
                      <p:cNvPicPr/>
                      <p:nvPr/>
                    </p:nvPicPr>
                    <p:blipFill>
                      <a:blip r:embed="rId2"/>
                      <a:stretch>
                        <a:fillRect/>
                      </a:stretch>
                    </p:blipFill>
                    <p:spPr>
                      <a:xfrm>
                        <a:off x="3037205" y="1591310"/>
                        <a:ext cx="1400810" cy="878205"/>
                      </a:xfrm>
                      <a:prstGeom prst="rect">
                        <a:avLst/>
                      </a:prstGeom>
                      <a:noFill/>
                      <a:ln w="38100">
                        <a:noFill/>
                        <a:miter/>
                      </a:ln>
                    </p:spPr>
                  </p:pic>
                </p:oleObj>
              </mc:Fallback>
            </mc:AlternateContent>
          </a:graphicData>
        </a:graphic>
      </p:graphicFrame>
      <p:graphicFrame>
        <p:nvGraphicFramePr>
          <p:cNvPr id="6" name="对象 -2147482538"/>
          <p:cNvGraphicFramePr>
            <a:graphicFrameLocks noChangeAspect="1"/>
          </p:cNvGraphicFramePr>
          <p:nvPr/>
        </p:nvGraphicFramePr>
        <p:xfrm>
          <a:off x="8329930" y="1640840"/>
          <a:ext cx="2622550" cy="778510"/>
        </p:xfrm>
        <a:graphic>
          <a:graphicData uri="http://schemas.openxmlformats.org/presentationml/2006/ole">
            <mc:AlternateContent xmlns:mc="http://schemas.openxmlformats.org/markup-compatibility/2006">
              <mc:Choice xmlns:v="urn:schemas-microsoft-com:vml" Requires="v">
                <p:oleObj spid="_x0000_s7" name="" r:id="rId3" imgW="1485900" imgH="431800" progId="Equation.DSMT4">
                  <p:embed/>
                </p:oleObj>
              </mc:Choice>
              <mc:Fallback>
                <p:oleObj name="" r:id="rId3" imgW="1485900" imgH="431800" progId="Equation.DSMT4">
                  <p:embed/>
                  <p:pic>
                    <p:nvPicPr>
                      <p:cNvPr id="0" name="图片 4"/>
                      <p:cNvPicPr/>
                      <p:nvPr/>
                    </p:nvPicPr>
                    <p:blipFill>
                      <a:blip r:embed="rId4"/>
                      <a:stretch>
                        <a:fillRect/>
                      </a:stretch>
                    </p:blipFill>
                    <p:spPr>
                      <a:xfrm>
                        <a:off x="8329930" y="1640840"/>
                        <a:ext cx="2622550" cy="778510"/>
                      </a:xfrm>
                      <a:prstGeom prst="rect">
                        <a:avLst/>
                      </a:prstGeom>
                      <a:noFill/>
                      <a:ln w="38100">
                        <a:noFill/>
                        <a:miter/>
                      </a:ln>
                    </p:spPr>
                  </p:pic>
                </p:oleObj>
              </mc:Fallback>
            </mc:AlternateContent>
          </a:graphicData>
        </a:graphic>
      </p:graphicFrame>
      <p:pic>
        <p:nvPicPr>
          <p:cNvPr id="8" name="图片 7"/>
          <p:cNvPicPr>
            <a:picLocks noChangeAspect="1"/>
          </p:cNvPicPr>
          <p:nvPr/>
        </p:nvPicPr>
        <p:blipFill>
          <a:blip r:embed="rId5"/>
          <a:srcRect r="-183" b="36349"/>
          <a:stretch>
            <a:fillRect/>
          </a:stretch>
        </p:blipFill>
        <p:spPr>
          <a:xfrm>
            <a:off x="838200" y="2870835"/>
            <a:ext cx="3482340" cy="759460"/>
          </a:xfrm>
          <a:prstGeom prst="rect">
            <a:avLst/>
          </a:prstGeom>
        </p:spPr>
      </p:pic>
      <p:pic>
        <p:nvPicPr>
          <p:cNvPr id="9" name="图片 8"/>
          <p:cNvPicPr>
            <a:picLocks noChangeAspect="1"/>
          </p:cNvPicPr>
          <p:nvPr/>
        </p:nvPicPr>
        <p:blipFill>
          <a:blip r:embed="rId6"/>
          <a:srcRect r="440" b="9622"/>
          <a:stretch>
            <a:fillRect/>
          </a:stretch>
        </p:blipFill>
        <p:spPr>
          <a:xfrm>
            <a:off x="6453505" y="2419350"/>
            <a:ext cx="4599305" cy="4025900"/>
          </a:xfrm>
          <a:prstGeom prst="rect">
            <a:avLst/>
          </a:prstGeom>
        </p:spPr>
      </p:pic>
      <p:graphicFrame>
        <p:nvGraphicFramePr>
          <p:cNvPr id="10" name="对象 -2147482536"/>
          <p:cNvGraphicFramePr>
            <a:graphicFrameLocks noChangeAspect="1"/>
          </p:cNvGraphicFramePr>
          <p:nvPr/>
        </p:nvGraphicFramePr>
        <p:xfrm>
          <a:off x="3333115" y="4276090"/>
          <a:ext cx="494665" cy="494665"/>
        </p:xfrm>
        <a:graphic>
          <a:graphicData uri="http://schemas.openxmlformats.org/presentationml/2006/ole">
            <mc:AlternateContent xmlns:mc="http://schemas.openxmlformats.org/markup-compatibility/2006">
              <mc:Choice xmlns:v="urn:schemas-microsoft-com:vml" Requires="v">
                <p:oleObj spid="_x0000_s11" name="" r:id="rId7" imgW="177800" imgH="190500" progId="Equation.DSMT4">
                  <p:embed/>
                </p:oleObj>
              </mc:Choice>
              <mc:Fallback>
                <p:oleObj name="" r:id="rId7" imgW="177800" imgH="190500" progId="Equation.DSMT4">
                  <p:embed/>
                  <p:pic>
                    <p:nvPicPr>
                      <p:cNvPr id="0" name="图片 7"/>
                      <p:cNvPicPr/>
                      <p:nvPr/>
                    </p:nvPicPr>
                    <p:blipFill>
                      <a:blip r:embed="rId8"/>
                      <a:stretch>
                        <a:fillRect/>
                      </a:stretch>
                    </p:blipFill>
                    <p:spPr>
                      <a:xfrm>
                        <a:off x="3333115" y="4276090"/>
                        <a:ext cx="494665" cy="494665"/>
                      </a:xfrm>
                      <a:prstGeom prst="rect">
                        <a:avLst/>
                      </a:prstGeom>
                      <a:noFill/>
                      <a:ln w="38100">
                        <a:noFill/>
                        <a:miter/>
                      </a:ln>
                    </p:spPr>
                  </p:pic>
                </p:oleObj>
              </mc:Fallback>
            </mc:AlternateContent>
          </a:graphicData>
        </a:graphic>
      </p:graphicFrame>
      <p:graphicFrame>
        <p:nvGraphicFramePr>
          <p:cNvPr id="12" name="对象 -2147482535"/>
          <p:cNvGraphicFramePr>
            <a:graphicFrameLocks noChangeAspect="1"/>
          </p:cNvGraphicFramePr>
          <p:nvPr/>
        </p:nvGraphicFramePr>
        <p:xfrm>
          <a:off x="4217670" y="4305300"/>
          <a:ext cx="442595" cy="465455"/>
        </p:xfrm>
        <a:graphic>
          <a:graphicData uri="http://schemas.openxmlformats.org/presentationml/2006/ole">
            <mc:AlternateContent xmlns:mc="http://schemas.openxmlformats.org/markup-compatibility/2006">
              <mc:Choice xmlns:v="urn:schemas-microsoft-com:vml" Requires="v">
                <p:oleObj spid="_x0000_s13" name="" r:id="rId9" imgW="190500" imgH="203200" progId="Equation.DSMT4">
                  <p:embed/>
                </p:oleObj>
              </mc:Choice>
              <mc:Fallback>
                <p:oleObj name="" r:id="rId9" imgW="190500" imgH="203200" progId="Equation.DSMT4">
                  <p:embed/>
                  <p:pic>
                    <p:nvPicPr>
                      <p:cNvPr id="0" name="图片 8"/>
                      <p:cNvPicPr/>
                      <p:nvPr/>
                    </p:nvPicPr>
                    <p:blipFill>
                      <a:blip r:embed="rId10"/>
                      <a:stretch>
                        <a:fillRect/>
                      </a:stretch>
                    </p:blipFill>
                    <p:spPr>
                      <a:xfrm>
                        <a:off x="4217670" y="4305300"/>
                        <a:ext cx="442595" cy="465455"/>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主成分分析</a:t>
            </a:r>
            <a:r>
              <a:rPr lang="en-US" altLang="zh-CN">
                <a:sym typeface="+mn-ea"/>
              </a:rPr>
              <a:t>-</a:t>
            </a:r>
            <a:r>
              <a:rPr lang="zh-CN" altLang="en-US">
                <a:sym typeface="+mn-ea"/>
              </a:rPr>
              <a:t>方差的无偏估计</a:t>
            </a:r>
            <a:br>
              <a:rPr lang="zh-CN" altLang="en-US"/>
            </a:br>
            <a:endParaRPr lang="zh-CN" altLang="en-US"/>
          </a:p>
        </p:txBody>
      </p:sp>
      <p:sp>
        <p:nvSpPr>
          <p:cNvPr id="3" name="内容占位符 2"/>
          <p:cNvSpPr>
            <a:spLocks noGrp="1"/>
          </p:cNvSpPr>
          <p:nvPr>
            <p:ph idx="1"/>
          </p:nvPr>
        </p:nvSpPr>
        <p:spPr/>
        <p:txBody>
          <a:bodyPr/>
          <a:p>
            <a:r>
              <a:rPr lang="zh-CN" altLang="en-US" sz="2400"/>
              <a:t>将方差的估计量推广到主成分分析中，估计协方差矩阵</a:t>
            </a:r>
            <a:r>
              <a:rPr lang="en-US" altLang="zh-CN" sz="2400"/>
              <a:t>Σ</a:t>
            </a:r>
            <a:r>
              <a:rPr lang="zh-CN" altLang="en-US" sz="2400"/>
              <a:t>时有着类似的形式，记协方差矩阵中的元素为</a:t>
            </a:r>
            <a:r>
              <a:rPr lang="en-US" altLang="zh-CN" sz="2400"/>
              <a:t>S</a:t>
            </a:r>
            <a:r>
              <a:rPr lang="en-US" altLang="zh-CN" sz="2400" baseline="-25000"/>
              <a:t>ij</a:t>
            </a:r>
            <a:r>
              <a:rPr lang="zh-CN" altLang="en-US" sz="2400"/>
              <a:t>，则有</a:t>
            </a:r>
            <a:endParaRPr lang="zh-CN" altLang="en-US" sz="2400"/>
          </a:p>
          <a:p>
            <a:endParaRPr lang="zh-CN" altLang="en-US"/>
          </a:p>
          <a:p>
            <a:endParaRPr lang="zh-CN" altLang="en-US"/>
          </a:p>
          <a:p>
            <a:r>
              <a:rPr lang="zh-CN" altLang="en-US" sz="2400"/>
              <a:t>此外，在主成分分析中，用于描述样本的维特征向量中，每一维的量刚可能不同，这会对方差的估计造成较大的影响，从而影响主成分分析的过程。所以，在进行主成分分析前，一般需要对样本集合中的所有数据在每一维特征进行规范化，即</a:t>
            </a:r>
            <a:endParaRPr lang="zh-CN" altLang="en-US" sz="2400"/>
          </a:p>
        </p:txBody>
      </p:sp>
      <p:graphicFrame>
        <p:nvGraphicFramePr>
          <p:cNvPr id="4" name="对象 -2147482530"/>
          <p:cNvGraphicFramePr>
            <a:graphicFrameLocks noChangeAspect="1"/>
          </p:cNvGraphicFramePr>
          <p:nvPr/>
        </p:nvGraphicFramePr>
        <p:xfrm>
          <a:off x="4606290" y="2746375"/>
          <a:ext cx="3048000" cy="735330"/>
        </p:xfrm>
        <a:graphic>
          <a:graphicData uri="http://schemas.openxmlformats.org/presentationml/2006/ole">
            <mc:AlternateContent xmlns:mc="http://schemas.openxmlformats.org/markup-compatibility/2006">
              <mc:Choice xmlns:v="urn:schemas-microsoft-com:vml" Requires="v">
                <p:oleObj spid="_x0000_s3076" name="" r:id="rId1" imgW="1879600" imgH="431800" progId="Equation.DSMT4">
                  <p:embed/>
                </p:oleObj>
              </mc:Choice>
              <mc:Fallback>
                <p:oleObj name="" r:id="rId1" imgW="1879600" imgH="431800" progId="Equation.DSMT4">
                  <p:embed/>
                  <p:pic>
                    <p:nvPicPr>
                      <p:cNvPr id="0" name="图片 3075"/>
                      <p:cNvPicPr/>
                      <p:nvPr/>
                    </p:nvPicPr>
                    <p:blipFill>
                      <a:blip r:embed="rId2"/>
                      <a:stretch>
                        <a:fillRect/>
                      </a:stretch>
                    </p:blipFill>
                    <p:spPr>
                      <a:xfrm>
                        <a:off x="4606290" y="2746375"/>
                        <a:ext cx="3048000" cy="735330"/>
                      </a:xfrm>
                      <a:prstGeom prst="rect">
                        <a:avLst/>
                      </a:prstGeom>
                      <a:noFill/>
                      <a:ln w="38100">
                        <a:noFill/>
                        <a:miter/>
                      </a:ln>
                    </p:spPr>
                  </p:pic>
                </p:oleObj>
              </mc:Fallback>
            </mc:AlternateContent>
          </a:graphicData>
        </a:graphic>
      </p:graphicFrame>
      <p:graphicFrame>
        <p:nvGraphicFramePr>
          <p:cNvPr id="5" name="对象 -2147482528"/>
          <p:cNvGraphicFramePr>
            <a:graphicFrameLocks noChangeAspect="1"/>
          </p:cNvGraphicFramePr>
          <p:nvPr/>
        </p:nvGraphicFramePr>
        <p:xfrm>
          <a:off x="4606290" y="5223510"/>
          <a:ext cx="2560955" cy="953770"/>
        </p:xfrm>
        <a:graphic>
          <a:graphicData uri="http://schemas.openxmlformats.org/presentationml/2006/ole">
            <mc:AlternateContent xmlns:mc="http://schemas.openxmlformats.org/markup-compatibility/2006">
              <mc:Choice xmlns:v="urn:schemas-microsoft-com:vml" Requires="v">
                <p:oleObj spid="_x0000_s6" name="" r:id="rId3" imgW="1384300" imgH="520700" progId="Equation.DSMT4">
                  <p:embed/>
                </p:oleObj>
              </mc:Choice>
              <mc:Fallback>
                <p:oleObj name="" r:id="rId3" imgW="1384300" imgH="520700" progId="Equation.DSMT4">
                  <p:embed/>
                  <p:pic>
                    <p:nvPicPr>
                      <p:cNvPr id="0" name="图片 5"/>
                      <p:cNvPicPr/>
                      <p:nvPr/>
                    </p:nvPicPr>
                    <p:blipFill>
                      <a:blip r:embed="rId4"/>
                      <a:stretch>
                        <a:fillRect/>
                      </a:stretch>
                    </p:blipFill>
                    <p:spPr>
                      <a:xfrm>
                        <a:off x="4606290" y="5223510"/>
                        <a:ext cx="2560955" cy="953770"/>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主成分分析（</a:t>
            </a:r>
            <a:r>
              <a:rPr lang="en-US" altLang="zh-CN">
                <a:sym typeface="+mn-ea"/>
              </a:rPr>
              <a:t>PCA</a:t>
            </a:r>
            <a:r>
              <a:rPr lang="zh-CN" altLang="en-US">
                <a:sym typeface="+mn-ea"/>
              </a:rPr>
              <a:t>）算法</a:t>
            </a:r>
            <a:endParaRPr lang="zh-CN" altLang="en-US">
              <a:sym typeface="+mn-ea"/>
            </a:endParaRPr>
          </a:p>
        </p:txBody>
      </p:sp>
      <p:sp>
        <p:nvSpPr>
          <p:cNvPr id="3" name="内容占位符 2"/>
          <p:cNvSpPr>
            <a:spLocks noGrp="1"/>
          </p:cNvSpPr>
          <p:nvPr>
            <p:ph idx="1"/>
          </p:nvPr>
        </p:nvSpPr>
        <p:spPr/>
        <p:txBody>
          <a:bodyPr/>
          <a:p>
            <a:r>
              <a:rPr lang="zh-CN" altLang="en-US" sz="2400"/>
              <a:t>输入：样本集合                          ，其中                                 ；</a:t>
            </a:r>
            <a:r>
              <a:rPr lang="en-US" altLang="zh-CN" sz="2400" i="1"/>
              <a:t>n</a:t>
            </a:r>
            <a:r>
              <a:rPr lang="zh-CN" altLang="en-US" sz="2400"/>
              <a:t>为描述每个样本的特征的个数；用于确定主成分个数的阈值</a:t>
            </a:r>
            <a:r>
              <a:rPr lang="en-US" altLang="zh-CN" sz="2400" i="1"/>
              <a:t>t</a:t>
            </a:r>
            <a:endParaRPr lang="en-US" altLang="zh-CN" sz="2400" i="1"/>
          </a:p>
          <a:p>
            <a:r>
              <a:rPr lang="zh-CN" altLang="en-US" sz="2400"/>
              <a:t>输出：样本集合的</a:t>
            </a:r>
            <a:r>
              <a:rPr lang="en-US" altLang="zh-CN" sz="2400" i="1">
                <a:solidFill>
                  <a:schemeClr val="tx1"/>
                </a:solidFill>
              </a:rPr>
              <a:t>k</a:t>
            </a:r>
            <a:r>
              <a:rPr lang="zh-CN" altLang="en-US" sz="2400"/>
              <a:t>个主成分表示</a:t>
            </a:r>
            <a:endParaRPr lang="zh-CN" altLang="en-US" sz="2400"/>
          </a:p>
        </p:txBody>
      </p:sp>
      <p:graphicFrame>
        <p:nvGraphicFramePr>
          <p:cNvPr id="4" name="对象 -2147482527"/>
          <p:cNvGraphicFramePr>
            <a:graphicFrameLocks noChangeAspect="1"/>
          </p:cNvGraphicFramePr>
          <p:nvPr/>
        </p:nvGraphicFramePr>
        <p:xfrm>
          <a:off x="3268345" y="1691005"/>
          <a:ext cx="2118360" cy="474345"/>
        </p:xfrm>
        <a:graphic>
          <a:graphicData uri="http://schemas.openxmlformats.org/presentationml/2006/ole">
            <mc:AlternateContent xmlns:mc="http://schemas.openxmlformats.org/markup-compatibility/2006">
              <mc:Choice xmlns:v="urn:schemas-microsoft-com:vml" Requires="v">
                <p:oleObj spid="_x0000_s5" name="" r:id="rId1" imgW="1155700" imgH="254000" progId="Equation.DSMT4">
                  <p:embed/>
                </p:oleObj>
              </mc:Choice>
              <mc:Fallback>
                <p:oleObj name="" r:id="rId1" imgW="1155700" imgH="254000" progId="Equation.DSMT4">
                  <p:embed/>
                  <p:pic>
                    <p:nvPicPr>
                      <p:cNvPr id="0" name="图片 4"/>
                      <p:cNvPicPr/>
                      <p:nvPr/>
                    </p:nvPicPr>
                    <p:blipFill>
                      <a:blip r:embed="rId2"/>
                      <a:stretch>
                        <a:fillRect/>
                      </a:stretch>
                    </p:blipFill>
                    <p:spPr>
                      <a:xfrm>
                        <a:off x="3268345" y="1691005"/>
                        <a:ext cx="2118360" cy="474345"/>
                      </a:xfrm>
                      <a:prstGeom prst="rect">
                        <a:avLst/>
                      </a:prstGeom>
                      <a:noFill/>
                      <a:ln w="38100">
                        <a:noFill/>
                        <a:miter/>
                      </a:ln>
                    </p:spPr>
                  </p:pic>
                </p:oleObj>
              </mc:Fallback>
            </mc:AlternateContent>
          </a:graphicData>
        </a:graphic>
      </p:graphicFrame>
      <p:graphicFrame>
        <p:nvGraphicFramePr>
          <p:cNvPr id="6" name="对象 -2147482372"/>
          <p:cNvGraphicFramePr>
            <a:graphicFrameLocks noChangeAspect="1"/>
          </p:cNvGraphicFramePr>
          <p:nvPr/>
        </p:nvGraphicFramePr>
        <p:xfrm>
          <a:off x="6463030" y="1694180"/>
          <a:ext cx="2599690" cy="471170"/>
        </p:xfrm>
        <a:graphic>
          <a:graphicData uri="http://schemas.openxmlformats.org/presentationml/2006/ole">
            <mc:AlternateContent xmlns:mc="http://schemas.openxmlformats.org/markup-compatibility/2006">
              <mc:Choice xmlns:v="urn:schemas-microsoft-com:vml" Requires="v">
                <p:oleObj spid="_x0000_s7" name="" r:id="rId3" imgW="1206500" imgH="228600" progId="Equation.DSMT4">
                  <p:embed/>
                </p:oleObj>
              </mc:Choice>
              <mc:Fallback>
                <p:oleObj name="" r:id="rId3" imgW="1206500" imgH="228600" progId="Equation.DSMT4">
                  <p:embed/>
                  <p:pic>
                    <p:nvPicPr>
                      <p:cNvPr id="0" name="图片 5"/>
                      <p:cNvPicPr/>
                      <p:nvPr/>
                    </p:nvPicPr>
                    <p:blipFill>
                      <a:blip r:embed="rId4"/>
                      <a:stretch>
                        <a:fillRect/>
                      </a:stretch>
                    </p:blipFill>
                    <p:spPr>
                      <a:xfrm>
                        <a:off x="6463030" y="1694180"/>
                        <a:ext cx="2599690" cy="471170"/>
                      </a:xfrm>
                      <a:prstGeom prst="rect">
                        <a:avLst/>
                      </a:prstGeom>
                      <a:noFill/>
                      <a:ln w="38100">
                        <a:noFill/>
                        <a:miter/>
                      </a:ln>
                    </p:spPr>
                  </p:pic>
                </p:oleObj>
              </mc:Fallback>
            </mc:AlternateContent>
          </a:graphicData>
        </a:graphic>
      </p:graphicFrame>
      <p:pic>
        <p:nvPicPr>
          <p:cNvPr id="8" name="图片 7"/>
          <p:cNvPicPr>
            <a:picLocks noChangeAspect="1"/>
          </p:cNvPicPr>
          <p:nvPr/>
        </p:nvPicPr>
        <p:blipFill>
          <a:blip r:embed="rId5"/>
          <a:stretch>
            <a:fillRect/>
          </a:stretch>
        </p:blipFill>
        <p:spPr>
          <a:xfrm>
            <a:off x="1134745" y="3352165"/>
            <a:ext cx="8816975" cy="24441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主成分分析（</a:t>
            </a:r>
            <a:r>
              <a:rPr lang="en-US" altLang="zh-CN">
                <a:sym typeface="+mn-ea"/>
              </a:rPr>
              <a:t>PCA</a:t>
            </a:r>
            <a:r>
              <a:rPr lang="zh-CN" altLang="en-US">
                <a:sym typeface="+mn-ea"/>
              </a:rPr>
              <a:t>）算法</a:t>
            </a:r>
            <a:endParaRPr lang="zh-CN" altLang="en-US"/>
          </a:p>
        </p:txBody>
      </p:sp>
      <p:pic>
        <p:nvPicPr>
          <p:cNvPr id="4" name="内容占位符 3"/>
          <p:cNvPicPr>
            <a:picLocks noChangeAspect="1"/>
          </p:cNvPicPr>
          <p:nvPr>
            <p:ph idx="1"/>
          </p:nvPr>
        </p:nvPicPr>
        <p:blipFill>
          <a:blip r:embed="rId1"/>
          <a:stretch>
            <a:fillRect/>
          </a:stretch>
        </p:blipFill>
        <p:spPr>
          <a:xfrm>
            <a:off x="1061085" y="1590675"/>
            <a:ext cx="9014460" cy="42525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主成分分析（</a:t>
            </a:r>
            <a:r>
              <a:rPr lang="en-US" altLang="zh-CN">
                <a:sym typeface="+mn-ea"/>
              </a:rPr>
              <a:t>PCA</a:t>
            </a:r>
            <a:r>
              <a:rPr lang="zh-CN" altLang="en-US">
                <a:sym typeface="+mn-ea"/>
              </a:rPr>
              <a:t>）算法</a:t>
            </a:r>
            <a:endParaRPr lang="zh-CN" altLang="en-US"/>
          </a:p>
        </p:txBody>
      </p:sp>
      <p:pic>
        <p:nvPicPr>
          <p:cNvPr id="4" name="内容占位符 3"/>
          <p:cNvPicPr>
            <a:picLocks noChangeAspect="1"/>
          </p:cNvPicPr>
          <p:nvPr>
            <p:ph idx="1"/>
          </p:nvPr>
        </p:nvPicPr>
        <p:blipFill>
          <a:blip r:embed="rId1"/>
          <a:stretch>
            <a:fillRect/>
          </a:stretch>
        </p:blipFill>
        <p:spPr>
          <a:xfrm>
            <a:off x="504825" y="1946275"/>
            <a:ext cx="10826115" cy="1229360"/>
          </a:xfrm>
          <a:prstGeom prst="rect">
            <a:avLst/>
          </a:prstGeom>
        </p:spPr>
      </p:pic>
      <p:pic>
        <p:nvPicPr>
          <p:cNvPr id="5" name="图片 4"/>
          <p:cNvPicPr>
            <a:picLocks noChangeAspect="1"/>
          </p:cNvPicPr>
          <p:nvPr/>
        </p:nvPicPr>
        <p:blipFill>
          <a:blip r:embed="rId2"/>
          <a:stretch>
            <a:fillRect/>
          </a:stretch>
        </p:blipFill>
        <p:spPr>
          <a:xfrm>
            <a:off x="588645" y="3250565"/>
            <a:ext cx="8911590" cy="32054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实例：基于主成分分析实现鸢尾花数据降维</a:t>
            </a:r>
            <a:endParaRPr lang="zh-CN" altLang="en-US" sz="4000"/>
          </a:p>
        </p:txBody>
      </p:sp>
      <p:sp>
        <p:nvSpPr>
          <p:cNvPr id="3" name="内容占位符 2"/>
          <p:cNvSpPr>
            <a:spLocks noGrp="1"/>
          </p:cNvSpPr>
          <p:nvPr>
            <p:ph idx="1"/>
          </p:nvPr>
        </p:nvSpPr>
        <p:spPr/>
        <p:txBody>
          <a:bodyPr/>
          <a:p>
            <a:r>
              <a:rPr lang="zh-CN" altLang="en-US"/>
              <a:t>本节以鸢尾花数据集的分类来直观理解PCA。代码清单 9</a:t>
            </a:r>
            <a:r>
              <a:rPr lang="en-US" altLang="zh-CN"/>
              <a:t>-</a:t>
            </a:r>
            <a:r>
              <a:rPr lang="zh-CN" altLang="en-US"/>
              <a:t>1首先加载鸢尾花数据集并对每一个属性维度的数据进行标准化。经过scale函数处理的数据，均值为0方差为1。</a:t>
            </a:r>
            <a:endParaRPr lang="zh-CN" altLang="en-US"/>
          </a:p>
          <a:p>
            <a:r>
              <a:rPr lang="zh-CN" altLang="en-US"/>
              <a:t>清单</a:t>
            </a:r>
            <a:r>
              <a:rPr lang="en-US" altLang="zh-CN"/>
              <a:t>9-1</a:t>
            </a:r>
            <a:r>
              <a:rPr lang="zh-CN" altLang="en-US"/>
              <a:t>：</a:t>
            </a:r>
            <a:endParaRPr lang="zh-CN" altLang="en-US"/>
          </a:p>
        </p:txBody>
      </p:sp>
      <p:pic>
        <p:nvPicPr>
          <p:cNvPr id="5" name="图片 4"/>
          <p:cNvPicPr>
            <a:picLocks noChangeAspect="1"/>
          </p:cNvPicPr>
          <p:nvPr/>
        </p:nvPicPr>
        <p:blipFill>
          <a:blip r:embed="rId1"/>
          <a:stretch>
            <a:fillRect/>
          </a:stretch>
        </p:blipFill>
        <p:spPr>
          <a:xfrm>
            <a:off x="1193800" y="3640455"/>
            <a:ext cx="5735320" cy="23602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ym typeface="+mn-ea"/>
              </a:rPr>
              <a:t>实例：基于主成分分析实现鸢尾花数据降维</a:t>
            </a:r>
            <a:endParaRPr lang="zh-CN" altLang="en-US" sz="4000">
              <a:sym typeface="+mn-ea"/>
            </a:endParaRPr>
          </a:p>
        </p:txBody>
      </p:sp>
      <p:sp>
        <p:nvSpPr>
          <p:cNvPr id="3" name="内容占位符 2"/>
          <p:cNvSpPr>
            <a:spLocks noGrp="1"/>
          </p:cNvSpPr>
          <p:nvPr>
            <p:ph idx="1"/>
          </p:nvPr>
        </p:nvSpPr>
        <p:spPr/>
        <p:txBody>
          <a:bodyPr/>
          <a:p>
            <a:r>
              <a:rPr lang="zh-CN" altLang="en-US"/>
              <a:t>鸢尾花数据集中的每个样本有四个特征。对于四维数据，我们无法对其进行可视化，故我们使用PCA降维选择两个主成分将四维数据降低到二维，然后再进行数据可视化，如代码清单 9</a:t>
            </a:r>
            <a:r>
              <a:rPr lang="en-US" altLang="zh-CN"/>
              <a:t>-</a:t>
            </a:r>
            <a:r>
              <a:rPr lang="zh-CN" altLang="en-US"/>
              <a:t>2所示。</a:t>
            </a:r>
            <a:endParaRPr lang="zh-CN" altLang="en-US"/>
          </a:p>
          <a:p>
            <a:r>
              <a:rPr lang="zh-CN" altLang="en-US"/>
              <a:t>清单</a:t>
            </a:r>
            <a:r>
              <a:rPr lang="en-US" altLang="zh-CN"/>
              <a:t>9-2</a:t>
            </a:r>
            <a:r>
              <a:rPr lang="zh-CN" altLang="en-US"/>
              <a:t>：</a:t>
            </a:r>
            <a:endParaRPr lang="zh-CN" altLang="en-US"/>
          </a:p>
          <a:p>
            <a:endParaRPr lang="zh-CN" altLang="en-US"/>
          </a:p>
        </p:txBody>
      </p:sp>
      <p:pic>
        <p:nvPicPr>
          <p:cNvPr id="4" name="图片 3"/>
          <p:cNvPicPr>
            <a:picLocks noChangeAspect="1"/>
          </p:cNvPicPr>
          <p:nvPr/>
        </p:nvPicPr>
        <p:blipFill>
          <a:blip r:embed="rId1"/>
          <a:stretch>
            <a:fillRect/>
          </a:stretch>
        </p:blipFill>
        <p:spPr>
          <a:xfrm>
            <a:off x="1122680" y="3634105"/>
            <a:ext cx="5109845" cy="18783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ym typeface="+mn-ea"/>
              </a:rPr>
              <a:t>实例：基于主成分分析实现鸢尾花数据降维</a:t>
            </a:r>
            <a:endParaRPr lang="zh-CN" altLang="en-US" sz="4000">
              <a:sym typeface="+mn-ea"/>
            </a:endParaRPr>
          </a:p>
        </p:txBody>
      </p:sp>
      <p:sp>
        <p:nvSpPr>
          <p:cNvPr id="3" name="内容占位符 2"/>
          <p:cNvSpPr>
            <a:spLocks noGrp="1"/>
          </p:cNvSpPr>
          <p:nvPr>
            <p:ph idx="1"/>
          </p:nvPr>
        </p:nvSpPr>
        <p:spPr>
          <a:xfrm>
            <a:off x="301625" y="1691005"/>
            <a:ext cx="6240145" cy="2018665"/>
          </a:xfrm>
        </p:spPr>
        <p:txBody>
          <a:bodyPr>
            <a:normAutofit lnSpcReduction="20000"/>
          </a:bodyPr>
          <a:p>
            <a:pPr fontAlgn="auto">
              <a:lnSpc>
                <a:spcPct val="150000"/>
              </a:lnSpc>
            </a:pPr>
            <a:r>
              <a:rPr lang="zh-CN" altLang="en-US" sz="2000"/>
              <a:t>降维后的第一个主成分的方差贡献率为0.7296，第二个主成分的方差贡献率为0.2285。两者的累计方差贡献率为0.9581。如右</a:t>
            </a:r>
            <a:r>
              <a:rPr lang="zh-CN" altLang="en-US" sz="2000"/>
              <a:t>图所示，只用第一个主成分和第二个主成分就能较好的在二维空间表示原始数据。</a:t>
            </a:r>
            <a:endParaRPr lang="zh-CN" altLang="en-US" sz="2000"/>
          </a:p>
        </p:txBody>
      </p:sp>
      <p:pic>
        <p:nvPicPr>
          <p:cNvPr id="32"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39330" y="1515745"/>
            <a:ext cx="4014470" cy="2572385"/>
          </a:xfrm>
          <a:prstGeom prst="rect">
            <a:avLst/>
          </a:prstGeom>
        </p:spPr>
      </p:pic>
      <p:sp>
        <p:nvSpPr>
          <p:cNvPr id="4" name="文本框 3"/>
          <p:cNvSpPr txBox="1"/>
          <p:nvPr/>
        </p:nvSpPr>
        <p:spPr>
          <a:xfrm>
            <a:off x="548005" y="3863975"/>
            <a:ext cx="5993130" cy="2399665"/>
          </a:xfrm>
          <a:prstGeom prst="rect">
            <a:avLst/>
          </a:prstGeom>
          <a:noFill/>
        </p:spPr>
        <p:txBody>
          <a:bodyPr wrap="square" rtlCol="0">
            <a:spAutoFit/>
          </a:bodyPr>
          <a:p>
            <a:pPr fontAlgn="auto">
              <a:lnSpc>
                <a:spcPct val="150000"/>
              </a:lnSpc>
            </a:pPr>
            <a:r>
              <a:rPr lang="zh-CN" altLang="en-US" sz="2000"/>
              <a:t>为直观上理解主成分分析中坐标轴旋转的过程，本例只挑选出花瓣长度和花瓣宽度两个属性进行阐述。通过计算，第一主成分轴的方向为                       ，主成分分析相当于将原始坐标系绕原点逆时针旋转了45度后旋转到红色的坐标轴，如右图所示。</a:t>
            </a:r>
            <a:endParaRPr lang="zh-CN" altLang="en-US" sz="2000"/>
          </a:p>
        </p:txBody>
      </p:sp>
      <p:graphicFrame>
        <p:nvGraphicFramePr>
          <p:cNvPr id="5" name="对象 -2147482508"/>
          <p:cNvGraphicFramePr>
            <a:graphicFrameLocks noChangeAspect="1"/>
          </p:cNvGraphicFramePr>
          <p:nvPr/>
        </p:nvGraphicFramePr>
        <p:xfrm>
          <a:off x="4651375" y="4713605"/>
          <a:ext cx="934085" cy="726440"/>
        </p:xfrm>
        <a:graphic>
          <a:graphicData uri="http://schemas.openxmlformats.org/presentationml/2006/ole">
            <mc:AlternateContent xmlns:mc="http://schemas.openxmlformats.org/markup-compatibility/2006">
              <mc:Choice xmlns:v="urn:schemas-microsoft-com:vml" Requires="v">
                <p:oleObj spid="_x0000_s3076" name="" r:id="rId2" imgW="698500" imgH="508000" progId="Equation.DSMT4">
                  <p:embed/>
                </p:oleObj>
              </mc:Choice>
              <mc:Fallback>
                <p:oleObj name="" r:id="rId2" imgW="698500" imgH="508000" progId="Equation.DSMT4">
                  <p:embed/>
                  <p:pic>
                    <p:nvPicPr>
                      <p:cNvPr id="0" name="图片 3075"/>
                      <p:cNvPicPr/>
                      <p:nvPr/>
                    </p:nvPicPr>
                    <p:blipFill>
                      <a:blip r:embed="rId3"/>
                      <a:stretch>
                        <a:fillRect/>
                      </a:stretch>
                    </p:blipFill>
                    <p:spPr>
                      <a:xfrm>
                        <a:off x="4651375" y="4713605"/>
                        <a:ext cx="934085" cy="726440"/>
                      </a:xfrm>
                      <a:prstGeom prst="rect">
                        <a:avLst/>
                      </a:prstGeom>
                      <a:noFill/>
                      <a:ln w="38100">
                        <a:noFill/>
                        <a:miter/>
                      </a:ln>
                    </p:spPr>
                  </p:pic>
                </p:oleObj>
              </mc:Fallback>
            </mc:AlternateContent>
          </a:graphicData>
        </a:graphic>
      </p:graphicFrame>
      <p:pic>
        <p:nvPicPr>
          <p:cNvPr id="33"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6935" y="4196080"/>
            <a:ext cx="4239260" cy="23787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sym typeface="+mn-ea"/>
              </a:rPr>
              <a:t>实例：基于主成分分析实现鸢尾花数据降维</a:t>
            </a:r>
            <a:endParaRPr lang="zh-CN" altLang="en-US" sz="4000">
              <a:sym typeface="+mn-ea"/>
            </a:endParaRPr>
          </a:p>
        </p:txBody>
      </p:sp>
      <p:sp>
        <p:nvSpPr>
          <p:cNvPr id="3" name="内容占位符 2"/>
          <p:cNvSpPr>
            <a:spLocks noGrp="1"/>
          </p:cNvSpPr>
          <p:nvPr>
            <p:ph idx="1"/>
          </p:nvPr>
        </p:nvSpPr>
        <p:spPr/>
        <p:txBody>
          <a:bodyPr/>
          <a:p>
            <a:r>
              <a:rPr lang="zh-CN" altLang="en-US" sz="2400"/>
              <a:t>将上图</a:t>
            </a:r>
            <a:r>
              <a:rPr lang="en-US" altLang="zh-CN" sz="2400"/>
              <a:t>1</a:t>
            </a:r>
            <a:r>
              <a:rPr lang="zh-CN" altLang="en-US" sz="2400"/>
              <a:t>中红色坐标轴摆正，得到数据集的主成分表示，如下图所示。该坐标系中，第一主成分的贡献率为0.9814，第二主成分的贡献率为0.0186。可见第一主成分贡献了绝大部分信息。从下图中也可以看出，第一主成分上样本的取值分散程度要远大于第二个主成分。</a:t>
            </a:r>
            <a:endParaRPr lang="zh-CN" altLang="en-US" sz="2400"/>
          </a:p>
        </p:txBody>
      </p:sp>
      <p:pic>
        <p:nvPicPr>
          <p:cNvPr id="34" name="图片 3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85160" y="3207385"/>
            <a:ext cx="5097780" cy="33547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给定一个数据集：                               </a:t>
            </a:r>
            <a:endParaRPr lang="zh-CN" altLang="en-US"/>
          </a:p>
          <a:p>
            <a:endParaRPr lang="zh-CN" altLang="en-US"/>
          </a:p>
          <a:p>
            <a:endParaRPr lang="zh-CN" altLang="en-US"/>
          </a:p>
          <a:p>
            <a:r>
              <a:rPr lang="zh-CN" altLang="en-US"/>
              <a:t>其中，</a:t>
            </a:r>
            <a:endParaRPr lang="zh-CN" altLang="en-US"/>
          </a:p>
          <a:p>
            <a:endParaRPr lang="zh-CN" altLang="en-US"/>
          </a:p>
          <a:p>
            <a:r>
              <a:rPr lang="zh-CN" altLang="en-US"/>
              <a:t>当</a:t>
            </a:r>
            <a:r>
              <a:rPr lang="en-US" altLang="zh-CN"/>
              <a:t>n</a:t>
            </a:r>
            <a:r>
              <a:rPr lang="zh-CN" altLang="en-US"/>
              <a:t>非常大时，     是一个高维的数据。降维的目的就是降低数据的维度从而方便后续对数据的存储、可视化、建模等操作。</a:t>
            </a:r>
            <a:endParaRPr lang="zh-CN" altLang="en-US"/>
          </a:p>
        </p:txBody>
      </p:sp>
      <p:graphicFrame>
        <p:nvGraphicFramePr>
          <p:cNvPr id="4" name="对象 -2147482624"/>
          <p:cNvGraphicFramePr>
            <a:graphicFrameLocks noChangeAspect="1"/>
          </p:cNvGraphicFramePr>
          <p:nvPr/>
        </p:nvGraphicFramePr>
        <p:xfrm>
          <a:off x="1684655" y="2434590"/>
          <a:ext cx="3421380" cy="766445"/>
        </p:xfrm>
        <a:graphic>
          <a:graphicData uri="http://schemas.openxmlformats.org/presentationml/2006/ole">
            <mc:AlternateContent xmlns:mc="http://schemas.openxmlformats.org/markup-compatibility/2006">
              <mc:Choice xmlns:v="urn:schemas-microsoft-com:vml" Requires="v">
                <p:oleObj spid="_x0000_s3076" name="" r:id="rId1" imgW="1155700" imgH="254000" progId="Equation.DSMT4">
                  <p:embed/>
                </p:oleObj>
              </mc:Choice>
              <mc:Fallback>
                <p:oleObj name="" r:id="rId1" imgW="1155700" imgH="254000" progId="Equation.DSMT4">
                  <p:embed/>
                  <p:pic>
                    <p:nvPicPr>
                      <p:cNvPr id="0" name="图片 3075"/>
                      <p:cNvPicPr/>
                      <p:nvPr/>
                    </p:nvPicPr>
                    <p:blipFill>
                      <a:blip r:embed="rId2"/>
                      <a:stretch>
                        <a:fillRect/>
                      </a:stretch>
                    </p:blipFill>
                    <p:spPr>
                      <a:xfrm>
                        <a:off x="1684655" y="2434590"/>
                        <a:ext cx="3421380" cy="766445"/>
                      </a:xfrm>
                      <a:prstGeom prst="rect">
                        <a:avLst/>
                      </a:prstGeom>
                      <a:noFill/>
                      <a:ln w="38100">
                        <a:noFill/>
                        <a:miter/>
                      </a:ln>
                    </p:spPr>
                  </p:pic>
                </p:oleObj>
              </mc:Fallback>
            </mc:AlternateContent>
          </a:graphicData>
        </a:graphic>
      </p:graphicFrame>
      <p:graphicFrame>
        <p:nvGraphicFramePr>
          <p:cNvPr id="5" name="对象 -2147482375"/>
          <p:cNvGraphicFramePr>
            <a:graphicFrameLocks noChangeAspect="1"/>
          </p:cNvGraphicFramePr>
          <p:nvPr/>
        </p:nvGraphicFramePr>
        <p:xfrm>
          <a:off x="2170430" y="3376295"/>
          <a:ext cx="3292475" cy="719455"/>
        </p:xfrm>
        <a:graphic>
          <a:graphicData uri="http://schemas.openxmlformats.org/presentationml/2006/ole">
            <mc:AlternateContent xmlns:mc="http://schemas.openxmlformats.org/markup-compatibility/2006">
              <mc:Choice xmlns:v="urn:schemas-microsoft-com:vml" Requires="v">
                <p:oleObj spid="_x0000_s6" name="" r:id="rId3" imgW="1143000" imgH="241300" progId="Equation.DSMT4">
                  <p:embed/>
                </p:oleObj>
              </mc:Choice>
              <mc:Fallback>
                <p:oleObj name="" r:id="rId3" imgW="1143000" imgH="241300" progId="Equation.DSMT4">
                  <p:embed/>
                  <p:pic>
                    <p:nvPicPr>
                      <p:cNvPr id="0" name="图片 3"/>
                      <p:cNvPicPr/>
                      <p:nvPr/>
                    </p:nvPicPr>
                    <p:blipFill>
                      <a:blip r:embed="rId4"/>
                      <a:stretch>
                        <a:fillRect/>
                      </a:stretch>
                    </p:blipFill>
                    <p:spPr>
                      <a:xfrm>
                        <a:off x="2170430" y="3376295"/>
                        <a:ext cx="3292475" cy="719455"/>
                      </a:xfrm>
                      <a:prstGeom prst="rect">
                        <a:avLst/>
                      </a:prstGeom>
                      <a:noFill/>
                      <a:ln w="38100">
                        <a:noFill/>
                        <a:miter/>
                      </a:ln>
                    </p:spPr>
                  </p:pic>
                </p:oleObj>
              </mc:Fallback>
            </mc:AlternateContent>
          </a:graphicData>
        </a:graphic>
      </p:graphicFrame>
      <p:graphicFrame>
        <p:nvGraphicFramePr>
          <p:cNvPr id="7" name="对象 -2147482621"/>
          <p:cNvGraphicFramePr>
            <a:graphicFrameLocks noChangeAspect="1"/>
          </p:cNvGraphicFramePr>
          <p:nvPr/>
        </p:nvGraphicFramePr>
        <p:xfrm>
          <a:off x="3408680" y="4224655"/>
          <a:ext cx="471170" cy="680720"/>
        </p:xfrm>
        <a:graphic>
          <a:graphicData uri="http://schemas.openxmlformats.org/presentationml/2006/ole">
            <mc:AlternateContent xmlns:mc="http://schemas.openxmlformats.org/markup-compatibility/2006">
              <mc:Choice xmlns:v="urn:schemas-microsoft-com:vml" Requires="v">
                <p:oleObj spid="_x0000_s8" name="" r:id="rId5" imgW="152400" imgH="228600" progId="Equation.DSMT4">
                  <p:embed/>
                </p:oleObj>
              </mc:Choice>
              <mc:Fallback>
                <p:oleObj name="" r:id="rId5" imgW="152400" imgH="228600" progId="Equation.DSMT4">
                  <p:embed/>
                  <p:pic>
                    <p:nvPicPr>
                      <p:cNvPr id="0" name="图片 4"/>
                      <p:cNvPicPr/>
                      <p:nvPr/>
                    </p:nvPicPr>
                    <p:blipFill>
                      <a:blip r:embed="rId6"/>
                      <a:stretch>
                        <a:fillRect/>
                      </a:stretch>
                    </p:blipFill>
                    <p:spPr>
                      <a:xfrm>
                        <a:off x="3408680" y="4224655"/>
                        <a:ext cx="471170" cy="680720"/>
                      </a:xfrm>
                      <a:prstGeom prst="rect">
                        <a:avLst/>
                      </a:prstGeom>
                      <a:noFill/>
                      <a:ln w="38100">
                        <a:noFill/>
                        <a:miter/>
                      </a:ln>
                    </p:spPr>
                  </p:pic>
                </p:oleObj>
              </mc:Fallback>
            </mc:AlternateContent>
          </a:graphicData>
        </a:graphic>
      </p:graphicFrame>
      <p:sp>
        <p:nvSpPr>
          <p:cNvPr id="9" name="标题 8"/>
          <p:cNvSpPr/>
          <p:nvPr>
            <p:ph type="title"/>
          </p:nvPr>
        </p:nvSpPr>
        <p:spPr/>
        <p:txBody>
          <a:bodyPr/>
          <a:p>
            <a:r>
              <a:rPr lang="zh-CN" altLang="en-US">
                <a:sym typeface="+mn-ea"/>
              </a:rPr>
              <a:t>降维的基本概念</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奇异值分解</a:t>
            </a:r>
            <a:endParaRPr lang="zh-CN" altLang="en-US"/>
          </a:p>
        </p:txBody>
      </p:sp>
      <p:sp>
        <p:nvSpPr>
          <p:cNvPr id="3" name="内容占位符 2"/>
          <p:cNvSpPr>
            <a:spLocks noGrp="1"/>
          </p:cNvSpPr>
          <p:nvPr>
            <p:ph idx="1"/>
          </p:nvPr>
        </p:nvSpPr>
        <p:spPr/>
        <p:txBody>
          <a:bodyPr/>
          <a:p>
            <a:r>
              <a:rPr lang="zh-CN" altLang="en-US"/>
              <a:t>奇异值分解（Singular Value Decomposition, SVD）是一种机器学习中的常用算法，被广泛应用于数据降维、数据压缩等。奇异值分解是指，对于任意一个矩阵，我们都可以将其分解为三个矩阵乘积的形式。即</a:t>
            </a:r>
            <a:endParaRPr lang="zh-CN" altLang="en-US"/>
          </a:p>
          <a:p>
            <a:endParaRPr lang="zh-CN" altLang="en-US"/>
          </a:p>
          <a:p>
            <a:endParaRPr lang="zh-CN" altLang="en-US"/>
          </a:p>
          <a:p>
            <a:r>
              <a:rPr lang="zh-CN" altLang="en-US"/>
              <a:t>                                                      </a:t>
            </a:r>
            <a:r>
              <a:rPr lang="zh-CN" altLang="en-US" sz="3200"/>
              <a:t> </a:t>
            </a:r>
            <a:r>
              <a:rPr lang="en-US" altLang="zh-CN" sz="2400"/>
              <a:t>m</a:t>
            </a:r>
            <a:r>
              <a:rPr lang="zh-CN" altLang="en-US" sz="2400"/>
              <a:t>阶和</a:t>
            </a:r>
            <a:r>
              <a:rPr lang="en-US" altLang="zh-CN" sz="2400"/>
              <a:t>n</a:t>
            </a:r>
            <a:r>
              <a:rPr lang="zh-CN" altLang="en-US" sz="2400"/>
              <a:t>阶正交方阵</a:t>
            </a:r>
            <a:endParaRPr lang="zh-CN" altLang="en-US" sz="2000"/>
          </a:p>
          <a:p>
            <a:r>
              <a:rPr lang="zh-CN" altLang="en-US"/>
              <a:t>                                       </a:t>
            </a:r>
            <a:r>
              <a:rPr lang="en-US" altLang="zh-CN" sz="2400"/>
              <a:t>m</a:t>
            </a:r>
            <a:r>
              <a:rPr lang="zh-CN" altLang="en-US" sz="2400"/>
              <a:t>×</a:t>
            </a:r>
            <a:r>
              <a:rPr lang="en-US" altLang="zh-CN" sz="2400"/>
              <a:t>n</a:t>
            </a:r>
            <a:r>
              <a:rPr lang="zh-CN" altLang="en-US" sz="2400"/>
              <a:t>的对角阵，且对角上的元素从大到小排列</a:t>
            </a:r>
            <a:endParaRPr lang="zh-CN" altLang="en-US" sz="2400"/>
          </a:p>
          <a:p>
            <a:r>
              <a:rPr lang="en-US" altLang="zh-CN" sz="2400" i="1"/>
              <a:t>U</a:t>
            </a:r>
            <a:r>
              <a:rPr lang="zh-CN" altLang="en-US" sz="2400"/>
              <a:t>：左奇异矩阵     </a:t>
            </a:r>
            <a:r>
              <a:rPr lang="en-US" altLang="zh-CN" sz="2400" i="1"/>
              <a:t>V</a:t>
            </a:r>
            <a:r>
              <a:rPr lang="zh-CN" altLang="en-US" sz="2400"/>
              <a:t>：右奇异矩阵   </a:t>
            </a:r>
            <a:r>
              <a:rPr lang="en-US" altLang="zh-CN" sz="2400"/>
              <a:t>Σ</a:t>
            </a:r>
            <a:r>
              <a:rPr lang="zh-CN" altLang="en-US" sz="2400"/>
              <a:t>：奇异值矩阵</a:t>
            </a:r>
            <a:endParaRPr lang="zh-CN" altLang="en-US" sz="2400"/>
          </a:p>
          <a:p>
            <a:endParaRPr lang="zh-CN" altLang="en-US"/>
          </a:p>
          <a:p>
            <a:endParaRPr lang="zh-CN" altLang="en-US"/>
          </a:p>
        </p:txBody>
      </p:sp>
      <p:graphicFrame>
        <p:nvGraphicFramePr>
          <p:cNvPr id="4" name="对象 -2147482506"/>
          <p:cNvGraphicFramePr>
            <a:graphicFrameLocks noChangeAspect="1"/>
          </p:cNvGraphicFramePr>
          <p:nvPr/>
        </p:nvGraphicFramePr>
        <p:xfrm>
          <a:off x="2236470" y="3602355"/>
          <a:ext cx="2731770" cy="798195"/>
        </p:xfrm>
        <a:graphic>
          <a:graphicData uri="http://schemas.openxmlformats.org/presentationml/2006/ole">
            <mc:AlternateContent xmlns:mc="http://schemas.openxmlformats.org/markup-compatibility/2006">
              <mc:Choice xmlns:v="urn:schemas-microsoft-com:vml" Requires="v">
                <p:oleObj spid="_x0000_s3076" name="" r:id="rId1" imgW="850265" imgH="241300" progId="Equation.DSMT4">
                  <p:embed/>
                </p:oleObj>
              </mc:Choice>
              <mc:Fallback>
                <p:oleObj name="" r:id="rId1" imgW="850265" imgH="241300" progId="Equation.DSMT4">
                  <p:embed/>
                  <p:pic>
                    <p:nvPicPr>
                      <p:cNvPr id="0" name="图片 3075"/>
                      <p:cNvPicPr/>
                      <p:nvPr/>
                    </p:nvPicPr>
                    <p:blipFill>
                      <a:blip r:embed="rId2"/>
                      <a:stretch>
                        <a:fillRect/>
                      </a:stretch>
                    </p:blipFill>
                    <p:spPr>
                      <a:xfrm>
                        <a:off x="2236470" y="3602355"/>
                        <a:ext cx="2731770" cy="798195"/>
                      </a:xfrm>
                      <a:prstGeom prst="rect">
                        <a:avLst/>
                      </a:prstGeom>
                      <a:noFill/>
                      <a:ln w="38100">
                        <a:noFill/>
                        <a:miter/>
                      </a:ln>
                    </p:spPr>
                  </p:pic>
                </p:oleObj>
              </mc:Fallback>
            </mc:AlternateContent>
          </a:graphicData>
        </a:graphic>
      </p:graphicFrame>
      <p:pic>
        <p:nvPicPr>
          <p:cNvPr id="5" name="图片 4"/>
          <p:cNvPicPr>
            <a:picLocks noChangeAspect="1"/>
          </p:cNvPicPr>
          <p:nvPr/>
        </p:nvPicPr>
        <p:blipFill>
          <a:blip r:embed="rId3"/>
          <a:stretch>
            <a:fillRect/>
          </a:stretch>
        </p:blipFill>
        <p:spPr>
          <a:xfrm>
            <a:off x="5458460" y="3646170"/>
            <a:ext cx="3858260" cy="754380"/>
          </a:xfrm>
          <a:prstGeom prst="rect">
            <a:avLst/>
          </a:prstGeom>
        </p:spPr>
      </p:pic>
      <p:graphicFrame>
        <p:nvGraphicFramePr>
          <p:cNvPr id="6" name="对象 -2147482505"/>
          <p:cNvGraphicFramePr>
            <a:graphicFrameLocks noChangeAspect="1"/>
          </p:cNvGraphicFramePr>
          <p:nvPr/>
        </p:nvGraphicFramePr>
        <p:xfrm>
          <a:off x="1243330" y="4552315"/>
          <a:ext cx="2162810" cy="464820"/>
        </p:xfrm>
        <a:graphic>
          <a:graphicData uri="http://schemas.openxmlformats.org/presentationml/2006/ole">
            <mc:AlternateContent xmlns:mc="http://schemas.openxmlformats.org/markup-compatibility/2006">
              <mc:Choice xmlns:v="urn:schemas-microsoft-com:vml" Requires="v">
                <p:oleObj spid="_x0000_s7" name="" r:id="rId4" imgW="1143000" imgH="228600" progId="Equation.DSMT4">
                  <p:embed/>
                </p:oleObj>
              </mc:Choice>
              <mc:Fallback>
                <p:oleObj name="" r:id="rId4" imgW="1143000" imgH="228600" progId="Equation.DSMT4">
                  <p:embed/>
                  <p:pic>
                    <p:nvPicPr>
                      <p:cNvPr id="0" name="图片 4"/>
                      <p:cNvPicPr/>
                      <p:nvPr/>
                    </p:nvPicPr>
                    <p:blipFill>
                      <a:blip r:embed="rId5"/>
                      <a:stretch>
                        <a:fillRect/>
                      </a:stretch>
                    </p:blipFill>
                    <p:spPr>
                      <a:xfrm>
                        <a:off x="1243330" y="4552315"/>
                        <a:ext cx="2162810" cy="464820"/>
                      </a:xfrm>
                      <a:prstGeom prst="rect">
                        <a:avLst/>
                      </a:prstGeom>
                      <a:noFill/>
                      <a:ln w="38100">
                        <a:noFill/>
                        <a:miter/>
                      </a:ln>
                    </p:spPr>
                  </p:pic>
                </p:oleObj>
              </mc:Fallback>
            </mc:AlternateContent>
          </a:graphicData>
        </a:graphic>
      </p:graphicFrame>
      <p:graphicFrame>
        <p:nvGraphicFramePr>
          <p:cNvPr id="8" name="对象 -2147482504"/>
          <p:cNvGraphicFramePr>
            <a:graphicFrameLocks noChangeAspect="1"/>
          </p:cNvGraphicFramePr>
          <p:nvPr/>
        </p:nvGraphicFramePr>
        <p:xfrm>
          <a:off x="3987800" y="4552315"/>
          <a:ext cx="2091055" cy="464820"/>
        </p:xfrm>
        <a:graphic>
          <a:graphicData uri="http://schemas.openxmlformats.org/presentationml/2006/ole">
            <mc:AlternateContent xmlns:mc="http://schemas.openxmlformats.org/markup-compatibility/2006">
              <mc:Choice xmlns:v="urn:schemas-microsoft-com:vml" Requires="v">
                <p:oleObj spid="_x0000_s9" name="" r:id="rId6" imgW="1079500" imgH="228600" progId="Equation.DSMT4">
                  <p:embed/>
                </p:oleObj>
              </mc:Choice>
              <mc:Fallback>
                <p:oleObj name="" r:id="rId6" imgW="1079500" imgH="228600" progId="Equation.DSMT4">
                  <p:embed/>
                  <p:pic>
                    <p:nvPicPr>
                      <p:cNvPr id="0" name="图片 5"/>
                      <p:cNvPicPr/>
                      <p:nvPr/>
                    </p:nvPicPr>
                    <p:blipFill>
                      <a:blip r:embed="rId7"/>
                      <a:stretch>
                        <a:fillRect/>
                      </a:stretch>
                    </p:blipFill>
                    <p:spPr>
                      <a:xfrm>
                        <a:off x="3987800" y="4552315"/>
                        <a:ext cx="2091055" cy="464820"/>
                      </a:xfrm>
                      <a:prstGeom prst="rect">
                        <a:avLst/>
                      </a:prstGeom>
                      <a:noFill/>
                      <a:ln w="38100">
                        <a:noFill/>
                        <a:miter/>
                      </a:ln>
                    </p:spPr>
                  </p:pic>
                </p:oleObj>
              </mc:Fallback>
            </mc:AlternateContent>
          </a:graphicData>
        </a:graphic>
      </p:graphicFrame>
      <p:graphicFrame>
        <p:nvGraphicFramePr>
          <p:cNvPr id="10" name="对象 -2147482501"/>
          <p:cNvGraphicFramePr>
            <a:graphicFrameLocks noChangeAspect="1"/>
          </p:cNvGraphicFramePr>
          <p:nvPr/>
        </p:nvGraphicFramePr>
        <p:xfrm>
          <a:off x="1243330" y="5017135"/>
          <a:ext cx="3369945" cy="486410"/>
        </p:xfrm>
        <a:graphic>
          <a:graphicData uri="http://schemas.openxmlformats.org/presentationml/2006/ole">
            <mc:AlternateContent xmlns:mc="http://schemas.openxmlformats.org/markup-compatibility/2006">
              <mc:Choice xmlns:v="urn:schemas-microsoft-com:vml" Requires="v">
                <p:oleObj spid="_x0000_s11" name="" r:id="rId8" imgW="1727200" imgH="241300" progId="Equation.DSMT4">
                  <p:embed/>
                </p:oleObj>
              </mc:Choice>
              <mc:Fallback>
                <p:oleObj name="" r:id="rId8" imgW="1727200" imgH="241300" progId="Equation.DSMT4">
                  <p:embed/>
                  <p:pic>
                    <p:nvPicPr>
                      <p:cNvPr id="0" name="图片 6"/>
                      <p:cNvPicPr/>
                      <p:nvPr/>
                    </p:nvPicPr>
                    <p:blipFill>
                      <a:blip r:embed="rId9"/>
                      <a:stretch>
                        <a:fillRect/>
                      </a:stretch>
                    </p:blipFill>
                    <p:spPr>
                      <a:xfrm>
                        <a:off x="1243330" y="5017135"/>
                        <a:ext cx="3369945" cy="486410"/>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奇异值分解的构造</a:t>
            </a:r>
            <a:endParaRPr lang="zh-CN" altLang="en-US"/>
          </a:p>
        </p:txBody>
      </p:sp>
      <p:sp>
        <p:nvSpPr>
          <p:cNvPr id="3" name="内容占位符 2"/>
          <p:cNvSpPr>
            <a:spLocks noGrp="1"/>
          </p:cNvSpPr>
          <p:nvPr>
            <p:ph idx="1"/>
          </p:nvPr>
        </p:nvSpPr>
        <p:spPr/>
        <p:txBody>
          <a:bodyPr/>
          <a:p>
            <a:r>
              <a:rPr lang="zh-CN" altLang="en-US"/>
              <a:t>根据</a:t>
            </a:r>
            <a:r>
              <a:rPr lang="en-US" altLang="zh-CN"/>
              <a:t>A</a:t>
            </a:r>
            <a:r>
              <a:rPr lang="zh-CN" altLang="en-US"/>
              <a:t>可以构造一个实对称矩阵</a:t>
            </a:r>
            <a:r>
              <a:rPr lang="en-US" altLang="zh-CN"/>
              <a:t>AA</a:t>
            </a:r>
            <a:r>
              <a:rPr lang="en-US" altLang="zh-CN" baseline="30000"/>
              <a:t>T</a:t>
            </a:r>
            <a:r>
              <a:rPr lang="zh-CN" altLang="en-US"/>
              <a:t>，且有</a:t>
            </a:r>
            <a:endParaRPr lang="zh-CN" altLang="en-US"/>
          </a:p>
          <a:p>
            <a:r>
              <a:rPr lang="zh-CN" altLang="en-US"/>
              <a:t>对进行特征值分解并按照从大到小的顺序对特征值进行排列可以得到个单位特征值，记为</a:t>
            </a:r>
            <a:endParaRPr lang="zh-CN" altLang="en-US"/>
          </a:p>
          <a:p>
            <a:r>
              <a:rPr lang="zh-CN" altLang="en-US"/>
              <a:t>其中包含个非0的特征值，以及</a:t>
            </a:r>
            <a:r>
              <a:rPr lang="en-US" altLang="zh-CN"/>
              <a:t>n-r</a:t>
            </a:r>
            <a:r>
              <a:rPr lang="zh-CN" altLang="en-US"/>
              <a:t>个0特征值，对应的单位特征向量记为                              ，  其中前个单位特征向量固定，后</a:t>
            </a:r>
            <a:r>
              <a:rPr lang="en-US" altLang="zh-CN"/>
              <a:t>n-r</a:t>
            </a:r>
            <a:r>
              <a:rPr lang="zh-CN" altLang="en-US"/>
              <a:t>个特征向量可以是齐次线性方程组              的任意单位基础解系。可以证明</a:t>
            </a:r>
            <a:endParaRPr lang="zh-CN" altLang="en-US"/>
          </a:p>
        </p:txBody>
      </p:sp>
      <p:graphicFrame>
        <p:nvGraphicFramePr>
          <p:cNvPr id="4" name="对象 -2147482494"/>
          <p:cNvGraphicFramePr>
            <a:graphicFrameLocks noChangeAspect="1"/>
          </p:cNvGraphicFramePr>
          <p:nvPr/>
        </p:nvGraphicFramePr>
        <p:xfrm>
          <a:off x="7741920" y="1691005"/>
          <a:ext cx="3611880" cy="565785"/>
        </p:xfrm>
        <a:graphic>
          <a:graphicData uri="http://schemas.openxmlformats.org/presentationml/2006/ole">
            <mc:AlternateContent xmlns:mc="http://schemas.openxmlformats.org/markup-compatibility/2006">
              <mc:Choice xmlns:v="urn:schemas-microsoft-com:vml" Requires="v">
                <p:oleObj spid="_x0000_s3076" name="" r:id="rId1" imgW="1562100" imgH="228600" progId="Equation.DSMT4">
                  <p:embed/>
                </p:oleObj>
              </mc:Choice>
              <mc:Fallback>
                <p:oleObj name="" r:id="rId1" imgW="1562100" imgH="228600" progId="Equation.DSMT4">
                  <p:embed/>
                  <p:pic>
                    <p:nvPicPr>
                      <p:cNvPr id="0" name="图片 3075"/>
                      <p:cNvPicPr/>
                      <p:nvPr/>
                    </p:nvPicPr>
                    <p:blipFill>
                      <a:blip r:embed="rId2"/>
                      <a:stretch>
                        <a:fillRect/>
                      </a:stretch>
                    </p:blipFill>
                    <p:spPr>
                      <a:xfrm>
                        <a:off x="7741920" y="1691005"/>
                        <a:ext cx="3611880" cy="565785"/>
                      </a:xfrm>
                      <a:prstGeom prst="rect">
                        <a:avLst/>
                      </a:prstGeom>
                      <a:noFill/>
                      <a:ln w="38100">
                        <a:noFill/>
                        <a:miter/>
                      </a:ln>
                    </p:spPr>
                  </p:pic>
                </p:oleObj>
              </mc:Fallback>
            </mc:AlternateContent>
          </a:graphicData>
        </a:graphic>
      </p:graphicFrame>
      <p:graphicFrame>
        <p:nvGraphicFramePr>
          <p:cNvPr id="5" name="对象 -2147482491"/>
          <p:cNvGraphicFramePr>
            <a:graphicFrameLocks noChangeAspect="1"/>
          </p:cNvGraphicFramePr>
          <p:nvPr/>
        </p:nvGraphicFramePr>
        <p:xfrm>
          <a:off x="5114925" y="2768600"/>
          <a:ext cx="4837430" cy="501650"/>
        </p:xfrm>
        <a:graphic>
          <a:graphicData uri="http://schemas.openxmlformats.org/presentationml/2006/ole">
            <mc:AlternateContent xmlns:mc="http://schemas.openxmlformats.org/markup-compatibility/2006">
              <mc:Choice xmlns:v="urn:schemas-microsoft-com:vml" Requires="v">
                <p:oleObj spid="_x0000_s6" name="" r:id="rId3" imgW="2578100" imgH="228600" progId="Equation.DSMT4">
                  <p:embed/>
                </p:oleObj>
              </mc:Choice>
              <mc:Fallback>
                <p:oleObj name="" r:id="rId3" imgW="2578100" imgH="228600" progId="Equation.DSMT4">
                  <p:embed/>
                  <p:pic>
                    <p:nvPicPr>
                      <p:cNvPr id="0" name="图片 3"/>
                      <p:cNvPicPr/>
                      <p:nvPr/>
                    </p:nvPicPr>
                    <p:blipFill>
                      <a:blip r:embed="rId4"/>
                      <a:stretch>
                        <a:fillRect/>
                      </a:stretch>
                    </p:blipFill>
                    <p:spPr>
                      <a:xfrm>
                        <a:off x="5114925" y="2768600"/>
                        <a:ext cx="4837430" cy="501650"/>
                      </a:xfrm>
                      <a:prstGeom prst="rect">
                        <a:avLst/>
                      </a:prstGeom>
                      <a:noFill/>
                      <a:ln w="38100">
                        <a:noFill/>
                        <a:miter/>
                      </a:ln>
                    </p:spPr>
                  </p:pic>
                </p:oleObj>
              </mc:Fallback>
            </mc:AlternateContent>
          </a:graphicData>
        </a:graphic>
      </p:graphicFrame>
      <p:graphicFrame>
        <p:nvGraphicFramePr>
          <p:cNvPr id="7" name="对象 -2147482488"/>
          <p:cNvGraphicFramePr>
            <a:graphicFrameLocks noChangeAspect="1"/>
          </p:cNvGraphicFramePr>
          <p:nvPr/>
        </p:nvGraphicFramePr>
        <p:xfrm>
          <a:off x="2623820" y="3580765"/>
          <a:ext cx="3181985" cy="464820"/>
        </p:xfrm>
        <a:graphic>
          <a:graphicData uri="http://schemas.openxmlformats.org/presentationml/2006/ole">
            <mc:AlternateContent xmlns:mc="http://schemas.openxmlformats.org/markup-compatibility/2006">
              <mc:Choice xmlns:v="urn:schemas-microsoft-com:vml" Requires="v">
                <p:oleObj spid="_x0000_s8" name="" r:id="rId5" imgW="1714500" imgH="228600" progId="Equation.DSMT4">
                  <p:embed/>
                </p:oleObj>
              </mc:Choice>
              <mc:Fallback>
                <p:oleObj name="" r:id="rId5" imgW="1714500" imgH="228600" progId="Equation.DSMT4">
                  <p:embed/>
                  <p:pic>
                    <p:nvPicPr>
                      <p:cNvPr id="0" name="图片 4"/>
                      <p:cNvPicPr/>
                      <p:nvPr/>
                    </p:nvPicPr>
                    <p:blipFill>
                      <a:blip r:embed="rId6"/>
                      <a:stretch>
                        <a:fillRect/>
                      </a:stretch>
                    </p:blipFill>
                    <p:spPr>
                      <a:xfrm>
                        <a:off x="2623820" y="3580765"/>
                        <a:ext cx="3181985" cy="464820"/>
                      </a:xfrm>
                      <a:prstGeom prst="rect">
                        <a:avLst/>
                      </a:prstGeom>
                      <a:noFill/>
                      <a:ln w="38100">
                        <a:noFill/>
                        <a:miter/>
                      </a:ln>
                    </p:spPr>
                  </p:pic>
                </p:oleObj>
              </mc:Fallback>
            </mc:AlternateContent>
          </a:graphicData>
        </a:graphic>
      </p:graphicFrame>
      <p:graphicFrame>
        <p:nvGraphicFramePr>
          <p:cNvPr id="9" name="对象 -2147482485"/>
          <p:cNvGraphicFramePr>
            <a:graphicFrameLocks noChangeAspect="1"/>
          </p:cNvGraphicFramePr>
          <p:nvPr/>
        </p:nvGraphicFramePr>
        <p:xfrm>
          <a:off x="6957060" y="3929380"/>
          <a:ext cx="1328420" cy="508000"/>
        </p:xfrm>
        <a:graphic>
          <a:graphicData uri="http://schemas.openxmlformats.org/presentationml/2006/ole">
            <mc:AlternateContent xmlns:mc="http://schemas.openxmlformats.org/markup-compatibility/2006">
              <mc:Choice xmlns:v="urn:schemas-microsoft-com:vml" Requires="v">
                <p:oleObj spid="_x0000_s10" name="" r:id="rId7" imgW="622300" imgH="203200" progId="Equation.DSMT4">
                  <p:embed/>
                </p:oleObj>
              </mc:Choice>
              <mc:Fallback>
                <p:oleObj name="" r:id="rId7" imgW="622300" imgH="203200" progId="Equation.DSMT4">
                  <p:embed/>
                  <p:pic>
                    <p:nvPicPr>
                      <p:cNvPr id="0" name="图片 5"/>
                      <p:cNvPicPr/>
                      <p:nvPr/>
                    </p:nvPicPr>
                    <p:blipFill>
                      <a:blip r:embed="rId8"/>
                      <a:stretch>
                        <a:fillRect/>
                      </a:stretch>
                    </p:blipFill>
                    <p:spPr>
                      <a:xfrm>
                        <a:off x="6957060" y="3929380"/>
                        <a:ext cx="1328420" cy="508000"/>
                      </a:xfrm>
                      <a:prstGeom prst="rect">
                        <a:avLst/>
                      </a:prstGeom>
                      <a:noFill/>
                      <a:ln w="38100">
                        <a:noFill/>
                        <a:miter/>
                      </a:ln>
                    </p:spPr>
                  </p:pic>
                </p:oleObj>
              </mc:Fallback>
            </mc:AlternateContent>
          </a:graphicData>
        </a:graphic>
      </p:graphicFrame>
      <p:graphicFrame>
        <p:nvGraphicFramePr>
          <p:cNvPr id="11" name="对象 -2147482484"/>
          <p:cNvGraphicFramePr>
            <a:graphicFrameLocks noChangeAspect="1"/>
          </p:cNvGraphicFramePr>
          <p:nvPr/>
        </p:nvGraphicFramePr>
        <p:xfrm>
          <a:off x="2274570" y="4899660"/>
          <a:ext cx="6802120" cy="494030"/>
        </p:xfrm>
        <a:graphic>
          <a:graphicData uri="http://schemas.openxmlformats.org/presentationml/2006/ole">
            <mc:AlternateContent xmlns:mc="http://schemas.openxmlformats.org/markup-compatibility/2006">
              <mc:Choice xmlns:v="urn:schemas-microsoft-com:vml" Requires="v">
                <p:oleObj spid="_x0000_s12" name="" r:id="rId9" imgW="3378200" imgH="241300" progId="Equation.DSMT4">
                  <p:embed/>
                </p:oleObj>
              </mc:Choice>
              <mc:Fallback>
                <p:oleObj name="" r:id="rId9" imgW="3378200" imgH="241300" progId="Equation.DSMT4">
                  <p:embed/>
                  <p:pic>
                    <p:nvPicPr>
                      <p:cNvPr id="0" name="图片 6"/>
                      <p:cNvPicPr/>
                      <p:nvPr/>
                    </p:nvPicPr>
                    <p:blipFill>
                      <a:blip r:embed="rId10"/>
                      <a:stretch>
                        <a:fillRect/>
                      </a:stretch>
                    </p:blipFill>
                    <p:spPr>
                      <a:xfrm>
                        <a:off x="2274570" y="4899660"/>
                        <a:ext cx="6802120" cy="49403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奇异值分解的构造</a:t>
            </a:r>
            <a:endParaRPr lang="zh-CN" altLang="en-US"/>
          </a:p>
        </p:txBody>
      </p:sp>
      <p:sp>
        <p:nvSpPr>
          <p:cNvPr id="3" name="内容占位符 2"/>
          <p:cNvSpPr>
            <a:spLocks noGrp="1"/>
          </p:cNvSpPr>
          <p:nvPr>
            <p:ph idx="1"/>
          </p:nvPr>
        </p:nvSpPr>
        <p:spPr/>
        <p:txBody>
          <a:bodyPr/>
          <a:p>
            <a:r>
              <a:rPr lang="zh-CN" altLang="en-US"/>
              <a:t>将                   等式两端同时乘以</a:t>
            </a:r>
            <a:r>
              <a:rPr lang="en-US" altLang="zh-CN"/>
              <a:t>A</a:t>
            </a:r>
            <a:r>
              <a:rPr lang="zh-CN" altLang="en-US"/>
              <a:t>得到，可以看到                     同时也是方阵</a:t>
            </a:r>
            <a:r>
              <a:rPr lang="en-US" altLang="zh-CN"/>
              <a:t>AA</a:t>
            </a:r>
            <a:r>
              <a:rPr lang="en-US" altLang="zh-CN" baseline="30000"/>
              <a:t>T</a:t>
            </a:r>
            <a:r>
              <a:rPr lang="zh-CN" altLang="en-US"/>
              <a:t>的特征值，其对应的特征向量为       。记</a:t>
            </a:r>
            <a:endParaRPr lang="zh-CN" altLang="en-US"/>
          </a:p>
          <a:p>
            <a:endParaRPr lang="zh-CN" altLang="en-US"/>
          </a:p>
          <a:p>
            <a:endParaRPr lang="zh-CN" altLang="en-US"/>
          </a:p>
          <a:p>
            <a:r>
              <a:rPr lang="zh-CN" altLang="en-US"/>
              <a:t>则</a:t>
            </a:r>
            <a:endParaRPr lang="zh-CN" altLang="en-US"/>
          </a:p>
          <a:p>
            <a:endParaRPr lang="zh-CN" altLang="en-US"/>
          </a:p>
          <a:p>
            <a:endParaRPr lang="zh-CN" altLang="en-US"/>
          </a:p>
          <a:p>
            <a:r>
              <a:rPr lang="zh-CN" altLang="en-US"/>
              <a:t>其中                                                                   则有：</a:t>
            </a:r>
            <a:endParaRPr lang="zh-CN" altLang="en-US"/>
          </a:p>
          <a:p>
            <a:endParaRPr lang="zh-CN" altLang="en-US"/>
          </a:p>
          <a:p>
            <a:endParaRPr lang="zh-CN" altLang="en-US"/>
          </a:p>
          <a:p>
            <a:pPr marL="0" indent="0">
              <a:buNone/>
            </a:pPr>
            <a:endParaRPr lang="zh-CN" altLang="en-US"/>
          </a:p>
        </p:txBody>
      </p:sp>
      <p:graphicFrame>
        <p:nvGraphicFramePr>
          <p:cNvPr id="4" name="对象 -2147482483"/>
          <p:cNvGraphicFramePr>
            <a:graphicFrameLocks noChangeAspect="1"/>
          </p:cNvGraphicFramePr>
          <p:nvPr/>
        </p:nvGraphicFramePr>
        <p:xfrm>
          <a:off x="1593215" y="1691005"/>
          <a:ext cx="1675130" cy="537845"/>
        </p:xfrm>
        <a:graphic>
          <a:graphicData uri="http://schemas.openxmlformats.org/presentationml/2006/ole">
            <mc:AlternateContent xmlns:mc="http://schemas.openxmlformats.org/markup-compatibility/2006">
              <mc:Choice xmlns:v="urn:schemas-microsoft-com:vml" Requires="v">
                <p:oleObj spid="_x0000_s3076" name="" r:id="rId1" imgW="787400" imgH="241300" progId="Equation.DSMT4">
                  <p:embed/>
                </p:oleObj>
              </mc:Choice>
              <mc:Fallback>
                <p:oleObj name="" r:id="rId1" imgW="787400" imgH="241300" progId="Equation.DSMT4">
                  <p:embed/>
                  <p:pic>
                    <p:nvPicPr>
                      <p:cNvPr id="0" name="图片 3075"/>
                      <p:cNvPicPr/>
                      <p:nvPr/>
                    </p:nvPicPr>
                    <p:blipFill>
                      <a:blip r:embed="rId2"/>
                      <a:stretch>
                        <a:fillRect/>
                      </a:stretch>
                    </p:blipFill>
                    <p:spPr>
                      <a:xfrm>
                        <a:off x="1593215" y="1691005"/>
                        <a:ext cx="1675130" cy="537845"/>
                      </a:xfrm>
                      <a:prstGeom prst="rect">
                        <a:avLst/>
                      </a:prstGeom>
                      <a:noFill/>
                      <a:ln w="38100">
                        <a:noFill/>
                        <a:miter/>
                      </a:ln>
                    </p:spPr>
                  </p:pic>
                </p:oleObj>
              </mc:Fallback>
            </mc:AlternateContent>
          </a:graphicData>
        </a:graphic>
      </p:graphicFrame>
      <p:graphicFrame>
        <p:nvGraphicFramePr>
          <p:cNvPr id="5" name="对象 -2147482481"/>
          <p:cNvGraphicFramePr>
            <a:graphicFrameLocks noChangeAspect="1"/>
          </p:cNvGraphicFramePr>
          <p:nvPr/>
        </p:nvGraphicFramePr>
        <p:xfrm>
          <a:off x="8956675" y="1691005"/>
          <a:ext cx="2539365" cy="508000"/>
        </p:xfrm>
        <a:graphic>
          <a:graphicData uri="http://schemas.openxmlformats.org/presentationml/2006/ole">
            <mc:AlternateContent xmlns:mc="http://schemas.openxmlformats.org/markup-compatibility/2006">
              <mc:Choice xmlns:v="urn:schemas-microsoft-com:vml" Requires="v">
                <p:oleObj spid="_x0000_s6" name="" r:id="rId3" imgW="1231265" imgH="241300" progId="Equation.DSMT4">
                  <p:embed/>
                </p:oleObj>
              </mc:Choice>
              <mc:Fallback>
                <p:oleObj name="" r:id="rId3" imgW="1231265" imgH="241300" progId="Equation.DSMT4">
                  <p:embed/>
                  <p:pic>
                    <p:nvPicPr>
                      <p:cNvPr id="0" name="图片 3"/>
                      <p:cNvPicPr/>
                      <p:nvPr/>
                    </p:nvPicPr>
                    <p:blipFill>
                      <a:blip r:embed="rId4"/>
                      <a:stretch>
                        <a:fillRect/>
                      </a:stretch>
                    </p:blipFill>
                    <p:spPr>
                      <a:xfrm>
                        <a:off x="8956675" y="1691005"/>
                        <a:ext cx="2539365" cy="508000"/>
                      </a:xfrm>
                      <a:prstGeom prst="rect">
                        <a:avLst/>
                      </a:prstGeom>
                      <a:noFill/>
                      <a:ln w="38100">
                        <a:noFill/>
                        <a:miter/>
                      </a:ln>
                    </p:spPr>
                  </p:pic>
                </p:oleObj>
              </mc:Fallback>
            </mc:AlternateContent>
          </a:graphicData>
        </a:graphic>
      </p:graphicFrame>
      <p:graphicFrame>
        <p:nvGraphicFramePr>
          <p:cNvPr id="7" name="对象 -2147482478"/>
          <p:cNvGraphicFramePr>
            <a:graphicFrameLocks noChangeAspect="1"/>
          </p:cNvGraphicFramePr>
          <p:nvPr/>
        </p:nvGraphicFramePr>
        <p:xfrm>
          <a:off x="8869680" y="2199005"/>
          <a:ext cx="586105" cy="544195"/>
        </p:xfrm>
        <a:graphic>
          <a:graphicData uri="http://schemas.openxmlformats.org/presentationml/2006/ole">
            <mc:AlternateContent xmlns:mc="http://schemas.openxmlformats.org/markup-compatibility/2006">
              <mc:Choice xmlns:v="urn:schemas-microsoft-com:vml" Requires="v">
                <p:oleObj spid="_x0000_s8" name="" r:id="rId5" imgW="241300" imgH="228600" progId="Equation.DSMT4">
                  <p:embed/>
                </p:oleObj>
              </mc:Choice>
              <mc:Fallback>
                <p:oleObj name="" r:id="rId5" imgW="241300" imgH="228600" progId="Equation.DSMT4">
                  <p:embed/>
                  <p:pic>
                    <p:nvPicPr>
                      <p:cNvPr id="0" name="图片 4"/>
                      <p:cNvPicPr/>
                      <p:nvPr/>
                    </p:nvPicPr>
                    <p:blipFill>
                      <a:blip r:embed="rId6"/>
                      <a:stretch>
                        <a:fillRect/>
                      </a:stretch>
                    </p:blipFill>
                    <p:spPr>
                      <a:xfrm>
                        <a:off x="8869680" y="2199005"/>
                        <a:ext cx="586105" cy="544195"/>
                      </a:xfrm>
                      <a:prstGeom prst="rect">
                        <a:avLst/>
                      </a:prstGeom>
                      <a:noFill/>
                      <a:ln w="38100">
                        <a:noFill/>
                        <a:miter/>
                      </a:ln>
                    </p:spPr>
                  </p:pic>
                </p:oleObj>
              </mc:Fallback>
            </mc:AlternateContent>
          </a:graphicData>
        </a:graphic>
      </p:graphicFrame>
      <p:graphicFrame>
        <p:nvGraphicFramePr>
          <p:cNvPr id="9" name="对象 -2147482477"/>
          <p:cNvGraphicFramePr>
            <a:graphicFrameLocks noChangeAspect="1"/>
          </p:cNvGraphicFramePr>
          <p:nvPr/>
        </p:nvGraphicFramePr>
        <p:xfrm>
          <a:off x="10270490" y="2261870"/>
          <a:ext cx="1083310" cy="504190"/>
        </p:xfrm>
        <a:graphic>
          <a:graphicData uri="http://schemas.openxmlformats.org/presentationml/2006/ole">
            <mc:AlternateContent xmlns:mc="http://schemas.openxmlformats.org/markup-compatibility/2006">
              <mc:Choice xmlns:v="urn:schemas-microsoft-com:vml" Requires="v">
                <p:oleObj spid="_x0000_s10" name="" r:id="rId7" imgW="571500" imgH="266700" progId="Equation.DSMT4">
                  <p:embed/>
                </p:oleObj>
              </mc:Choice>
              <mc:Fallback>
                <p:oleObj name="" r:id="rId7" imgW="571500" imgH="266700" progId="Equation.DSMT4">
                  <p:embed/>
                  <p:pic>
                    <p:nvPicPr>
                      <p:cNvPr id="0" name="图片 5"/>
                      <p:cNvPicPr/>
                      <p:nvPr/>
                    </p:nvPicPr>
                    <p:blipFill>
                      <a:blip r:embed="rId8"/>
                      <a:stretch>
                        <a:fillRect/>
                      </a:stretch>
                    </p:blipFill>
                    <p:spPr>
                      <a:xfrm>
                        <a:off x="10270490" y="2261870"/>
                        <a:ext cx="1083310" cy="504190"/>
                      </a:xfrm>
                      <a:prstGeom prst="rect">
                        <a:avLst/>
                      </a:prstGeom>
                      <a:noFill/>
                      <a:ln w="38100">
                        <a:noFill/>
                        <a:miter/>
                      </a:ln>
                    </p:spPr>
                  </p:pic>
                </p:oleObj>
              </mc:Fallback>
            </mc:AlternateContent>
          </a:graphicData>
        </a:graphic>
      </p:graphicFrame>
      <p:graphicFrame>
        <p:nvGraphicFramePr>
          <p:cNvPr id="11" name="对象 -2147482371"/>
          <p:cNvGraphicFramePr>
            <a:graphicFrameLocks noChangeAspect="1"/>
          </p:cNvGraphicFramePr>
          <p:nvPr/>
        </p:nvGraphicFramePr>
        <p:xfrm>
          <a:off x="1174115" y="2743200"/>
          <a:ext cx="1846580" cy="752475"/>
        </p:xfrm>
        <a:graphic>
          <a:graphicData uri="http://schemas.openxmlformats.org/presentationml/2006/ole">
            <mc:AlternateContent xmlns:mc="http://schemas.openxmlformats.org/markup-compatibility/2006">
              <mc:Choice xmlns:v="urn:schemas-microsoft-com:vml" Requires="v">
                <p:oleObj spid="_x0000_s12" name="" r:id="rId9" imgW="1040765" imgH="431800" progId="Equation.DSMT4">
                  <p:embed/>
                </p:oleObj>
              </mc:Choice>
              <mc:Fallback>
                <p:oleObj name="" r:id="rId9" imgW="1040765" imgH="431800" progId="Equation.DSMT4">
                  <p:embed/>
                  <p:pic>
                    <p:nvPicPr>
                      <p:cNvPr id="0" name="图片 6"/>
                      <p:cNvPicPr/>
                      <p:nvPr/>
                    </p:nvPicPr>
                    <p:blipFill>
                      <a:blip r:embed="rId10"/>
                      <a:stretch>
                        <a:fillRect/>
                      </a:stretch>
                    </p:blipFill>
                    <p:spPr>
                      <a:xfrm>
                        <a:off x="1174115" y="2743200"/>
                        <a:ext cx="1846580" cy="752475"/>
                      </a:xfrm>
                      <a:prstGeom prst="rect">
                        <a:avLst/>
                      </a:prstGeom>
                      <a:noFill/>
                      <a:ln w="38100">
                        <a:noFill/>
                        <a:miter/>
                      </a:ln>
                    </p:spPr>
                  </p:pic>
                </p:oleObj>
              </mc:Fallback>
            </mc:AlternateContent>
          </a:graphicData>
        </a:graphic>
      </p:graphicFrame>
      <p:graphicFrame>
        <p:nvGraphicFramePr>
          <p:cNvPr id="13" name="对象 -2147482475"/>
          <p:cNvGraphicFramePr>
            <a:graphicFrameLocks noChangeAspect="1"/>
          </p:cNvGraphicFramePr>
          <p:nvPr/>
        </p:nvGraphicFramePr>
        <p:xfrm>
          <a:off x="1753870" y="3792220"/>
          <a:ext cx="3063875" cy="1323340"/>
        </p:xfrm>
        <a:graphic>
          <a:graphicData uri="http://schemas.openxmlformats.org/presentationml/2006/ole">
            <mc:AlternateContent xmlns:mc="http://schemas.openxmlformats.org/markup-compatibility/2006">
              <mc:Choice xmlns:v="urn:schemas-microsoft-com:vml" Requires="v">
                <p:oleObj spid="_x0000_s14" name="" r:id="rId11" imgW="1638300" imgH="685800" progId="Equation.DSMT4">
                  <p:embed/>
                </p:oleObj>
              </mc:Choice>
              <mc:Fallback>
                <p:oleObj name="" r:id="rId11" imgW="1638300" imgH="685800" progId="Equation.DSMT4">
                  <p:embed/>
                  <p:pic>
                    <p:nvPicPr>
                      <p:cNvPr id="0" name="图片 7"/>
                      <p:cNvPicPr/>
                      <p:nvPr/>
                    </p:nvPicPr>
                    <p:blipFill>
                      <a:blip r:embed="rId12"/>
                      <a:stretch>
                        <a:fillRect/>
                      </a:stretch>
                    </p:blipFill>
                    <p:spPr>
                      <a:xfrm>
                        <a:off x="1753870" y="3792220"/>
                        <a:ext cx="3063875" cy="1323340"/>
                      </a:xfrm>
                      <a:prstGeom prst="rect">
                        <a:avLst/>
                      </a:prstGeom>
                      <a:noFill/>
                      <a:ln w="38100">
                        <a:noFill/>
                        <a:miter/>
                      </a:ln>
                    </p:spPr>
                  </p:pic>
                </p:oleObj>
              </mc:Fallback>
            </mc:AlternateContent>
          </a:graphicData>
        </a:graphic>
      </p:graphicFrame>
      <p:graphicFrame>
        <p:nvGraphicFramePr>
          <p:cNvPr id="15" name="对象 -2147482474"/>
          <p:cNvGraphicFramePr>
            <a:graphicFrameLocks noChangeAspect="1"/>
          </p:cNvGraphicFramePr>
          <p:nvPr/>
        </p:nvGraphicFramePr>
        <p:xfrm>
          <a:off x="1997075" y="5306060"/>
          <a:ext cx="2325370" cy="487680"/>
        </p:xfrm>
        <a:graphic>
          <a:graphicData uri="http://schemas.openxmlformats.org/presentationml/2006/ole">
            <mc:AlternateContent xmlns:mc="http://schemas.openxmlformats.org/markup-compatibility/2006">
              <mc:Choice xmlns:v="urn:schemas-microsoft-com:vml" Requires="v">
                <p:oleObj spid="_x0000_s16" name="" r:id="rId13" imgW="1168400" imgH="228600" progId="Equation.DSMT4">
                  <p:embed/>
                </p:oleObj>
              </mc:Choice>
              <mc:Fallback>
                <p:oleObj name="" r:id="rId13" imgW="1168400" imgH="228600" progId="Equation.DSMT4">
                  <p:embed/>
                  <p:pic>
                    <p:nvPicPr>
                      <p:cNvPr id="0" name="图片 8"/>
                      <p:cNvPicPr/>
                      <p:nvPr/>
                    </p:nvPicPr>
                    <p:blipFill>
                      <a:blip r:embed="rId14"/>
                      <a:stretch>
                        <a:fillRect/>
                      </a:stretch>
                    </p:blipFill>
                    <p:spPr>
                      <a:xfrm>
                        <a:off x="1997075" y="5306060"/>
                        <a:ext cx="2325370" cy="487680"/>
                      </a:xfrm>
                      <a:prstGeom prst="rect">
                        <a:avLst/>
                      </a:prstGeom>
                      <a:noFill/>
                      <a:ln w="38100">
                        <a:noFill/>
                        <a:miter/>
                      </a:ln>
                    </p:spPr>
                  </p:pic>
                </p:oleObj>
              </mc:Fallback>
            </mc:AlternateContent>
          </a:graphicData>
        </a:graphic>
      </p:graphicFrame>
      <p:graphicFrame>
        <p:nvGraphicFramePr>
          <p:cNvPr id="17" name="对象 -2147482473"/>
          <p:cNvGraphicFramePr>
            <a:graphicFrameLocks noChangeAspect="1"/>
          </p:cNvGraphicFramePr>
          <p:nvPr/>
        </p:nvGraphicFramePr>
        <p:xfrm>
          <a:off x="4585970" y="5262880"/>
          <a:ext cx="3431540" cy="530860"/>
        </p:xfrm>
        <a:graphic>
          <a:graphicData uri="http://schemas.openxmlformats.org/presentationml/2006/ole">
            <mc:AlternateContent xmlns:mc="http://schemas.openxmlformats.org/markup-compatibility/2006">
              <mc:Choice xmlns:v="urn:schemas-microsoft-com:vml" Requires="v">
                <p:oleObj spid="_x0000_s18" name="" r:id="rId15" imgW="1574800" imgH="228600" progId="Equation.DSMT4">
                  <p:embed/>
                </p:oleObj>
              </mc:Choice>
              <mc:Fallback>
                <p:oleObj name="" r:id="rId15" imgW="1574800" imgH="228600" progId="Equation.DSMT4">
                  <p:embed/>
                  <p:pic>
                    <p:nvPicPr>
                      <p:cNvPr id="0" name="图片 9"/>
                      <p:cNvPicPr/>
                      <p:nvPr/>
                    </p:nvPicPr>
                    <p:blipFill>
                      <a:blip r:embed="rId16"/>
                      <a:stretch>
                        <a:fillRect/>
                      </a:stretch>
                    </p:blipFill>
                    <p:spPr>
                      <a:xfrm>
                        <a:off x="4585970" y="5262880"/>
                        <a:ext cx="3431540" cy="530860"/>
                      </a:xfrm>
                      <a:prstGeom prst="rect">
                        <a:avLst/>
                      </a:prstGeom>
                      <a:noFill/>
                      <a:ln w="38100">
                        <a:noFill/>
                        <a:miter/>
                      </a:ln>
                    </p:spPr>
                  </p:pic>
                </p:oleObj>
              </mc:Fallback>
            </mc:AlternateContent>
          </a:graphicData>
        </a:graphic>
      </p:graphicFrame>
      <p:graphicFrame>
        <p:nvGraphicFramePr>
          <p:cNvPr id="19" name="对象 -2147482472"/>
          <p:cNvGraphicFramePr>
            <a:graphicFrameLocks noChangeAspect="1"/>
          </p:cNvGraphicFramePr>
          <p:nvPr/>
        </p:nvGraphicFramePr>
        <p:xfrm>
          <a:off x="9455785" y="5285105"/>
          <a:ext cx="1650365" cy="529590"/>
        </p:xfrm>
        <a:graphic>
          <a:graphicData uri="http://schemas.openxmlformats.org/presentationml/2006/ole">
            <mc:AlternateContent xmlns:mc="http://schemas.openxmlformats.org/markup-compatibility/2006">
              <mc:Choice xmlns:v="urn:schemas-microsoft-com:vml" Requires="v">
                <p:oleObj spid="_x0000_s20" name="" r:id="rId17" imgW="761365" imgH="241300" progId="Equation.DSMT4">
                  <p:embed/>
                </p:oleObj>
              </mc:Choice>
              <mc:Fallback>
                <p:oleObj name="" r:id="rId17" imgW="761365" imgH="241300" progId="Equation.DSMT4">
                  <p:embed/>
                  <p:pic>
                    <p:nvPicPr>
                      <p:cNvPr id="0" name="图片 10"/>
                      <p:cNvPicPr/>
                      <p:nvPr/>
                    </p:nvPicPr>
                    <p:blipFill>
                      <a:blip r:embed="rId18"/>
                      <a:stretch>
                        <a:fillRect/>
                      </a:stretch>
                    </p:blipFill>
                    <p:spPr>
                      <a:xfrm>
                        <a:off x="9455785" y="5285105"/>
                        <a:ext cx="1650365" cy="529590"/>
                      </a:xfrm>
                      <a:prstGeom prst="rect">
                        <a:avLst/>
                      </a:prstGeom>
                      <a:noFill/>
                      <a:ln w="38100">
                        <a:noFill/>
                        <a:miter/>
                      </a:ln>
                    </p:spPr>
                  </p:pic>
                </p:oleObj>
              </mc:Fallback>
            </mc:AlternateContent>
          </a:graphicData>
        </a:graphic>
      </p:graphicFrame>
      <p:sp>
        <p:nvSpPr>
          <p:cNvPr id="21" name="文本框 20"/>
          <p:cNvSpPr txBox="1"/>
          <p:nvPr/>
        </p:nvSpPr>
        <p:spPr>
          <a:xfrm>
            <a:off x="897890" y="6015355"/>
            <a:ext cx="10699115" cy="645160"/>
          </a:xfrm>
          <a:prstGeom prst="rect">
            <a:avLst/>
          </a:prstGeom>
          <a:noFill/>
        </p:spPr>
        <p:txBody>
          <a:bodyPr wrap="square" rtlCol="0">
            <a:spAutoFit/>
          </a:bodyPr>
          <a:p>
            <a:r>
              <a:rPr lang="zh-CN" altLang="en-US"/>
              <a:t>这样就通过构造法构造了矩阵的一个奇异值分解。同时也间接证明了奇异值分解的存在性。</a:t>
            </a:r>
            <a:endParaRPr lang="zh-CN" altLang="en-US"/>
          </a:p>
          <a:p>
            <a:r>
              <a:rPr lang="zh-CN" altLang="en-US"/>
              <a:t>                       又称为矩阵的满秩分解。</a:t>
            </a:r>
            <a:endParaRPr lang="zh-CN" altLang="en-US"/>
          </a:p>
        </p:txBody>
      </p:sp>
      <p:graphicFrame>
        <p:nvGraphicFramePr>
          <p:cNvPr id="22" name="对象 -2147482470"/>
          <p:cNvGraphicFramePr>
            <a:graphicFrameLocks noChangeAspect="1"/>
          </p:cNvGraphicFramePr>
          <p:nvPr/>
        </p:nvGraphicFramePr>
        <p:xfrm>
          <a:off x="1174115" y="6275070"/>
          <a:ext cx="1034415" cy="497840"/>
        </p:xfrm>
        <a:graphic>
          <a:graphicData uri="http://schemas.openxmlformats.org/presentationml/2006/ole">
            <mc:AlternateContent xmlns:mc="http://schemas.openxmlformats.org/markup-compatibility/2006">
              <mc:Choice xmlns:v="urn:schemas-microsoft-com:vml" Requires="v">
                <p:oleObj spid="_x0000_s23" name="" r:id="rId19" imgW="508000" imgH="241300" progId="Equation.DSMT4">
                  <p:embed/>
                </p:oleObj>
              </mc:Choice>
              <mc:Fallback>
                <p:oleObj name="" r:id="rId19" imgW="508000" imgH="241300" progId="Equation.DSMT4">
                  <p:embed/>
                  <p:pic>
                    <p:nvPicPr>
                      <p:cNvPr id="0" name="图片 12"/>
                      <p:cNvPicPr/>
                      <p:nvPr/>
                    </p:nvPicPr>
                    <p:blipFill>
                      <a:blip r:embed="rId20"/>
                      <a:stretch>
                        <a:fillRect/>
                      </a:stretch>
                    </p:blipFill>
                    <p:spPr>
                      <a:xfrm>
                        <a:off x="1174115" y="6275070"/>
                        <a:ext cx="1034415" cy="497840"/>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奇异值分解的构造</a:t>
            </a:r>
            <a:endParaRPr lang="zh-CN" altLang="en-US"/>
          </a:p>
        </p:txBody>
      </p:sp>
      <p:sp>
        <p:nvSpPr>
          <p:cNvPr id="3" name="内容占位符 2"/>
          <p:cNvSpPr>
            <a:spLocks noGrp="1"/>
          </p:cNvSpPr>
          <p:nvPr>
            <p:ph idx="1"/>
          </p:nvPr>
        </p:nvSpPr>
        <p:spPr/>
        <p:txBody>
          <a:bodyPr>
            <a:normAutofit lnSpcReduction="10000"/>
          </a:bodyPr>
          <a:p>
            <a:r>
              <a:rPr lang="zh-CN" altLang="en-US"/>
              <a:t>若将</a:t>
            </a:r>
            <a:r>
              <a:rPr lang="en-US" altLang="zh-CN"/>
              <a:t>Σ</a:t>
            </a:r>
            <a:r>
              <a:rPr lang="zh-CN" altLang="en-US"/>
              <a:t>通过增加全0行或全0列的方式表示</a:t>
            </a:r>
            <a:r>
              <a:rPr lang="en-US" altLang="zh-CN"/>
              <a:t>m</a:t>
            </a:r>
            <a:r>
              <a:rPr lang="zh-CN" altLang="en-US"/>
              <a:t>×</a:t>
            </a:r>
            <a:r>
              <a:rPr lang="en-US" altLang="zh-CN"/>
              <a:t>n</a:t>
            </a:r>
            <a:r>
              <a:rPr lang="zh-CN" altLang="en-US"/>
              <a:t>成阶矩阵         的形式，并计算齐次线性方程组                 的任意一个单位基础解系，表示为                           ，计算齐次线性方程组的任意一个单位基础解系，表示为                   ，    令</a:t>
            </a:r>
            <a:endParaRPr lang="zh-CN" altLang="en-US"/>
          </a:p>
          <a:p>
            <a:r>
              <a:rPr lang="zh-CN" altLang="en-US"/>
              <a:t>则有</a:t>
            </a:r>
            <a:endParaRPr lang="zh-CN" altLang="en-US"/>
          </a:p>
          <a:p>
            <a:endParaRPr lang="zh-CN" altLang="en-US"/>
          </a:p>
          <a:p>
            <a:endParaRPr lang="zh-CN" altLang="en-US"/>
          </a:p>
          <a:p>
            <a:r>
              <a:rPr lang="zh-CN" altLang="en-US"/>
              <a:t>当</a:t>
            </a:r>
            <a:r>
              <a:rPr lang="zh-CN" altLang="en-US" sz="2400"/>
              <a:t>矩阵</a:t>
            </a:r>
            <a:r>
              <a:rPr lang="en-US" altLang="zh-CN" sz="2400"/>
              <a:t>AA</a:t>
            </a:r>
            <a:r>
              <a:rPr lang="en-US" altLang="zh-CN" sz="2400" baseline="30000"/>
              <a:t>T</a:t>
            </a:r>
            <a:r>
              <a:rPr lang="zh-CN" altLang="en-US" sz="2400"/>
              <a:t>或者</a:t>
            </a:r>
            <a:r>
              <a:rPr lang="en-US" altLang="zh-CN" sz="2400"/>
              <a:t>A</a:t>
            </a:r>
            <a:r>
              <a:rPr lang="en-US" altLang="zh-CN" sz="2400" baseline="30000"/>
              <a:t>T</a:t>
            </a:r>
            <a:r>
              <a:rPr lang="en-US" altLang="zh-CN" sz="2400"/>
              <a:t>A</a:t>
            </a:r>
            <a:r>
              <a:rPr lang="zh-CN" altLang="en-US" sz="2400"/>
              <a:t>不是满秩矩阵时，由于                        及             存在多个基础解系，可以看出矩阵的奇异值分解可能有不止一种表示，当且仅当</a:t>
            </a:r>
            <a:r>
              <a:rPr lang="en-US" altLang="zh-CN" sz="2400"/>
              <a:t>AA</a:t>
            </a:r>
            <a:r>
              <a:rPr lang="en-US" altLang="zh-CN" sz="2400" baseline="30000"/>
              <a:t>T</a:t>
            </a:r>
            <a:r>
              <a:rPr lang="zh-CN" altLang="en-US" sz="2400"/>
              <a:t>为满秩矩阵时，矩阵A的奇异值分解存在唯一解。</a:t>
            </a:r>
            <a:endParaRPr lang="zh-CN" altLang="en-US" sz="2400"/>
          </a:p>
        </p:txBody>
      </p:sp>
      <p:graphicFrame>
        <p:nvGraphicFramePr>
          <p:cNvPr id="4" name="对象 -2147482467"/>
          <p:cNvGraphicFramePr>
            <a:graphicFrameLocks noChangeAspect="1"/>
          </p:cNvGraphicFramePr>
          <p:nvPr/>
        </p:nvGraphicFramePr>
        <p:xfrm>
          <a:off x="9655175" y="1691005"/>
          <a:ext cx="682625" cy="507365"/>
        </p:xfrm>
        <a:graphic>
          <a:graphicData uri="http://schemas.openxmlformats.org/presentationml/2006/ole">
            <mc:AlternateContent xmlns:mc="http://schemas.openxmlformats.org/markup-compatibility/2006">
              <mc:Choice xmlns:v="urn:schemas-microsoft-com:vml" Requires="v">
                <p:oleObj spid="_x0000_s3076" name="" r:id="rId1" imgW="304800" imgH="228600" progId="Equation.DSMT4">
                  <p:embed/>
                </p:oleObj>
              </mc:Choice>
              <mc:Fallback>
                <p:oleObj name="" r:id="rId1" imgW="304800" imgH="228600" progId="Equation.DSMT4">
                  <p:embed/>
                  <p:pic>
                    <p:nvPicPr>
                      <p:cNvPr id="0" name="图片 3075"/>
                      <p:cNvPicPr/>
                      <p:nvPr/>
                    </p:nvPicPr>
                    <p:blipFill>
                      <a:blip r:embed="rId2"/>
                      <a:stretch>
                        <a:fillRect/>
                      </a:stretch>
                    </p:blipFill>
                    <p:spPr>
                      <a:xfrm>
                        <a:off x="9655175" y="1691005"/>
                        <a:ext cx="682625" cy="507365"/>
                      </a:xfrm>
                      <a:prstGeom prst="rect">
                        <a:avLst/>
                      </a:prstGeom>
                      <a:noFill/>
                      <a:ln w="38100">
                        <a:noFill/>
                        <a:miter/>
                      </a:ln>
                    </p:spPr>
                  </p:pic>
                </p:oleObj>
              </mc:Fallback>
            </mc:AlternateContent>
          </a:graphicData>
        </a:graphic>
      </p:graphicFrame>
      <p:graphicFrame>
        <p:nvGraphicFramePr>
          <p:cNvPr id="5" name="对象 -2147482466"/>
          <p:cNvGraphicFramePr>
            <a:graphicFrameLocks noChangeAspect="1"/>
          </p:cNvGraphicFramePr>
          <p:nvPr/>
        </p:nvGraphicFramePr>
        <p:xfrm>
          <a:off x="5525135" y="2198370"/>
          <a:ext cx="1477010" cy="412750"/>
        </p:xfrm>
        <a:graphic>
          <a:graphicData uri="http://schemas.openxmlformats.org/presentationml/2006/ole">
            <mc:AlternateContent xmlns:mc="http://schemas.openxmlformats.org/markup-compatibility/2006">
              <mc:Choice xmlns:v="urn:schemas-microsoft-com:vml" Requires="v">
                <p:oleObj spid="_x0000_s6" name="" r:id="rId3" imgW="622300" imgH="203200" progId="Equation.DSMT4">
                  <p:embed/>
                </p:oleObj>
              </mc:Choice>
              <mc:Fallback>
                <p:oleObj name="" r:id="rId3" imgW="622300" imgH="203200" progId="Equation.DSMT4">
                  <p:embed/>
                  <p:pic>
                    <p:nvPicPr>
                      <p:cNvPr id="0" name="图片 3"/>
                      <p:cNvPicPr/>
                      <p:nvPr/>
                    </p:nvPicPr>
                    <p:blipFill>
                      <a:blip r:embed="rId4"/>
                      <a:stretch>
                        <a:fillRect/>
                      </a:stretch>
                    </p:blipFill>
                    <p:spPr>
                      <a:xfrm>
                        <a:off x="5525135" y="2198370"/>
                        <a:ext cx="1477010" cy="412750"/>
                      </a:xfrm>
                      <a:prstGeom prst="rect">
                        <a:avLst/>
                      </a:prstGeom>
                      <a:noFill/>
                      <a:ln w="38100">
                        <a:noFill/>
                        <a:miter/>
                      </a:ln>
                    </p:spPr>
                  </p:pic>
                </p:oleObj>
              </mc:Fallback>
            </mc:AlternateContent>
          </a:graphicData>
        </a:graphic>
      </p:graphicFrame>
      <p:graphicFrame>
        <p:nvGraphicFramePr>
          <p:cNvPr id="7" name="对象 -2147482465"/>
          <p:cNvGraphicFramePr>
            <a:graphicFrameLocks noChangeAspect="1"/>
          </p:cNvGraphicFramePr>
          <p:nvPr/>
        </p:nvGraphicFramePr>
        <p:xfrm>
          <a:off x="2182495" y="2509520"/>
          <a:ext cx="2479040" cy="450850"/>
        </p:xfrm>
        <a:graphic>
          <a:graphicData uri="http://schemas.openxmlformats.org/presentationml/2006/ole">
            <mc:AlternateContent xmlns:mc="http://schemas.openxmlformats.org/markup-compatibility/2006">
              <mc:Choice xmlns:v="urn:schemas-microsoft-com:vml" Requires="v">
                <p:oleObj spid="_x0000_s8" name="" r:id="rId5" imgW="1358900" imgH="228600" progId="Equation.DSMT4">
                  <p:embed/>
                </p:oleObj>
              </mc:Choice>
              <mc:Fallback>
                <p:oleObj name="" r:id="rId5" imgW="1358900" imgH="228600" progId="Equation.DSMT4">
                  <p:embed/>
                  <p:pic>
                    <p:nvPicPr>
                      <p:cNvPr id="0" name="图片 4"/>
                      <p:cNvPicPr/>
                      <p:nvPr/>
                    </p:nvPicPr>
                    <p:blipFill>
                      <a:blip r:embed="rId6"/>
                      <a:stretch>
                        <a:fillRect/>
                      </a:stretch>
                    </p:blipFill>
                    <p:spPr>
                      <a:xfrm>
                        <a:off x="2182495" y="2509520"/>
                        <a:ext cx="2479040" cy="450850"/>
                      </a:xfrm>
                      <a:prstGeom prst="rect">
                        <a:avLst/>
                      </a:prstGeom>
                      <a:noFill/>
                      <a:ln w="38100">
                        <a:noFill/>
                        <a:miter/>
                      </a:ln>
                    </p:spPr>
                  </p:pic>
                </p:oleObj>
              </mc:Fallback>
            </mc:AlternateContent>
          </a:graphicData>
        </a:graphic>
      </p:graphicFrame>
      <p:graphicFrame>
        <p:nvGraphicFramePr>
          <p:cNvPr id="9" name="对象 -2147482463"/>
          <p:cNvGraphicFramePr>
            <a:graphicFrameLocks noChangeAspect="1"/>
          </p:cNvGraphicFramePr>
          <p:nvPr/>
        </p:nvGraphicFramePr>
        <p:xfrm>
          <a:off x="3719195" y="2960370"/>
          <a:ext cx="2263775" cy="392430"/>
        </p:xfrm>
        <a:graphic>
          <a:graphicData uri="http://schemas.openxmlformats.org/presentationml/2006/ole">
            <mc:AlternateContent xmlns:mc="http://schemas.openxmlformats.org/markup-compatibility/2006">
              <mc:Choice xmlns:v="urn:schemas-microsoft-com:vml" Requires="v">
                <p:oleObj spid="_x0000_s10" name="" r:id="rId7" imgW="1460500" imgH="228600" progId="Equation.DSMT4">
                  <p:embed/>
                </p:oleObj>
              </mc:Choice>
              <mc:Fallback>
                <p:oleObj name="" r:id="rId7" imgW="1460500" imgH="228600" progId="Equation.DSMT4">
                  <p:embed/>
                  <p:pic>
                    <p:nvPicPr>
                      <p:cNvPr id="0" name="图片 5"/>
                      <p:cNvPicPr/>
                      <p:nvPr/>
                    </p:nvPicPr>
                    <p:blipFill>
                      <a:blip r:embed="rId8"/>
                      <a:stretch>
                        <a:fillRect/>
                      </a:stretch>
                    </p:blipFill>
                    <p:spPr>
                      <a:xfrm>
                        <a:off x="3719195" y="2960370"/>
                        <a:ext cx="2263775" cy="392430"/>
                      </a:xfrm>
                      <a:prstGeom prst="rect">
                        <a:avLst/>
                      </a:prstGeom>
                      <a:noFill/>
                      <a:ln w="38100">
                        <a:noFill/>
                        <a:miter/>
                      </a:ln>
                    </p:spPr>
                  </p:pic>
                </p:oleObj>
              </mc:Fallback>
            </mc:AlternateContent>
          </a:graphicData>
        </a:graphic>
      </p:graphicFrame>
      <p:graphicFrame>
        <p:nvGraphicFramePr>
          <p:cNvPr id="11" name="对象 -2147482462"/>
          <p:cNvGraphicFramePr>
            <a:graphicFrameLocks noChangeAspect="1"/>
          </p:cNvGraphicFramePr>
          <p:nvPr/>
        </p:nvGraphicFramePr>
        <p:xfrm>
          <a:off x="6768465" y="2844165"/>
          <a:ext cx="1959610" cy="410845"/>
        </p:xfrm>
        <a:graphic>
          <a:graphicData uri="http://schemas.openxmlformats.org/presentationml/2006/ole">
            <mc:AlternateContent xmlns:mc="http://schemas.openxmlformats.org/markup-compatibility/2006">
              <mc:Choice xmlns:v="urn:schemas-microsoft-com:vml" Requires="v">
                <p:oleObj spid="_x0000_s12" name="" r:id="rId9" imgW="1168400" imgH="228600" progId="Equation.DSMT4">
                  <p:embed/>
                </p:oleObj>
              </mc:Choice>
              <mc:Fallback>
                <p:oleObj name="" r:id="rId9" imgW="1168400" imgH="228600" progId="Equation.DSMT4">
                  <p:embed/>
                  <p:pic>
                    <p:nvPicPr>
                      <p:cNvPr id="0" name="图片 6"/>
                      <p:cNvPicPr/>
                      <p:nvPr/>
                    </p:nvPicPr>
                    <p:blipFill>
                      <a:blip r:embed="rId10"/>
                      <a:stretch>
                        <a:fillRect/>
                      </a:stretch>
                    </p:blipFill>
                    <p:spPr>
                      <a:xfrm>
                        <a:off x="6768465" y="2844165"/>
                        <a:ext cx="1959610" cy="410845"/>
                      </a:xfrm>
                      <a:prstGeom prst="rect">
                        <a:avLst/>
                      </a:prstGeom>
                      <a:noFill/>
                      <a:ln w="38100">
                        <a:noFill/>
                        <a:miter/>
                      </a:ln>
                    </p:spPr>
                  </p:pic>
                </p:oleObj>
              </mc:Fallback>
            </mc:AlternateContent>
          </a:graphicData>
        </a:graphic>
      </p:graphicFrame>
      <p:graphicFrame>
        <p:nvGraphicFramePr>
          <p:cNvPr id="13" name="对象 -2147482461"/>
          <p:cNvGraphicFramePr>
            <a:graphicFrameLocks noChangeAspect="1"/>
          </p:cNvGraphicFramePr>
          <p:nvPr/>
        </p:nvGraphicFramePr>
        <p:xfrm>
          <a:off x="8931275" y="2844165"/>
          <a:ext cx="1609725" cy="406400"/>
        </p:xfrm>
        <a:graphic>
          <a:graphicData uri="http://schemas.openxmlformats.org/presentationml/2006/ole">
            <mc:AlternateContent xmlns:mc="http://schemas.openxmlformats.org/markup-compatibility/2006">
              <mc:Choice xmlns:v="urn:schemas-microsoft-com:vml" Requires="v">
                <p:oleObj spid="_x0000_s14" name="" r:id="rId11" imgW="1002665" imgH="228600" progId="Equation.DSMT4">
                  <p:embed/>
                </p:oleObj>
              </mc:Choice>
              <mc:Fallback>
                <p:oleObj name="" r:id="rId11" imgW="1002665" imgH="228600" progId="Equation.DSMT4">
                  <p:embed/>
                  <p:pic>
                    <p:nvPicPr>
                      <p:cNvPr id="0" name="图片 7"/>
                      <p:cNvPicPr/>
                      <p:nvPr/>
                    </p:nvPicPr>
                    <p:blipFill>
                      <a:blip r:embed="rId12"/>
                      <a:stretch>
                        <a:fillRect/>
                      </a:stretch>
                    </p:blipFill>
                    <p:spPr>
                      <a:xfrm>
                        <a:off x="8931275" y="2844165"/>
                        <a:ext cx="1609725" cy="406400"/>
                      </a:xfrm>
                      <a:prstGeom prst="rect">
                        <a:avLst/>
                      </a:prstGeom>
                      <a:noFill/>
                      <a:ln w="38100">
                        <a:noFill/>
                        <a:miter/>
                      </a:ln>
                    </p:spPr>
                  </p:pic>
                </p:oleObj>
              </mc:Fallback>
            </mc:AlternateContent>
          </a:graphicData>
        </a:graphic>
      </p:graphicFrame>
      <p:graphicFrame>
        <p:nvGraphicFramePr>
          <p:cNvPr id="15" name="对象 -2147482460"/>
          <p:cNvGraphicFramePr>
            <a:graphicFrameLocks noChangeAspect="1"/>
          </p:cNvGraphicFramePr>
          <p:nvPr/>
        </p:nvGraphicFramePr>
        <p:xfrm>
          <a:off x="2182495" y="3655060"/>
          <a:ext cx="5337810" cy="881380"/>
        </p:xfrm>
        <a:graphic>
          <a:graphicData uri="http://schemas.openxmlformats.org/presentationml/2006/ole">
            <mc:AlternateContent xmlns:mc="http://schemas.openxmlformats.org/markup-compatibility/2006">
              <mc:Choice xmlns:v="urn:schemas-microsoft-com:vml" Requires="v">
                <p:oleObj spid="_x0000_s16" name="" r:id="rId13" imgW="3035300" imgH="482600" progId="Equation.DSMT4">
                  <p:embed/>
                </p:oleObj>
              </mc:Choice>
              <mc:Fallback>
                <p:oleObj name="" r:id="rId13" imgW="3035300" imgH="482600" progId="Equation.DSMT4">
                  <p:embed/>
                  <p:pic>
                    <p:nvPicPr>
                      <p:cNvPr id="0" name="图片 8"/>
                      <p:cNvPicPr/>
                      <p:nvPr/>
                    </p:nvPicPr>
                    <p:blipFill>
                      <a:blip r:embed="rId14"/>
                      <a:stretch>
                        <a:fillRect/>
                      </a:stretch>
                    </p:blipFill>
                    <p:spPr>
                      <a:xfrm>
                        <a:off x="2182495" y="3655060"/>
                        <a:ext cx="5337810" cy="881380"/>
                      </a:xfrm>
                      <a:prstGeom prst="rect">
                        <a:avLst/>
                      </a:prstGeom>
                      <a:noFill/>
                      <a:ln w="38100">
                        <a:noFill/>
                        <a:miter/>
                      </a:ln>
                    </p:spPr>
                  </p:pic>
                </p:oleObj>
              </mc:Fallback>
            </mc:AlternateContent>
          </a:graphicData>
        </a:graphic>
      </p:graphicFrame>
      <p:graphicFrame>
        <p:nvGraphicFramePr>
          <p:cNvPr id="17" name="对象 -2147482457"/>
          <p:cNvGraphicFramePr>
            <a:graphicFrameLocks noChangeAspect="1"/>
          </p:cNvGraphicFramePr>
          <p:nvPr/>
        </p:nvGraphicFramePr>
        <p:xfrm>
          <a:off x="6841490" y="4683760"/>
          <a:ext cx="1886585" cy="412750"/>
        </p:xfrm>
        <a:graphic>
          <a:graphicData uri="http://schemas.openxmlformats.org/presentationml/2006/ole">
            <mc:AlternateContent xmlns:mc="http://schemas.openxmlformats.org/markup-compatibility/2006">
              <mc:Choice xmlns:v="urn:schemas-microsoft-com:vml" Requires="v">
                <p:oleObj spid="_x0000_s18" name="" r:id="rId15" imgW="939165" imgH="215900" progId="Equation.DSMT4">
                  <p:embed/>
                </p:oleObj>
              </mc:Choice>
              <mc:Fallback>
                <p:oleObj name="" r:id="rId15" imgW="939165" imgH="215900" progId="Equation.DSMT4">
                  <p:embed/>
                  <p:pic>
                    <p:nvPicPr>
                      <p:cNvPr id="0" name="图片 10"/>
                      <p:cNvPicPr/>
                      <p:nvPr/>
                    </p:nvPicPr>
                    <p:blipFill>
                      <a:blip r:embed="rId16"/>
                      <a:stretch>
                        <a:fillRect/>
                      </a:stretch>
                    </p:blipFill>
                    <p:spPr>
                      <a:xfrm>
                        <a:off x="6841490" y="4683760"/>
                        <a:ext cx="1886585" cy="412750"/>
                      </a:xfrm>
                      <a:prstGeom prst="rect">
                        <a:avLst/>
                      </a:prstGeom>
                      <a:noFill/>
                      <a:ln w="38100">
                        <a:noFill/>
                        <a:miter/>
                      </a:ln>
                    </p:spPr>
                  </p:pic>
                </p:oleObj>
              </mc:Fallback>
            </mc:AlternateContent>
          </a:graphicData>
        </a:graphic>
      </p:graphicFrame>
      <p:graphicFrame>
        <p:nvGraphicFramePr>
          <p:cNvPr id="19" name="对象 -2147482456"/>
          <p:cNvGraphicFramePr>
            <a:graphicFrameLocks noChangeAspect="1"/>
          </p:cNvGraphicFramePr>
          <p:nvPr/>
        </p:nvGraphicFramePr>
        <p:xfrm>
          <a:off x="9022080" y="4732020"/>
          <a:ext cx="1021715" cy="315595"/>
        </p:xfrm>
        <a:graphic>
          <a:graphicData uri="http://schemas.openxmlformats.org/presentationml/2006/ole">
            <mc:AlternateContent xmlns:mc="http://schemas.openxmlformats.org/markup-compatibility/2006">
              <mc:Choice xmlns:v="urn:schemas-microsoft-com:vml" Requires="v">
                <p:oleObj spid="_x0000_s20" name="" r:id="rId17" imgW="622300" imgH="215900" progId="Equation.DSMT4">
                  <p:embed/>
                </p:oleObj>
              </mc:Choice>
              <mc:Fallback>
                <p:oleObj name="" r:id="rId17" imgW="622300" imgH="215900" progId="Equation.DSMT4">
                  <p:embed/>
                  <p:pic>
                    <p:nvPicPr>
                      <p:cNvPr id="0" name="图片 11"/>
                      <p:cNvPicPr/>
                      <p:nvPr/>
                    </p:nvPicPr>
                    <p:blipFill>
                      <a:blip r:embed="rId18"/>
                      <a:stretch>
                        <a:fillRect/>
                      </a:stretch>
                    </p:blipFill>
                    <p:spPr>
                      <a:xfrm>
                        <a:off x="9022080" y="4732020"/>
                        <a:ext cx="1021715" cy="315595"/>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奇异值分解用于数据压缩</a:t>
            </a:r>
            <a:endParaRPr lang="zh-CN" altLang="en-US"/>
          </a:p>
        </p:txBody>
      </p:sp>
      <p:sp>
        <p:nvSpPr>
          <p:cNvPr id="3" name="内容占位符 2"/>
          <p:cNvSpPr>
            <a:spLocks noGrp="1"/>
          </p:cNvSpPr>
          <p:nvPr>
            <p:ph idx="1"/>
          </p:nvPr>
        </p:nvSpPr>
        <p:spPr/>
        <p:txBody>
          <a:bodyPr/>
          <a:p>
            <a:r>
              <a:rPr lang="zh-CN" altLang="en-US">
                <a:solidFill>
                  <a:schemeClr val="accent1"/>
                </a:solidFill>
                <a:effectLst>
                  <a:outerShdw blurRad="38100" dist="25400" dir="5400000" algn="ctr" rotWithShape="0">
                    <a:srgbClr val="6E747A">
                      <a:alpha val="43000"/>
                    </a:srgbClr>
                  </a:outerShdw>
                </a:effectLst>
              </a:rPr>
              <a:t>矩阵的F-范数</a:t>
            </a:r>
            <a:r>
              <a:rPr lang="zh-CN" altLang="en-US"/>
              <a:t>：定义矩阵         的F-范数（Frobenius范数）为矩阵中所有元素的平方和的再开方</a:t>
            </a:r>
            <a:endParaRPr lang="zh-CN" altLang="en-US"/>
          </a:p>
          <a:p>
            <a:endParaRPr lang="zh-CN" altLang="en-US"/>
          </a:p>
          <a:p>
            <a:endParaRPr lang="zh-CN" altLang="en-US"/>
          </a:p>
          <a:p>
            <a:r>
              <a:rPr lang="zh-CN" altLang="en-US"/>
              <a:t>根据矩阵加法的性质，矩阵的奇异值分解还可以表示成如下形式</a:t>
            </a:r>
            <a:endParaRPr lang="zh-CN" altLang="en-US"/>
          </a:p>
          <a:p>
            <a:endParaRPr lang="zh-CN" altLang="en-US"/>
          </a:p>
          <a:p>
            <a:endParaRPr lang="zh-CN" altLang="en-US"/>
          </a:p>
          <a:p>
            <a:r>
              <a:rPr lang="zh-CN" altLang="en-US"/>
              <a:t>任何一个矩阵都可以写成是若干个子矩阵加权求和的形式。</a:t>
            </a:r>
            <a:endParaRPr lang="zh-CN" altLang="en-US"/>
          </a:p>
        </p:txBody>
      </p:sp>
      <p:graphicFrame>
        <p:nvGraphicFramePr>
          <p:cNvPr id="4" name="对象 -2147482454"/>
          <p:cNvGraphicFramePr>
            <a:graphicFrameLocks noChangeAspect="1"/>
          </p:cNvGraphicFramePr>
          <p:nvPr/>
        </p:nvGraphicFramePr>
        <p:xfrm>
          <a:off x="5190490" y="1691005"/>
          <a:ext cx="701675" cy="521970"/>
        </p:xfrm>
        <a:graphic>
          <a:graphicData uri="http://schemas.openxmlformats.org/presentationml/2006/ole">
            <mc:AlternateContent xmlns:mc="http://schemas.openxmlformats.org/markup-compatibility/2006">
              <mc:Choice xmlns:v="urn:schemas-microsoft-com:vml" Requires="v">
                <p:oleObj spid="_x0000_s3076" name="" r:id="rId1" imgW="304800" imgH="228600" progId="Equation.DSMT4">
                  <p:embed/>
                </p:oleObj>
              </mc:Choice>
              <mc:Fallback>
                <p:oleObj name="" r:id="rId1" imgW="304800" imgH="228600" progId="Equation.DSMT4">
                  <p:embed/>
                  <p:pic>
                    <p:nvPicPr>
                      <p:cNvPr id="0" name="图片 3075"/>
                      <p:cNvPicPr/>
                      <p:nvPr/>
                    </p:nvPicPr>
                    <p:blipFill>
                      <a:blip r:embed="rId2"/>
                      <a:stretch>
                        <a:fillRect/>
                      </a:stretch>
                    </p:blipFill>
                    <p:spPr>
                      <a:xfrm>
                        <a:off x="5190490" y="1691005"/>
                        <a:ext cx="701675" cy="521970"/>
                      </a:xfrm>
                      <a:prstGeom prst="rect">
                        <a:avLst/>
                      </a:prstGeom>
                      <a:noFill/>
                      <a:ln w="38100">
                        <a:noFill/>
                        <a:miter/>
                      </a:ln>
                    </p:spPr>
                  </p:pic>
                </p:oleObj>
              </mc:Fallback>
            </mc:AlternateContent>
          </a:graphicData>
        </a:graphic>
      </p:graphicFrame>
      <p:graphicFrame>
        <p:nvGraphicFramePr>
          <p:cNvPr id="5" name="对象 -2147482453"/>
          <p:cNvGraphicFramePr>
            <a:graphicFrameLocks noChangeAspect="1"/>
          </p:cNvGraphicFramePr>
          <p:nvPr/>
        </p:nvGraphicFramePr>
        <p:xfrm>
          <a:off x="3801110" y="2602230"/>
          <a:ext cx="2453005" cy="1160145"/>
        </p:xfrm>
        <a:graphic>
          <a:graphicData uri="http://schemas.openxmlformats.org/presentationml/2006/ole">
            <mc:AlternateContent xmlns:mc="http://schemas.openxmlformats.org/markup-compatibility/2006">
              <mc:Choice xmlns:v="urn:schemas-microsoft-com:vml" Requires="v">
                <p:oleObj spid="_x0000_s6" name="" r:id="rId3" imgW="1244600" imgH="571500" progId="Equation.DSMT4">
                  <p:embed/>
                </p:oleObj>
              </mc:Choice>
              <mc:Fallback>
                <p:oleObj name="" r:id="rId3" imgW="1244600" imgH="571500" progId="Equation.DSMT4">
                  <p:embed/>
                  <p:pic>
                    <p:nvPicPr>
                      <p:cNvPr id="0" name="图片 3"/>
                      <p:cNvPicPr/>
                      <p:nvPr/>
                    </p:nvPicPr>
                    <p:blipFill>
                      <a:blip r:embed="rId4"/>
                      <a:stretch>
                        <a:fillRect/>
                      </a:stretch>
                    </p:blipFill>
                    <p:spPr>
                      <a:xfrm>
                        <a:off x="3801110" y="2602230"/>
                        <a:ext cx="2453005" cy="1160145"/>
                      </a:xfrm>
                      <a:prstGeom prst="rect">
                        <a:avLst/>
                      </a:prstGeom>
                      <a:noFill/>
                      <a:ln w="38100">
                        <a:noFill/>
                        <a:miter/>
                      </a:ln>
                    </p:spPr>
                  </p:pic>
                </p:oleObj>
              </mc:Fallback>
            </mc:AlternateContent>
          </a:graphicData>
        </a:graphic>
      </p:graphicFrame>
      <p:graphicFrame>
        <p:nvGraphicFramePr>
          <p:cNvPr id="7" name="对象 -2147482452"/>
          <p:cNvGraphicFramePr>
            <a:graphicFrameLocks noChangeAspect="1"/>
          </p:cNvGraphicFramePr>
          <p:nvPr/>
        </p:nvGraphicFramePr>
        <p:xfrm>
          <a:off x="3728085" y="4258945"/>
          <a:ext cx="2526030" cy="808355"/>
        </p:xfrm>
        <a:graphic>
          <a:graphicData uri="http://schemas.openxmlformats.org/presentationml/2006/ole">
            <mc:AlternateContent xmlns:mc="http://schemas.openxmlformats.org/markup-compatibility/2006">
              <mc:Choice xmlns:v="urn:schemas-microsoft-com:vml" Requires="v">
                <p:oleObj spid="_x0000_s8" name="" r:id="rId5" imgW="1409065" imgH="431800" progId="Equation.DSMT4">
                  <p:embed/>
                </p:oleObj>
              </mc:Choice>
              <mc:Fallback>
                <p:oleObj name="" r:id="rId5" imgW="1409065" imgH="431800" progId="Equation.DSMT4">
                  <p:embed/>
                  <p:pic>
                    <p:nvPicPr>
                      <p:cNvPr id="0" name="图片 4"/>
                      <p:cNvPicPr/>
                      <p:nvPr/>
                    </p:nvPicPr>
                    <p:blipFill>
                      <a:blip r:embed="rId6"/>
                      <a:stretch>
                        <a:fillRect/>
                      </a:stretch>
                    </p:blipFill>
                    <p:spPr>
                      <a:xfrm>
                        <a:off x="3728085" y="4258945"/>
                        <a:ext cx="2526030" cy="808355"/>
                      </a:xfrm>
                      <a:prstGeom prst="rect">
                        <a:avLst/>
                      </a:prstGeom>
                      <a:noFill/>
                      <a:ln w="38100">
                        <a:noFill/>
                        <a:miter/>
                      </a:ln>
                    </p:spPr>
                  </p:pic>
                </p:oleObj>
              </mc:Fallback>
            </mc:AlternateContent>
          </a:graphicData>
        </a:graphic>
      </p:graphicFrame>
      <p:graphicFrame>
        <p:nvGraphicFramePr>
          <p:cNvPr id="9" name="对象 -2147482448"/>
          <p:cNvGraphicFramePr>
            <a:graphicFrameLocks noChangeAspect="1"/>
          </p:cNvGraphicFramePr>
          <p:nvPr/>
        </p:nvGraphicFramePr>
        <p:xfrm>
          <a:off x="3231515" y="5688965"/>
          <a:ext cx="6099810" cy="770890"/>
        </p:xfrm>
        <a:graphic>
          <a:graphicData uri="http://schemas.openxmlformats.org/presentationml/2006/ole">
            <mc:AlternateContent xmlns:mc="http://schemas.openxmlformats.org/markup-compatibility/2006">
              <mc:Choice xmlns:v="urn:schemas-microsoft-com:vml" Requires="v">
                <p:oleObj spid="_x0000_s10" name="" r:id="rId7" imgW="3479800" imgH="431800" progId="Equation.DSMT4">
                  <p:embed/>
                </p:oleObj>
              </mc:Choice>
              <mc:Fallback>
                <p:oleObj name="" r:id="rId7" imgW="3479800" imgH="431800" progId="Equation.DSMT4">
                  <p:embed/>
                  <p:pic>
                    <p:nvPicPr>
                      <p:cNvPr id="0" name="图片 5"/>
                      <p:cNvPicPr/>
                      <p:nvPr/>
                    </p:nvPicPr>
                    <p:blipFill>
                      <a:blip r:embed="rId8"/>
                      <a:stretch>
                        <a:fillRect/>
                      </a:stretch>
                    </p:blipFill>
                    <p:spPr>
                      <a:xfrm>
                        <a:off x="3231515" y="5688965"/>
                        <a:ext cx="6099810" cy="770890"/>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奇异值分解</a:t>
            </a:r>
            <a:r>
              <a:rPr lang="zh-CN" altLang="en-US">
                <a:sym typeface="+mn-ea"/>
              </a:rPr>
              <a:t>用于数据压缩</a:t>
            </a:r>
            <a:endParaRPr lang="zh-CN" altLang="en-US"/>
          </a:p>
        </p:txBody>
      </p:sp>
      <p:sp>
        <p:nvSpPr>
          <p:cNvPr id="3" name="内容占位符 2"/>
          <p:cNvSpPr>
            <a:spLocks noGrp="1"/>
          </p:cNvSpPr>
          <p:nvPr>
            <p:ph idx="1"/>
          </p:nvPr>
        </p:nvSpPr>
        <p:spPr/>
        <p:txBody>
          <a:bodyPr/>
          <a:p>
            <a:r>
              <a:rPr lang="zh-CN" altLang="en-US" sz="2400"/>
              <a:t>可以证明，从集合                   中任选个不同的元素                ，有</a:t>
            </a:r>
            <a:endParaRPr lang="zh-CN" altLang="en-US" sz="2400"/>
          </a:p>
          <a:p>
            <a:endParaRPr lang="zh-CN" altLang="en-US" sz="2400"/>
          </a:p>
          <a:p>
            <a:endParaRPr lang="zh-CN" altLang="en-US" sz="2400"/>
          </a:p>
          <a:p>
            <a:r>
              <a:rPr lang="zh-CN" altLang="en-US" sz="2400"/>
              <a:t>记其前</a:t>
            </a:r>
            <a:r>
              <a:rPr lang="en-US" altLang="zh-CN" sz="2400"/>
              <a:t>j</a:t>
            </a:r>
            <a:r>
              <a:rPr lang="zh-CN" altLang="en-US" sz="2400"/>
              <a:t>项累加和为</a:t>
            </a:r>
            <a:r>
              <a:rPr lang="en-US" altLang="zh-CN" sz="2400"/>
              <a:t>B</a:t>
            </a:r>
            <a:r>
              <a:rPr lang="en-US" altLang="zh-CN" sz="2400" baseline="-25000"/>
              <a:t>j</a:t>
            </a:r>
            <a:r>
              <a:rPr lang="zh-CN" altLang="en-US" sz="2400"/>
              <a:t>，即</a:t>
            </a:r>
            <a:endParaRPr lang="zh-CN" altLang="en-US" sz="2400"/>
          </a:p>
          <a:p>
            <a:endParaRPr lang="zh-CN" altLang="en-US" sz="2400"/>
          </a:p>
        </p:txBody>
      </p:sp>
      <p:graphicFrame>
        <p:nvGraphicFramePr>
          <p:cNvPr id="4" name="对象 -2147482447"/>
          <p:cNvGraphicFramePr>
            <a:graphicFrameLocks noChangeAspect="1"/>
          </p:cNvGraphicFramePr>
          <p:nvPr/>
        </p:nvGraphicFramePr>
        <p:xfrm>
          <a:off x="3627120" y="1833880"/>
          <a:ext cx="1293495" cy="399415"/>
        </p:xfrm>
        <a:graphic>
          <a:graphicData uri="http://schemas.openxmlformats.org/presentationml/2006/ole">
            <mc:AlternateContent xmlns:mc="http://schemas.openxmlformats.org/markup-compatibility/2006">
              <mc:Choice xmlns:v="urn:schemas-microsoft-com:vml" Requires="v">
                <p:oleObj spid="_x0000_s3076" name="" r:id="rId1" imgW="660400" imgH="203200" progId="Equation.DSMT4">
                  <p:embed/>
                </p:oleObj>
              </mc:Choice>
              <mc:Fallback>
                <p:oleObj name="" r:id="rId1" imgW="660400" imgH="203200" progId="Equation.DSMT4">
                  <p:embed/>
                  <p:pic>
                    <p:nvPicPr>
                      <p:cNvPr id="0" name="图片 3075"/>
                      <p:cNvPicPr/>
                      <p:nvPr/>
                    </p:nvPicPr>
                    <p:blipFill>
                      <a:blip r:embed="rId2"/>
                      <a:stretch>
                        <a:fillRect/>
                      </a:stretch>
                    </p:blipFill>
                    <p:spPr>
                      <a:xfrm>
                        <a:off x="3627120" y="1833880"/>
                        <a:ext cx="1293495" cy="399415"/>
                      </a:xfrm>
                      <a:prstGeom prst="rect">
                        <a:avLst/>
                      </a:prstGeom>
                      <a:noFill/>
                      <a:ln w="38100">
                        <a:noFill/>
                        <a:miter/>
                      </a:ln>
                    </p:spPr>
                  </p:pic>
                </p:oleObj>
              </mc:Fallback>
            </mc:AlternateContent>
          </a:graphicData>
        </a:graphic>
      </p:graphicFrame>
      <p:graphicFrame>
        <p:nvGraphicFramePr>
          <p:cNvPr id="5" name="对象 -2147482445"/>
          <p:cNvGraphicFramePr>
            <a:graphicFrameLocks noChangeAspect="1"/>
          </p:cNvGraphicFramePr>
          <p:nvPr/>
        </p:nvGraphicFramePr>
        <p:xfrm>
          <a:off x="8074025" y="1839595"/>
          <a:ext cx="1349375" cy="393700"/>
        </p:xfrm>
        <a:graphic>
          <a:graphicData uri="http://schemas.openxmlformats.org/presentationml/2006/ole">
            <mc:AlternateContent xmlns:mc="http://schemas.openxmlformats.org/markup-compatibility/2006">
              <mc:Choice xmlns:v="urn:schemas-microsoft-com:vml" Requires="v">
                <p:oleObj spid="_x0000_s6" name="" r:id="rId3" imgW="927100" imgH="228600" progId="Equation.DSMT4">
                  <p:embed/>
                </p:oleObj>
              </mc:Choice>
              <mc:Fallback>
                <p:oleObj name="" r:id="rId3" imgW="927100" imgH="228600" progId="Equation.DSMT4">
                  <p:embed/>
                  <p:pic>
                    <p:nvPicPr>
                      <p:cNvPr id="0" name="图片 3"/>
                      <p:cNvPicPr/>
                      <p:nvPr/>
                    </p:nvPicPr>
                    <p:blipFill>
                      <a:blip r:embed="rId4"/>
                      <a:stretch>
                        <a:fillRect/>
                      </a:stretch>
                    </p:blipFill>
                    <p:spPr>
                      <a:xfrm>
                        <a:off x="8074025" y="1839595"/>
                        <a:ext cx="1349375" cy="393700"/>
                      </a:xfrm>
                      <a:prstGeom prst="rect">
                        <a:avLst/>
                      </a:prstGeom>
                      <a:noFill/>
                      <a:ln w="38100">
                        <a:noFill/>
                        <a:miter/>
                      </a:ln>
                    </p:spPr>
                  </p:pic>
                </p:oleObj>
              </mc:Fallback>
            </mc:AlternateContent>
          </a:graphicData>
        </a:graphic>
      </p:graphicFrame>
      <p:graphicFrame>
        <p:nvGraphicFramePr>
          <p:cNvPr id="7" name="对象 -2147482444"/>
          <p:cNvGraphicFramePr>
            <a:graphicFrameLocks noChangeAspect="1"/>
          </p:cNvGraphicFramePr>
          <p:nvPr/>
        </p:nvGraphicFramePr>
        <p:xfrm>
          <a:off x="3627120" y="2331085"/>
          <a:ext cx="2435860" cy="833755"/>
        </p:xfrm>
        <a:graphic>
          <a:graphicData uri="http://schemas.openxmlformats.org/presentationml/2006/ole">
            <mc:AlternateContent xmlns:mc="http://schemas.openxmlformats.org/markup-compatibility/2006">
              <mc:Choice xmlns:v="urn:schemas-microsoft-com:vml" Requires="v">
                <p:oleObj spid="_x0000_s8" name="" r:id="rId5" imgW="1422400" imgH="457200" progId="Equation.DSMT4">
                  <p:embed/>
                </p:oleObj>
              </mc:Choice>
              <mc:Fallback>
                <p:oleObj name="" r:id="rId5" imgW="1422400" imgH="457200" progId="Equation.DSMT4">
                  <p:embed/>
                  <p:pic>
                    <p:nvPicPr>
                      <p:cNvPr id="0" name="图片 4"/>
                      <p:cNvPicPr/>
                      <p:nvPr/>
                    </p:nvPicPr>
                    <p:blipFill>
                      <a:blip r:embed="rId6"/>
                      <a:stretch>
                        <a:fillRect/>
                      </a:stretch>
                    </p:blipFill>
                    <p:spPr>
                      <a:xfrm>
                        <a:off x="3627120" y="2331085"/>
                        <a:ext cx="2435860" cy="833755"/>
                      </a:xfrm>
                      <a:prstGeom prst="rect">
                        <a:avLst/>
                      </a:prstGeom>
                      <a:noFill/>
                      <a:ln w="38100">
                        <a:noFill/>
                        <a:miter/>
                      </a:ln>
                    </p:spPr>
                  </p:pic>
                </p:oleObj>
              </mc:Fallback>
            </mc:AlternateContent>
          </a:graphicData>
        </a:graphic>
      </p:graphicFrame>
      <p:graphicFrame>
        <p:nvGraphicFramePr>
          <p:cNvPr id="9" name="对象 -2147482441"/>
          <p:cNvGraphicFramePr>
            <a:graphicFrameLocks noChangeAspect="1"/>
          </p:cNvGraphicFramePr>
          <p:nvPr/>
        </p:nvGraphicFramePr>
        <p:xfrm>
          <a:off x="3627120" y="3752850"/>
          <a:ext cx="1762125" cy="890270"/>
        </p:xfrm>
        <a:graphic>
          <a:graphicData uri="http://schemas.openxmlformats.org/presentationml/2006/ole">
            <mc:AlternateContent xmlns:mc="http://schemas.openxmlformats.org/markup-compatibility/2006">
              <mc:Choice xmlns:v="urn:schemas-microsoft-com:vml" Requires="v">
                <p:oleObj spid="_x0000_s10" name="" r:id="rId7" imgW="914400" imgH="431800" progId="Equation.DSMT4">
                  <p:embed/>
                </p:oleObj>
              </mc:Choice>
              <mc:Fallback>
                <p:oleObj name="" r:id="rId7" imgW="914400" imgH="431800" progId="Equation.DSMT4">
                  <p:embed/>
                  <p:pic>
                    <p:nvPicPr>
                      <p:cNvPr id="0" name="图片 5"/>
                      <p:cNvPicPr/>
                      <p:nvPr/>
                    </p:nvPicPr>
                    <p:blipFill>
                      <a:blip r:embed="rId8"/>
                      <a:stretch>
                        <a:fillRect/>
                      </a:stretch>
                    </p:blipFill>
                    <p:spPr>
                      <a:xfrm>
                        <a:off x="3627120" y="3752850"/>
                        <a:ext cx="1762125" cy="890270"/>
                      </a:xfrm>
                      <a:prstGeom prst="rect">
                        <a:avLst/>
                      </a:prstGeom>
                      <a:noFill/>
                      <a:ln w="38100">
                        <a:noFill/>
                        <a:miter/>
                      </a:ln>
                    </p:spPr>
                  </p:pic>
                </p:oleObj>
              </mc:Fallback>
            </mc:AlternateContent>
          </a:graphicData>
        </a:graphic>
      </p:graphicFrame>
      <p:graphicFrame>
        <p:nvGraphicFramePr>
          <p:cNvPr id="11" name="对象 -2147482440"/>
          <p:cNvGraphicFramePr>
            <a:graphicFrameLocks noChangeAspect="1"/>
          </p:cNvGraphicFramePr>
          <p:nvPr/>
        </p:nvGraphicFramePr>
        <p:xfrm>
          <a:off x="6062980" y="4040505"/>
          <a:ext cx="1506220" cy="455295"/>
        </p:xfrm>
        <a:graphic>
          <a:graphicData uri="http://schemas.openxmlformats.org/presentationml/2006/ole">
            <mc:AlternateContent xmlns:mc="http://schemas.openxmlformats.org/markup-compatibility/2006">
              <mc:Choice xmlns:v="urn:schemas-microsoft-com:vml" Requires="v">
                <p:oleObj spid="_x0000_s12" name="" r:id="rId9" imgW="812165" imgH="241300" progId="Equation.DSMT4">
                  <p:embed/>
                </p:oleObj>
              </mc:Choice>
              <mc:Fallback>
                <p:oleObj name="" r:id="rId9" imgW="812165" imgH="241300" progId="Equation.DSMT4">
                  <p:embed/>
                  <p:pic>
                    <p:nvPicPr>
                      <p:cNvPr id="0" name="图片 6"/>
                      <p:cNvPicPr/>
                      <p:nvPr/>
                    </p:nvPicPr>
                    <p:blipFill>
                      <a:blip r:embed="rId10"/>
                      <a:stretch>
                        <a:fillRect/>
                      </a:stretch>
                    </p:blipFill>
                    <p:spPr>
                      <a:xfrm>
                        <a:off x="6062980" y="4040505"/>
                        <a:ext cx="1506220" cy="455295"/>
                      </a:xfrm>
                      <a:prstGeom prst="rect">
                        <a:avLst/>
                      </a:prstGeom>
                      <a:noFill/>
                      <a:ln w="38100">
                        <a:noFill/>
                        <a:miter/>
                      </a:ln>
                    </p:spPr>
                  </p:pic>
                </p:oleObj>
              </mc:Fallback>
            </mc:AlternateContent>
          </a:graphicData>
        </a:graphic>
      </p:graphicFrame>
      <p:sp>
        <p:nvSpPr>
          <p:cNvPr id="13" name="文本框 12"/>
          <p:cNvSpPr txBox="1"/>
          <p:nvPr/>
        </p:nvSpPr>
        <p:spPr>
          <a:xfrm>
            <a:off x="564515" y="4965065"/>
            <a:ext cx="11264265" cy="1198880"/>
          </a:xfrm>
          <a:prstGeom prst="rect">
            <a:avLst/>
          </a:prstGeom>
          <a:noFill/>
        </p:spPr>
        <p:txBody>
          <a:bodyPr wrap="square" rtlCol="0">
            <a:spAutoFit/>
          </a:bodyPr>
          <a:p>
            <a:r>
              <a:rPr lang="zh-CN" altLang="en-US"/>
              <a:t>可以证明</a:t>
            </a:r>
            <a:r>
              <a:rPr lang="en-US" altLang="zh-CN"/>
              <a:t>Bj</a:t>
            </a:r>
            <a:r>
              <a:rPr lang="zh-CN" altLang="en-US"/>
              <a:t>是所有秩为</a:t>
            </a:r>
            <a:r>
              <a:rPr lang="en-US" altLang="zh-CN"/>
              <a:t>j</a:t>
            </a:r>
            <a:r>
              <a:rPr lang="zh-CN" altLang="en-US"/>
              <a:t>的矩阵中，能使</a:t>
            </a:r>
            <a:r>
              <a:rPr lang="en-US" altLang="zh-CN"/>
              <a:t>A-Bj</a:t>
            </a:r>
            <a:r>
              <a:rPr lang="zh-CN" altLang="en-US"/>
              <a:t>的F-范数                达到最小的，即L2损失函数最小，且损失值为</a:t>
            </a:r>
            <a:endParaRPr lang="zh-CN" altLang="en-US"/>
          </a:p>
          <a:p>
            <a:r>
              <a:rPr lang="zh-CN" altLang="en-US"/>
              <a:t>据此，可以对矩阵在L2损失指导下进行压缩，压缩后的矩阵是在L2损失为            情况下的近似。可以参考主成分分析中的累计方差贡献率，只保留最大的前项，完成数据压缩。压缩后的数据表示为                </a:t>
            </a:r>
            <a:r>
              <a:rPr lang="en-US" altLang="zh-CN"/>
              <a:t>A</a:t>
            </a:r>
            <a:r>
              <a:rPr lang="zh-CN" altLang="en-US"/>
              <a:t>的截断奇异值分解。</a:t>
            </a:r>
            <a:endParaRPr lang="zh-CN" altLang="en-US"/>
          </a:p>
        </p:txBody>
      </p:sp>
      <p:graphicFrame>
        <p:nvGraphicFramePr>
          <p:cNvPr id="14" name="对象 -2147482436"/>
          <p:cNvGraphicFramePr>
            <a:graphicFrameLocks noChangeAspect="1"/>
          </p:cNvGraphicFramePr>
          <p:nvPr/>
        </p:nvGraphicFramePr>
        <p:xfrm>
          <a:off x="5974715" y="4965065"/>
          <a:ext cx="864870" cy="330835"/>
        </p:xfrm>
        <a:graphic>
          <a:graphicData uri="http://schemas.openxmlformats.org/presentationml/2006/ole">
            <mc:AlternateContent xmlns:mc="http://schemas.openxmlformats.org/markup-compatibility/2006">
              <mc:Choice xmlns:v="urn:schemas-microsoft-com:vml" Requires="v">
                <p:oleObj spid="_x0000_s15" name="" r:id="rId11" imgW="673100" imgH="241300" progId="Equation.DSMT4">
                  <p:embed/>
                </p:oleObj>
              </mc:Choice>
              <mc:Fallback>
                <p:oleObj name="" r:id="rId11" imgW="673100" imgH="241300" progId="Equation.DSMT4">
                  <p:embed/>
                  <p:pic>
                    <p:nvPicPr>
                      <p:cNvPr id="0" name="图片 8"/>
                      <p:cNvPicPr/>
                      <p:nvPr/>
                    </p:nvPicPr>
                    <p:blipFill>
                      <a:blip r:embed="rId12"/>
                      <a:stretch>
                        <a:fillRect/>
                      </a:stretch>
                    </p:blipFill>
                    <p:spPr>
                      <a:xfrm>
                        <a:off x="5974715" y="4965065"/>
                        <a:ext cx="864870" cy="330835"/>
                      </a:xfrm>
                      <a:prstGeom prst="rect">
                        <a:avLst/>
                      </a:prstGeom>
                      <a:noFill/>
                      <a:ln w="38100">
                        <a:noFill/>
                        <a:miter/>
                      </a:ln>
                    </p:spPr>
                  </p:pic>
                </p:oleObj>
              </mc:Fallback>
            </mc:AlternateContent>
          </a:graphicData>
        </a:graphic>
      </p:graphicFrame>
      <p:graphicFrame>
        <p:nvGraphicFramePr>
          <p:cNvPr id="16" name="对象 -2147482435"/>
          <p:cNvGraphicFramePr>
            <a:graphicFrameLocks noChangeAspect="1"/>
          </p:cNvGraphicFramePr>
          <p:nvPr/>
        </p:nvGraphicFramePr>
        <p:xfrm>
          <a:off x="11536045" y="4901565"/>
          <a:ext cx="457200" cy="457200"/>
        </p:xfrm>
        <a:graphic>
          <a:graphicData uri="http://schemas.openxmlformats.org/presentationml/2006/ole">
            <mc:AlternateContent xmlns:mc="http://schemas.openxmlformats.org/markup-compatibility/2006">
              <mc:Choice xmlns:v="urn:schemas-microsoft-com:vml" Requires="v">
                <p:oleObj spid="_x0000_s17" name="" r:id="rId13" imgW="457200" imgH="444500" progId="Equation.DSMT4">
                  <p:embed/>
                </p:oleObj>
              </mc:Choice>
              <mc:Fallback>
                <p:oleObj name="" r:id="rId13" imgW="457200" imgH="444500" progId="Equation.DSMT4">
                  <p:embed/>
                  <p:pic>
                    <p:nvPicPr>
                      <p:cNvPr id="0" name="图片 9"/>
                      <p:cNvPicPr/>
                      <p:nvPr/>
                    </p:nvPicPr>
                    <p:blipFill>
                      <a:blip r:embed="rId14"/>
                      <a:stretch>
                        <a:fillRect/>
                      </a:stretch>
                    </p:blipFill>
                    <p:spPr>
                      <a:xfrm>
                        <a:off x="11536045" y="4901565"/>
                        <a:ext cx="457200" cy="457200"/>
                      </a:xfrm>
                      <a:prstGeom prst="rect">
                        <a:avLst/>
                      </a:prstGeom>
                      <a:noFill/>
                      <a:ln w="38100">
                        <a:noFill/>
                        <a:miter/>
                      </a:ln>
                    </p:spPr>
                  </p:pic>
                </p:oleObj>
              </mc:Fallback>
            </mc:AlternateContent>
          </a:graphicData>
        </a:graphic>
      </p:graphicFrame>
      <p:graphicFrame>
        <p:nvGraphicFramePr>
          <p:cNvPr id="18" name="对象 -2147482434"/>
          <p:cNvGraphicFramePr>
            <a:graphicFrameLocks noChangeAspect="1"/>
          </p:cNvGraphicFramePr>
          <p:nvPr/>
        </p:nvGraphicFramePr>
        <p:xfrm>
          <a:off x="7931785" y="5197475"/>
          <a:ext cx="647700" cy="457200"/>
        </p:xfrm>
        <a:graphic>
          <a:graphicData uri="http://schemas.openxmlformats.org/presentationml/2006/ole">
            <mc:AlternateContent xmlns:mc="http://schemas.openxmlformats.org/markup-compatibility/2006">
              <mc:Choice xmlns:v="urn:schemas-microsoft-com:vml" Requires="v">
                <p:oleObj spid="_x0000_s19" name="" r:id="rId15" imgW="660400" imgH="444500" progId="Equation.DSMT4">
                  <p:embed/>
                </p:oleObj>
              </mc:Choice>
              <mc:Fallback>
                <p:oleObj name="" r:id="rId15" imgW="660400" imgH="444500" progId="Equation.DSMT4">
                  <p:embed/>
                  <p:pic>
                    <p:nvPicPr>
                      <p:cNvPr id="0" name="图片 10"/>
                      <p:cNvPicPr/>
                      <p:nvPr/>
                    </p:nvPicPr>
                    <p:blipFill>
                      <a:blip r:embed="rId16"/>
                      <a:stretch>
                        <a:fillRect/>
                      </a:stretch>
                    </p:blipFill>
                    <p:spPr>
                      <a:xfrm>
                        <a:off x="7931785" y="5197475"/>
                        <a:ext cx="647700" cy="457200"/>
                      </a:xfrm>
                      <a:prstGeom prst="rect">
                        <a:avLst/>
                      </a:prstGeom>
                      <a:noFill/>
                      <a:ln w="38100">
                        <a:noFill/>
                        <a:miter/>
                      </a:ln>
                    </p:spPr>
                  </p:pic>
                </p:oleObj>
              </mc:Fallback>
            </mc:AlternateContent>
          </a:graphicData>
        </a:graphic>
      </p:graphicFrame>
      <p:graphicFrame>
        <p:nvGraphicFramePr>
          <p:cNvPr id="20" name="对象 -2147482431"/>
          <p:cNvGraphicFramePr>
            <a:graphicFrameLocks noChangeAspect="1"/>
          </p:cNvGraphicFramePr>
          <p:nvPr/>
        </p:nvGraphicFramePr>
        <p:xfrm>
          <a:off x="9423083" y="5537835"/>
          <a:ext cx="771525" cy="247650"/>
        </p:xfrm>
        <a:graphic>
          <a:graphicData uri="http://schemas.openxmlformats.org/presentationml/2006/ole">
            <mc:AlternateContent xmlns:mc="http://schemas.openxmlformats.org/markup-compatibility/2006">
              <mc:Choice xmlns:v="urn:schemas-microsoft-com:vml" Requires="v">
                <p:oleObj spid="_x0000_s21" name="" r:id="rId17" imgW="774065" imgH="241300" progId="Equation.DSMT4">
                  <p:embed/>
                </p:oleObj>
              </mc:Choice>
              <mc:Fallback>
                <p:oleObj name="" r:id="rId17" imgW="774065" imgH="241300" progId="Equation.DSMT4">
                  <p:embed/>
                  <p:pic>
                    <p:nvPicPr>
                      <p:cNvPr id="0" name="图片 11"/>
                      <p:cNvPicPr/>
                      <p:nvPr/>
                    </p:nvPicPr>
                    <p:blipFill>
                      <a:blip r:embed="rId18"/>
                      <a:stretch>
                        <a:fillRect/>
                      </a:stretch>
                    </p:blipFill>
                    <p:spPr>
                      <a:xfrm>
                        <a:off x="9423083" y="5537835"/>
                        <a:ext cx="771525" cy="247650"/>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奇异值分解</a:t>
            </a:r>
            <a:r>
              <a:rPr lang="zh-CN" altLang="en-US">
                <a:sym typeface="+mn-ea"/>
              </a:rPr>
              <a:t>用于数据压缩</a:t>
            </a:r>
            <a:endParaRPr lang="zh-CN" altLang="en-US"/>
          </a:p>
        </p:txBody>
      </p:sp>
      <p:sp>
        <p:nvSpPr>
          <p:cNvPr id="3" name="内容占位符 2"/>
          <p:cNvSpPr>
            <a:spLocks noGrp="1"/>
          </p:cNvSpPr>
          <p:nvPr>
            <p:ph idx="1"/>
          </p:nvPr>
        </p:nvSpPr>
        <p:spPr/>
        <p:txBody>
          <a:bodyPr/>
          <a:p>
            <a:r>
              <a:rPr lang="zh-CN" altLang="en-US"/>
              <a:t>在进行数据压缩时，原始数据需要的存储空间记为</a:t>
            </a:r>
            <a:r>
              <a:rPr lang="en-US" altLang="zh-CN"/>
              <a:t>s=m</a:t>
            </a:r>
            <a:r>
              <a:rPr lang="zh-CN" altLang="en-US"/>
              <a:t>×</a:t>
            </a:r>
            <a:r>
              <a:rPr lang="en-US" altLang="zh-CN"/>
              <a:t>n</a:t>
            </a:r>
            <a:r>
              <a:rPr lang="zh-CN" altLang="en-US"/>
              <a:t>。压缩后需要的存储空间是存储三个矩阵需要的空间大小，记为</a:t>
            </a:r>
            <a:endParaRPr lang="zh-CN" altLang="en-US"/>
          </a:p>
          <a:p>
            <a:endParaRPr lang="zh-CN" altLang="en-US"/>
          </a:p>
          <a:p>
            <a:endParaRPr lang="zh-CN" altLang="en-US"/>
          </a:p>
          <a:p>
            <a:r>
              <a:rPr lang="zh-CN" altLang="en-US"/>
              <a:t>要想达到数据压缩的目的，需要满足</a:t>
            </a:r>
            <a:r>
              <a:rPr lang="en-US" altLang="zh-CN"/>
              <a:t>t&lt;s</a:t>
            </a:r>
            <a:r>
              <a:rPr lang="zh-CN" altLang="en-US"/>
              <a:t>。即</a:t>
            </a:r>
            <a:endParaRPr lang="zh-CN" altLang="en-US"/>
          </a:p>
          <a:p>
            <a:r>
              <a:rPr lang="zh-CN" altLang="en-US"/>
              <a:t>实际应用中往往有</a:t>
            </a:r>
            <a:r>
              <a:rPr lang="en-US" altLang="zh-CN"/>
              <a:t>k&lt;&lt;m</a:t>
            </a:r>
            <a:r>
              <a:rPr lang="zh-CN" altLang="en-US"/>
              <a:t>使得该式成立。</a:t>
            </a:r>
            <a:endParaRPr lang="zh-CN" altLang="en-US"/>
          </a:p>
        </p:txBody>
      </p:sp>
      <p:graphicFrame>
        <p:nvGraphicFramePr>
          <p:cNvPr id="4" name="对象 -2147482428"/>
          <p:cNvGraphicFramePr>
            <a:graphicFrameLocks noChangeAspect="1"/>
          </p:cNvGraphicFramePr>
          <p:nvPr/>
        </p:nvGraphicFramePr>
        <p:xfrm>
          <a:off x="3756660" y="2865120"/>
          <a:ext cx="2524760" cy="431165"/>
        </p:xfrm>
        <a:graphic>
          <a:graphicData uri="http://schemas.openxmlformats.org/presentationml/2006/ole">
            <mc:AlternateContent xmlns:mc="http://schemas.openxmlformats.org/markup-compatibility/2006">
              <mc:Choice xmlns:v="urn:schemas-microsoft-com:vml" Requires="v">
                <p:oleObj spid="_x0000_s3076" name="" r:id="rId1" imgW="1193165" imgH="177800" progId="Equation.DSMT4">
                  <p:embed/>
                </p:oleObj>
              </mc:Choice>
              <mc:Fallback>
                <p:oleObj name="" r:id="rId1" imgW="1193165" imgH="177800" progId="Equation.DSMT4">
                  <p:embed/>
                  <p:pic>
                    <p:nvPicPr>
                      <p:cNvPr id="0" name="图片 3075"/>
                      <p:cNvPicPr/>
                      <p:nvPr/>
                    </p:nvPicPr>
                    <p:blipFill>
                      <a:blip r:embed="rId2"/>
                      <a:stretch>
                        <a:fillRect/>
                      </a:stretch>
                    </p:blipFill>
                    <p:spPr>
                      <a:xfrm>
                        <a:off x="3756660" y="2865120"/>
                        <a:ext cx="2524760" cy="431165"/>
                      </a:xfrm>
                      <a:prstGeom prst="rect">
                        <a:avLst/>
                      </a:prstGeom>
                      <a:noFill/>
                      <a:ln w="38100">
                        <a:noFill/>
                        <a:miter/>
                      </a:ln>
                    </p:spPr>
                  </p:pic>
                </p:oleObj>
              </mc:Fallback>
            </mc:AlternateContent>
          </a:graphicData>
        </a:graphic>
      </p:graphicFrame>
      <p:graphicFrame>
        <p:nvGraphicFramePr>
          <p:cNvPr id="5" name="对象 -2147482426"/>
          <p:cNvGraphicFramePr>
            <a:graphicFrameLocks noChangeAspect="1"/>
          </p:cNvGraphicFramePr>
          <p:nvPr/>
        </p:nvGraphicFramePr>
        <p:xfrm>
          <a:off x="8222615" y="3635375"/>
          <a:ext cx="1395730" cy="732790"/>
        </p:xfrm>
        <a:graphic>
          <a:graphicData uri="http://schemas.openxmlformats.org/presentationml/2006/ole">
            <mc:AlternateContent xmlns:mc="http://schemas.openxmlformats.org/markup-compatibility/2006">
              <mc:Choice xmlns:v="urn:schemas-microsoft-com:vml" Requires="v">
                <p:oleObj spid="_x0000_s6" name="" r:id="rId3" imgW="812165" imgH="393700" progId="Equation.DSMT4">
                  <p:embed/>
                </p:oleObj>
              </mc:Choice>
              <mc:Fallback>
                <p:oleObj name="" r:id="rId3" imgW="812165" imgH="393700" progId="Equation.DSMT4">
                  <p:embed/>
                  <p:pic>
                    <p:nvPicPr>
                      <p:cNvPr id="0" name="图片 3"/>
                      <p:cNvPicPr/>
                      <p:nvPr/>
                    </p:nvPicPr>
                    <p:blipFill>
                      <a:blip r:embed="rId4"/>
                      <a:stretch>
                        <a:fillRect/>
                      </a:stretch>
                    </p:blipFill>
                    <p:spPr>
                      <a:xfrm>
                        <a:off x="8222615" y="3635375"/>
                        <a:ext cx="1395730" cy="732790"/>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奇异值分解</a:t>
            </a:r>
            <a:r>
              <a:rPr lang="en-US" altLang="zh-CN"/>
              <a:t>——</a:t>
            </a:r>
            <a:r>
              <a:rPr lang="zh-CN" altLang="en-US"/>
              <a:t>SVD与PCA的关系</a:t>
            </a:r>
            <a:endParaRPr lang="zh-CN" altLang="en-US"/>
          </a:p>
        </p:txBody>
      </p:sp>
      <p:sp>
        <p:nvSpPr>
          <p:cNvPr id="3" name="内容占位符 2"/>
          <p:cNvSpPr>
            <a:spLocks noGrp="1"/>
          </p:cNvSpPr>
          <p:nvPr>
            <p:ph idx="1"/>
          </p:nvPr>
        </p:nvSpPr>
        <p:spPr/>
        <p:txBody>
          <a:bodyPr/>
          <a:p>
            <a:r>
              <a:rPr lang="zh-CN" altLang="en-US"/>
              <a:t>实际上，如果将矩阵         看作是一个样本集合，其中的行看作特征随机变量，列看作每一个样本。当对数据集进行规范化后，矩阵</a:t>
            </a:r>
            <a:r>
              <a:rPr lang="en-US" altLang="zh-CN"/>
              <a:t>A</a:t>
            </a:r>
            <a:r>
              <a:rPr lang="en-US" altLang="zh-CN" baseline="30000"/>
              <a:t>T</a:t>
            </a:r>
            <a:r>
              <a:rPr lang="en-US" altLang="zh-CN"/>
              <a:t>A</a:t>
            </a:r>
            <a:r>
              <a:rPr lang="zh-CN" altLang="en-US"/>
              <a:t>就是样本集合的协方差矩阵。这样，SVD分解后的右奇异矩阵就是PCA分析中的特征向量组成的矩阵。</a:t>
            </a:r>
            <a:endParaRPr lang="zh-CN" altLang="en-US"/>
          </a:p>
        </p:txBody>
      </p:sp>
      <p:graphicFrame>
        <p:nvGraphicFramePr>
          <p:cNvPr id="4" name="对象 -2147482424"/>
          <p:cNvGraphicFramePr>
            <a:graphicFrameLocks noChangeAspect="1"/>
          </p:cNvGraphicFramePr>
          <p:nvPr/>
        </p:nvGraphicFramePr>
        <p:xfrm>
          <a:off x="4392930" y="1691005"/>
          <a:ext cx="840105" cy="624205"/>
        </p:xfrm>
        <a:graphic>
          <a:graphicData uri="http://schemas.openxmlformats.org/presentationml/2006/ole">
            <mc:AlternateContent xmlns:mc="http://schemas.openxmlformats.org/markup-compatibility/2006">
              <mc:Choice xmlns:v="urn:schemas-microsoft-com:vml" Requires="v">
                <p:oleObj spid="_x0000_s3076" name="" r:id="rId1" imgW="304800" imgH="228600" progId="Equation.DSMT4">
                  <p:embed/>
                </p:oleObj>
              </mc:Choice>
              <mc:Fallback>
                <p:oleObj name="" r:id="rId1" imgW="304800" imgH="228600" progId="Equation.DSMT4">
                  <p:embed/>
                  <p:pic>
                    <p:nvPicPr>
                      <p:cNvPr id="0" name="图片 3075"/>
                      <p:cNvPicPr/>
                      <p:nvPr/>
                    </p:nvPicPr>
                    <p:blipFill>
                      <a:blip r:embed="rId2"/>
                      <a:stretch>
                        <a:fillRect/>
                      </a:stretch>
                    </p:blipFill>
                    <p:spPr>
                      <a:xfrm>
                        <a:off x="4392930" y="1691005"/>
                        <a:ext cx="840105" cy="624205"/>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奇异值分解的几何解释</a:t>
            </a:r>
            <a:endParaRPr lang="zh-CN" altLang="en-US"/>
          </a:p>
        </p:txBody>
      </p:sp>
      <p:sp>
        <p:nvSpPr>
          <p:cNvPr id="3" name="内容占位符 2"/>
          <p:cNvSpPr>
            <a:spLocks noGrp="1"/>
          </p:cNvSpPr>
          <p:nvPr>
            <p:ph idx="1"/>
          </p:nvPr>
        </p:nvSpPr>
        <p:spPr/>
        <p:txBody>
          <a:bodyPr/>
          <a:p>
            <a:r>
              <a:rPr lang="zh-CN" altLang="en-US"/>
              <a:t>在标准坐标系中：</a:t>
            </a:r>
            <a:endParaRPr lang="zh-CN" altLang="en-US"/>
          </a:p>
          <a:p>
            <a:endParaRPr lang="zh-CN" altLang="en-US"/>
          </a:p>
          <a:p>
            <a:endParaRPr lang="zh-CN" altLang="en-US"/>
          </a:p>
          <a:p>
            <a:endParaRPr lang="zh-CN" altLang="en-US"/>
          </a:p>
          <a:p>
            <a:endParaRPr lang="zh-CN" altLang="en-US"/>
          </a:p>
          <a:p>
            <a:r>
              <a:rPr lang="zh-CN" altLang="en-US"/>
              <a:t>对向量使用矩阵</a:t>
            </a:r>
            <a:r>
              <a:rPr lang="en-US" altLang="zh-CN"/>
              <a:t>A</a:t>
            </a:r>
            <a:r>
              <a:rPr lang="zh-CN" altLang="en-US"/>
              <a:t>进行线性变换得到下述</a:t>
            </a:r>
            <a:r>
              <a:rPr lang="zh-CN" altLang="en-US"/>
              <a:t>向量，</a:t>
            </a:r>
            <a:endParaRPr lang="zh-CN" altLang="en-US"/>
          </a:p>
          <a:p>
            <a:endParaRPr lang="zh-CN" altLang="en-US"/>
          </a:p>
        </p:txBody>
      </p:sp>
      <p:graphicFrame>
        <p:nvGraphicFramePr>
          <p:cNvPr id="4" name="对象 -2147482419"/>
          <p:cNvGraphicFramePr>
            <a:graphicFrameLocks noChangeAspect="1"/>
          </p:cNvGraphicFramePr>
          <p:nvPr/>
        </p:nvGraphicFramePr>
        <p:xfrm>
          <a:off x="2082165" y="2471420"/>
          <a:ext cx="8677275" cy="1915160"/>
        </p:xfrm>
        <a:graphic>
          <a:graphicData uri="http://schemas.openxmlformats.org/presentationml/2006/ole">
            <mc:AlternateContent xmlns:mc="http://schemas.openxmlformats.org/markup-compatibility/2006">
              <mc:Choice xmlns:v="urn:schemas-microsoft-com:vml" Requires="v">
                <p:oleObj spid="_x0000_s3076" name="" r:id="rId1" imgW="4114800" imgH="939800" progId="Equation.DSMT4">
                  <p:embed/>
                </p:oleObj>
              </mc:Choice>
              <mc:Fallback>
                <p:oleObj name="" r:id="rId1" imgW="4114800" imgH="939800" progId="Equation.DSMT4">
                  <p:embed/>
                  <p:pic>
                    <p:nvPicPr>
                      <p:cNvPr id="0" name="图片 3075"/>
                      <p:cNvPicPr/>
                      <p:nvPr/>
                    </p:nvPicPr>
                    <p:blipFill>
                      <a:blip r:embed="rId2"/>
                      <a:stretch>
                        <a:fillRect/>
                      </a:stretch>
                    </p:blipFill>
                    <p:spPr>
                      <a:xfrm>
                        <a:off x="2082165" y="2471420"/>
                        <a:ext cx="8677275" cy="1915160"/>
                      </a:xfrm>
                      <a:prstGeom prst="rect">
                        <a:avLst/>
                      </a:prstGeom>
                      <a:noFill/>
                      <a:ln w="38100">
                        <a:noFill/>
                        <a:miter/>
                      </a:ln>
                    </p:spPr>
                  </p:pic>
                </p:oleObj>
              </mc:Fallback>
            </mc:AlternateContent>
          </a:graphicData>
        </a:graphic>
      </p:graphicFrame>
      <p:graphicFrame>
        <p:nvGraphicFramePr>
          <p:cNvPr id="5" name="对象 -2147482410"/>
          <p:cNvGraphicFramePr>
            <a:graphicFrameLocks noChangeAspect="1"/>
          </p:cNvGraphicFramePr>
          <p:nvPr/>
        </p:nvGraphicFramePr>
        <p:xfrm>
          <a:off x="2082165" y="5306695"/>
          <a:ext cx="2740025" cy="445135"/>
        </p:xfrm>
        <a:graphic>
          <a:graphicData uri="http://schemas.openxmlformats.org/presentationml/2006/ole">
            <mc:AlternateContent xmlns:mc="http://schemas.openxmlformats.org/markup-compatibility/2006">
              <mc:Choice xmlns:v="urn:schemas-microsoft-com:vml" Requires="v">
                <p:oleObj spid="_x0000_s6" name="" r:id="rId3" imgW="1078865" imgH="203200" progId="Equation.DSMT4">
                  <p:embed/>
                </p:oleObj>
              </mc:Choice>
              <mc:Fallback>
                <p:oleObj name="" r:id="rId3" imgW="1078865" imgH="203200" progId="Equation.DSMT4">
                  <p:embed/>
                  <p:pic>
                    <p:nvPicPr>
                      <p:cNvPr id="0" name="图片 3"/>
                      <p:cNvPicPr/>
                      <p:nvPr/>
                    </p:nvPicPr>
                    <p:blipFill>
                      <a:blip r:embed="rId4"/>
                      <a:stretch>
                        <a:fillRect/>
                      </a:stretch>
                    </p:blipFill>
                    <p:spPr>
                      <a:xfrm>
                        <a:off x="2082165" y="5306695"/>
                        <a:ext cx="2740025" cy="445135"/>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奇异值分解的几何解释</a:t>
            </a:r>
            <a:endParaRPr lang="zh-CN" altLang="en-US"/>
          </a:p>
        </p:txBody>
      </p:sp>
      <p:sp>
        <p:nvSpPr>
          <p:cNvPr id="3" name="内容占位符 2"/>
          <p:cNvSpPr>
            <a:spLocks noGrp="1"/>
          </p:cNvSpPr>
          <p:nvPr>
            <p:ph idx="1"/>
          </p:nvPr>
        </p:nvSpPr>
        <p:spPr/>
        <p:txBody>
          <a:bodyPr/>
          <a:p>
            <a:r>
              <a:rPr lang="zh-CN" altLang="en-US"/>
              <a:t>由上一节的PCA分析，式中         表示旋转坐标系，将    转化为新坐标系下的表述的过程，记为                                。这样       可以写做</a:t>
            </a:r>
            <a:endParaRPr lang="zh-CN" altLang="en-US"/>
          </a:p>
          <a:p>
            <a:endParaRPr lang="zh-CN" altLang="en-US"/>
          </a:p>
          <a:p>
            <a:endParaRPr lang="zh-CN" altLang="en-US"/>
          </a:p>
          <a:p>
            <a:endParaRPr lang="zh-CN" altLang="en-US"/>
          </a:p>
          <a:p>
            <a:r>
              <a:rPr lang="zh-CN" altLang="en-US"/>
              <a:t>可以发现                               相当于是在基                           下对向量</a:t>
            </a:r>
            <a:r>
              <a:rPr lang="en-US" altLang="zh-CN" b="1"/>
              <a:t>z</a:t>
            </a:r>
            <a:r>
              <a:rPr lang="zh-CN" altLang="en-US"/>
              <a:t>的描述。</a:t>
            </a:r>
            <a:endParaRPr lang="zh-CN" altLang="en-US"/>
          </a:p>
        </p:txBody>
      </p:sp>
      <p:graphicFrame>
        <p:nvGraphicFramePr>
          <p:cNvPr id="4" name="对象 -2147482409"/>
          <p:cNvGraphicFramePr>
            <a:graphicFrameLocks noChangeAspect="1"/>
          </p:cNvGraphicFramePr>
          <p:nvPr/>
        </p:nvGraphicFramePr>
        <p:xfrm>
          <a:off x="5436235" y="1825625"/>
          <a:ext cx="866140" cy="470535"/>
        </p:xfrm>
        <a:graphic>
          <a:graphicData uri="http://schemas.openxmlformats.org/presentationml/2006/ole">
            <mc:AlternateContent xmlns:mc="http://schemas.openxmlformats.org/markup-compatibility/2006">
              <mc:Choice xmlns:v="urn:schemas-microsoft-com:vml" Requires="v">
                <p:oleObj spid="_x0000_s3076" name="" r:id="rId1" imgW="304800" imgH="203200" progId="Equation.DSMT4">
                  <p:embed/>
                </p:oleObj>
              </mc:Choice>
              <mc:Fallback>
                <p:oleObj name="" r:id="rId1" imgW="304800" imgH="203200" progId="Equation.DSMT4">
                  <p:embed/>
                  <p:pic>
                    <p:nvPicPr>
                      <p:cNvPr id="0" name="图片 3075"/>
                      <p:cNvPicPr/>
                      <p:nvPr/>
                    </p:nvPicPr>
                    <p:blipFill>
                      <a:blip r:embed="rId2"/>
                      <a:stretch>
                        <a:fillRect/>
                      </a:stretch>
                    </p:blipFill>
                    <p:spPr>
                      <a:xfrm>
                        <a:off x="5436235" y="1825625"/>
                        <a:ext cx="866140" cy="470535"/>
                      </a:xfrm>
                      <a:prstGeom prst="rect">
                        <a:avLst/>
                      </a:prstGeom>
                      <a:noFill/>
                      <a:ln w="38100">
                        <a:noFill/>
                        <a:miter/>
                      </a:ln>
                    </p:spPr>
                  </p:pic>
                </p:oleObj>
              </mc:Fallback>
            </mc:AlternateContent>
          </a:graphicData>
        </a:graphic>
      </p:graphicFrame>
      <p:graphicFrame>
        <p:nvGraphicFramePr>
          <p:cNvPr id="5" name="对象 -2147482408"/>
          <p:cNvGraphicFramePr>
            <a:graphicFrameLocks noChangeAspect="1"/>
          </p:cNvGraphicFramePr>
          <p:nvPr/>
        </p:nvGraphicFramePr>
        <p:xfrm>
          <a:off x="9455150" y="1825625"/>
          <a:ext cx="306705" cy="403225"/>
        </p:xfrm>
        <a:graphic>
          <a:graphicData uri="http://schemas.openxmlformats.org/presentationml/2006/ole">
            <mc:AlternateContent xmlns:mc="http://schemas.openxmlformats.org/markup-compatibility/2006">
              <mc:Choice xmlns:v="urn:schemas-microsoft-com:vml" Requires="v">
                <p:oleObj spid="_x0000_s6" name="" r:id="rId3" imgW="127000" imgH="177165" progId="Equation.DSMT4">
                  <p:embed/>
                </p:oleObj>
              </mc:Choice>
              <mc:Fallback>
                <p:oleObj name="" r:id="rId3" imgW="127000" imgH="177165" progId="Equation.DSMT4">
                  <p:embed/>
                  <p:pic>
                    <p:nvPicPr>
                      <p:cNvPr id="0" name="图片 3"/>
                      <p:cNvPicPr/>
                      <p:nvPr/>
                    </p:nvPicPr>
                    <p:blipFill>
                      <a:blip r:embed="rId4"/>
                      <a:stretch>
                        <a:fillRect/>
                      </a:stretch>
                    </p:blipFill>
                    <p:spPr>
                      <a:xfrm>
                        <a:off x="9455150" y="1825625"/>
                        <a:ext cx="306705" cy="403225"/>
                      </a:xfrm>
                      <a:prstGeom prst="rect">
                        <a:avLst/>
                      </a:prstGeom>
                      <a:noFill/>
                      <a:ln w="38100">
                        <a:noFill/>
                        <a:miter/>
                      </a:ln>
                    </p:spPr>
                  </p:pic>
                </p:oleObj>
              </mc:Fallback>
            </mc:AlternateContent>
          </a:graphicData>
        </a:graphic>
      </p:graphicFrame>
      <p:graphicFrame>
        <p:nvGraphicFramePr>
          <p:cNvPr id="7" name="对象 -2147482407"/>
          <p:cNvGraphicFramePr>
            <a:graphicFrameLocks noChangeAspect="1"/>
          </p:cNvGraphicFramePr>
          <p:nvPr/>
        </p:nvGraphicFramePr>
        <p:xfrm>
          <a:off x="5832475" y="2228850"/>
          <a:ext cx="3134995" cy="494030"/>
        </p:xfrm>
        <a:graphic>
          <a:graphicData uri="http://schemas.openxmlformats.org/presentationml/2006/ole">
            <mc:AlternateContent xmlns:mc="http://schemas.openxmlformats.org/markup-compatibility/2006">
              <mc:Choice xmlns:v="urn:schemas-microsoft-com:vml" Requires="v">
                <p:oleObj spid="_x0000_s8" name="" r:id="rId5" imgW="1587500" imgH="241300" progId="Equation.DSMT4">
                  <p:embed/>
                </p:oleObj>
              </mc:Choice>
              <mc:Fallback>
                <p:oleObj name="" r:id="rId5" imgW="1587500" imgH="241300" progId="Equation.DSMT4">
                  <p:embed/>
                  <p:pic>
                    <p:nvPicPr>
                      <p:cNvPr id="0" name="图片 4"/>
                      <p:cNvPicPr/>
                      <p:nvPr/>
                    </p:nvPicPr>
                    <p:blipFill>
                      <a:blip r:embed="rId6"/>
                      <a:stretch>
                        <a:fillRect/>
                      </a:stretch>
                    </p:blipFill>
                    <p:spPr>
                      <a:xfrm>
                        <a:off x="5832475" y="2228850"/>
                        <a:ext cx="3134995" cy="494030"/>
                      </a:xfrm>
                      <a:prstGeom prst="rect">
                        <a:avLst/>
                      </a:prstGeom>
                      <a:noFill/>
                      <a:ln w="38100">
                        <a:noFill/>
                        <a:miter/>
                      </a:ln>
                    </p:spPr>
                  </p:pic>
                </p:oleObj>
              </mc:Fallback>
            </mc:AlternateContent>
          </a:graphicData>
        </a:graphic>
      </p:graphicFrame>
      <p:graphicFrame>
        <p:nvGraphicFramePr>
          <p:cNvPr id="9" name="对象 -2147482406"/>
          <p:cNvGraphicFramePr>
            <a:graphicFrameLocks noChangeAspect="1"/>
          </p:cNvGraphicFramePr>
          <p:nvPr/>
        </p:nvGraphicFramePr>
        <p:xfrm>
          <a:off x="9919970" y="2228850"/>
          <a:ext cx="768350" cy="494030"/>
        </p:xfrm>
        <a:graphic>
          <a:graphicData uri="http://schemas.openxmlformats.org/presentationml/2006/ole">
            <mc:AlternateContent xmlns:mc="http://schemas.openxmlformats.org/markup-compatibility/2006">
              <mc:Choice xmlns:v="urn:schemas-microsoft-com:vml" Requires="v">
                <p:oleObj spid="_x0000_s10" name="" r:id="rId7" imgW="228600" imgH="177800" progId="Equation.DSMT4">
                  <p:embed/>
                </p:oleObj>
              </mc:Choice>
              <mc:Fallback>
                <p:oleObj name="" r:id="rId7" imgW="228600" imgH="177800" progId="Equation.DSMT4">
                  <p:embed/>
                  <p:pic>
                    <p:nvPicPr>
                      <p:cNvPr id="0" name="图片 5"/>
                      <p:cNvPicPr/>
                      <p:nvPr/>
                    </p:nvPicPr>
                    <p:blipFill>
                      <a:blip r:embed="rId8"/>
                      <a:stretch>
                        <a:fillRect/>
                      </a:stretch>
                    </p:blipFill>
                    <p:spPr>
                      <a:xfrm>
                        <a:off x="9919970" y="2228850"/>
                        <a:ext cx="768350" cy="494030"/>
                      </a:xfrm>
                      <a:prstGeom prst="rect">
                        <a:avLst/>
                      </a:prstGeom>
                      <a:noFill/>
                      <a:ln w="38100">
                        <a:noFill/>
                        <a:miter/>
                      </a:ln>
                    </p:spPr>
                  </p:pic>
                </p:oleObj>
              </mc:Fallback>
            </mc:AlternateContent>
          </a:graphicData>
        </a:graphic>
      </p:graphicFrame>
      <p:graphicFrame>
        <p:nvGraphicFramePr>
          <p:cNvPr id="11" name="对象 -2147482403"/>
          <p:cNvGraphicFramePr>
            <a:graphicFrameLocks noChangeAspect="1"/>
          </p:cNvGraphicFramePr>
          <p:nvPr/>
        </p:nvGraphicFramePr>
        <p:xfrm>
          <a:off x="2453005" y="2840990"/>
          <a:ext cx="7426325" cy="1681480"/>
        </p:xfrm>
        <a:graphic>
          <a:graphicData uri="http://schemas.openxmlformats.org/presentationml/2006/ole">
            <mc:AlternateContent xmlns:mc="http://schemas.openxmlformats.org/markup-compatibility/2006">
              <mc:Choice xmlns:v="urn:schemas-microsoft-com:vml" Requires="v">
                <p:oleObj spid="_x0000_s12" name="" r:id="rId9" imgW="4025900" imgH="939800" progId="Equation.DSMT4">
                  <p:embed/>
                </p:oleObj>
              </mc:Choice>
              <mc:Fallback>
                <p:oleObj name="" r:id="rId9" imgW="4025900" imgH="939800" progId="Equation.DSMT4">
                  <p:embed/>
                  <p:pic>
                    <p:nvPicPr>
                      <p:cNvPr id="0" name="图片 6"/>
                      <p:cNvPicPr/>
                      <p:nvPr/>
                    </p:nvPicPr>
                    <p:blipFill>
                      <a:blip r:embed="rId10"/>
                      <a:stretch>
                        <a:fillRect/>
                      </a:stretch>
                    </p:blipFill>
                    <p:spPr>
                      <a:xfrm>
                        <a:off x="2453005" y="2840990"/>
                        <a:ext cx="7426325" cy="1681480"/>
                      </a:xfrm>
                      <a:prstGeom prst="rect">
                        <a:avLst/>
                      </a:prstGeom>
                      <a:noFill/>
                      <a:ln w="38100">
                        <a:noFill/>
                        <a:miter/>
                      </a:ln>
                    </p:spPr>
                  </p:pic>
                </p:oleObj>
              </mc:Fallback>
            </mc:AlternateContent>
          </a:graphicData>
        </a:graphic>
      </p:graphicFrame>
      <p:graphicFrame>
        <p:nvGraphicFramePr>
          <p:cNvPr id="13" name="对象 -2147482402"/>
          <p:cNvGraphicFramePr>
            <a:graphicFrameLocks noChangeAspect="1"/>
          </p:cNvGraphicFramePr>
          <p:nvPr/>
        </p:nvGraphicFramePr>
        <p:xfrm>
          <a:off x="2645410" y="4522470"/>
          <a:ext cx="2646680" cy="541020"/>
        </p:xfrm>
        <a:graphic>
          <a:graphicData uri="http://schemas.openxmlformats.org/presentationml/2006/ole">
            <mc:AlternateContent xmlns:mc="http://schemas.openxmlformats.org/markup-compatibility/2006">
              <mc:Choice xmlns:v="urn:schemas-microsoft-com:vml" Requires="v">
                <p:oleObj spid="_x0000_s14" name="" r:id="rId11" imgW="1295400" imgH="228600" progId="Equation.DSMT4">
                  <p:embed/>
                </p:oleObj>
              </mc:Choice>
              <mc:Fallback>
                <p:oleObj name="" r:id="rId11" imgW="1295400" imgH="228600" progId="Equation.DSMT4">
                  <p:embed/>
                  <p:pic>
                    <p:nvPicPr>
                      <p:cNvPr id="0" name="图片 7"/>
                      <p:cNvPicPr/>
                      <p:nvPr/>
                    </p:nvPicPr>
                    <p:blipFill>
                      <a:blip r:embed="rId12"/>
                      <a:stretch>
                        <a:fillRect/>
                      </a:stretch>
                    </p:blipFill>
                    <p:spPr>
                      <a:xfrm>
                        <a:off x="2645410" y="4522470"/>
                        <a:ext cx="2646680" cy="541020"/>
                      </a:xfrm>
                      <a:prstGeom prst="rect">
                        <a:avLst/>
                      </a:prstGeom>
                      <a:noFill/>
                      <a:ln w="38100">
                        <a:noFill/>
                        <a:miter/>
                      </a:ln>
                    </p:spPr>
                  </p:pic>
                </p:oleObj>
              </mc:Fallback>
            </mc:AlternateContent>
          </a:graphicData>
        </a:graphic>
      </p:graphicFrame>
      <p:graphicFrame>
        <p:nvGraphicFramePr>
          <p:cNvPr id="15" name="对象 -2147482401"/>
          <p:cNvGraphicFramePr>
            <a:graphicFrameLocks noChangeAspect="1"/>
          </p:cNvGraphicFramePr>
          <p:nvPr/>
        </p:nvGraphicFramePr>
        <p:xfrm>
          <a:off x="7700010" y="4609465"/>
          <a:ext cx="2592705" cy="522605"/>
        </p:xfrm>
        <a:graphic>
          <a:graphicData uri="http://schemas.openxmlformats.org/presentationml/2006/ole">
            <mc:AlternateContent xmlns:mc="http://schemas.openxmlformats.org/markup-compatibility/2006">
              <mc:Choice xmlns:v="urn:schemas-microsoft-com:vml" Requires="v">
                <p:oleObj spid="_x0000_s16" name="" r:id="rId13" imgW="1244600" imgH="228600" progId="Equation.DSMT4">
                  <p:embed/>
                </p:oleObj>
              </mc:Choice>
              <mc:Fallback>
                <p:oleObj name="" r:id="rId13" imgW="1244600" imgH="228600" progId="Equation.DSMT4">
                  <p:embed/>
                  <p:pic>
                    <p:nvPicPr>
                      <p:cNvPr id="0" name="图片 8"/>
                      <p:cNvPicPr/>
                      <p:nvPr/>
                    </p:nvPicPr>
                    <p:blipFill>
                      <a:blip r:embed="rId14"/>
                      <a:stretch>
                        <a:fillRect/>
                      </a:stretch>
                    </p:blipFill>
                    <p:spPr>
                      <a:xfrm>
                        <a:off x="7700010" y="4609465"/>
                        <a:ext cx="2592705" cy="522605"/>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降维对数据的处理主要包含特征筛选和特征提取。</a:t>
            </a:r>
            <a:endParaRPr lang="zh-CN" altLang="en-US"/>
          </a:p>
          <a:p>
            <a:endParaRPr lang="zh-CN" altLang="en-US"/>
          </a:p>
        </p:txBody>
      </p:sp>
      <p:graphicFrame>
        <p:nvGraphicFramePr>
          <p:cNvPr id="6" name="表格 5"/>
          <p:cNvGraphicFramePr/>
          <p:nvPr>
            <p:custDataLst>
              <p:tags r:id="rId1"/>
            </p:custDataLst>
          </p:nvPr>
        </p:nvGraphicFramePr>
        <p:xfrm>
          <a:off x="1099820" y="2800985"/>
          <a:ext cx="9877425" cy="2214880"/>
        </p:xfrm>
        <a:graphic>
          <a:graphicData uri="http://schemas.openxmlformats.org/drawingml/2006/table">
            <a:tbl>
              <a:tblPr firstRow="1" bandRow="1">
                <a:tableStyleId>{5C22544A-7EE6-4342-B048-85BDC9FD1C3A}</a:tableStyleId>
              </a:tblPr>
              <a:tblGrid>
                <a:gridCol w="3292475"/>
                <a:gridCol w="3292475"/>
                <a:gridCol w="3292475"/>
              </a:tblGrid>
              <a:tr h="775970">
                <a:tc>
                  <a:txBody>
                    <a:bodyPr/>
                    <a:p>
                      <a:pPr algn="just">
                        <a:buNone/>
                      </a:pPr>
                      <a:r>
                        <a:rPr lang="zh-CN" altLang="en-US" sz="2800">
                          <a:solidFill>
                            <a:srgbClr val="FF6238"/>
                          </a:solidFill>
                        </a:rPr>
                        <a:t>项目</a:t>
                      </a:r>
                      <a:endParaRPr lang="zh-CN" altLang="en-US" sz="2800">
                        <a:solidFill>
                          <a:srgbClr val="FF6238"/>
                        </a:solidFill>
                      </a:endParaRPr>
                    </a:p>
                  </a:txBody>
                  <a:tcP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solidFill>
                      <a:srgbClr val="FFFFFF"/>
                    </a:solidFill>
                  </a:tcPr>
                </a:tc>
                <a:tc>
                  <a:txBody>
                    <a:bodyPr/>
                    <a:p>
                      <a:pPr algn="just">
                        <a:buNone/>
                      </a:pPr>
                      <a:r>
                        <a:rPr lang="zh-CN" altLang="en-US" sz="2800">
                          <a:solidFill>
                            <a:srgbClr val="FF6238"/>
                          </a:solidFill>
                        </a:rPr>
                        <a:t>特征筛选</a:t>
                      </a:r>
                      <a:endParaRPr lang="zh-CN" altLang="en-US" sz="2800">
                        <a:solidFill>
                          <a:srgbClr val="FF6238"/>
                        </a:solidFill>
                      </a:endParaRPr>
                    </a:p>
                  </a:txBody>
                  <a:tcP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solidFill>
                      <a:srgbClr val="FFFFFF"/>
                    </a:solidFill>
                  </a:tcPr>
                </a:tc>
                <a:tc>
                  <a:txBody>
                    <a:bodyPr/>
                    <a:p>
                      <a:pPr algn="just">
                        <a:buNone/>
                      </a:pPr>
                      <a:r>
                        <a:rPr lang="zh-CN" altLang="en-US" sz="2800">
                          <a:solidFill>
                            <a:srgbClr val="FF6238"/>
                          </a:solidFill>
                        </a:rPr>
                        <a:t>特征提取</a:t>
                      </a:r>
                      <a:endParaRPr lang="zh-CN" altLang="en-US" sz="2800">
                        <a:solidFill>
                          <a:srgbClr val="FF6238"/>
                        </a:solidFill>
                      </a:endParaRPr>
                    </a:p>
                  </a:txBody>
                  <a:tcP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solidFill>
                      <a:srgbClr val="FFFFFF"/>
                    </a:solidFill>
                  </a:tcPr>
                </a:tc>
              </a:tr>
              <a:tr h="719455">
                <a:tc>
                  <a:txBody>
                    <a:bodyPr/>
                    <a:p>
                      <a:pPr>
                        <a:buNone/>
                      </a:pPr>
                      <a:r>
                        <a:rPr lang="zh-CN" altLang="en-US" sz="2800">
                          <a:solidFill>
                            <a:srgbClr val="FF6238"/>
                          </a:solidFill>
                        </a:rPr>
                        <a:t>概念</a:t>
                      </a:r>
                      <a:endParaRPr lang="zh-CN" altLang="en-US" sz="2800">
                        <a:solidFill>
                          <a:srgbClr val="FF6238"/>
                        </a:solidFill>
                      </a:endParaRPr>
                    </a:p>
                  </a:txBody>
                  <a:tcP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solidFill>
                      <a:srgbClr val="FFFFFF"/>
                    </a:solidFill>
                  </a:tcPr>
                </a:tc>
                <a:tc>
                  <a:txBody>
                    <a:bodyPr/>
                    <a:p>
                      <a:pPr>
                        <a:buNone/>
                      </a:pPr>
                      <a:r>
                        <a:rPr lang="zh-CN" altLang="en-US">
                          <a:solidFill>
                            <a:srgbClr val="404040"/>
                          </a:solidFill>
                        </a:rPr>
                        <a:t>过滤掉数据中无用或冗余的特征</a:t>
                      </a:r>
                      <a:endParaRPr lang="zh-CN" altLang="en-US">
                        <a:solidFill>
                          <a:srgbClr val="404040"/>
                        </a:solidFill>
                      </a:endParaRPr>
                    </a:p>
                  </a:txBody>
                  <a:tcP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solidFill>
                      <a:srgbClr val="FFFFFF"/>
                    </a:solidFill>
                  </a:tcPr>
                </a:tc>
                <a:tc>
                  <a:txBody>
                    <a:bodyPr/>
                    <a:p>
                      <a:pPr>
                        <a:buNone/>
                      </a:pPr>
                      <a:r>
                        <a:rPr lang="zh-CN" altLang="en-US">
                          <a:solidFill>
                            <a:srgbClr val="404040"/>
                          </a:solidFill>
                        </a:rPr>
                        <a:t>对现有特征进行重新组合产生新的特征</a:t>
                      </a:r>
                      <a:endParaRPr lang="zh-CN" altLang="en-US">
                        <a:solidFill>
                          <a:srgbClr val="404040"/>
                        </a:solidFill>
                      </a:endParaRPr>
                    </a:p>
                  </a:txBody>
                  <a:tcP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solidFill>
                      <a:srgbClr val="FFFFFF"/>
                    </a:solidFill>
                  </a:tcPr>
                </a:tc>
              </a:tr>
              <a:tr h="719455">
                <a:tc>
                  <a:txBody>
                    <a:bodyPr/>
                    <a:p>
                      <a:pPr>
                        <a:buNone/>
                      </a:pPr>
                      <a:r>
                        <a:rPr lang="zh-CN" altLang="en-US" sz="2800">
                          <a:solidFill>
                            <a:srgbClr val="FF6238"/>
                          </a:solidFill>
                        </a:rPr>
                        <a:t>举例</a:t>
                      </a:r>
                      <a:endParaRPr lang="zh-CN" altLang="en-US" sz="2800">
                        <a:solidFill>
                          <a:srgbClr val="FF6238"/>
                        </a:solidFill>
                      </a:endParaRPr>
                    </a:p>
                  </a:txBody>
                  <a:tcP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solidFill>
                      <a:srgbClr val="FFFFFF"/>
                    </a:solidFill>
                  </a:tcPr>
                </a:tc>
                <a:tc>
                  <a:txBody>
                    <a:bodyPr/>
                    <a:p>
                      <a:pPr>
                        <a:buNone/>
                      </a:pPr>
                      <a:r>
                        <a:rPr lang="zh-CN" altLang="en-US">
                          <a:solidFill>
                            <a:srgbClr val="404040"/>
                          </a:solidFill>
                        </a:rPr>
                        <a:t>相对于年龄，出生年月就是冗余特征</a:t>
                      </a:r>
                      <a:endParaRPr lang="zh-CN" altLang="en-US">
                        <a:solidFill>
                          <a:srgbClr val="404040"/>
                        </a:solidFill>
                      </a:endParaRPr>
                    </a:p>
                  </a:txBody>
                  <a:tcP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solidFill>
                      <a:srgbClr val="FFFFFF"/>
                    </a:solidFill>
                  </a:tcPr>
                </a:tc>
                <a:tc>
                  <a:txBody>
                    <a:bodyPr/>
                    <a:p>
                      <a:pPr>
                        <a:buNone/>
                      </a:pPr>
                      <a:r>
                        <a:rPr lang="zh-CN" altLang="en-US">
                          <a:solidFill>
                            <a:srgbClr val="404040"/>
                          </a:solidFill>
                        </a:rPr>
                        <a:t>用质量特征除以体积特征就可以得到密度特征</a:t>
                      </a:r>
                      <a:endParaRPr lang="zh-CN" altLang="en-US">
                        <a:solidFill>
                          <a:srgbClr val="404040"/>
                        </a:solidFill>
                      </a:endParaRPr>
                    </a:p>
                  </a:txBody>
                  <a:tcPr>
                    <a:lnL w="9525">
                      <a:solidFill>
                        <a:srgbClr val="FF6238"/>
                      </a:solidFill>
                      <a:prstDash val="sysDash"/>
                    </a:lnL>
                    <a:lnR w="9525">
                      <a:solidFill>
                        <a:srgbClr val="FF6238"/>
                      </a:solidFill>
                      <a:prstDash val="sysDash"/>
                    </a:lnR>
                    <a:lnT w="9525">
                      <a:solidFill>
                        <a:srgbClr val="FF6238"/>
                      </a:solidFill>
                      <a:prstDash val="sysDash"/>
                    </a:lnT>
                    <a:lnB w="9525">
                      <a:solidFill>
                        <a:srgbClr val="FF6238"/>
                      </a:solidFill>
                      <a:prstDash val="sysDash"/>
                    </a:lnB>
                    <a:solidFill>
                      <a:srgbClr val="FFFFFF"/>
                    </a:solidFill>
                  </a:tcPr>
                </a:tc>
              </a:tr>
            </a:tbl>
          </a:graphicData>
        </a:graphic>
      </p:graphicFrame>
      <p:sp>
        <p:nvSpPr>
          <p:cNvPr id="4" name="标题 3"/>
          <p:cNvSpPr/>
          <p:nvPr>
            <p:ph type="title"/>
          </p:nvPr>
        </p:nvSpPr>
        <p:spPr/>
        <p:txBody>
          <a:bodyPr/>
          <a:p>
            <a:r>
              <a:rPr lang="zh-CN" altLang="en-US">
                <a:sym typeface="+mn-ea"/>
              </a:rPr>
              <a:t>降维的基本概念</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奇异值分解的几何解释</a:t>
            </a:r>
            <a:endParaRPr lang="zh-CN" altLang="en-US"/>
          </a:p>
        </p:txBody>
      </p:sp>
      <p:sp>
        <p:nvSpPr>
          <p:cNvPr id="3" name="内容占位符 2"/>
          <p:cNvSpPr>
            <a:spLocks noGrp="1"/>
          </p:cNvSpPr>
          <p:nvPr>
            <p:ph idx="1"/>
          </p:nvPr>
        </p:nvSpPr>
        <p:spPr/>
        <p:txBody>
          <a:bodyPr/>
          <a:p>
            <a:r>
              <a:rPr lang="zh-CN" altLang="en-US"/>
              <a:t>所以               可以描述为，首先对    所在的坐标系</a:t>
            </a:r>
            <a:r>
              <a:rPr lang="en-US" altLang="zh-CN"/>
              <a:t>U‘</a:t>
            </a:r>
            <a:r>
              <a:rPr lang="zh-CN" altLang="en-US"/>
              <a:t>进行旋转，并将    表示为新坐标系下的表示   ，然后再将</a:t>
            </a:r>
            <a:r>
              <a:rPr lang="en-US" altLang="zh-CN"/>
              <a:t>yi</a:t>
            </a:r>
            <a:r>
              <a:rPr lang="zh-CN" altLang="en-US"/>
              <a:t>沿新坐标系下的第</a:t>
            </a:r>
            <a:r>
              <a:rPr lang="en-US" altLang="zh-CN"/>
              <a:t>i</a:t>
            </a:r>
            <a:r>
              <a:rPr lang="zh-CN" altLang="en-US"/>
              <a:t>个轴    伸缩为原来的   倍。如果在原始坐标系                       中，随机变量    分布在一个半径为</a:t>
            </a:r>
            <a:r>
              <a:rPr lang="en-US" altLang="zh-CN"/>
              <a:t>R</a:t>
            </a:r>
            <a:r>
              <a:rPr lang="zh-CN" altLang="en-US"/>
              <a:t>的超球面上，那么     将会是新坐标系</a:t>
            </a:r>
            <a:r>
              <a:rPr lang="en-US" altLang="zh-CN"/>
              <a:t>U</a:t>
            </a:r>
            <a:r>
              <a:rPr lang="zh-CN" altLang="en-US"/>
              <a:t>下的一个超椭圆，且第</a:t>
            </a:r>
            <a:r>
              <a:rPr lang="en-US" altLang="zh-CN"/>
              <a:t>i</a:t>
            </a:r>
            <a:r>
              <a:rPr lang="zh-CN" altLang="en-US"/>
              <a:t>个轴上的半径为      。  </a:t>
            </a:r>
            <a:endParaRPr lang="zh-CN" altLang="en-US"/>
          </a:p>
        </p:txBody>
      </p:sp>
      <p:graphicFrame>
        <p:nvGraphicFramePr>
          <p:cNvPr id="4" name="对象 -2147482394"/>
          <p:cNvGraphicFramePr>
            <a:graphicFrameLocks noChangeAspect="1"/>
          </p:cNvGraphicFramePr>
          <p:nvPr/>
        </p:nvGraphicFramePr>
        <p:xfrm>
          <a:off x="1909445" y="1691005"/>
          <a:ext cx="1422400" cy="533400"/>
        </p:xfrm>
        <a:graphic>
          <a:graphicData uri="http://schemas.openxmlformats.org/presentationml/2006/ole">
            <mc:AlternateContent xmlns:mc="http://schemas.openxmlformats.org/markup-compatibility/2006">
              <mc:Choice xmlns:v="urn:schemas-microsoft-com:vml" Requires="v">
                <p:oleObj spid="_x0000_s3076" name="" r:id="rId1" imgW="457200" imgH="177800" progId="Equation.DSMT4">
                  <p:embed/>
                </p:oleObj>
              </mc:Choice>
              <mc:Fallback>
                <p:oleObj name="" r:id="rId1" imgW="457200" imgH="177800" progId="Equation.DSMT4">
                  <p:embed/>
                  <p:pic>
                    <p:nvPicPr>
                      <p:cNvPr id="0" name="图片 3075"/>
                      <p:cNvPicPr/>
                      <p:nvPr/>
                    </p:nvPicPr>
                    <p:blipFill>
                      <a:blip r:embed="rId2"/>
                      <a:stretch>
                        <a:fillRect/>
                      </a:stretch>
                    </p:blipFill>
                    <p:spPr>
                      <a:xfrm>
                        <a:off x="1909445" y="1691005"/>
                        <a:ext cx="1422400" cy="533400"/>
                      </a:xfrm>
                      <a:prstGeom prst="rect">
                        <a:avLst/>
                      </a:prstGeom>
                      <a:noFill/>
                      <a:ln w="38100">
                        <a:noFill/>
                        <a:miter/>
                      </a:ln>
                    </p:spPr>
                  </p:pic>
                </p:oleObj>
              </mc:Fallback>
            </mc:AlternateContent>
          </a:graphicData>
        </a:graphic>
      </p:graphicFrame>
      <p:graphicFrame>
        <p:nvGraphicFramePr>
          <p:cNvPr id="5" name="对象 -2147482393"/>
          <p:cNvGraphicFramePr>
            <a:graphicFrameLocks noChangeAspect="1"/>
          </p:cNvGraphicFramePr>
          <p:nvPr/>
        </p:nvGraphicFramePr>
        <p:xfrm>
          <a:off x="6541770" y="1825625"/>
          <a:ext cx="354330" cy="464820"/>
        </p:xfrm>
        <a:graphic>
          <a:graphicData uri="http://schemas.openxmlformats.org/presentationml/2006/ole">
            <mc:AlternateContent xmlns:mc="http://schemas.openxmlformats.org/markup-compatibility/2006">
              <mc:Choice xmlns:v="urn:schemas-microsoft-com:vml" Requires="v">
                <p:oleObj spid="_x0000_s6" name="" r:id="rId3" imgW="127000" imgH="177165" progId="Equation.DSMT4">
                  <p:embed/>
                </p:oleObj>
              </mc:Choice>
              <mc:Fallback>
                <p:oleObj name="" r:id="rId3" imgW="127000" imgH="177165" progId="Equation.DSMT4">
                  <p:embed/>
                  <p:pic>
                    <p:nvPicPr>
                      <p:cNvPr id="0" name="图片 3"/>
                      <p:cNvPicPr/>
                      <p:nvPr/>
                    </p:nvPicPr>
                    <p:blipFill>
                      <a:blip r:embed="rId4"/>
                      <a:stretch>
                        <a:fillRect/>
                      </a:stretch>
                    </p:blipFill>
                    <p:spPr>
                      <a:xfrm>
                        <a:off x="6541770" y="1825625"/>
                        <a:ext cx="354330" cy="464820"/>
                      </a:xfrm>
                      <a:prstGeom prst="rect">
                        <a:avLst/>
                      </a:prstGeom>
                      <a:noFill/>
                      <a:ln w="38100">
                        <a:noFill/>
                        <a:miter/>
                      </a:ln>
                    </p:spPr>
                  </p:pic>
                </p:oleObj>
              </mc:Fallback>
            </mc:AlternateContent>
          </a:graphicData>
        </a:graphic>
      </p:graphicFrame>
      <p:graphicFrame>
        <p:nvGraphicFramePr>
          <p:cNvPr id="7" name="对象 -2147482393"/>
          <p:cNvGraphicFramePr>
            <a:graphicFrameLocks noChangeAspect="1"/>
          </p:cNvGraphicFramePr>
          <p:nvPr/>
        </p:nvGraphicFramePr>
        <p:xfrm>
          <a:off x="1909445" y="2224405"/>
          <a:ext cx="354330" cy="464820"/>
        </p:xfrm>
        <a:graphic>
          <a:graphicData uri="http://schemas.openxmlformats.org/presentationml/2006/ole">
            <mc:AlternateContent xmlns:mc="http://schemas.openxmlformats.org/markup-compatibility/2006">
              <mc:Choice xmlns:v="urn:schemas-microsoft-com:vml" Requires="v">
                <p:oleObj spid="_x0000_s8" name="" r:id="rId5" imgW="127000" imgH="177165" progId="Equation.DSMT4">
                  <p:embed/>
                </p:oleObj>
              </mc:Choice>
              <mc:Fallback>
                <p:oleObj name="" r:id="rId5" imgW="127000" imgH="177165" progId="Equation.DSMT4">
                  <p:embed/>
                  <p:pic>
                    <p:nvPicPr>
                      <p:cNvPr id="0" name="图片 3"/>
                      <p:cNvPicPr/>
                      <p:nvPr/>
                    </p:nvPicPr>
                    <p:blipFill>
                      <a:blip r:embed="rId4"/>
                      <a:stretch>
                        <a:fillRect/>
                      </a:stretch>
                    </p:blipFill>
                    <p:spPr>
                      <a:xfrm>
                        <a:off x="1909445" y="2224405"/>
                        <a:ext cx="354330" cy="464820"/>
                      </a:xfrm>
                      <a:prstGeom prst="rect">
                        <a:avLst/>
                      </a:prstGeom>
                      <a:noFill/>
                      <a:ln w="38100">
                        <a:noFill/>
                        <a:miter/>
                      </a:ln>
                    </p:spPr>
                  </p:pic>
                </p:oleObj>
              </mc:Fallback>
            </mc:AlternateContent>
          </a:graphicData>
        </a:graphic>
      </p:graphicFrame>
      <p:graphicFrame>
        <p:nvGraphicFramePr>
          <p:cNvPr id="9" name="对象 -2147482393"/>
          <p:cNvGraphicFramePr>
            <a:graphicFrameLocks noChangeAspect="1"/>
          </p:cNvGraphicFramePr>
          <p:nvPr/>
        </p:nvGraphicFramePr>
        <p:xfrm>
          <a:off x="3331845" y="2960370"/>
          <a:ext cx="354330" cy="464820"/>
        </p:xfrm>
        <a:graphic>
          <a:graphicData uri="http://schemas.openxmlformats.org/presentationml/2006/ole">
            <mc:AlternateContent xmlns:mc="http://schemas.openxmlformats.org/markup-compatibility/2006">
              <mc:Choice xmlns:v="urn:schemas-microsoft-com:vml" Requires="v">
                <p:oleObj spid="_x0000_s10" name="" r:id="rId6" imgW="127000" imgH="177165" progId="Equation.DSMT4">
                  <p:embed/>
                </p:oleObj>
              </mc:Choice>
              <mc:Fallback>
                <p:oleObj name="" r:id="rId6" imgW="127000" imgH="177165" progId="Equation.DSMT4">
                  <p:embed/>
                  <p:pic>
                    <p:nvPicPr>
                      <p:cNvPr id="0" name="图片 3"/>
                      <p:cNvPicPr/>
                      <p:nvPr/>
                    </p:nvPicPr>
                    <p:blipFill>
                      <a:blip r:embed="rId4"/>
                      <a:stretch>
                        <a:fillRect/>
                      </a:stretch>
                    </p:blipFill>
                    <p:spPr>
                      <a:xfrm>
                        <a:off x="3331845" y="2960370"/>
                        <a:ext cx="354330" cy="464820"/>
                      </a:xfrm>
                      <a:prstGeom prst="rect">
                        <a:avLst/>
                      </a:prstGeom>
                      <a:noFill/>
                      <a:ln w="38100">
                        <a:noFill/>
                        <a:miter/>
                      </a:ln>
                    </p:spPr>
                  </p:pic>
                </p:oleObj>
              </mc:Fallback>
            </mc:AlternateContent>
          </a:graphicData>
        </a:graphic>
      </p:graphicFrame>
      <p:graphicFrame>
        <p:nvGraphicFramePr>
          <p:cNvPr id="11" name="对象 -2147482390"/>
          <p:cNvGraphicFramePr>
            <a:graphicFrameLocks noChangeAspect="1"/>
          </p:cNvGraphicFramePr>
          <p:nvPr/>
        </p:nvGraphicFramePr>
        <p:xfrm>
          <a:off x="6170295" y="2290445"/>
          <a:ext cx="273050" cy="382270"/>
        </p:xfrm>
        <a:graphic>
          <a:graphicData uri="http://schemas.openxmlformats.org/presentationml/2006/ole">
            <mc:AlternateContent xmlns:mc="http://schemas.openxmlformats.org/markup-compatibility/2006">
              <mc:Choice xmlns:v="urn:schemas-microsoft-com:vml" Requires="v">
                <p:oleObj spid="_x0000_s12" name="" r:id="rId7" imgW="139700" imgH="203200" progId="Equation.DSMT4">
                  <p:embed/>
                </p:oleObj>
              </mc:Choice>
              <mc:Fallback>
                <p:oleObj name="" r:id="rId7" imgW="139700" imgH="203200" progId="Equation.DSMT4">
                  <p:embed/>
                  <p:pic>
                    <p:nvPicPr>
                      <p:cNvPr id="0" name="图片 10"/>
                      <p:cNvPicPr/>
                      <p:nvPr/>
                    </p:nvPicPr>
                    <p:blipFill>
                      <a:blip r:embed="rId8"/>
                      <a:stretch>
                        <a:fillRect/>
                      </a:stretch>
                    </p:blipFill>
                    <p:spPr>
                      <a:xfrm>
                        <a:off x="6170295" y="2290445"/>
                        <a:ext cx="273050" cy="382270"/>
                      </a:xfrm>
                      <a:prstGeom prst="rect">
                        <a:avLst/>
                      </a:prstGeom>
                      <a:noFill/>
                      <a:ln w="38100">
                        <a:noFill/>
                        <a:miter/>
                      </a:ln>
                    </p:spPr>
                  </p:pic>
                </p:oleObj>
              </mc:Fallback>
            </mc:AlternateContent>
          </a:graphicData>
        </a:graphic>
      </p:graphicFrame>
      <p:graphicFrame>
        <p:nvGraphicFramePr>
          <p:cNvPr id="13" name="对象 -2147482387"/>
          <p:cNvGraphicFramePr>
            <a:graphicFrameLocks noChangeAspect="1"/>
          </p:cNvGraphicFramePr>
          <p:nvPr/>
        </p:nvGraphicFramePr>
        <p:xfrm>
          <a:off x="2263775" y="2531745"/>
          <a:ext cx="447675" cy="596900"/>
        </p:xfrm>
        <a:graphic>
          <a:graphicData uri="http://schemas.openxmlformats.org/presentationml/2006/ole">
            <mc:AlternateContent xmlns:mc="http://schemas.openxmlformats.org/markup-compatibility/2006">
              <mc:Choice xmlns:v="urn:schemas-microsoft-com:vml" Requires="v">
                <p:oleObj spid="_x0000_s14" name="" r:id="rId9" imgW="165100" imgH="228600" progId="Equation.DSMT4">
                  <p:embed/>
                </p:oleObj>
              </mc:Choice>
              <mc:Fallback>
                <p:oleObj name="" r:id="rId9" imgW="165100" imgH="228600" progId="Equation.DSMT4">
                  <p:embed/>
                  <p:pic>
                    <p:nvPicPr>
                      <p:cNvPr id="0" name="图片 11"/>
                      <p:cNvPicPr/>
                      <p:nvPr/>
                    </p:nvPicPr>
                    <p:blipFill>
                      <a:blip r:embed="rId10"/>
                      <a:stretch>
                        <a:fillRect/>
                      </a:stretch>
                    </p:blipFill>
                    <p:spPr>
                      <a:xfrm>
                        <a:off x="2263775" y="2531745"/>
                        <a:ext cx="447675" cy="596900"/>
                      </a:xfrm>
                      <a:prstGeom prst="rect">
                        <a:avLst/>
                      </a:prstGeom>
                      <a:noFill/>
                      <a:ln w="38100">
                        <a:noFill/>
                        <a:miter/>
                      </a:ln>
                    </p:spPr>
                  </p:pic>
                </p:oleObj>
              </mc:Fallback>
            </mc:AlternateContent>
          </a:graphicData>
        </a:graphic>
      </p:graphicFrame>
      <p:graphicFrame>
        <p:nvGraphicFramePr>
          <p:cNvPr id="15" name="对象 -2147482386"/>
          <p:cNvGraphicFramePr>
            <a:graphicFrameLocks noChangeAspect="1"/>
          </p:cNvGraphicFramePr>
          <p:nvPr/>
        </p:nvGraphicFramePr>
        <p:xfrm>
          <a:off x="4778375" y="2466975"/>
          <a:ext cx="446405" cy="594995"/>
        </p:xfrm>
        <a:graphic>
          <a:graphicData uri="http://schemas.openxmlformats.org/presentationml/2006/ole">
            <mc:AlternateContent xmlns:mc="http://schemas.openxmlformats.org/markup-compatibility/2006">
              <mc:Choice xmlns:v="urn:schemas-microsoft-com:vml" Requires="v">
                <p:oleObj spid="_x0000_s16" name="" r:id="rId11" imgW="177800" imgH="228600" progId="Equation.DSMT4">
                  <p:embed/>
                </p:oleObj>
              </mc:Choice>
              <mc:Fallback>
                <p:oleObj name="" r:id="rId11" imgW="177800" imgH="228600" progId="Equation.DSMT4">
                  <p:embed/>
                  <p:pic>
                    <p:nvPicPr>
                      <p:cNvPr id="0" name="图片 12"/>
                      <p:cNvPicPr/>
                      <p:nvPr/>
                    </p:nvPicPr>
                    <p:blipFill>
                      <a:blip r:embed="rId12"/>
                      <a:stretch>
                        <a:fillRect/>
                      </a:stretch>
                    </p:blipFill>
                    <p:spPr>
                      <a:xfrm>
                        <a:off x="4778375" y="2466975"/>
                        <a:ext cx="446405" cy="594995"/>
                      </a:xfrm>
                      <a:prstGeom prst="rect">
                        <a:avLst/>
                      </a:prstGeom>
                      <a:noFill/>
                      <a:ln w="38100">
                        <a:noFill/>
                        <a:miter/>
                      </a:ln>
                    </p:spPr>
                  </p:pic>
                </p:oleObj>
              </mc:Fallback>
            </mc:AlternateContent>
          </a:graphicData>
        </a:graphic>
      </p:graphicFrame>
      <p:graphicFrame>
        <p:nvGraphicFramePr>
          <p:cNvPr id="17" name="对象 -2147482385"/>
          <p:cNvGraphicFramePr>
            <a:graphicFrameLocks noChangeAspect="1"/>
          </p:cNvGraphicFramePr>
          <p:nvPr/>
        </p:nvGraphicFramePr>
        <p:xfrm>
          <a:off x="8705215" y="2539365"/>
          <a:ext cx="2351405" cy="522605"/>
        </p:xfrm>
        <a:graphic>
          <a:graphicData uri="http://schemas.openxmlformats.org/presentationml/2006/ole">
            <mc:AlternateContent xmlns:mc="http://schemas.openxmlformats.org/markup-compatibility/2006">
              <mc:Choice xmlns:v="urn:schemas-microsoft-com:vml" Requires="v">
                <p:oleObj spid="_x0000_s18" name="" r:id="rId13" imgW="1079500" imgH="228600" progId="Equation.DSMT4">
                  <p:embed/>
                </p:oleObj>
              </mc:Choice>
              <mc:Fallback>
                <p:oleObj name="" r:id="rId13" imgW="1079500" imgH="228600" progId="Equation.DSMT4">
                  <p:embed/>
                  <p:pic>
                    <p:nvPicPr>
                      <p:cNvPr id="0" name="图片 13"/>
                      <p:cNvPicPr/>
                      <p:nvPr/>
                    </p:nvPicPr>
                    <p:blipFill>
                      <a:blip r:embed="rId14"/>
                      <a:stretch>
                        <a:fillRect/>
                      </a:stretch>
                    </p:blipFill>
                    <p:spPr>
                      <a:xfrm>
                        <a:off x="8705215" y="2539365"/>
                        <a:ext cx="2351405" cy="522605"/>
                      </a:xfrm>
                      <a:prstGeom prst="rect">
                        <a:avLst/>
                      </a:prstGeom>
                      <a:noFill/>
                      <a:ln w="38100">
                        <a:noFill/>
                        <a:miter/>
                      </a:ln>
                    </p:spPr>
                  </p:pic>
                </p:oleObj>
              </mc:Fallback>
            </mc:AlternateContent>
          </a:graphicData>
        </a:graphic>
      </p:graphicFrame>
      <p:graphicFrame>
        <p:nvGraphicFramePr>
          <p:cNvPr id="19" name="对象 -2147482382"/>
          <p:cNvGraphicFramePr>
            <a:graphicFrameLocks noChangeAspect="1"/>
          </p:cNvGraphicFramePr>
          <p:nvPr/>
        </p:nvGraphicFramePr>
        <p:xfrm>
          <a:off x="9732010" y="2997835"/>
          <a:ext cx="297180" cy="389890"/>
        </p:xfrm>
        <a:graphic>
          <a:graphicData uri="http://schemas.openxmlformats.org/presentationml/2006/ole">
            <mc:AlternateContent xmlns:mc="http://schemas.openxmlformats.org/markup-compatibility/2006">
              <mc:Choice xmlns:v="urn:schemas-microsoft-com:vml" Requires="v">
                <p:oleObj spid="_x0000_s20" name="" r:id="rId15" imgW="127000" imgH="165100" progId="Equation.DSMT4">
                  <p:embed/>
                </p:oleObj>
              </mc:Choice>
              <mc:Fallback>
                <p:oleObj name="" r:id="rId15" imgW="127000" imgH="165100" progId="Equation.DSMT4">
                  <p:embed/>
                  <p:pic>
                    <p:nvPicPr>
                      <p:cNvPr id="0" name="图片 14"/>
                      <p:cNvPicPr/>
                      <p:nvPr/>
                    </p:nvPicPr>
                    <p:blipFill>
                      <a:blip r:embed="rId16"/>
                      <a:stretch>
                        <a:fillRect/>
                      </a:stretch>
                    </p:blipFill>
                    <p:spPr>
                      <a:xfrm>
                        <a:off x="9732010" y="2997835"/>
                        <a:ext cx="297180" cy="389890"/>
                      </a:xfrm>
                      <a:prstGeom prst="rect">
                        <a:avLst/>
                      </a:prstGeom>
                      <a:noFill/>
                      <a:ln w="38100">
                        <a:noFill/>
                        <a:miter/>
                      </a:ln>
                    </p:spPr>
                  </p:pic>
                </p:oleObj>
              </mc:Fallback>
            </mc:AlternateContent>
          </a:graphicData>
        </a:graphic>
      </p:graphicFrame>
      <p:graphicFrame>
        <p:nvGraphicFramePr>
          <p:cNvPr id="21" name="对象 -2147482379"/>
          <p:cNvGraphicFramePr>
            <a:graphicFrameLocks noChangeAspect="1"/>
          </p:cNvGraphicFramePr>
          <p:nvPr/>
        </p:nvGraphicFramePr>
        <p:xfrm>
          <a:off x="8968740" y="3281045"/>
          <a:ext cx="508000" cy="527050"/>
        </p:xfrm>
        <a:graphic>
          <a:graphicData uri="http://schemas.openxmlformats.org/presentationml/2006/ole">
            <mc:AlternateContent xmlns:mc="http://schemas.openxmlformats.org/markup-compatibility/2006">
              <mc:Choice xmlns:v="urn:schemas-microsoft-com:vml" Requires="v">
                <p:oleObj spid="_x0000_s22" name="" r:id="rId17" imgW="266700" imgH="228600" progId="Equation.DSMT4">
                  <p:embed/>
                </p:oleObj>
              </mc:Choice>
              <mc:Fallback>
                <p:oleObj name="" r:id="rId17" imgW="266700" imgH="228600" progId="Equation.DSMT4">
                  <p:embed/>
                  <p:pic>
                    <p:nvPicPr>
                      <p:cNvPr id="0" name="图片 15"/>
                      <p:cNvPicPr/>
                      <p:nvPr/>
                    </p:nvPicPr>
                    <p:blipFill>
                      <a:blip r:embed="rId18"/>
                      <a:stretch>
                        <a:fillRect/>
                      </a:stretch>
                    </p:blipFill>
                    <p:spPr>
                      <a:xfrm>
                        <a:off x="8968740" y="3281045"/>
                        <a:ext cx="508000" cy="527050"/>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基于奇异值分解实现图片压缩</a:t>
            </a:r>
            <a:endParaRPr lang="zh-CN" altLang="en-US"/>
          </a:p>
        </p:txBody>
      </p:sp>
      <p:sp>
        <p:nvSpPr>
          <p:cNvPr id="3" name="内容占位符 2"/>
          <p:cNvSpPr>
            <a:spLocks noGrp="1"/>
          </p:cNvSpPr>
          <p:nvPr>
            <p:ph idx="1"/>
          </p:nvPr>
        </p:nvSpPr>
        <p:spPr>
          <a:xfrm>
            <a:off x="838200" y="1825625"/>
            <a:ext cx="6499860" cy="4540250"/>
          </a:xfrm>
        </p:spPr>
        <p:txBody>
          <a:bodyPr>
            <a:normAutofit/>
          </a:bodyPr>
          <a:p>
            <a:r>
              <a:rPr lang="zh-CN" altLang="en-US"/>
              <a:t>Lenna图是计算机图形学中广为使用的示例图片</a:t>
            </a:r>
            <a:endParaRPr lang="zh-CN" altLang="en-US"/>
          </a:p>
          <a:p>
            <a:r>
              <a:rPr lang="zh-CN" altLang="en-US"/>
              <a:t>本节使用SVD对Lenna图进行压缩。压缩使用的核心代码如代码清单 93所示。在SVD类的构造函数中，会根据传入的img_path参数读取Lenna图并进行SVD分解。相反的过程被封装在compress_img中。假设在压缩图片时使用了个奇异值，compress_img可以根据这些数据恢复原始图像。</a:t>
            </a:r>
            <a:endParaRPr lang="zh-CN" altLang="en-US"/>
          </a:p>
          <a:p>
            <a:endParaRPr lang="zh-CN" altLang="en-US"/>
          </a:p>
        </p:txBody>
      </p:sp>
      <p:pic>
        <p:nvPicPr>
          <p:cNvPr id="54" name="图片 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602220" y="1825625"/>
            <a:ext cx="4142740" cy="41427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基于奇异值分解实现图片压缩</a:t>
            </a:r>
            <a:endParaRPr lang="zh-CN" altLang="en-US"/>
          </a:p>
        </p:txBody>
      </p:sp>
      <p:sp>
        <p:nvSpPr>
          <p:cNvPr id="3" name="内容占位符 2"/>
          <p:cNvSpPr>
            <a:spLocks noGrp="1"/>
          </p:cNvSpPr>
          <p:nvPr>
            <p:ph idx="1"/>
          </p:nvPr>
        </p:nvSpPr>
        <p:spPr/>
        <p:txBody>
          <a:bodyPr/>
          <a:p>
            <a:r>
              <a:rPr lang="zh-CN" altLang="en-US"/>
              <a:t>使用</a:t>
            </a:r>
            <a:r>
              <a:rPr lang="en-US" altLang="zh-CN"/>
              <a:t>SVD</a:t>
            </a:r>
            <a:r>
              <a:rPr lang="zh-CN" altLang="en-US"/>
              <a:t>压缩图片：</a:t>
            </a:r>
            <a:endParaRPr lang="zh-CN" altLang="en-US"/>
          </a:p>
          <a:p>
            <a:endParaRPr lang="zh-CN" altLang="en-US"/>
          </a:p>
        </p:txBody>
      </p:sp>
      <p:pic>
        <p:nvPicPr>
          <p:cNvPr id="4" name="图片 3"/>
          <p:cNvPicPr>
            <a:picLocks noChangeAspect="1"/>
          </p:cNvPicPr>
          <p:nvPr/>
        </p:nvPicPr>
        <p:blipFill>
          <a:blip r:embed="rId1"/>
          <a:stretch>
            <a:fillRect/>
          </a:stretch>
        </p:blipFill>
        <p:spPr>
          <a:xfrm>
            <a:off x="1147445" y="2531110"/>
            <a:ext cx="3489960" cy="1158240"/>
          </a:xfrm>
          <a:prstGeom prst="rect">
            <a:avLst/>
          </a:prstGeom>
        </p:spPr>
      </p:pic>
      <p:pic>
        <p:nvPicPr>
          <p:cNvPr id="5" name="图片 4"/>
          <p:cNvPicPr>
            <a:picLocks noChangeAspect="1"/>
          </p:cNvPicPr>
          <p:nvPr/>
        </p:nvPicPr>
        <p:blipFill>
          <a:blip r:embed="rId2"/>
          <a:stretch>
            <a:fillRect/>
          </a:stretch>
        </p:blipFill>
        <p:spPr>
          <a:xfrm>
            <a:off x="4274820" y="1881505"/>
            <a:ext cx="7685405" cy="423989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基于奇异值分解实现图片压缩</a:t>
            </a:r>
            <a:endParaRPr lang="zh-CN" altLang="en-US"/>
          </a:p>
        </p:txBody>
      </p:sp>
      <p:sp>
        <p:nvSpPr>
          <p:cNvPr id="3" name="内容占位符 2"/>
          <p:cNvSpPr>
            <a:spLocks noGrp="1"/>
          </p:cNvSpPr>
          <p:nvPr>
            <p:ph idx="1"/>
          </p:nvPr>
        </p:nvSpPr>
        <p:spPr/>
        <p:txBody>
          <a:bodyPr/>
          <a:p>
            <a:r>
              <a:rPr lang="zh-CN" altLang="en-US"/>
              <a:t>调用</a:t>
            </a:r>
            <a:r>
              <a:rPr lang="en-US" altLang="zh-CN"/>
              <a:t>SVD</a:t>
            </a:r>
            <a:r>
              <a:rPr lang="zh-CN" altLang="en-US"/>
              <a:t>：</a:t>
            </a:r>
            <a:endParaRPr lang="zh-CN" altLang="en-US"/>
          </a:p>
          <a:p>
            <a:endParaRPr lang="zh-CN" altLang="en-US"/>
          </a:p>
        </p:txBody>
      </p:sp>
      <p:pic>
        <p:nvPicPr>
          <p:cNvPr id="4" name="图片 3"/>
          <p:cNvPicPr>
            <a:picLocks noChangeAspect="1"/>
          </p:cNvPicPr>
          <p:nvPr/>
        </p:nvPicPr>
        <p:blipFill>
          <a:blip r:embed="rId1"/>
          <a:stretch>
            <a:fillRect/>
          </a:stretch>
        </p:blipFill>
        <p:spPr>
          <a:xfrm>
            <a:off x="1028065" y="2470150"/>
            <a:ext cx="5814060" cy="30632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基于奇异值分解实现图片压缩</a:t>
            </a:r>
            <a:endParaRPr lang="zh-CN" altLang="en-US"/>
          </a:p>
        </p:txBody>
      </p:sp>
      <p:sp>
        <p:nvSpPr>
          <p:cNvPr id="3" name="内容占位符 2"/>
          <p:cNvSpPr>
            <a:spLocks noGrp="1"/>
          </p:cNvSpPr>
          <p:nvPr>
            <p:ph idx="1"/>
          </p:nvPr>
        </p:nvSpPr>
        <p:spPr>
          <a:xfrm>
            <a:off x="838200" y="1825625"/>
            <a:ext cx="4194810" cy="4413250"/>
          </a:xfrm>
        </p:spPr>
        <p:txBody>
          <a:bodyPr/>
          <a:p>
            <a:r>
              <a:rPr lang="zh-CN" altLang="en-US" sz="3200"/>
              <a:t>代码运行结果如图所示，其中每个子图为Lenna图在不同值下的压缩效果。可以看到当</a:t>
            </a:r>
            <a:r>
              <a:rPr lang="en-US" altLang="zh-CN" sz="3200"/>
              <a:t>k≈100</a:t>
            </a:r>
            <a:r>
              <a:rPr lang="zh-CN" altLang="en-US" sz="3200"/>
              <a:t>时，就已经能够很好的表示原始图像。</a:t>
            </a:r>
            <a:endParaRPr lang="zh-CN" altLang="en-US" sz="3200"/>
          </a:p>
          <a:p>
            <a:endParaRPr lang="zh-CN" altLang="en-US" sz="3200"/>
          </a:p>
        </p:txBody>
      </p:sp>
      <p:pic>
        <p:nvPicPr>
          <p:cNvPr id="19"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72748" y="1691005"/>
            <a:ext cx="5269865" cy="3925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extLst>
            <a:ext uri="{909E8E84-426E-40DD-AFC4-6F175D3DCCD1}">
              <a14:hiddenFill xmlns:a14="http://schemas.microsoft.com/office/drawing/2010/main">
                <a:solidFill>
                  <a:schemeClr val="bg2">
                    <a:lumMod val="75000"/>
                  </a:schemeClr>
                </a:solidFill>
              </a14:hiddenFill>
            </a:ext>
          </a:extLst>
        </p:spPr>
        <p:txBody>
          <a:bodyPr/>
          <a:p>
            <a:r>
              <a:rPr lang="zh-CN" altLang="en-US"/>
              <a:t>降维的基本概念</a:t>
            </a:r>
            <a:endParaRPr lang="zh-CN" altLang="en-US"/>
          </a:p>
        </p:txBody>
      </p:sp>
      <p:sp>
        <p:nvSpPr>
          <p:cNvPr id="3" name="内容占位符 2"/>
          <p:cNvSpPr>
            <a:spLocks noGrp="1"/>
          </p:cNvSpPr>
          <p:nvPr>
            <p:ph idx="1"/>
          </p:nvPr>
        </p:nvSpPr>
        <p:spPr/>
        <p:txBody>
          <a:bodyPr/>
          <a:p>
            <a:r>
              <a:rPr lang="zh-CN" altLang="en-US"/>
              <a:t>如果将每个特征看作是坐标系中的一个轴，降维的最终结果是将原始数据用轴数更少的新坐标系来表示，这样也方便了后续机器学习算法对数据建模。</a:t>
            </a:r>
            <a:endParaRPr lang="zh-CN" altLang="en-US"/>
          </a:p>
          <a:p>
            <a:r>
              <a:rPr lang="zh-CN" altLang="en-US"/>
              <a:t>生产实践中直接得到的数据往往需要首先进行降维处理，然后才会用机器学习算法进行数据建模分析。</a:t>
            </a:r>
            <a:endParaRPr lang="zh-CN" altLang="en-US"/>
          </a:p>
          <a:p>
            <a:r>
              <a:rPr lang="zh-CN" altLang="en-US"/>
              <a:t>常用降维方法有主成分分析、奇异值分解、线性判别分析、T-SNE等。</a:t>
            </a:r>
            <a:endParaRPr lang="zh-CN" altLang="en-US"/>
          </a:p>
          <a:p>
            <a:r>
              <a:rPr lang="zh-CN" altLang="en-US"/>
              <a:t>本节仅介绍主成分分析、奇异值分解。</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90000" lnSpcReduction="10000"/>
          </a:bodyPr>
          <a:p>
            <a:r>
              <a:rPr lang="zh-CN" altLang="en-US">
                <a:solidFill>
                  <a:schemeClr val="accent1"/>
                </a:solidFill>
                <a:effectLst>
                  <a:outerShdw blurRad="38100" dist="25400" dir="5400000" algn="ctr" rotWithShape="0">
                    <a:srgbClr val="6E747A">
                      <a:alpha val="43000"/>
                    </a:srgbClr>
                  </a:outerShdw>
                </a:effectLst>
              </a:rPr>
              <a:t>基本概念：</a:t>
            </a:r>
            <a:endParaRPr lang="zh-CN" altLang="en-US">
              <a:solidFill>
                <a:schemeClr val="accent1"/>
              </a:solidFill>
              <a:effectLst>
                <a:outerShdw blurRad="38100" dist="25400" dir="5400000" algn="ctr" rotWithShape="0">
                  <a:srgbClr val="6E747A">
                    <a:alpha val="43000"/>
                  </a:srgbClr>
                </a:outerShdw>
              </a:effectLst>
            </a:endParaRPr>
          </a:p>
          <a:p>
            <a:pPr lvl="1"/>
            <a:r>
              <a:rPr lang="zh-CN" altLang="en-US"/>
              <a:t>主成分分析（Principal Components Analysis, PCA）是一种经典的线性降维分析算法。</a:t>
            </a:r>
            <a:endParaRPr lang="zh-CN" altLang="en-US"/>
          </a:p>
          <a:p>
            <a:pPr lvl="1"/>
            <a:r>
              <a:rPr lang="zh-CN" altLang="en-US"/>
              <a:t>给定一个维的特征变量                               ，</a:t>
            </a:r>
            <a:endParaRPr lang="zh-CN" altLang="en-US"/>
          </a:p>
          <a:p>
            <a:pPr lvl="1"/>
            <a:r>
              <a:rPr lang="zh-CN" altLang="en-US"/>
              <a:t>主成分分析希望能够通过旋转坐标系将数据在新的坐标系下表示，如果新的坐标系下某些轴包含的信息太少，则可以将其省略，从而达到降维的目的。</a:t>
            </a:r>
            <a:endParaRPr lang="zh-CN" altLang="en-US"/>
          </a:p>
          <a:p>
            <a:pPr lvl="1"/>
            <a:endParaRPr lang="zh-CN" altLang="en-US">
              <a:solidFill>
                <a:schemeClr val="accent1"/>
              </a:solidFill>
              <a:effectLst>
                <a:outerShdw blurRad="38100" dist="25400" dir="5400000" algn="ctr" rotWithShape="0">
                  <a:srgbClr val="6E747A">
                    <a:alpha val="43000"/>
                  </a:srgbClr>
                </a:outerShdw>
              </a:effectLst>
            </a:endParaRPr>
          </a:p>
          <a:p>
            <a:pPr marL="228600" lvl="0" indent="-228600">
              <a:buFont typeface="Arial" panose="020B0604020202020204" pitchFamily="34" charset="0"/>
              <a:buChar char="•"/>
            </a:pPr>
            <a:r>
              <a:rPr lang="zh-CN" altLang="en-US">
                <a:solidFill>
                  <a:schemeClr val="accent1"/>
                </a:solidFill>
                <a:effectLst>
                  <a:outerShdw blurRad="38100" dist="25400" dir="5400000" algn="ctr" rotWithShape="0">
                    <a:srgbClr val="6E747A">
                      <a:alpha val="43000"/>
                    </a:srgbClr>
                  </a:outerShdw>
                </a:effectLst>
              </a:rPr>
              <a:t>举例：</a:t>
            </a:r>
            <a:endParaRPr lang="zh-CN" altLang="en-US">
              <a:solidFill>
                <a:schemeClr val="accent1"/>
              </a:solidFill>
              <a:effectLst>
                <a:outerShdw blurRad="38100" dist="25400" dir="5400000" algn="ctr" rotWithShape="0">
                  <a:srgbClr val="6E747A">
                    <a:alpha val="43000"/>
                  </a:srgbClr>
                </a:outerShdw>
              </a:effectLst>
            </a:endParaRPr>
          </a:p>
          <a:p>
            <a:pPr marL="685800" lvl="1" indent="-228600" fontAlgn="auto">
              <a:lnSpc>
                <a:spcPct val="120000"/>
              </a:lnSpc>
              <a:buFont typeface="Arial" panose="020B0604020202020204" pitchFamily="34" charset="0"/>
              <a:buChar char="•"/>
            </a:pPr>
            <a:r>
              <a:rPr lang="zh-CN" altLang="en-US">
                <a:solidFill>
                  <a:schemeClr val="tx1"/>
                </a:solidFill>
              </a:rPr>
              <a:t>如</a:t>
            </a:r>
            <a:r>
              <a:rPr lang="zh-CN" altLang="en-US">
                <a:solidFill>
                  <a:schemeClr val="tx1"/>
                </a:solidFill>
              </a:rPr>
              <a:t>果二维空间中数据点的分布在一条直线周围，那么可以旋转坐标系，将x轴旋转到该直线的位置，此时每个数据点在y轴方向上的取值基本接近于零。也即y方向上数据的方差极小，携带信息量极少，可以将y轴略去。这样就相当于在一维空间对数据进行了表示，也相当于将原始数据投影到了该直线上。</a:t>
            </a:r>
            <a:endParaRPr lang="zh-CN" altLang="en-US">
              <a:solidFill>
                <a:schemeClr val="tx1"/>
              </a:solidFill>
            </a:endParaRPr>
          </a:p>
        </p:txBody>
      </p:sp>
      <p:graphicFrame>
        <p:nvGraphicFramePr>
          <p:cNvPr id="4" name="对象 -2147482619"/>
          <p:cNvGraphicFramePr>
            <a:graphicFrameLocks noChangeAspect="1"/>
          </p:cNvGraphicFramePr>
          <p:nvPr/>
        </p:nvGraphicFramePr>
        <p:xfrm>
          <a:off x="4756785" y="2489835"/>
          <a:ext cx="2679065" cy="605790"/>
        </p:xfrm>
        <a:graphic>
          <a:graphicData uri="http://schemas.openxmlformats.org/presentationml/2006/ole">
            <mc:AlternateContent xmlns:mc="http://schemas.openxmlformats.org/markup-compatibility/2006">
              <mc:Choice xmlns:v="urn:schemas-microsoft-com:vml" Requires="v">
                <p:oleObj spid="_x0000_s3076" name="" r:id="rId1" imgW="1091565" imgH="228600" progId="Equation.DSMT4">
                  <p:embed/>
                </p:oleObj>
              </mc:Choice>
              <mc:Fallback>
                <p:oleObj name="" r:id="rId1" imgW="1091565" imgH="228600" progId="Equation.DSMT4">
                  <p:embed/>
                  <p:pic>
                    <p:nvPicPr>
                      <p:cNvPr id="0" name="图片 3075"/>
                      <p:cNvPicPr/>
                      <p:nvPr/>
                    </p:nvPicPr>
                    <p:blipFill>
                      <a:blip r:embed="rId2"/>
                      <a:stretch>
                        <a:fillRect/>
                      </a:stretch>
                    </p:blipFill>
                    <p:spPr>
                      <a:xfrm>
                        <a:off x="4756785" y="2489835"/>
                        <a:ext cx="2679065" cy="605790"/>
                      </a:xfrm>
                      <a:prstGeom prst="rect">
                        <a:avLst/>
                      </a:prstGeom>
                      <a:noFill/>
                      <a:ln w="38100">
                        <a:noFill/>
                        <a:miter/>
                      </a:ln>
                    </p:spPr>
                  </p:pic>
                </p:oleObj>
              </mc:Fallback>
            </mc:AlternateContent>
          </a:graphicData>
        </a:graphic>
      </p:graphicFrame>
      <p:sp>
        <p:nvSpPr>
          <p:cNvPr id="6" name="标题 5"/>
          <p:cNvSpPr>
            <a:spLocks noGrp="1"/>
          </p:cNvSpPr>
          <p:nvPr>
            <p:ph type="title"/>
          </p:nvPr>
        </p:nvSpPr>
        <p:spPr/>
        <p:txBody>
          <a:bodyPr/>
          <a:p>
            <a:r>
              <a:rPr lang="zh-CN" altLang="en-US"/>
              <a:t>主成分分析的基本概念</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对于维特征变量中的每个子变量，主成分分析使用样本集合中对应子变量上取值的方差来表示该特征的重要程度。</a:t>
            </a:r>
            <a:endParaRPr lang="zh-CN" altLang="en-US"/>
          </a:p>
          <a:p>
            <a:r>
              <a:rPr lang="zh-CN" altLang="en-US"/>
              <a:t>方差越大，特征的重要程度越大；方差越小，特征的重要程度越小。直观上，方差越大，样本集合中的数据在该轴上的取值分散的越开，混乱度越大，携带信息量越大；反之分布越集中，混乱度越小，携带信息量越小。</a:t>
            </a:r>
            <a:endParaRPr lang="zh-CN" altLang="en-US"/>
          </a:p>
          <a:p>
            <a:r>
              <a:rPr lang="zh-CN" altLang="en-US"/>
              <a:t>如上面的例子中，样本集合中的数据在旋转过后的新的y轴上的方差接近于0，几乎不携带任何信息量，故可将其省去，达到降维的目的。</a:t>
            </a:r>
            <a:endParaRPr lang="zh-CN" altLang="en-US"/>
          </a:p>
        </p:txBody>
      </p:sp>
      <p:sp>
        <p:nvSpPr>
          <p:cNvPr id="5" name="标题 4"/>
          <p:cNvSpPr>
            <a:spLocks noGrp="1"/>
          </p:cNvSpPr>
          <p:nvPr>
            <p:ph type="title"/>
          </p:nvPr>
        </p:nvSpPr>
        <p:spPr/>
        <p:txBody>
          <a:bodyPr/>
          <a:p>
            <a:r>
              <a:rPr lang="zh-CN" altLang="en-US"/>
              <a:t>主成分分析</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对坐标系进行旋转后，数据的坐标可以用正交变换来描述。</a:t>
            </a:r>
            <a:endParaRPr lang="zh-CN" altLang="en-US"/>
          </a:p>
          <a:p>
            <a:r>
              <a:rPr lang="zh-CN" altLang="en-US"/>
              <a:t>假设：</a:t>
            </a:r>
            <a:endParaRPr lang="zh-CN" altLang="en-US"/>
          </a:p>
          <a:p>
            <a:pPr lvl="1"/>
            <a:r>
              <a:rPr lang="en-US" altLang="zh-CN"/>
              <a:t>n</a:t>
            </a:r>
            <a:r>
              <a:rPr lang="zh-CN" altLang="en-US"/>
              <a:t>维空间中的数据用以下特征变量表示：</a:t>
            </a:r>
            <a:endParaRPr lang="zh-CN" altLang="en-US"/>
          </a:p>
          <a:p>
            <a:pPr lvl="1"/>
            <a:r>
              <a:rPr lang="zh-CN" altLang="en-US"/>
              <a:t>旋转后的新坐标系下的数据用以下特征变量表示：</a:t>
            </a:r>
            <a:endParaRPr lang="zh-CN" altLang="en-US"/>
          </a:p>
          <a:p>
            <a:pPr lvl="1"/>
            <a:r>
              <a:rPr lang="zh-CN" altLang="en-US"/>
              <a:t>正交变换的矩阵：</a:t>
            </a:r>
            <a:endParaRPr lang="zh-CN" altLang="en-US"/>
          </a:p>
          <a:p>
            <a:pPr lvl="1"/>
            <a:r>
              <a:rPr lang="zh-CN" altLang="en-US"/>
              <a:t>矩阵</a:t>
            </a:r>
            <a:r>
              <a:rPr lang="en-US" altLang="zh-CN"/>
              <a:t>A</a:t>
            </a:r>
            <a:r>
              <a:rPr lang="zh-CN" altLang="en-US"/>
              <a:t>当中的向量是一组标准正交基，其正交变换过程可写为：</a:t>
            </a:r>
            <a:endParaRPr lang="zh-CN" altLang="en-US"/>
          </a:p>
          <a:p>
            <a:pPr lvl="1"/>
            <a:r>
              <a:rPr lang="zh-CN" altLang="en-US"/>
              <a:t>                                             </a:t>
            </a:r>
            <a:endParaRPr lang="zh-CN" altLang="en-US"/>
          </a:p>
          <a:p>
            <a:pPr lvl="1"/>
            <a:r>
              <a:rPr lang="zh-CN" altLang="en-US"/>
              <a:t>记特征变量的均值为                       协方差矩阵为</a:t>
            </a:r>
            <a:r>
              <a:rPr lang="en-US" altLang="zh-CN"/>
              <a:t>Σ</a:t>
            </a:r>
            <a:r>
              <a:rPr lang="zh-CN" altLang="en-US"/>
              <a:t>。</a:t>
            </a:r>
            <a:endParaRPr lang="zh-CN" altLang="en-US"/>
          </a:p>
          <a:p>
            <a:pPr marL="228600" lvl="0" indent="-228600">
              <a:buFont typeface="Arial" panose="020B0604020202020204" pitchFamily="34" charset="0"/>
              <a:buChar char="•"/>
            </a:pPr>
            <a:r>
              <a:rPr lang="zh-CN" altLang="en-US">
                <a:solidFill>
                  <a:schemeClr val="tx1"/>
                </a:solidFill>
              </a:rPr>
              <a:t>主成分分析即迭代求解的过程。</a:t>
            </a:r>
            <a:endParaRPr lang="zh-CN" altLang="en-US">
              <a:solidFill>
                <a:schemeClr val="tx1"/>
              </a:solidFill>
            </a:endParaRPr>
          </a:p>
        </p:txBody>
      </p:sp>
      <p:graphicFrame>
        <p:nvGraphicFramePr>
          <p:cNvPr id="4" name="对象 -2147482616"/>
          <p:cNvGraphicFramePr>
            <a:graphicFrameLocks noChangeAspect="1"/>
          </p:cNvGraphicFramePr>
          <p:nvPr/>
        </p:nvGraphicFramePr>
        <p:xfrm>
          <a:off x="6897370" y="2667635"/>
          <a:ext cx="2244090" cy="507365"/>
        </p:xfrm>
        <a:graphic>
          <a:graphicData uri="http://schemas.openxmlformats.org/presentationml/2006/ole">
            <mc:AlternateContent xmlns:mc="http://schemas.openxmlformats.org/markup-compatibility/2006">
              <mc:Choice xmlns:v="urn:schemas-microsoft-com:vml" Requires="v">
                <p:oleObj spid="_x0000_s3076" name="" r:id="rId1" imgW="1091565" imgH="228600" progId="Equation.DSMT4">
                  <p:embed/>
                </p:oleObj>
              </mc:Choice>
              <mc:Fallback>
                <p:oleObj name="" r:id="rId1" imgW="1091565" imgH="228600" progId="Equation.DSMT4">
                  <p:embed/>
                  <p:pic>
                    <p:nvPicPr>
                      <p:cNvPr id="0" name="图片 3075"/>
                      <p:cNvPicPr/>
                      <p:nvPr/>
                    </p:nvPicPr>
                    <p:blipFill>
                      <a:blip r:embed="rId2"/>
                      <a:stretch>
                        <a:fillRect/>
                      </a:stretch>
                    </p:blipFill>
                    <p:spPr>
                      <a:xfrm>
                        <a:off x="6897370" y="2667635"/>
                        <a:ext cx="2244090" cy="507365"/>
                      </a:xfrm>
                      <a:prstGeom prst="rect">
                        <a:avLst/>
                      </a:prstGeom>
                      <a:noFill/>
                      <a:ln w="38100">
                        <a:noFill/>
                        <a:miter/>
                      </a:ln>
                    </p:spPr>
                  </p:pic>
                </p:oleObj>
              </mc:Fallback>
            </mc:AlternateContent>
          </a:graphicData>
        </a:graphic>
      </p:graphicFrame>
      <p:graphicFrame>
        <p:nvGraphicFramePr>
          <p:cNvPr id="5" name="对象 -2147482615"/>
          <p:cNvGraphicFramePr>
            <a:graphicFrameLocks noChangeAspect="1"/>
          </p:cNvGraphicFramePr>
          <p:nvPr/>
        </p:nvGraphicFramePr>
        <p:xfrm>
          <a:off x="8366125" y="3175000"/>
          <a:ext cx="2077085" cy="450215"/>
        </p:xfrm>
        <a:graphic>
          <a:graphicData uri="http://schemas.openxmlformats.org/presentationml/2006/ole">
            <mc:AlternateContent xmlns:mc="http://schemas.openxmlformats.org/markup-compatibility/2006">
              <mc:Choice xmlns:v="urn:schemas-microsoft-com:vml" Requires="v">
                <p:oleObj spid="_x0000_s6" name="" r:id="rId3" imgW="1130300" imgH="228600" progId="Equation.DSMT4">
                  <p:embed/>
                </p:oleObj>
              </mc:Choice>
              <mc:Fallback>
                <p:oleObj name="" r:id="rId3" imgW="1130300" imgH="228600" progId="Equation.DSMT4">
                  <p:embed/>
                  <p:pic>
                    <p:nvPicPr>
                      <p:cNvPr id="0" name="图片 3"/>
                      <p:cNvPicPr/>
                      <p:nvPr/>
                    </p:nvPicPr>
                    <p:blipFill>
                      <a:blip r:embed="rId4"/>
                      <a:stretch>
                        <a:fillRect/>
                      </a:stretch>
                    </p:blipFill>
                    <p:spPr>
                      <a:xfrm>
                        <a:off x="8366125" y="3175000"/>
                        <a:ext cx="2077085" cy="450215"/>
                      </a:xfrm>
                      <a:prstGeom prst="rect">
                        <a:avLst/>
                      </a:prstGeom>
                      <a:noFill/>
                      <a:ln w="38100">
                        <a:noFill/>
                        <a:miter/>
                      </a:ln>
                    </p:spPr>
                  </p:pic>
                </p:oleObj>
              </mc:Fallback>
            </mc:AlternateContent>
          </a:graphicData>
        </a:graphic>
      </p:graphicFrame>
      <p:graphicFrame>
        <p:nvGraphicFramePr>
          <p:cNvPr id="7" name="对象 -2147482614"/>
          <p:cNvGraphicFramePr>
            <a:graphicFrameLocks noChangeAspect="1"/>
          </p:cNvGraphicFramePr>
          <p:nvPr/>
        </p:nvGraphicFramePr>
        <p:xfrm>
          <a:off x="3988435" y="3536950"/>
          <a:ext cx="1989455" cy="441960"/>
        </p:xfrm>
        <a:graphic>
          <a:graphicData uri="http://schemas.openxmlformats.org/presentationml/2006/ole">
            <mc:AlternateContent xmlns:mc="http://schemas.openxmlformats.org/markup-compatibility/2006">
              <mc:Choice xmlns:v="urn:schemas-microsoft-com:vml" Requires="v">
                <p:oleObj spid="_x0000_s8" name="" r:id="rId5" imgW="1117600" imgH="228600" progId="Equation.DSMT4">
                  <p:embed/>
                </p:oleObj>
              </mc:Choice>
              <mc:Fallback>
                <p:oleObj name="" r:id="rId5" imgW="1117600" imgH="228600" progId="Equation.DSMT4">
                  <p:embed/>
                  <p:pic>
                    <p:nvPicPr>
                      <p:cNvPr id="0" name="图片 4"/>
                      <p:cNvPicPr/>
                      <p:nvPr/>
                    </p:nvPicPr>
                    <p:blipFill>
                      <a:blip r:embed="rId6"/>
                      <a:stretch>
                        <a:fillRect/>
                      </a:stretch>
                    </p:blipFill>
                    <p:spPr>
                      <a:xfrm>
                        <a:off x="3988435" y="3536950"/>
                        <a:ext cx="1989455" cy="441960"/>
                      </a:xfrm>
                      <a:prstGeom prst="rect">
                        <a:avLst/>
                      </a:prstGeom>
                      <a:noFill/>
                      <a:ln w="38100">
                        <a:noFill/>
                        <a:miter/>
                      </a:ln>
                    </p:spPr>
                  </p:pic>
                </p:oleObj>
              </mc:Fallback>
            </mc:AlternateContent>
          </a:graphicData>
        </a:graphic>
      </p:graphicFrame>
      <p:graphicFrame>
        <p:nvGraphicFramePr>
          <p:cNvPr id="9" name="对象 -2147482612"/>
          <p:cNvGraphicFramePr>
            <a:graphicFrameLocks noChangeAspect="1"/>
          </p:cNvGraphicFramePr>
          <p:nvPr/>
        </p:nvGraphicFramePr>
        <p:xfrm>
          <a:off x="1924685" y="4333875"/>
          <a:ext cx="1229995" cy="533400"/>
        </p:xfrm>
        <a:graphic>
          <a:graphicData uri="http://schemas.openxmlformats.org/presentationml/2006/ole">
            <mc:AlternateContent xmlns:mc="http://schemas.openxmlformats.org/markup-compatibility/2006">
              <mc:Choice xmlns:v="urn:schemas-microsoft-com:vml" Requires="v">
                <p:oleObj spid="_x0000_s10" name="" r:id="rId7" imgW="546100" imgH="228600" progId="Equation.DSMT4">
                  <p:embed/>
                </p:oleObj>
              </mc:Choice>
              <mc:Fallback>
                <p:oleObj name="" r:id="rId7" imgW="546100" imgH="228600" progId="Equation.DSMT4">
                  <p:embed/>
                  <p:pic>
                    <p:nvPicPr>
                      <p:cNvPr id="0" name="图片 5"/>
                      <p:cNvPicPr/>
                      <p:nvPr/>
                    </p:nvPicPr>
                    <p:blipFill>
                      <a:blip r:embed="rId8"/>
                      <a:stretch>
                        <a:fillRect/>
                      </a:stretch>
                    </p:blipFill>
                    <p:spPr>
                      <a:xfrm>
                        <a:off x="1924685" y="4333875"/>
                        <a:ext cx="1229995" cy="533400"/>
                      </a:xfrm>
                      <a:prstGeom prst="rect">
                        <a:avLst/>
                      </a:prstGeom>
                      <a:noFill/>
                      <a:ln w="38100">
                        <a:noFill/>
                        <a:miter/>
                      </a:ln>
                    </p:spPr>
                  </p:pic>
                </p:oleObj>
              </mc:Fallback>
            </mc:AlternateContent>
          </a:graphicData>
        </a:graphic>
      </p:graphicFrame>
      <p:graphicFrame>
        <p:nvGraphicFramePr>
          <p:cNvPr id="11" name="对象 -2147482610"/>
          <p:cNvGraphicFramePr>
            <a:graphicFrameLocks noChangeAspect="1"/>
          </p:cNvGraphicFramePr>
          <p:nvPr/>
        </p:nvGraphicFramePr>
        <p:xfrm>
          <a:off x="4406900" y="4726305"/>
          <a:ext cx="1755140" cy="377190"/>
        </p:xfrm>
        <a:graphic>
          <a:graphicData uri="http://schemas.openxmlformats.org/presentationml/2006/ole">
            <mc:AlternateContent xmlns:mc="http://schemas.openxmlformats.org/markup-compatibility/2006">
              <mc:Choice xmlns:v="urn:schemas-microsoft-com:vml" Requires="v">
                <p:oleObj spid="_x0000_s12" name="" r:id="rId9" imgW="1168400" imgH="228600" progId="Equation.DSMT4">
                  <p:embed/>
                </p:oleObj>
              </mc:Choice>
              <mc:Fallback>
                <p:oleObj name="" r:id="rId9" imgW="1168400" imgH="228600" progId="Equation.DSMT4">
                  <p:embed/>
                  <p:pic>
                    <p:nvPicPr>
                      <p:cNvPr id="0" name="图片 10"/>
                      <p:cNvPicPr/>
                      <p:nvPr/>
                    </p:nvPicPr>
                    <p:blipFill>
                      <a:blip r:embed="rId10"/>
                      <a:stretch>
                        <a:fillRect/>
                      </a:stretch>
                    </p:blipFill>
                    <p:spPr>
                      <a:xfrm>
                        <a:off x="4406900" y="4726305"/>
                        <a:ext cx="1755140" cy="377190"/>
                      </a:xfrm>
                      <a:prstGeom prst="rect">
                        <a:avLst/>
                      </a:prstGeom>
                      <a:noFill/>
                      <a:ln w="38100">
                        <a:noFill/>
                        <a:miter/>
                      </a:ln>
                    </p:spPr>
                  </p:pic>
                </p:oleObj>
              </mc:Fallback>
            </mc:AlternateContent>
          </a:graphicData>
        </a:graphic>
      </p:graphicFrame>
      <p:sp>
        <p:nvSpPr>
          <p:cNvPr id="14" name="标题 13"/>
          <p:cNvSpPr>
            <a:spLocks noGrp="1"/>
          </p:cNvSpPr>
          <p:nvPr>
            <p:ph type="title"/>
          </p:nvPr>
        </p:nvSpPr>
        <p:spPr/>
        <p:txBody>
          <a:bodyPr/>
          <a:p>
            <a:r>
              <a:rPr lang="zh-CN" altLang="en-US"/>
              <a:t>主成分分析</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首先求旋转过后新坐标系的第一个轴，要求在新的坐标表示下，样本集合的数据在该轴上取值的方差尽可能大。样本集合在该轴上的取值用随机变量</a:t>
            </a:r>
            <a:r>
              <a:rPr lang="en-US" altLang="zh-CN"/>
              <a:t>y1</a:t>
            </a:r>
            <a:r>
              <a:rPr lang="zh-CN" altLang="en-US"/>
              <a:t>表示，</a:t>
            </a:r>
            <a:endParaRPr lang="zh-CN" altLang="en-US"/>
          </a:p>
          <a:p>
            <a:r>
              <a:rPr lang="zh-CN" altLang="en-US"/>
              <a:t>此时求解过程可描述为</a:t>
            </a:r>
            <a:endParaRPr lang="zh-CN" altLang="en-US"/>
          </a:p>
          <a:p>
            <a:endParaRPr lang="zh-CN" altLang="en-US"/>
          </a:p>
          <a:p>
            <a:endParaRPr lang="zh-CN" altLang="en-US"/>
          </a:p>
          <a:p>
            <a:endParaRPr lang="zh-CN" altLang="en-US"/>
          </a:p>
          <a:p>
            <a:endParaRPr lang="zh-CN" altLang="en-US"/>
          </a:p>
        </p:txBody>
      </p:sp>
      <p:graphicFrame>
        <p:nvGraphicFramePr>
          <p:cNvPr id="4" name="对象 -2147482606"/>
          <p:cNvGraphicFramePr>
            <a:graphicFrameLocks noChangeAspect="1"/>
          </p:cNvGraphicFramePr>
          <p:nvPr/>
        </p:nvGraphicFramePr>
        <p:xfrm>
          <a:off x="5704205" y="2551430"/>
          <a:ext cx="1247775" cy="559435"/>
        </p:xfrm>
        <a:graphic>
          <a:graphicData uri="http://schemas.openxmlformats.org/presentationml/2006/ole">
            <mc:AlternateContent xmlns:mc="http://schemas.openxmlformats.org/markup-compatibility/2006">
              <mc:Choice xmlns:v="urn:schemas-microsoft-com:vml" Requires="v">
                <p:oleObj spid="_x0000_s3076" name="" r:id="rId1" imgW="558800" imgH="241300" progId="Equation.DSMT4">
                  <p:embed/>
                </p:oleObj>
              </mc:Choice>
              <mc:Fallback>
                <p:oleObj name="" r:id="rId1" imgW="558800" imgH="241300" progId="Equation.DSMT4">
                  <p:embed/>
                  <p:pic>
                    <p:nvPicPr>
                      <p:cNvPr id="0" name="图片 3075"/>
                      <p:cNvPicPr/>
                      <p:nvPr/>
                    </p:nvPicPr>
                    <p:blipFill>
                      <a:blip r:embed="rId2"/>
                      <a:stretch>
                        <a:fillRect/>
                      </a:stretch>
                    </p:blipFill>
                    <p:spPr>
                      <a:xfrm>
                        <a:off x="5704205" y="2551430"/>
                        <a:ext cx="1247775" cy="559435"/>
                      </a:xfrm>
                      <a:prstGeom prst="rect">
                        <a:avLst/>
                      </a:prstGeom>
                      <a:noFill/>
                      <a:ln w="38100">
                        <a:noFill/>
                        <a:miter/>
                      </a:ln>
                    </p:spPr>
                  </p:pic>
                </p:oleObj>
              </mc:Fallback>
            </mc:AlternateContent>
          </a:graphicData>
        </a:graphic>
      </p:graphicFrame>
      <p:sp>
        <p:nvSpPr>
          <p:cNvPr id="9" name="标题 1"/>
          <p:cNvSpPr>
            <a:spLocks noGrp="1"/>
          </p:cNvSpPr>
          <p:nvPr/>
        </p:nvSpPr>
        <p:spPr>
          <a:xfrm>
            <a:off x="965200" y="492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主成分分析</a:t>
            </a:r>
            <a:endParaRPr lang="zh-CN" altLang="en-US"/>
          </a:p>
        </p:txBody>
      </p:sp>
      <p:graphicFrame>
        <p:nvGraphicFramePr>
          <p:cNvPr id="2" name="对象 -2147482605"/>
          <p:cNvGraphicFramePr>
            <a:graphicFrameLocks noChangeAspect="1"/>
          </p:cNvGraphicFramePr>
          <p:nvPr/>
        </p:nvGraphicFramePr>
        <p:xfrm>
          <a:off x="2997835" y="3646805"/>
          <a:ext cx="3232785" cy="1280160"/>
        </p:xfrm>
        <a:graphic>
          <a:graphicData uri="http://schemas.openxmlformats.org/presentationml/2006/ole">
            <mc:AlternateContent xmlns:mc="http://schemas.openxmlformats.org/markup-compatibility/2006">
              <mc:Choice xmlns:v="urn:schemas-microsoft-com:vml" Requires="v">
                <p:oleObj spid="_x0000_s10" name="" r:id="rId3" imgW="1422400" imgH="558800" progId="Equation.DSMT4">
                  <p:embed/>
                </p:oleObj>
              </mc:Choice>
              <mc:Fallback>
                <p:oleObj name="" r:id="rId3" imgW="1422400" imgH="558800" progId="Equation.DSMT4">
                  <p:embed/>
                  <p:pic>
                    <p:nvPicPr>
                      <p:cNvPr id="0" name="图片 9"/>
                      <p:cNvPicPr/>
                      <p:nvPr/>
                    </p:nvPicPr>
                    <p:blipFill>
                      <a:blip r:embed="rId4"/>
                      <a:stretch>
                        <a:fillRect/>
                      </a:stretch>
                    </p:blipFill>
                    <p:spPr>
                      <a:xfrm>
                        <a:off x="2997835" y="3646805"/>
                        <a:ext cx="3232785" cy="1280160"/>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TABLE_BEAUTIFY" val="smartTable{e66a4a73-5ae1-443a-8df0-c28f62451dcf}"/>
  <p:tag name="TABLE_RECT" val="144*225*671.85*90"/>
  <p:tag name="TABLE_EMPHASIZE_COLOR" val="16736824"/>
  <p:tag name="TABLE_ONEKEY_SKIN_IDX" val="3"/>
  <p:tag name="TABLE_SKINIDX" val="2"/>
  <p:tag name="TABLE_COLORIDX" val="16"/>
  <p:tag name="TABLE_ENDDRAG_ORIGIN_RECT" val="777*169"/>
  <p:tag name="TABLE_ENDDRAG_RECT" val="86*225*777*16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6179</Words>
  <Application>WPS 演示</Application>
  <PresentationFormat>宽屏</PresentationFormat>
  <Paragraphs>349</Paragraphs>
  <Slides>44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118</vt:i4>
      </vt:variant>
      <vt:variant>
        <vt:lpstr>幻灯片标题</vt:lpstr>
      </vt:variant>
      <vt:variant>
        <vt:i4>44</vt:i4>
      </vt:variant>
    </vt:vector>
  </HeadingPairs>
  <TitlesOfParts>
    <vt:vector size="171" baseType="lpstr">
      <vt:lpstr>Arial</vt:lpstr>
      <vt:lpstr>宋体</vt:lpstr>
      <vt:lpstr>Wingdings</vt:lpstr>
      <vt:lpstr>等线 Light</vt:lpstr>
      <vt:lpstr>微软雅黑</vt:lpstr>
      <vt:lpstr>Arial Unicode MS</vt:lpstr>
      <vt:lpstr>等线</vt:lpstr>
      <vt:lpstr>Calibri</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第9章 降维    </vt:lpstr>
      <vt:lpstr>主要内容</vt:lpstr>
      <vt:lpstr>降维的基本概念</vt:lpstr>
      <vt:lpstr>降维的基本概念</vt:lpstr>
      <vt:lpstr>降维的基本概念</vt:lpstr>
      <vt:lpstr>主成分分析的基本概念</vt:lpstr>
      <vt:lpstr>主成分分析</vt:lpstr>
      <vt:lpstr>主成分分析</vt:lpstr>
      <vt:lpstr>PowerPoint 演示文稿</vt:lpstr>
      <vt:lpstr>主成分分析</vt:lpstr>
      <vt:lpstr>主成分分析</vt:lpstr>
      <vt:lpstr>主成分分析</vt:lpstr>
      <vt:lpstr>主成分分析</vt:lpstr>
      <vt:lpstr>主成分分析</vt:lpstr>
      <vt:lpstr>主成分分析</vt:lpstr>
      <vt:lpstr>主成分分析</vt:lpstr>
      <vt:lpstr>主成分分析</vt:lpstr>
      <vt:lpstr>主成分分析</vt:lpstr>
      <vt:lpstr>主成分分析</vt:lpstr>
      <vt:lpstr>主成分分析-方差的无偏估计</vt:lpstr>
      <vt:lpstr>主成分分析-方差的无偏估计</vt:lpstr>
      <vt:lpstr>主成分分析-方差的无偏估计 </vt:lpstr>
      <vt:lpstr>主成分分析（PCA）算法</vt:lpstr>
      <vt:lpstr>主成分分析（PCA）算法</vt:lpstr>
      <vt:lpstr>主成分分析（PCA）算法</vt:lpstr>
      <vt:lpstr>实例：基于主成分分析实现鸢尾花数据降维</vt:lpstr>
      <vt:lpstr>实例：基于主成分分析实现鸢尾花数据降维</vt:lpstr>
      <vt:lpstr>实例：基于主成分分析实现鸢尾花数据降维</vt:lpstr>
      <vt:lpstr>实例：基于主成分分析实现鸢尾花数据降维</vt:lpstr>
      <vt:lpstr>奇异值分解</vt:lpstr>
      <vt:lpstr>奇异值分解的构造</vt:lpstr>
      <vt:lpstr>奇异值分解的构造</vt:lpstr>
      <vt:lpstr>奇异值分解的构造</vt:lpstr>
      <vt:lpstr>奇异值分解用于数据压缩</vt:lpstr>
      <vt:lpstr>奇异值分解用于数据压缩</vt:lpstr>
      <vt:lpstr>奇异值分解用于数据压缩</vt:lpstr>
      <vt:lpstr>奇异值分解——SVD与PCA的关系</vt:lpstr>
      <vt:lpstr>奇异值分解的几何解释</vt:lpstr>
      <vt:lpstr>奇异值分解的几何解释</vt:lpstr>
      <vt:lpstr>奇异值分解的几何解释</vt:lpstr>
      <vt:lpstr>基于奇异值分解实现图片压缩</vt:lpstr>
      <vt:lpstr>基于奇异值分解实现图片压缩</vt:lpstr>
      <vt:lpstr>基于奇异值分解实现图片压缩</vt:lpstr>
      <vt:lpstr>基于奇异值分解实现图片压缩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知识表示</dc:title>
  <dc:creator>Administrator</dc:creator>
  <cp:lastModifiedBy>18101008</cp:lastModifiedBy>
  <cp:revision>6</cp:revision>
  <dcterms:created xsi:type="dcterms:W3CDTF">2020-10-11T12:23:00Z</dcterms:created>
  <dcterms:modified xsi:type="dcterms:W3CDTF">2020-12-18T15:03:56Z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