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9" r:id="rId2"/>
    <p:sldId id="301" r:id="rId3"/>
    <p:sldId id="276" r:id="rId4"/>
    <p:sldId id="277" r:id="rId5"/>
    <p:sldId id="328" r:id="rId6"/>
    <p:sldId id="329" r:id="rId7"/>
    <p:sldId id="342" r:id="rId8"/>
    <p:sldId id="330" r:id="rId9"/>
    <p:sldId id="332" r:id="rId10"/>
    <p:sldId id="331" r:id="rId11"/>
    <p:sldId id="333" r:id="rId12"/>
    <p:sldId id="334" r:id="rId13"/>
    <p:sldId id="335" r:id="rId14"/>
    <p:sldId id="336" r:id="rId15"/>
    <p:sldId id="337" r:id="rId16"/>
    <p:sldId id="338" r:id="rId17"/>
    <p:sldId id="339" r:id="rId18"/>
    <p:sldId id="340" r:id="rId19"/>
    <p:sldId id="34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B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8" d="100"/>
          <a:sy n="88" d="100"/>
        </p:scale>
        <p:origin x="485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432D8-4059-4A21-A81F-74DAFC938E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A9FCE7-BE01-4C50-84E7-9F54753C16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50D19-C52C-47A1-B77E-BB538A5A6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98B83-D5D8-487B-9053-7E2A99346BC0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53138-B7FE-428D-9DEC-04C4DC8EF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BD9B1-6586-4960-AD19-8E55F2621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F73F3-0158-43D4-9D0B-0A08C0DF2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317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793EC-EB25-43A3-BE0D-7AE44EBD3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320897-9F4E-4D96-959D-8EFF3053A8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93A15F-30E5-45E9-A0A1-B743F4609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98B83-D5D8-487B-9053-7E2A99346BC0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BA92F-58DE-40D1-95FF-BA6C301CB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BC980-C0E9-497A-84C4-DB3EA4CB4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F73F3-0158-43D4-9D0B-0A08C0DF2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655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6B6B99-5104-4D89-8081-D3C96483D7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513981-14C0-4F5E-BD11-F05EE723F8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29D070-4CB7-41A4-AC34-5099D9169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98B83-D5D8-487B-9053-7E2A99346BC0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25C58-4824-4668-BDD7-94538D759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2192F-81CF-4D4B-92B7-41B50582C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F73F3-0158-43D4-9D0B-0A08C0DF2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23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46985-57EB-41B2-A1E8-BA6AC4C86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850C6-7AB8-48BA-8817-6515E1F76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EDE77-F9D9-48A8-84BB-777EB9CB2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98B83-D5D8-487B-9053-7E2A99346BC0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4350F-0A17-48B4-AF46-DC2A4ED13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839C9-3B1E-4CB7-8E42-430C83392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F73F3-0158-43D4-9D0B-0A08C0DF2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174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A3886-6D58-49B9-B3C7-4AA7E1DD1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EF25B3-B998-44E7-BFF8-EED00DE69E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72A15-3ADC-401A-BC93-FDF71DEF6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98B83-D5D8-487B-9053-7E2A99346BC0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DD76D-FFEF-44E1-82C7-8DE5ECD4B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BC803-68A7-419C-887D-D65CE013B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F73F3-0158-43D4-9D0B-0A08C0DF2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599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923A1-7FFD-4C07-975C-1A2CAA5FD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4FAEF-2BBD-4C7D-B4EA-9058349ADB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85BCE0-2953-4AB1-B847-3B640D6995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A32F6B-527B-48FD-8594-7BC3D5A32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98B83-D5D8-487B-9053-7E2A99346BC0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C742D9-A0B3-4E63-A4C8-8213D9CCA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1B94DE-FDE7-408E-938A-1A97FE43D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F73F3-0158-43D4-9D0B-0A08C0DF2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322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2D000-9942-446C-90D5-077C5D1D3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3FEA11-6264-4C20-88AB-7413FE099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1E6637-571F-49B2-AD23-1524559A45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EDEF3B-F1FF-4BCC-9D4E-936104F50D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673A7A-00A2-42EB-9A4B-05EC3894BF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B4D04A-A704-40AB-A57C-DF2CF8BEA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98B83-D5D8-487B-9053-7E2A99346BC0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DCEAAD-1550-4D99-8A68-3D36A19EB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EDD175-F2BE-4AA2-B657-FC99B89FC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F73F3-0158-43D4-9D0B-0A08C0DF2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756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48252-C243-4F9D-8CEC-797A8D9D6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BDCC10-3456-44C2-A550-43FD8B4B0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98B83-D5D8-487B-9053-7E2A99346BC0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490359-E5A9-49F4-BFA7-A45FB0C71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6F8580-0D19-471B-BD82-DF3872565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F73F3-0158-43D4-9D0B-0A08C0DF2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21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6A7E14-6467-454A-8A74-C56A41F77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98B83-D5D8-487B-9053-7E2A99346BC0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4C29A5-4290-4B53-94E4-F46A9F0E3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2FA2AC-FE7F-41FE-92F5-9C351DD7A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F73F3-0158-43D4-9D0B-0A08C0DF2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980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01646-7F2E-4687-82C8-0F0EF6048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41F43-B4A7-4184-A67B-FB9E14F0C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86F113-6114-4C2D-9BC9-63D2CABD19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8E5216-9D47-4CA4-8F79-B434F8A36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98B83-D5D8-487B-9053-7E2A99346BC0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D6D08A-411E-4F3F-9034-8D70E53CB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A47691-7ED4-42BC-96E4-DDD829C53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F73F3-0158-43D4-9D0B-0A08C0DF2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433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EE688-37F8-4C9B-95CE-C1522D744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A85BD1-2F4A-4170-A4E7-215B09577D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008E3D-7DAE-4C9A-B070-E4B15830D2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F93084-5956-4A28-B549-4961F4E2C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98B83-D5D8-487B-9053-7E2A99346BC0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A56C77-A372-458C-92FA-2613EFBD7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A8738E-C3D2-414D-8353-835B9217D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F73F3-0158-43D4-9D0B-0A08C0DF2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237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B5E407-D14F-4A8D-8C69-CAA8EC75B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E2FD9C-E841-48D7-B575-03F56C913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F8835-60F9-4FAB-92FA-9BE9F37B21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98B83-D5D8-487B-9053-7E2A99346BC0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7B372-FF23-4EA1-80B7-06B227319A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E79425-934C-47FB-9E3A-9EA74D5270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F73F3-0158-43D4-9D0B-0A08C0DF2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906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C59B2-2E3F-4AD9-9342-2BDC420F0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040"/>
            <a:ext cx="10515600" cy="5630923"/>
          </a:xfrm>
        </p:spPr>
        <p:txBody>
          <a:bodyPr/>
          <a:lstStyle/>
          <a:p>
            <a:r>
              <a:rPr lang="en-US" altLang="zh-CN" dirty="0"/>
              <a:t>This week:</a:t>
            </a:r>
            <a:endParaRPr lang="en-US" altLang="zh-CN" sz="2000" dirty="0"/>
          </a:p>
          <a:p>
            <a:r>
              <a:rPr lang="en-US" altLang="zh-CN" sz="2400" dirty="0"/>
              <a:t>Generating scribble</a:t>
            </a:r>
          </a:p>
          <a:p>
            <a:r>
              <a:rPr lang="en-US" altLang="zh-CN" sz="2400" dirty="0"/>
              <a:t>Add error to bounding box</a:t>
            </a:r>
          </a:p>
          <a:p>
            <a:r>
              <a:rPr lang="en-US" altLang="zh-CN" sz="2400" dirty="0"/>
              <a:t>Start drafting paper</a:t>
            </a:r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826669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C59B2-2E3F-4AD9-9342-2BDC420F0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040"/>
            <a:ext cx="10515600" cy="5630923"/>
          </a:xfrm>
        </p:spPr>
        <p:txBody>
          <a:bodyPr/>
          <a:lstStyle/>
          <a:p>
            <a:r>
              <a:rPr lang="en-US" dirty="0"/>
              <a:t>Draft paper: just start</a:t>
            </a:r>
          </a:p>
        </p:txBody>
      </p:sp>
    </p:spTree>
    <p:extLst>
      <p:ext uri="{BB962C8B-B14F-4D97-AF65-F5344CB8AC3E}">
        <p14:creationId xmlns:p14="http://schemas.microsoft.com/office/powerpoint/2010/main" val="737818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C59B2-2E3F-4AD9-9342-2BDC420F0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040"/>
            <a:ext cx="10515600" cy="563092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495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C59B2-2E3F-4AD9-9342-2BDC420F0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040"/>
            <a:ext cx="10515600" cy="563092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968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C59B2-2E3F-4AD9-9342-2BDC420F0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040"/>
            <a:ext cx="10515600" cy="563092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4395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C59B2-2E3F-4AD9-9342-2BDC420F0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040"/>
            <a:ext cx="10515600" cy="563092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7813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C59B2-2E3F-4AD9-9342-2BDC420F0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040"/>
            <a:ext cx="10515600" cy="563092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5284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C59B2-2E3F-4AD9-9342-2BDC420F0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040"/>
            <a:ext cx="10515600" cy="563092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8813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C59B2-2E3F-4AD9-9342-2BDC420F0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040"/>
            <a:ext cx="10515600" cy="563092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0064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C59B2-2E3F-4AD9-9342-2BDC420F0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040"/>
            <a:ext cx="10515600" cy="563092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8962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C59B2-2E3F-4AD9-9342-2BDC420F0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040"/>
            <a:ext cx="10515600" cy="563092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710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C59B2-2E3F-4AD9-9342-2BDC420F0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040"/>
            <a:ext cx="10515600" cy="5630923"/>
          </a:xfrm>
        </p:spPr>
        <p:txBody>
          <a:bodyPr/>
          <a:lstStyle/>
          <a:p>
            <a:r>
              <a:rPr lang="en-US" dirty="0"/>
              <a:t>Scribble – methods looks good now</a:t>
            </a:r>
          </a:p>
          <a:p>
            <a:endParaRPr lang="en-US" dirty="0"/>
          </a:p>
          <a:p>
            <a:r>
              <a:rPr lang="en-US" sz="2400" dirty="0"/>
              <a:t>Method 1: as what polygon is from, create a line by Douglas-</a:t>
            </a:r>
            <a:r>
              <a:rPr lang="en-US" sz="2400" dirty="0" err="1"/>
              <a:t>Peucker</a:t>
            </a:r>
            <a:r>
              <a:rPr lang="en-US" sz="2400" dirty="0"/>
              <a:t> algorithm</a:t>
            </a:r>
          </a:p>
          <a:p>
            <a:r>
              <a:rPr lang="en-US" sz="2400" dirty="0"/>
              <a:t>Method 2: start from a polygon with 6 – 8 edges; triangulation polygon; connect triangles</a:t>
            </a:r>
          </a:p>
          <a:p>
            <a:endParaRPr lang="en-US" sz="2400" dirty="0"/>
          </a:p>
          <a:p>
            <a:r>
              <a:rPr lang="en-US" sz="2400" dirty="0"/>
              <a:t>Use sinusoidal curve to replace lines</a:t>
            </a:r>
          </a:p>
        </p:txBody>
      </p:sp>
    </p:spTree>
    <p:extLst>
      <p:ext uri="{BB962C8B-B14F-4D97-AF65-F5344CB8AC3E}">
        <p14:creationId xmlns:p14="http://schemas.microsoft.com/office/powerpoint/2010/main" val="3339855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C59B2-2E3F-4AD9-9342-2BDC420F0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040"/>
            <a:ext cx="10515600" cy="5630923"/>
          </a:xfrm>
        </p:spPr>
        <p:txBody>
          <a:bodyPr/>
          <a:lstStyle/>
          <a:p>
            <a:r>
              <a:rPr lang="en-US" dirty="0"/>
              <a:t>Method 1: </a:t>
            </a:r>
            <a:r>
              <a:rPr lang="en-US" sz="2800" dirty="0"/>
              <a:t>as what polygon is from, create a line by Douglas-</a:t>
            </a:r>
            <a:r>
              <a:rPr lang="en-US" sz="2800" dirty="0" err="1"/>
              <a:t>Peucker</a:t>
            </a:r>
            <a:r>
              <a:rPr lang="en-US" sz="2800" dirty="0"/>
              <a:t> algorithm (red for target)</a:t>
            </a:r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1F38BD0-874A-42BD-A497-2DF2DC089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443" y="1538445"/>
            <a:ext cx="4760923" cy="4638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ADB55EA-7B22-4034-95C6-EC9F7C88A0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728" y="1538445"/>
            <a:ext cx="4521402" cy="4405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5327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C59B2-2E3F-4AD9-9342-2BDC420F0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040"/>
            <a:ext cx="10515600" cy="5630923"/>
          </a:xfrm>
        </p:spPr>
        <p:txBody>
          <a:bodyPr/>
          <a:lstStyle/>
          <a:p>
            <a:r>
              <a:rPr lang="en-US" sz="2800" dirty="0"/>
              <a:t>Method 2: start from a polygon with 6 – 8 edges; triangulation polygon; connect triangles</a:t>
            </a:r>
          </a:p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38CEADC-0FF8-4035-9DD4-0D8CC6E262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444" y="1526191"/>
            <a:ext cx="6017046" cy="5097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AE3F235-B138-4BE1-856E-42122EE3A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3056" y="4778435"/>
            <a:ext cx="1800225" cy="17621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2E79FF0-DA51-4025-8C2E-A6A7F063BE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7662032" y="1489231"/>
            <a:ext cx="2994050" cy="245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828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C59B2-2E3F-4AD9-9342-2BDC420F0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040"/>
            <a:ext cx="10515600" cy="5630923"/>
          </a:xfrm>
        </p:spPr>
        <p:txBody>
          <a:bodyPr/>
          <a:lstStyle/>
          <a:p>
            <a:r>
              <a:rPr lang="en-US" dirty="0"/>
              <a:t>Tried but failed method</a:t>
            </a:r>
          </a:p>
          <a:p>
            <a:r>
              <a:rPr lang="en-US" sz="2000" dirty="0"/>
              <a:t>Random walk inside perfect mask </a:t>
            </a:r>
          </a:p>
          <a:p>
            <a:pPr lvl="1"/>
            <a:r>
              <a:rPr lang="en-US" sz="2000" dirty="0"/>
              <a:t>Also tried to use PI control as P – distance towards boundary; I – distance along current direction</a:t>
            </a:r>
          </a:p>
          <a:p>
            <a:r>
              <a:rPr lang="en-US" sz="2000" dirty="0"/>
              <a:t>Symmetry axis for bounding box, and polygon with 4, 6, 8 edges</a:t>
            </a:r>
          </a:p>
          <a:p>
            <a:r>
              <a:rPr lang="en-US" sz="2000" dirty="0"/>
              <a:t>Longest middle line for triangle</a:t>
            </a:r>
          </a:p>
          <a:p>
            <a:r>
              <a:rPr lang="en-US" sz="2000" dirty="0"/>
              <a:t>Cut bounding box into several small rectangles (like 3*4 = 12 rectangles)</a:t>
            </a:r>
          </a:p>
          <a:p>
            <a:pPr marL="0" indent="0">
              <a:buNone/>
            </a:pPr>
            <a:r>
              <a:rPr lang="en-US" sz="2000" dirty="0"/>
              <a:t>	Calculate pixel number with label 1 (target), ignore box if number is smaller than a threshold (like 20% of pixels) </a:t>
            </a:r>
          </a:p>
          <a:p>
            <a:pPr marL="0" indent="0">
              <a:buNone/>
            </a:pPr>
            <a:r>
              <a:rPr lang="en-US" sz="2000" dirty="0"/>
              <a:t>	Get density center for each small box, and connect them together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02840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C59B2-2E3F-4AD9-9342-2BDC420F0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040"/>
            <a:ext cx="4119495" cy="563092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Cut bounding box into several small rectangles (like 3*4 = 12 rectangles)</a:t>
            </a:r>
          </a:p>
          <a:p>
            <a:pPr marL="0" indent="0">
              <a:buNone/>
            </a:pPr>
            <a:r>
              <a:rPr lang="en-US" sz="2400" dirty="0"/>
              <a:t>Calculate pixel number with label 1 (target), ignore box if number is smaller than a threshold (like 20% of pixels) </a:t>
            </a:r>
          </a:p>
          <a:p>
            <a:pPr marL="0" indent="0">
              <a:buNone/>
            </a:pPr>
            <a:r>
              <a:rPr lang="en-US" sz="2400" dirty="0"/>
              <a:t>Get density center for each small box, and connect them together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Problem: size; unknown order</a:t>
            </a:r>
          </a:p>
          <a:p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BCA860E-F9A6-4B30-9D0B-9CE77D7EE2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9851" y="981750"/>
            <a:ext cx="4273218" cy="3952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3915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C59B2-2E3F-4AD9-9342-2BDC420F0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040"/>
            <a:ext cx="10515600" cy="5630923"/>
          </a:xfrm>
        </p:spPr>
        <p:txBody>
          <a:bodyPr/>
          <a:lstStyle/>
          <a:p>
            <a:r>
              <a:rPr lang="en-US" dirty="0"/>
              <a:t>Tried but failed method</a:t>
            </a:r>
          </a:p>
          <a:p>
            <a:r>
              <a:rPr lang="en-US" sz="2000" dirty="0"/>
              <a:t>Random walk inside perfect mask </a:t>
            </a:r>
          </a:p>
          <a:p>
            <a:pPr lvl="1"/>
            <a:r>
              <a:rPr lang="en-US" sz="2000" dirty="0"/>
              <a:t>Also tried to use PI control as P – distance towards boundary; I – distance along current direction</a:t>
            </a:r>
          </a:p>
          <a:p>
            <a:r>
              <a:rPr lang="en-US" sz="2000" dirty="0"/>
              <a:t>Symmetry axis for bounding box, and polygon with 4, 6, 8 edges</a:t>
            </a:r>
          </a:p>
          <a:p>
            <a:r>
              <a:rPr lang="en-US" sz="2000" dirty="0"/>
              <a:t>Longest middle line for triangle</a:t>
            </a:r>
          </a:p>
          <a:p>
            <a:r>
              <a:rPr lang="en-US" sz="2000" dirty="0"/>
              <a:t>Cut bounding box into several small rectangles (like 3*4 = 12 rectangles)</a:t>
            </a:r>
          </a:p>
          <a:p>
            <a:pPr marL="0" indent="0">
              <a:buNone/>
            </a:pPr>
            <a:r>
              <a:rPr lang="en-US" sz="2000" dirty="0"/>
              <a:t>	Calculate pixel number with label 1 (target), ignore box if number is smaller than a threshold (like 20% of pixels) </a:t>
            </a:r>
          </a:p>
          <a:p>
            <a:pPr marL="0" indent="0">
              <a:buNone/>
            </a:pPr>
            <a:r>
              <a:rPr lang="en-US" sz="2000" dirty="0"/>
              <a:t>	Get density center for each small box, and connect them together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 we can’t generate proper scribble, maybe we have to annotate by ourselves if we still want to include scribble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23708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C59B2-2E3F-4AD9-9342-2BDC420F0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040"/>
            <a:ext cx="10515600" cy="5630923"/>
          </a:xfrm>
        </p:spPr>
        <p:txBody>
          <a:bodyPr/>
          <a:lstStyle/>
          <a:p>
            <a:r>
              <a:rPr lang="en-US" dirty="0"/>
              <a:t>Add error to bounding box</a:t>
            </a:r>
          </a:p>
          <a:p>
            <a:r>
              <a:rPr lang="en-US" sz="2000" dirty="0"/>
              <a:t>Shift: move whole box </a:t>
            </a:r>
            <a:r>
              <a:rPr lang="en-US" sz="2000" i="1" dirty="0" err="1"/>
              <a:t>i</a:t>
            </a:r>
            <a:r>
              <a:rPr lang="en-US" sz="2000" i="1" dirty="0"/>
              <a:t>%</a:t>
            </a:r>
            <a:r>
              <a:rPr lang="en-US" sz="2000" dirty="0"/>
              <a:t> pixels along x-axis and </a:t>
            </a:r>
            <a:r>
              <a:rPr lang="en-US" sz="2000" i="1" dirty="0"/>
              <a:t>j%</a:t>
            </a:r>
            <a:r>
              <a:rPr lang="en-US" sz="2000" dirty="0"/>
              <a:t> pixels along y-axis; </a:t>
            </a:r>
            <a:r>
              <a:rPr lang="en-US" sz="2000" i="1" dirty="0" err="1"/>
              <a:t>i</a:t>
            </a:r>
            <a:r>
              <a:rPr lang="en-US" sz="2000" i="1" dirty="0"/>
              <a:t>, j </a:t>
            </a:r>
            <a:r>
              <a:rPr lang="en-US" sz="2000" dirty="0"/>
              <a:t>are a random integers from range –k to k where k is a parameter</a:t>
            </a:r>
          </a:p>
          <a:p>
            <a:r>
              <a:rPr lang="en-US" sz="2000" dirty="0"/>
              <a:t>Resize: </a:t>
            </a:r>
            <a:r>
              <a:rPr lang="en-US" sz="2000" dirty="0" err="1"/>
              <a:t>wrt</a:t>
            </a:r>
            <a:r>
              <a:rPr lang="en-US" sz="2000" dirty="0"/>
              <a:t> bounding box center, adjust box size by p%; p is random integers from range –q to q where q is a parameter</a:t>
            </a:r>
          </a:p>
          <a:p>
            <a:pPr marL="0" indent="0">
              <a:buNone/>
            </a:pPr>
            <a:r>
              <a:rPr lang="en-US" sz="2000" dirty="0"/>
              <a:t>Input is valid IoU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Maybe we can take annotation error into consideration</a:t>
            </a:r>
          </a:p>
          <a:p>
            <a:pPr marL="0" indent="0">
              <a:buNone/>
            </a:pPr>
            <a:r>
              <a:rPr lang="en-US" sz="2000" dirty="0"/>
              <a:t>We could obtain value distribution for k and q from our annotation</a:t>
            </a: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234889BB-4F28-46E0-A679-F2614091AA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5438359"/>
              </p:ext>
            </p:extLst>
          </p:nvPr>
        </p:nvGraphicFramePr>
        <p:xfrm>
          <a:off x="1130602" y="2886491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59448803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9398335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009480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400661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Train set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409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Origin (k=q=0)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02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k=20, q=10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0864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k=30, q=20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0.382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103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k=30, q=10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345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k=20, q=20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786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045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C59B2-2E3F-4AD9-9342-2BDC420F0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040"/>
            <a:ext cx="10515600" cy="5630923"/>
          </a:xfrm>
        </p:spPr>
        <p:txBody>
          <a:bodyPr/>
          <a:lstStyle/>
          <a:p>
            <a:r>
              <a:rPr lang="en-US" dirty="0"/>
              <a:t>Adjust loss layer</a:t>
            </a:r>
          </a:p>
          <a:p>
            <a:r>
              <a:rPr lang="en-US" dirty="0"/>
              <a:t>Add DCS – no improvement</a:t>
            </a:r>
          </a:p>
        </p:txBody>
      </p:sp>
    </p:spTree>
    <p:extLst>
      <p:ext uri="{BB962C8B-B14F-4D97-AF65-F5344CB8AC3E}">
        <p14:creationId xmlns:p14="http://schemas.microsoft.com/office/powerpoint/2010/main" val="2310839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19220</TotalTime>
  <Words>536</Words>
  <Application>Microsoft Office PowerPoint</Application>
  <PresentationFormat>Widescreen</PresentationFormat>
  <Paragraphs>74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Shen</dc:creator>
  <cp:lastModifiedBy>Shen</cp:lastModifiedBy>
  <cp:revision>58</cp:revision>
  <dcterms:created xsi:type="dcterms:W3CDTF">2021-11-10T14:28:07Z</dcterms:created>
  <dcterms:modified xsi:type="dcterms:W3CDTF">2022-03-02T21:26:15Z</dcterms:modified>
</cp:coreProperties>
</file>