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" userId="3648b495d5a256ac" providerId="LiveId" clId="{E182ADBB-F08F-4AD3-80C0-8782D38C67A3}"/>
    <pc:docChg chg="modSld">
      <pc:chgData name="Shen" userId="3648b495d5a256ac" providerId="LiveId" clId="{E182ADBB-F08F-4AD3-80C0-8782D38C67A3}" dt="2021-04-06T17:41:07.123" v="291" actId="20577"/>
      <pc:docMkLst>
        <pc:docMk/>
      </pc:docMkLst>
      <pc:sldChg chg="modSp mod">
        <pc:chgData name="Shen" userId="3648b495d5a256ac" providerId="LiveId" clId="{E182ADBB-F08F-4AD3-80C0-8782D38C67A3}" dt="2021-04-06T17:41:07.123" v="291" actId="20577"/>
        <pc:sldMkLst>
          <pc:docMk/>
          <pc:sldMk cId="2382961410" sldId="257"/>
        </pc:sldMkLst>
        <pc:spChg chg="mod">
          <ac:chgData name="Shen" userId="3648b495d5a256ac" providerId="LiveId" clId="{E182ADBB-F08F-4AD3-80C0-8782D38C67A3}" dt="2021-04-06T17:41:07.123" v="291" actId="20577"/>
          <ac:spMkLst>
            <pc:docMk/>
            <pc:sldMk cId="2382961410" sldId="257"/>
            <ac:spMk id="3" creationId="{04FF76D7-E8BE-418F-8516-CF587E4290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8C4D-C2C8-44A8-9352-EEC0D926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C02A2-7640-400E-BA41-2AD0D3A52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F289-AC87-4173-9366-08730E1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48C9-8D45-4D55-8825-F4E1790C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D54D-36C6-448E-86CE-32F83CC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2CA8-DD46-4A14-8FCE-0B005A14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20897-8CE7-46F2-878E-E3CA6F14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73AA-69F3-4B1A-A55B-66F980E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AA6E-549B-4CE6-9B48-B156EC1E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C52D-0472-48C1-99D7-C597B6E3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A55C1-1D86-4B23-8713-90621BD08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141E-1DBC-4013-84E2-60D8990C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5872B-66D3-42FF-84B5-5F4EA89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7A6C-ED1D-4901-A65E-D8E777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4936-8E44-4446-B49F-D22E7B75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1084-5863-4DCC-8B2E-12B0DC7E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EB91-CC9B-47D6-A06D-82B43737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17E6-B7B7-40EC-BC81-AC83A8DE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3006-E7E4-4435-9C9B-3581AE17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0181-9608-455C-AD32-1F22DA12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0C15-CE27-42A2-A6A3-D80087C9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CF0D6-F0DE-415E-BC1D-5B423D03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9605-3DF4-48D6-B877-32FE1327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28B8-0115-46DD-B7D1-2614D782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79F0-CC57-4F87-82F9-B11DCD1D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029B-51E7-4EB8-9BDA-03A0DF35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DF12-E519-40AE-9B5D-B9A86956B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1FAB-9212-45CB-A3B9-9CE333A4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9A0D1-C152-4B1C-8FF9-61FFB2ED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B0FE-8B22-4138-9EF0-965E4BEE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316F-D0C8-4D31-9FFF-06468731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4304-25C2-46E1-9EED-B802BEFD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85820-0C8E-466B-B338-AA4F70FA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5C6D5-803C-48F3-8BA5-34EC5312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07A4A-F78A-4CD7-9970-FB8AEB33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131A-F1A3-436E-85CA-7887C41F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F8C56-EDA5-4660-BDAC-71BD9C8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9CE19-08AB-4578-BF50-49CA8C78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ABBF3-EF70-4CE6-9B48-038A8308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586F-2F37-49EB-A242-62CB2824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076D0-F18F-4BC1-B5DD-875E19BA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75C3F-010D-442A-8B09-728E8646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C4348-9018-4B59-9F8F-D2C79188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13FE9-FAE5-4F59-AD62-CF369682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60141-06A1-4259-8D3A-ACBD14B1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8483-4C57-4A51-A3D3-63D1B82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51F5-8FD5-4B0E-970A-FFB16732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ADE0-404B-4C23-9417-4404716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2105-EE6E-412C-81D0-78D4E512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42DCA-D4FF-43A9-912E-7A456D60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421E-42B5-47CC-B636-22721A17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4A34-23C9-4EDE-8275-98D55D5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5BC5-616B-4E36-86BB-731135B0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B3302-0644-48F9-89B6-A25E41CFE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EBEA9-B481-49BB-A4C4-1BCFEE2B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9368-6C77-4C8E-84CD-EB4945D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ADD2-26AF-45BF-84A4-C7730E84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BCE6-8F96-4FB0-803D-88187EC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5A073-34B7-48C3-BA20-FC53FBA3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31E5E-62C4-4844-B0DF-88EB8508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5321-E8E0-44C1-B774-A3E2C4807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373A-9957-45C5-BBFA-D279238DE4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5E39-85E8-4E8B-B6FF-E57DDE17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76BC-5249-4761-96E6-C86DF91B8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393-1918-471A-982C-14A19D25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r>
              <a:rPr lang="en-US" dirty="0"/>
              <a:t>I worked less than 15 hours this week because of some personal issue</a:t>
            </a:r>
          </a:p>
          <a:p>
            <a:endParaRPr lang="en-US" dirty="0"/>
          </a:p>
          <a:p>
            <a:r>
              <a:rPr lang="en-US" dirty="0"/>
              <a:t>This week I still work on river and bridge instead of human</a:t>
            </a:r>
          </a:p>
          <a:p>
            <a:pPr lvl="1"/>
            <a:r>
              <a:rPr lang="en-US" dirty="0"/>
              <a:t>I cannot find annotation for human in coco dataset</a:t>
            </a:r>
          </a:p>
          <a:p>
            <a:pPr lvl="1"/>
            <a:r>
              <a:rPr lang="en-US"/>
              <a:t>I talked to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6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7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6D7-E8BE-418F-8516-CF587E42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046"/>
            <a:ext cx="10515600" cy="55399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7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1</cp:revision>
  <dcterms:created xsi:type="dcterms:W3CDTF">2021-04-06T17:37:17Z</dcterms:created>
  <dcterms:modified xsi:type="dcterms:W3CDTF">2021-04-06T17:42:06Z</dcterms:modified>
</cp:coreProperties>
</file>