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n" userId="3648b495d5a256ac" providerId="LiveId" clId="{2D8FE37D-3229-45D0-9BCB-A7F6AD25676D}"/>
    <pc:docChg chg="modSld">
      <pc:chgData name="Shen" userId="3648b495d5a256ac" providerId="LiveId" clId="{2D8FE37D-3229-45D0-9BCB-A7F6AD25676D}" dt="2021-04-21T20:26:38.498" v="0" actId="20577"/>
      <pc:docMkLst>
        <pc:docMk/>
      </pc:docMkLst>
      <pc:sldChg chg="modSp mod">
        <pc:chgData name="Shen" userId="3648b495d5a256ac" providerId="LiveId" clId="{2D8FE37D-3229-45D0-9BCB-A7F6AD25676D}" dt="2021-04-21T20:26:38.498" v="0" actId="20577"/>
        <pc:sldMkLst>
          <pc:docMk/>
          <pc:sldMk cId="2273496706" sldId="258"/>
        </pc:sldMkLst>
        <pc:graphicFrameChg chg="modGraphic">
          <ac:chgData name="Shen" userId="3648b495d5a256ac" providerId="LiveId" clId="{2D8FE37D-3229-45D0-9BCB-A7F6AD25676D}" dt="2021-04-21T20:26:38.498" v="0" actId="20577"/>
          <ac:graphicFrameMkLst>
            <pc:docMk/>
            <pc:sldMk cId="2273496706" sldId="258"/>
            <ac:graphicFrameMk id="6" creationId="{A63BCEE6-9174-4016-AD0B-00E3A81F9D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EF8E-FEF2-48BA-A2C0-8F417FC3E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358AAF-629F-446E-9AC3-3643CA2E7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C4B2A-A467-42D9-A4E3-E6954B2F3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F7C4-B02A-46AA-A24D-A2BE9EE2153B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4A753-7CCC-4B3F-B637-9CC718054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9406A-5D2B-4F45-8F3C-81FD547D7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5B46-7361-48B5-A49F-8AE09B2BD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1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238B1-A3BB-454C-984F-04BD5F4C0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EBE62-9BC6-4689-ABC9-9E0A19D15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10846-79AB-45D0-A5BE-1B12D80E4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F7C4-B02A-46AA-A24D-A2BE9EE2153B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7BDCC-E83F-4062-B4B5-D08A5E05B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3D6DF-E99D-4BD4-8F0A-F035D4EBB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5B46-7361-48B5-A49F-8AE09B2BD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05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69972F-F8BD-4A83-996C-A6F546764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324C2-21C8-4A95-AD65-F85D93B89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B41E2-EF54-4209-B1B5-B45F6B7F1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F7C4-B02A-46AA-A24D-A2BE9EE2153B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74B12-61EE-46F0-AFDF-1EDAFC1D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F8ED0-3C84-4DBC-A8C6-48735594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5B46-7361-48B5-A49F-8AE09B2BD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08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34047-4427-449E-B5FC-9B6DF982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B277A-A0D5-45A2-AC95-D9301D355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BB7F6-9161-4F82-B1A4-C6484F907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F7C4-B02A-46AA-A24D-A2BE9EE2153B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34F9B-4838-4EE1-B387-5EB5ED24A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104AB-55B4-4A8F-9C1C-32D82D87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5B46-7361-48B5-A49F-8AE09B2BD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7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A1AC5-822B-4C99-84B2-3A1D7D5D6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4D3BD-5018-417B-86E3-A04E0AAFD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D28E8-8422-4C37-A336-464E4463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F7C4-B02A-46AA-A24D-A2BE9EE2153B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B1F27-CBD7-48CB-9645-53A5A5459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01AED-E3CA-474B-B3F2-2A69CC4C7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5B46-7361-48B5-A49F-8AE09B2BD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33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0BA4B-1894-432C-83E0-6D2A61CC0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185FE-E85A-4CB0-A7C3-6CB38CBB7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30A82-67E2-4B73-8AA3-0D8E592DA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70FF7-52C9-4300-AE42-2CE139644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F7C4-B02A-46AA-A24D-A2BE9EE2153B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A1C95-2CED-4CEF-BB9D-9D64BE33B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EA9EB-1263-420F-8AA3-25EA3426A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5B46-7361-48B5-A49F-8AE09B2BD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82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D365D-13CE-49A0-9CBD-1F3D6B9CC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B948E-CBF6-4699-A998-4B37FE122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A138C-1CA6-41D0-ACC4-D255F7118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1782E2-8179-4E10-8B83-42712E37B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0D073C-E5BA-4231-B1DC-C22ABC147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4B52E8-36FA-4263-B7B7-92066D796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F7C4-B02A-46AA-A24D-A2BE9EE2153B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3F8FD2-A132-40F4-B006-DDA479E4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11D623-85AF-42C5-A122-73515278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5B46-7361-48B5-A49F-8AE09B2BD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8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9F60A-4284-48A4-95C8-D6D20D99B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4DE040-406F-4F58-A432-2A8DB5F61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F7C4-B02A-46AA-A24D-A2BE9EE2153B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5AD61F-DDE1-4B51-9C88-98B3C77A0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BD6FF2-472D-498A-988E-797F89FC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5B46-7361-48B5-A49F-8AE09B2BD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0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0ABD3C-AF7D-4D4E-9C71-77DFAACC6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F7C4-B02A-46AA-A24D-A2BE9EE2153B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1AE630-4689-4CAE-AEA0-C3331C8A8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B6E0F-A681-4855-907D-5BFD8BDC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5B46-7361-48B5-A49F-8AE09B2BD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8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0A033-9FCD-491B-AB01-15B7A4C97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AB960-22D0-4D69-A018-685CCBAA5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D75E1-7BBB-4070-8935-F0032346E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00E76-535B-4FCA-AC9F-7B013ED79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F7C4-B02A-46AA-A24D-A2BE9EE2153B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4F479-6C23-4D00-9E22-0A5FC3E8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27105-A4B4-4813-A648-CED4DC5B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5B46-7361-48B5-A49F-8AE09B2BD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0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3689-486C-4318-B462-C3032099C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F12B4-B797-4F6D-B648-352DFBDE3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BB6A2-CB5C-4198-A1CC-725F61B5C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F4BA2-3C02-4D1A-8104-07869730A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F7C4-B02A-46AA-A24D-A2BE9EE2153B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FD7FD-29F9-435B-B190-9A6223CC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BC6F4-A6DC-46D6-AE8D-56074933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5B46-7361-48B5-A49F-8AE09B2BD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5C962-2ABC-4BAB-AFEB-0286C1A1C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4A9BF-B8DF-4771-A81C-2C02292E9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0B079-DEA8-4D13-9108-ED0AE30445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6F7C4-B02A-46AA-A24D-A2BE9EE2153B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CC6E1-0555-4D77-B2F9-37F56C891E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19772-8B8B-4DC1-93C7-F537859B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65B46-7361-48B5-A49F-8AE09B2BD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95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1E0E5-7640-4E82-BE3C-F7F65CC8E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5704"/>
            <a:ext cx="10515600" cy="5661259"/>
          </a:xfrm>
        </p:spPr>
        <p:txBody>
          <a:bodyPr/>
          <a:lstStyle/>
          <a:p>
            <a:r>
              <a:rPr lang="en-US" altLang="zh-CN" dirty="0"/>
              <a:t>Trying to obtain a good u-net for human detection</a:t>
            </a:r>
          </a:p>
          <a:p>
            <a:endParaRPr lang="en-US" dirty="0"/>
          </a:p>
          <a:p>
            <a:r>
              <a:rPr lang="en-US" dirty="0"/>
              <a:t>Currently, I don’t separate instances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413528-EF23-46F4-8B17-12213F7A0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21" y="2328862"/>
            <a:ext cx="27241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BBB1A49-CF4C-4898-A9F8-636AB5291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835" y="2328861"/>
            <a:ext cx="220027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10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56DE51-B4A1-41A6-BEAB-0D7CF49DC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1706"/>
            <a:ext cx="10515600" cy="5635257"/>
          </a:xfrm>
        </p:spPr>
        <p:txBody>
          <a:bodyPr/>
          <a:lstStyle/>
          <a:p>
            <a:r>
              <a:rPr lang="en-US" dirty="0"/>
              <a:t>I want to achieve at least 0.65</a:t>
            </a:r>
          </a:p>
          <a:p>
            <a:r>
              <a:rPr lang="en-US" dirty="0"/>
              <a:t>My current best is 0.59 (with 5k train sample, 2.7k valid)</a:t>
            </a:r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A63BCEE6-9174-4016-AD0B-00E3A81F9D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063742"/>
              </p:ext>
            </p:extLst>
          </p:nvPr>
        </p:nvGraphicFramePr>
        <p:xfrm>
          <a:off x="747193" y="1996091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77910066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0174643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712322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6376798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00789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991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IoU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dataset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19510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73.7*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8523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PASCAL VOC 2017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491572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52.5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8523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PASCAL VOC 2012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60506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53.6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8523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PASCAL VOC 2017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15134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68.4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8523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PASCAL VOC 2017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99727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68.5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8523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PASCAL VOC 2012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22353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69.1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8523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77891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67.6(average for all)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8523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68970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63.8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PASCAL VOC 2012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origin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11152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68.1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133869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Coco 2012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679214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496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1E0E5-7640-4E82-BE3C-F7F65CC8E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5704"/>
            <a:ext cx="10515600" cy="5661259"/>
          </a:xfrm>
        </p:spPr>
        <p:txBody>
          <a:bodyPr/>
          <a:lstStyle/>
          <a:p>
            <a:r>
              <a:rPr lang="en-US" dirty="0"/>
              <a:t>What I tried:</a:t>
            </a:r>
          </a:p>
          <a:p>
            <a:r>
              <a:rPr lang="en-US" dirty="0"/>
              <a:t>Optimizer: SGD, ADAM, RMSprop</a:t>
            </a:r>
          </a:p>
          <a:p>
            <a:r>
              <a:rPr lang="en-US" dirty="0"/>
              <a:t>Loss: cross entropy, BCE with logits</a:t>
            </a:r>
          </a:p>
          <a:p>
            <a:r>
              <a:rPr lang="en-US" dirty="0"/>
              <a:t>Data augmentation: crop, flip, inverse</a:t>
            </a:r>
          </a:p>
          <a:p>
            <a:r>
              <a:rPr lang="en-US" dirty="0"/>
              <a:t>U-Net: transpose/bilinear, same convolution/padding</a:t>
            </a:r>
          </a:p>
          <a:p>
            <a:endParaRPr lang="en-US" dirty="0"/>
          </a:p>
          <a:p>
            <a:r>
              <a:rPr lang="en-US" dirty="0"/>
              <a:t>5k train, 80 epoch, -&gt; 13-15h</a:t>
            </a:r>
          </a:p>
          <a:p>
            <a:r>
              <a:rPr lang="en-US" dirty="0"/>
              <a:t>2.5k train -&gt; 7h</a:t>
            </a:r>
          </a:p>
          <a:p>
            <a:pPr marL="0" indent="0">
              <a:buNone/>
            </a:pPr>
            <a:r>
              <a:rPr lang="en-US" sz="2000" dirty="0"/>
              <a:t>Each column for one setting, input number is </a:t>
            </a:r>
            <a:r>
              <a:rPr lang="en-US" sz="2000" dirty="0" err="1"/>
              <a:t>IoU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2.5k are origin data, 5k and 7.5k are augmented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880FE9A8-C37A-4171-825D-0716A4DA1E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194028"/>
              </p:ext>
            </p:extLst>
          </p:nvPr>
        </p:nvGraphicFramePr>
        <p:xfrm>
          <a:off x="838200" y="5504014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345440121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83276122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5489510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23344296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72118004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96145739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3693757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53481592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7903756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05788321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610957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2.5k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12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5k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0.58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0.52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0.52*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0.55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0.55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0.59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771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7.5k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0.53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0.52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0.54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290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8103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1E0E5-7640-4E82-BE3C-F7F65CC8E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5704"/>
            <a:ext cx="10515600" cy="5661259"/>
          </a:xfrm>
        </p:spPr>
        <p:txBody>
          <a:bodyPr/>
          <a:lstStyle/>
          <a:p>
            <a:r>
              <a:rPr lang="en-US" altLang="zh-CN" dirty="0"/>
              <a:t>I am looking into </a:t>
            </a:r>
            <a:r>
              <a:rPr lang="en-US" altLang="zh-CN" dirty="0" err="1"/>
              <a:t>unet</a:t>
            </a:r>
            <a:r>
              <a:rPr lang="en-US" altLang="zh-CN" dirty="0"/>
              <a:t> implement on </a:t>
            </a:r>
            <a:r>
              <a:rPr lang="en-US" altLang="zh-CN" dirty="0" err="1"/>
              <a:t>github</a:t>
            </a:r>
            <a:r>
              <a:rPr lang="en-US" altLang="zh-CN" dirty="0"/>
              <a:t> to check where I can modify mine</a:t>
            </a:r>
          </a:p>
          <a:p>
            <a:endParaRPr lang="en-US" dirty="0"/>
          </a:p>
          <a:p>
            <a:r>
              <a:rPr lang="en-US" dirty="0"/>
              <a:t>Question 1: what is data augmentation</a:t>
            </a:r>
          </a:p>
          <a:p>
            <a:pPr marL="0" indent="0">
              <a:buNone/>
            </a:pPr>
            <a:r>
              <a:rPr lang="en-US" sz="2400" dirty="0"/>
              <a:t>Most papers transform training data every epoch and calls it data augmentation. </a:t>
            </a:r>
          </a:p>
          <a:p>
            <a:pPr marL="0" indent="0">
              <a:buNone/>
            </a:pPr>
            <a:r>
              <a:rPr lang="en-US" sz="2400" dirty="0"/>
              <a:t>For me, I transform training data and add them to train dataset</a:t>
            </a:r>
          </a:p>
          <a:p>
            <a:r>
              <a:rPr lang="en-US" dirty="0"/>
              <a:t>Question 2: GPU usage increases along with epochs</a:t>
            </a:r>
          </a:p>
        </p:txBody>
      </p:sp>
    </p:spTree>
    <p:extLst>
      <p:ext uri="{BB962C8B-B14F-4D97-AF65-F5344CB8AC3E}">
        <p14:creationId xmlns:p14="http://schemas.microsoft.com/office/powerpoint/2010/main" val="3349522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1E0E5-7640-4E82-BE3C-F7F65CC8E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5704"/>
            <a:ext cx="10515600" cy="566125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385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1E0E5-7640-4E82-BE3C-F7F65CC8E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5704"/>
            <a:ext cx="10515600" cy="566125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65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1E0E5-7640-4E82-BE3C-F7F65CC8E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5704"/>
            <a:ext cx="10515600" cy="566125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565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244</Words>
  <Application>Microsoft Office PowerPoint</Application>
  <PresentationFormat>Widescreen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</dc:creator>
  <cp:lastModifiedBy>Shen</cp:lastModifiedBy>
  <cp:revision>7</cp:revision>
  <dcterms:created xsi:type="dcterms:W3CDTF">2021-04-21T17:54:28Z</dcterms:created>
  <dcterms:modified xsi:type="dcterms:W3CDTF">2022-01-20T22:26:44Z</dcterms:modified>
</cp:coreProperties>
</file>