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" userId="3648b495d5a256ac" providerId="LiveId" clId="{0D9FA25C-3E5D-4217-8AE2-B9D658572310}"/>
    <pc:docChg chg="custSel addSld delSld modSld">
      <pc:chgData name="Shen" userId="3648b495d5a256ac" providerId="LiveId" clId="{0D9FA25C-3E5D-4217-8AE2-B9D658572310}" dt="2021-05-12T20:25:43.349" v="508" actId="20577"/>
      <pc:docMkLst>
        <pc:docMk/>
      </pc:docMkLst>
      <pc:sldChg chg="modSp mod">
        <pc:chgData name="Shen" userId="3648b495d5a256ac" providerId="LiveId" clId="{0D9FA25C-3E5D-4217-8AE2-B9D658572310}" dt="2021-05-12T20:25:43.349" v="508" actId="20577"/>
        <pc:sldMkLst>
          <pc:docMk/>
          <pc:sldMk cId="696683057" sldId="257"/>
        </pc:sldMkLst>
        <pc:spChg chg="mod">
          <ac:chgData name="Shen" userId="3648b495d5a256ac" providerId="LiveId" clId="{0D9FA25C-3E5D-4217-8AE2-B9D658572310}" dt="2021-05-12T20:25:43.349" v="508" actId="20577"/>
          <ac:spMkLst>
            <pc:docMk/>
            <pc:sldMk cId="696683057" sldId="257"/>
            <ac:spMk id="3" creationId="{93AE8118-2898-4701-8FFF-DBC7608D63D3}"/>
          </ac:spMkLst>
        </pc:spChg>
      </pc:sldChg>
      <pc:sldChg chg="modSp mod">
        <pc:chgData name="Shen" userId="3648b495d5a256ac" providerId="LiveId" clId="{0D9FA25C-3E5D-4217-8AE2-B9D658572310}" dt="2021-05-12T19:52:58.290" v="486" actId="20577"/>
        <pc:sldMkLst>
          <pc:docMk/>
          <pc:sldMk cId="1981423742" sldId="258"/>
        </pc:sldMkLst>
        <pc:spChg chg="mod">
          <ac:chgData name="Shen" userId="3648b495d5a256ac" providerId="LiveId" clId="{0D9FA25C-3E5D-4217-8AE2-B9D658572310}" dt="2021-05-12T19:52:58.290" v="486" actId="20577"/>
          <ac:spMkLst>
            <pc:docMk/>
            <pc:sldMk cId="1981423742" sldId="258"/>
            <ac:spMk id="3" creationId="{93AE8118-2898-4701-8FFF-DBC7608D63D3}"/>
          </ac:spMkLst>
        </pc:spChg>
      </pc:sldChg>
      <pc:sldChg chg="modSp mod">
        <pc:chgData name="Shen" userId="3648b495d5a256ac" providerId="LiveId" clId="{0D9FA25C-3E5D-4217-8AE2-B9D658572310}" dt="2021-05-12T20:25:35.040" v="506" actId="20577"/>
        <pc:sldMkLst>
          <pc:docMk/>
          <pc:sldMk cId="1033782572" sldId="259"/>
        </pc:sldMkLst>
        <pc:spChg chg="mod">
          <ac:chgData name="Shen" userId="3648b495d5a256ac" providerId="LiveId" clId="{0D9FA25C-3E5D-4217-8AE2-B9D658572310}" dt="2021-05-12T20:25:35.040" v="506" actId="20577"/>
          <ac:spMkLst>
            <pc:docMk/>
            <pc:sldMk cId="1033782572" sldId="259"/>
            <ac:spMk id="3" creationId="{93AE8118-2898-4701-8FFF-DBC7608D63D3}"/>
          </ac:spMkLst>
        </pc:spChg>
      </pc:sldChg>
      <pc:sldChg chg="modSp mod">
        <pc:chgData name="Shen" userId="3648b495d5a256ac" providerId="LiveId" clId="{0D9FA25C-3E5D-4217-8AE2-B9D658572310}" dt="2021-05-12T19:38:06.186" v="473" actId="20577"/>
        <pc:sldMkLst>
          <pc:docMk/>
          <pc:sldMk cId="4119553219" sldId="260"/>
        </pc:sldMkLst>
        <pc:spChg chg="mod">
          <ac:chgData name="Shen" userId="3648b495d5a256ac" providerId="LiveId" clId="{0D9FA25C-3E5D-4217-8AE2-B9D658572310}" dt="2021-05-12T19:38:06.186" v="473" actId="20577"/>
          <ac:spMkLst>
            <pc:docMk/>
            <pc:sldMk cId="4119553219" sldId="260"/>
            <ac:spMk id="3" creationId="{93AE8118-2898-4701-8FFF-DBC7608D63D3}"/>
          </ac:spMkLst>
        </pc:spChg>
      </pc:sldChg>
      <pc:sldChg chg="addSp modSp mod">
        <pc:chgData name="Shen" userId="3648b495d5a256ac" providerId="LiveId" clId="{0D9FA25C-3E5D-4217-8AE2-B9D658572310}" dt="2021-05-12T19:24:11.729" v="454" actId="20577"/>
        <pc:sldMkLst>
          <pc:docMk/>
          <pc:sldMk cId="1344573850" sldId="262"/>
        </pc:sldMkLst>
        <pc:spChg chg="mod">
          <ac:chgData name="Shen" userId="3648b495d5a256ac" providerId="LiveId" clId="{0D9FA25C-3E5D-4217-8AE2-B9D658572310}" dt="2021-05-12T19:24:11.729" v="454" actId="20577"/>
          <ac:spMkLst>
            <pc:docMk/>
            <pc:sldMk cId="1344573850" sldId="262"/>
            <ac:spMk id="3" creationId="{93AE8118-2898-4701-8FFF-DBC7608D63D3}"/>
          </ac:spMkLst>
        </pc:spChg>
        <pc:picChg chg="mod">
          <ac:chgData name="Shen" userId="3648b495d5a256ac" providerId="LiveId" clId="{0D9FA25C-3E5D-4217-8AE2-B9D658572310}" dt="2021-05-12T19:21:59.404" v="146" actId="14100"/>
          <ac:picMkLst>
            <pc:docMk/>
            <pc:sldMk cId="1344573850" sldId="262"/>
            <ac:picMk id="2056" creationId="{C11A4A54-0300-472C-9D10-454246457E5B}"/>
          </ac:picMkLst>
        </pc:picChg>
        <pc:picChg chg="mod">
          <ac:chgData name="Shen" userId="3648b495d5a256ac" providerId="LiveId" clId="{0D9FA25C-3E5D-4217-8AE2-B9D658572310}" dt="2021-05-12T19:22:13.783" v="153" actId="1076"/>
          <ac:picMkLst>
            <pc:docMk/>
            <pc:sldMk cId="1344573850" sldId="262"/>
            <ac:picMk id="2058" creationId="{5FC5E613-7BCD-403B-A69A-17A0E4838E20}"/>
          </ac:picMkLst>
        </pc:picChg>
        <pc:picChg chg="mod">
          <ac:chgData name="Shen" userId="3648b495d5a256ac" providerId="LiveId" clId="{0D9FA25C-3E5D-4217-8AE2-B9D658572310}" dt="2021-05-12T19:22:15.509" v="154" actId="1076"/>
          <ac:picMkLst>
            <pc:docMk/>
            <pc:sldMk cId="1344573850" sldId="262"/>
            <ac:picMk id="2060" creationId="{29189ACF-12C4-47B3-BB38-EEB13C0D0C15}"/>
          </ac:picMkLst>
        </pc:picChg>
        <pc:picChg chg="add mod">
          <ac:chgData name="Shen" userId="3648b495d5a256ac" providerId="LiveId" clId="{0D9FA25C-3E5D-4217-8AE2-B9D658572310}" dt="2021-05-12T19:22:18.509" v="155" actId="1076"/>
          <ac:picMkLst>
            <pc:docMk/>
            <pc:sldMk cId="1344573850" sldId="262"/>
            <ac:picMk id="2062" creationId="{2D439907-7A2B-493E-882B-8B16DABE7CB0}"/>
          </ac:picMkLst>
        </pc:picChg>
      </pc:sldChg>
      <pc:sldChg chg="addSp modSp mod">
        <pc:chgData name="Shen" userId="3648b495d5a256ac" providerId="LiveId" clId="{0D9FA25C-3E5D-4217-8AE2-B9D658572310}" dt="2021-05-12T18:56:45.163" v="145" actId="1076"/>
        <pc:sldMkLst>
          <pc:docMk/>
          <pc:sldMk cId="1389807663" sldId="263"/>
        </pc:sldMkLst>
        <pc:picChg chg="add mod">
          <ac:chgData name="Shen" userId="3648b495d5a256ac" providerId="LiveId" clId="{0D9FA25C-3E5D-4217-8AE2-B9D658572310}" dt="2021-05-12T18:56:45.163" v="145" actId="1076"/>
          <ac:picMkLst>
            <pc:docMk/>
            <pc:sldMk cId="1389807663" sldId="263"/>
            <ac:picMk id="4" creationId="{3EB429AA-88D5-4B4F-AC87-8503B6BA5C8A}"/>
          </ac:picMkLst>
        </pc:picChg>
      </pc:sldChg>
      <pc:sldChg chg="addSp delSp modSp new mod">
        <pc:chgData name="Shen" userId="3648b495d5a256ac" providerId="LiveId" clId="{0D9FA25C-3E5D-4217-8AE2-B9D658572310}" dt="2021-05-12T19:33:14.574" v="464" actId="478"/>
        <pc:sldMkLst>
          <pc:docMk/>
          <pc:sldMk cId="1112690482" sldId="264"/>
        </pc:sldMkLst>
        <pc:spChg chg="del">
          <ac:chgData name="Shen" userId="3648b495d5a256ac" providerId="LiveId" clId="{0D9FA25C-3E5D-4217-8AE2-B9D658572310}" dt="2021-05-12T19:33:01.350" v="458" actId="478"/>
          <ac:spMkLst>
            <pc:docMk/>
            <pc:sldMk cId="1112690482" sldId="264"/>
            <ac:spMk id="2" creationId="{A32B1881-2FFD-4116-A6D2-89795461FB33}"/>
          </ac:spMkLst>
        </pc:spChg>
        <pc:spChg chg="del mod">
          <ac:chgData name="Shen" userId="3648b495d5a256ac" providerId="LiveId" clId="{0D9FA25C-3E5D-4217-8AE2-B9D658572310}" dt="2021-05-12T19:33:14.574" v="464" actId="478"/>
          <ac:spMkLst>
            <pc:docMk/>
            <pc:sldMk cId="1112690482" sldId="264"/>
            <ac:spMk id="3" creationId="{4C1B96BD-E1E6-4CE7-80F3-02E8775A6F8B}"/>
          </ac:spMkLst>
        </pc:spChg>
        <pc:picChg chg="add mod">
          <ac:chgData name="Shen" userId="3648b495d5a256ac" providerId="LiveId" clId="{0D9FA25C-3E5D-4217-8AE2-B9D658572310}" dt="2021-05-12T19:33:10.933" v="463" actId="1076"/>
          <ac:picMkLst>
            <pc:docMk/>
            <pc:sldMk cId="1112690482" sldId="264"/>
            <ac:picMk id="3074" creationId="{ACE0AAF1-8540-448B-8C5F-A228CDDD8979}"/>
          </ac:picMkLst>
        </pc:picChg>
      </pc:sldChg>
      <pc:sldChg chg="add del">
        <pc:chgData name="Shen" userId="3648b495d5a256ac" providerId="LiveId" clId="{0D9FA25C-3E5D-4217-8AE2-B9D658572310}" dt="2021-05-12T19:32:56.986" v="456" actId="2696"/>
        <pc:sldMkLst>
          <pc:docMk/>
          <pc:sldMk cId="271656834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14CB-CAD5-4EF2-86AC-843DBD408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4D790-FEC9-48CA-A579-F48A2F5B5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74E1D-FA75-478E-86FA-30C4F997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611E-33B1-45D6-A383-D2B59B13437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4A6A-1A56-4D22-9C9A-41CD825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FA7E-1E2C-4EFC-9FB7-BEC08B81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931-7DEA-4734-BD2F-184F7AD9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3245-5CC4-47D6-9AFD-C3E52049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602C8-347B-4176-A22D-5A2A9C5F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A73A-D212-43EC-BCA5-0799C2AC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611E-33B1-45D6-A383-D2B59B13437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3188-979F-4FF2-8A2D-E656E7C7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F320-868A-4E73-9E95-4C961FA3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931-7DEA-4734-BD2F-184F7AD9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AEC0B-8E10-48AB-8980-C3A9579EA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327C6-93BC-4B87-A628-EE22474DC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B0F5-5B50-4AA0-8029-A28E7276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611E-33B1-45D6-A383-D2B59B13437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A74E-6BBD-4667-802F-EA4B3EF6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7E05-5FC0-4E62-AEEB-F0A33FD5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931-7DEA-4734-BD2F-184F7AD9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7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A59E-3566-453E-8C96-950E825E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0D9F1-34D5-404A-8915-FCF0F104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72DC-D30D-4B80-8CBA-9E697345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611E-33B1-45D6-A383-D2B59B13437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9911B-3F61-454D-AAEB-EBBA9826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B4A3-2B7D-4C4B-A9C8-6220A911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931-7DEA-4734-BD2F-184F7AD9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C87E-607D-4B14-85E2-ACD9FFF9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4AA3B-CE48-41C6-9349-278A155CA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D1E3-9FE1-4F2D-A8C2-8868FC27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611E-33B1-45D6-A383-D2B59B13437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E2AE7-AE91-489B-9D55-380D1D54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A67C-CC3D-495F-9BB3-A5F1DA45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931-7DEA-4734-BD2F-184F7AD9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2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7E64-6F9A-4EB3-A05D-3BFF983E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0CE1-AF90-41FA-BF8E-7A72BFE37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236B-A73D-4B7B-892D-D44384543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D1E7B-F845-4AF2-B633-85EF328C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611E-33B1-45D6-A383-D2B59B13437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578C2-6C08-4756-A358-27B96DA1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3F672-C49B-4141-8FCD-96A8284A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931-7DEA-4734-BD2F-184F7AD9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4D03-2B9C-4D1D-B748-A6686656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0C02-8EBA-441A-B5BB-C82DF6DB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88D09-E3CE-492A-96C6-FCA15E16C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42D1F-BA26-449C-8097-631E90E49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97D75-A59A-42BE-9BA1-94E19AFBB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9A825-530F-4DFB-B4A5-E515DCC5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611E-33B1-45D6-A383-D2B59B13437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97BE4-A32D-4E19-873F-86410D4F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F249E-022E-4AAD-A7CE-EDD64FE4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931-7DEA-4734-BD2F-184F7AD9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A4DC-C67B-4E0E-90AB-901095B8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EBACF-89E0-4C99-A73E-50CF50D5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611E-33B1-45D6-A383-D2B59B13437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8B1F-6A60-4094-BAD8-22EF469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2485-875A-4FED-A60C-00BF2837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931-7DEA-4734-BD2F-184F7AD9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DD130-3F7D-475F-A97D-57157B05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611E-33B1-45D6-A383-D2B59B13437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81AE2-3AE6-46DF-A4D1-F1A8790E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44591-261B-49A5-81C5-7D225DAD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931-7DEA-4734-BD2F-184F7AD9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88B5-5B21-441E-9FE5-6A7B43AF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9E76-E383-456A-A1F0-99BD564F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8E33F-BBBB-4CB4-BD51-4CB89F5CD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949AE-1786-4342-A61B-A39BFDF4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611E-33B1-45D6-A383-D2B59B13437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DD4F4-9D6A-48A0-B320-88809C1E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303EF-EDCA-476F-85EF-A297B2BB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931-7DEA-4734-BD2F-184F7AD9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5BF0-D262-4E23-8415-62865647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AC949-61DF-4843-9D42-2DD0BD743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82349-A264-42FC-8C64-FF7F74AB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17D2D-8FBB-4DE7-8601-5D067D67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611E-33B1-45D6-A383-D2B59B13437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86CE-9E60-4C2C-ABBE-B3DBE351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09618-73CA-4D96-86FE-410D87BF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C931-7DEA-4734-BD2F-184F7AD9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4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24C58-1468-433C-B821-CFCA94B2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A05EB-8954-4B48-97E3-A1F4E279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F612-BB1F-469A-A798-98C1D3548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611E-33B1-45D6-A383-D2B59B13437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B593-E543-492E-864B-CDA2F44B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FA2C7-4FE6-4AA5-8FDA-C8220BF8B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C931-7DEA-4734-BD2F-184F7AD9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8118-2898-4701-8FFF-DBC7608D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044"/>
            <a:ext cx="10515600" cy="5578919"/>
          </a:xfrm>
        </p:spPr>
        <p:txBody>
          <a:bodyPr/>
          <a:lstStyle/>
          <a:p>
            <a:r>
              <a:rPr lang="en-US" dirty="0"/>
              <a:t>How I test publicly available code for U-Net</a:t>
            </a:r>
          </a:p>
          <a:p>
            <a:pPr marL="0" indent="0">
              <a:buNone/>
            </a:pPr>
            <a:r>
              <a:rPr lang="en-US" dirty="0"/>
              <a:t>Basically, I apply their U-Net model and use same setting, but train with my own dataset.</a:t>
            </a:r>
          </a:p>
          <a:p>
            <a:pPr lvl="1"/>
            <a:r>
              <a:rPr lang="en-US" dirty="0"/>
              <a:t>Copy class U-Net as model</a:t>
            </a:r>
          </a:p>
          <a:p>
            <a:pPr lvl="1"/>
            <a:r>
              <a:rPr lang="en-US" dirty="0"/>
              <a:t>Adjust loss function, optimizer, learning rate scheduler and transformation; only different parameter only is batch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B2598-1D2A-4153-AEF4-1350486D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76" y="5492778"/>
            <a:ext cx="5157043" cy="909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0D5C61-5744-498B-8749-3B0AD7D5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25" y="3292163"/>
            <a:ext cx="2292070" cy="1889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642EA3-1F6B-4F91-B667-6C9463B01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007" y="3326296"/>
            <a:ext cx="7098518" cy="370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4347FF-5213-40D1-B2A2-529F94740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009" y="4854625"/>
            <a:ext cx="6548144" cy="5976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DEA814-D4AB-4D10-8DC4-AA0E49551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995" y="3798202"/>
            <a:ext cx="1934550" cy="9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2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8118-2898-4701-8FFF-DBC7608D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044"/>
            <a:ext cx="10515600" cy="5578919"/>
          </a:xfrm>
        </p:spPr>
        <p:txBody>
          <a:bodyPr/>
          <a:lstStyle/>
          <a:p>
            <a:r>
              <a:rPr lang="en-US" altLang="zh-CN" dirty="0"/>
              <a:t>Model 0: </a:t>
            </a:r>
            <a:r>
              <a:rPr lang="en-US" altLang="zh-CN" dirty="0" err="1"/>
              <a:t>Jaxony</a:t>
            </a:r>
            <a:r>
              <a:rPr lang="en-US" altLang="zh-CN" dirty="0"/>
              <a:t> 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r>
              <a:rPr lang="en-US" altLang="zh-CN" dirty="0"/>
              <a:t>Many of discussion about </a:t>
            </a:r>
            <a:r>
              <a:rPr lang="en-US" altLang="zh-CN" dirty="0" err="1"/>
              <a:t>Unet</a:t>
            </a:r>
            <a:r>
              <a:rPr lang="en-US" altLang="zh-CN" dirty="0"/>
              <a:t> on stack overflow refer to this implementation</a:t>
            </a:r>
          </a:p>
          <a:p>
            <a:pPr lvl="1"/>
            <a:r>
              <a:rPr lang="en-US" altLang="zh-CN" dirty="0"/>
              <a:t>Many stack overflow users report their test </a:t>
            </a:r>
            <a:r>
              <a:rPr lang="en-US" altLang="zh-CN" dirty="0" err="1"/>
              <a:t>IoU</a:t>
            </a:r>
            <a:r>
              <a:rPr lang="en-US" altLang="zh-CN" dirty="0"/>
              <a:t>, on PASCAL VOC 2012/2017 with 10k train images and 1k-5k test images, larger </a:t>
            </a:r>
            <a:r>
              <a:rPr lang="en-US" altLang="zh-CN"/>
              <a:t>than 0.65</a:t>
            </a:r>
            <a:endParaRPr lang="en-US" altLang="zh-CN" dirty="0"/>
          </a:p>
          <a:p>
            <a:pPr lvl="1"/>
            <a:r>
              <a:rPr lang="en-US" altLang="zh-CN" dirty="0"/>
              <a:t>My test result </a:t>
            </a:r>
            <a:r>
              <a:rPr lang="en-US" altLang="zh-CN" dirty="0" err="1"/>
              <a:t>IoU</a:t>
            </a:r>
            <a:r>
              <a:rPr lang="en-US" altLang="zh-CN" dirty="0"/>
              <a:t>, 8k train and 2.7k test, is 0.52</a:t>
            </a:r>
          </a:p>
          <a:p>
            <a:pPr lvl="1"/>
            <a:r>
              <a:rPr lang="en-US" altLang="zh-CN" dirty="0"/>
              <a:t>My best model now is trained from a modified version of this model, whose </a:t>
            </a:r>
            <a:r>
              <a:rPr lang="en-US" altLang="zh-CN" dirty="0" err="1"/>
              <a:t>IoU</a:t>
            </a:r>
            <a:r>
              <a:rPr lang="en-US" altLang="zh-CN" dirty="0"/>
              <a:t> is 0.62</a:t>
            </a:r>
          </a:p>
          <a:p>
            <a:r>
              <a:rPr lang="en-US" dirty="0"/>
              <a:t>Model 1: Joris </a:t>
            </a:r>
            <a:r>
              <a:rPr lang="en-US" dirty="0" err="1"/>
              <a:t>jvanvugt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from stack overflow</a:t>
            </a:r>
          </a:p>
          <a:p>
            <a:pPr lvl="1"/>
            <a:r>
              <a:rPr lang="en-US" dirty="0"/>
              <a:t>He test on BSDS (Berkeley Segmentation Dataset and Benchmark), 3.2k train 1k test, and test </a:t>
            </a:r>
            <a:r>
              <a:rPr lang="en-US" dirty="0" err="1"/>
              <a:t>IoU</a:t>
            </a:r>
            <a:r>
              <a:rPr lang="en-US" dirty="0"/>
              <a:t> 0.67</a:t>
            </a:r>
          </a:p>
          <a:p>
            <a:pPr lvl="1"/>
            <a:r>
              <a:rPr lang="en-US" dirty="0"/>
              <a:t>My result </a:t>
            </a:r>
            <a:r>
              <a:rPr lang="en-US" dirty="0" err="1"/>
              <a:t>IoU</a:t>
            </a:r>
            <a:r>
              <a:rPr lang="en-US" dirty="0"/>
              <a:t> is 0.55</a:t>
            </a:r>
          </a:p>
        </p:txBody>
      </p:sp>
    </p:spTree>
    <p:extLst>
      <p:ext uri="{BB962C8B-B14F-4D97-AF65-F5344CB8AC3E}">
        <p14:creationId xmlns:p14="http://schemas.microsoft.com/office/powerpoint/2010/main" val="696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8118-2898-4701-8FFF-DBC7608D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044"/>
            <a:ext cx="10515600" cy="5578919"/>
          </a:xfrm>
        </p:spPr>
        <p:txBody>
          <a:bodyPr/>
          <a:lstStyle/>
          <a:p>
            <a:r>
              <a:rPr lang="en-US" dirty="0"/>
              <a:t>Model 2: </a:t>
            </a:r>
            <a:r>
              <a:rPr lang="en-US" dirty="0" err="1"/>
              <a:t>milesial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from Kaggle competition ‘Carvana Image Masking Challenge’</a:t>
            </a:r>
          </a:p>
          <a:p>
            <a:pPr lvl="1"/>
            <a:r>
              <a:rPr lang="en-US" dirty="0"/>
              <a:t>Target is car instead of human</a:t>
            </a:r>
          </a:p>
          <a:p>
            <a:pPr lvl="1"/>
            <a:r>
              <a:rPr lang="en-US" dirty="0"/>
              <a:t>10k train 1k test, 0.88 </a:t>
            </a:r>
            <a:r>
              <a:rPr lang="en-US" dirty="0" err="1"/>
              <a:t>IoU</a:t>
            </a:r>
            <a:endParaRPr lang="en-US" dirty="0"/>
          </a:p>
          <a:p>
            <a:pPr lvl="1"/>
            <a:r>
              <a:rPr lang="en-US" dirty="0"/>
              <a:t>My result </a:t>
            </a:r>
            <a:r>
              <a:rPr lang="en-US" dirty="0" err="1"/>
              <a:t>IoU</a:t>
            </a:r>
            <a:r>
              <a:rPr lang="en-US" dirty="0"/>
              <a:t>: 0.57</a:t>
            </a:r>
          </a:p>
          <a:p>
            <a:r>
              <a:rPr lang="en-US" dirty="0"/>
              <a:t>Model 3: Ren </a:t>
            </a:r>
            <a:r>
              <a:rPr lang="en-US" dirty="0" err="1"/>
              <a:t>Jie</a:t>
            </a:r>
            <a:r>
              <a:rPr lang="en-US" dirty="0"/>
              <a:t> notha99y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Using pixel-wise accuracy as criteria</a:t>
            </a:r>
          </a:p>
          <a:p>
            <a:pPr lvl="1"/>
            <a:r>
              <a:rPr lang="en-US" dirty="0"/>
              <a:t>Only 765 images while achieving 0.73 accuracy</a:t>
            </a:r>
          </a:p>
          <a:p>
            <a:pPr lvl="1"/>
            <a:r>
              <a:rPr lang="en-US" dirty="0"/>
              <a:t>Origin in </a:t>
            </a:r>
            <a:r>
              <a:rPr lang="en-US" dirty="0" err="1"/>
              <a:t>keras</a:t>
            </a:r>
            <a:r>
              <a:rPr lang="en-US" dirty="0"/>
              <a:t>, I translate to </a:t>
            </a:r>
            <a:r>
              <a:rPr lang="en-US" dirty="0" err="1"/>
              <a:t>pytorch</a:t>
            </a:r>
            <a:r>
              <a:rPr lang="en-US" dirty="0"/>
              <a:t> line by line</a:t>
            </a:r>
          </a:p>
          <a:p>
            <a:pPr lvl="1"/>
            <a:r>
              <a:rPr lang="en-US" altLang="zh-CN" dirty="0"/>
              <a:t>My result </a:t>
            </a:r>
            <a:r>
              <a:rPr lang="en-US" altLang="zh-CN" dirty="0" err="1"/>
              <a:t>IoU</a:t>
            </a:r>
            <a:r>
              <a:rPr lang="en-US" altLang="zh-CN" dirty="0"/>
              <a:t>: 0.51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DBF78-C261-4FE8-AA3E-F37166EB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9" y="5425734"/>
            <a:ext cx="4409326" cy="34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2BDF4-C77D-4151-83B2-352A436A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361" y="4963050"/>
            <a:ext cx="4932371" cy="462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B14AC-F608-4BC2-853E-BE050E4E6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73" y="5594521"/>
            <a:ext cx="2014853" cy="432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E71182-CCA8-4818-AED2-9D0F84326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361" y="6253718"/>
            <a:ext cx="2250789" cy="4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8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8118-2898-4701-8FFF-DBC7608D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044"/>
            <a:ext cx="10515600" cy="5578919"/>
          </a:xfrm>
        </p:spPr>
        <p:txBody>
          <a:bodyPr/>
          <a:lstStyle/>
          <a:p>
            <a:r>
              <a:rPr lang="en-US" dirty="0"/>
              <a:t>About calculating </a:t>
            </a:r>
            <a:r>
              <a:rPr lang="en-US" dirty="0" err="1"/>
              <a:t>IoU</a:t>
            </a:r>
            <a:endParaRPr lang="en-US" dirty="0"/>
          </a:p>
          <a:p>
            <a:r>
              <a:rPr lang="en-US" dirty="0"/>
              <a:t>I did find many implementations on </a:t>
            </a:r>
            <a:r>
              <a:rPr lang="en-US" dirty="0" err="1"/>
              <a:t>github</a:t>
            </a:r>
            <a:r>
              <a:rPr lang="en-US" dirty="0"/>
              <a:t> applying batch-wise </a:t>
            </a:r>
            <a:r>
              <a:rPr lang="en-US" dirty="0" err="1"/>
              <a:t>IoU</a:t>
            </a:r>
            <a:r>
              <a:rPr lang="en-US" dirty="0"/>
              <a:t>, but based on my current understanding, it should be picture-wise.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5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8118-2898-4701-8FFF-DBC7608D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044"/>
            <a:ext cx="10515600" cy="5578919"/>
          </a:xfrm>
        </p:spPr>
        <p:txBody>
          <a:bodyPr/>
          <a:lstStyle/>
          <a:p>
            <a:r>
              <a:rPr lang="en-US" dirty="0"/>
              <a:t>Common 0.00 </a:t>
            </a:r>
            <a:r>
              <a:rPr lang="en-US" dirty="0" err="1"/>
              <a:t>IoU</a:t>
            </a:r>
            <a:r>
              <a:rPr lang="en-US" dirty="0"/>
              <a:t> samples from 4 models</a:t>
            </a:r>
          </a:p>
          <a:p>
            <a:pPr marL="0" indent="0">
              <a:buNone/>
            </a:pPr>
            <a:r>
              <a:rPr lang="en-US" dirty="0"/>
              <a:t>9 out of 179</a:t>
            </a:r>
          </a:p>
          <a:p>
            <a:pPr marL="0" indent="0">
              <a:buNone/>
            </a:pPr>
            <a:r>
              <a:rPr lang="en-US" dirty="0"/>
              <a:t>152 out of 179 samples have tiny annotation</a:t>
            </a:r>
          </a:p>
          <a:p>
            <a:pPr marL="0" indent="0">
              <a:buNone/>
            </a:pPr>
            <a:r>
              <a:rPr lang="en-US" dirty="0"/>
              <a:t>Pixel-wise accuracy for these 179 samples: 0.99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5879BB6-87C8-4102-83B5-BA74F1A5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3" y="2844499"/>
            <a:ext cx="5195052" cy="344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F0D69A-DEBE-49B0-93AE-C08156A3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8" y="2803876"/>
            <a:ext cx="5256251" cy="34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03E73F9-E3F9-49DB-A5E9-0E7E8453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966" y="273674"/>
            <a:ext cx="2967561" cy="19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9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8118-2898-4701-8FFF-DBC7608D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044"/>
            <a:ext cx="10515600" cy="61166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Bounding box trail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IoU</a:t>
            </a:r>
            <a:r>
              <a:rPr lang="en-US" dirty="0"/>
              <a:t> on two totally different train set but same test set</a:t>
            </a:r>
          </a:p>
          <a:p>
            <a:pPr marL="0" indent="0">
              <a:buNone/>
            </a:pPr>
            <a:r>
              <a:rPr lang="en-US" dirty="0"/>
              <a:t> 0.62 / 0.63                0.43 / 0.43                0.52 / 0.55                  0.60 / 0.61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Perfect mask          one bounding box      bounding boxes         general shape</a:t>
            </a:r>
          </a:p>
          <a:p>
            <a:pPr marL="0" indent="0">
              <a:buNone/>
            </a:pPr>
            <a:r>
              <a:rPr lang="en-US" dirty="0"/>
              <a:t>	                                                                                           generated by dilate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97F596-07F0-42DD-B89F-2CF9BD85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90" y="257379"/>
            <a:ext cx="27241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11A4A54-0300-472C-9D10-45424645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0" y="3624625"/>
            <a:ext cx="2378277" cy="192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FC5E613-7BCD-403B-A69A-17A0E483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22" y="3624625"/>
            <a:ext cx="2378277" cy="192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9189ACF-12C4-47B3-BB38-EEB13C0D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84" y="3624625"/>
            <a:ext cx="2378278" cy="192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D439907-7A2B-493E-882B-8B16DABE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846" y="3624625"/>
            <a:ext cx="2378278" cy="192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7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CE0AAF1-8540-448B-8C5F-A228CDDD8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67" y="415358"/>
            <a:ext cx="6094365" cy="593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9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8118-2898-4701-8FFF-DBC7608D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044"/>
            <a:ext cx="10515600" cy="55789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29AA-88D5-4B4F-AC87-8503B6BA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3" y="2099409"/>
            <a:ext cx="98488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0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322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</dc:creator>
  <cp:lastModifiedBy>Shen</cp:lastModifiedBy>
  <cp:revision>16</cp:revision>
  <dcterms:created xsi:type="dcterms:W3CDTF">2021-05-12T16:29:43Z</dcterms:created>
  <dcterms:modified xsi:type="dcterms:W3CDTF">2021-05-12T20:25:46Z</dcterms:modified>
</cp:coreProperties>
</file>