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2B84-CF66-6140-F353-5FC9813C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8746D-32DB-5AAD-E3F1-CF63D667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4497-E157-EDC8-28FC-B02AFC6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FCA5-DEED-1266-0268-593C8D8F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749D-ED6C-5DC6-11CE-F8FEFA3E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E905-A38D-BE6B-B1B0-A4BC4DC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9D31-BD00-8D1A-381E-F94C37992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7DCF-F32E-20F2-091A-7CD6B57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CC35-6CE1-7BFB-91DD-BF8D5FC5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E89-A950-4432-B28A-910DC42B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16F0-AF7C-F8CD-9D89-784A5277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388B-32CC-EABD-A51B-F48460AE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D874-656C-16EF-879D-775F66FD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6912-5495-2DD3-B06F-2FA72811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E0B8-1013-68E0-2D29-EFCB5F1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882D-4418-5B1E-E0AC-63A658A3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9C79-E51F-02CF-AF1C-E4EC97D5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C5DD-1AB2-76E5-1306-0706207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1DFF-EF9F-8390-8115-16AEF9EC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5BD5-7411-120C-8163-2A9178FE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DC5-9606-AB59-F573-33597EB9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D3D2-B4C5-1987-4A96-0A528FEA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0ADA-4604-7A62-82C6-34885B1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C91E-3DE8-F224-5CB9-FBF3906E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BA7-23DB-6198-2C3D-7D7706FA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2594-06C5-42BB-738C-BE7EE742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D009-79BE-2AFC-D0EA-78B426E44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E7A4-A22C-2171-C045-0F2E7A3C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DCDA-B69D-F855-0362-CEB9666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7A916-2B3D-8EFF-6167-14758B74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5CB9-CCE8-A9A4-4FE4-85146025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90A-7E08-C9D6-3161-3D9CD036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3395-65E2-9783-7BAB-10942F98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8126B-D99D-68DD-8DB5-004ED32E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DE38-A322-4A8D-6DAB-D63FD929D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21FF7-C7E9-FF10-62B2-B274F3A2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AC8A1-C538-7F21-582E-2E6D13A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8711-33C2-A5FE-A6CB-007564CC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266B7-CC90-D41E-866B-377674A5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42B4-2FCC-EFFE-DB49-FA7AF08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55523-6B0A-4BF7-DC6F-D5864B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2476B-F6E2-90CC-7943-60943E2E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13F1-E045-6F64-78E2-A55EA704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05C1F-3B91-1A4A-8C1A-8483CB94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51B2-C791-7323-279C-230AFE4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E0D3-1E7D-B9E6-DF80-8F22549D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5A15-56EB-7E17-C7E8-AA7E915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E95-CA05-512F-1E6C-051A4FFC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97015-03A2-388E-012B-D71502ED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6B568-95DD-A953-532F-EDF9849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3DED-EE7F-DF61-A31F-F817936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D84A-8D5A-FC47-C1F6-028199D7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EA8-94FF-9BCE-D0C2-70B336C9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380F7-094A-3B21-F541-771FFDA9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8AF52-542C-3EEC-E5C8-EF7CE1B8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AD51-6BB0-2395-487C-0EB132C9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A89E-1D1D-888C-57B9-2D9493E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343E-7696-6598-D080-09DDBD1D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0F05A-3B80-258A-33BB-7BBF7A73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24CE-8159-4251-5813-D79FCB23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7774-99A9-EE68-6E89-D460F9EDD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FFE-32E2-4CAD-8514-0584DA813B6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D87D-3BD1-665B-F2F9-D750D2AE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7026-2325-143D-35E0-147EE5D7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Rewrite the code:</a:t>
            </a:r>
          </a:p>
          <a:p>
            <a:pPr lvl="1"/>
            <a:r>
              <a:rPr lang="en-US" altLang="zh-CN" sz="2000" dirty="0"/>
              <a:t>Add scribble generator, change it to fit all four dataset</a:t>
            </a:r>
          </a:p>
          <a:p>
            <a:pPr lvl="1"/>
            <a:r>
              <a:rPr lang="en-US" altLang="zh-CN" sz="2000" dirty="0"/>
              <a:t>Enable iterative training (in the past, I manually created new labels after each iteration)</a:t>
            </a:r>
          </a:p>
          <a:p>
            <a:pPr lvl="1"/>
            <a:r>
              <a:rPr lang="en-US" altLang="zh-CN" sz="2000" dirty="0"/>
              <a:t>Add comments</a:t>
            </a:r>
          </a:p>
          <a:p>
            <a:pPr lvl="1"/>
            <a:r>
              <a:rPr lang="en-US" altLang="zh-CN" sz="2000" dirty="0"/>
              <a:t>Instead of changing parameters every time for different datasets and mask styles, provide external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 input</a:t>
            </a:r>
          </a:p>
          <a:p>
            <a:pPr lvl="1"/>
            <a:r>
              <a:rPr lang="en-US" altLang="zh-CN" sz="2000" dirty="0"/>
              <a:t>Leave place to plug in different update criteria, or preprocess to mask; currently, add CRF as criteria after each iteration – code running on a small dataset to see its effects (500 river images trained by bounding box mask)</a:t>
            </a:r>
          </a:p>
          <a:p>
            <a:pPr lvl="1"/>
            <a:r>
              <a:rPr lang="en-US" altLang="zh-CN" sz="2000" dirty="0"/>
              <a:t>Should be close to the final version</a:t>
            </a:r>
          </a:p>
          <a:p>
            <a:r>
              <a:rPr lang="en-US" altLang="zh-CN" sz="2400" dirty="0"/>
              <a:t>Talk with </a:t>
            </a:r>
            <a:r>
              <a:rPr lang="en-US" altLang="zh-CN" sz="2400" dirty="0" err="1"/>
              <a:t>Hanxue</a:t>
            </a:r>
            <a:endParaRPr lang="en-US" altLang="zh-CN" sz="2400" dirty="0"/>
          </a:p>
          <a:p>
            <a:pPr lvl="1"/>
            <a:r>
              <a:rPr lang="en-US" altLang="zh-CN" sz="2000" dirty="0"/>
              <a:t>I will keep on bounding box, make river works first, and then apply to other datasets; </a:t>
            </a:r>
            <a:r>
              <a:rPr lang="en-US" altLang="zh-CN" sz="2000" dirty="0" err="1"/>
              <a:t>Hanxue</a:t>
            </a:r>
            <a:r>
              <a:rPr lang="en-US" altLang="zh-CN" sz="2000" dirty="0"/>
              <a:t> works on scribble; have decided the method; and is dealing with data structure</a:t>
            </a:r>
          </a:p>
          <a:p>
            <a:pPr lvl="2"/>
            <a:r>
              <a:rPr lang="en-US" altLang="zh-CN" sz="1600" dirty="0"/>
              <a:t>Tree Energy Loss: Towards Sparsely Annotated Semantic Segmentation</a:t>
            </a:r>
          </a:p>
          <a:p>
            <a:r>
              <a:rPr lang="en-US" sz="2400" dirty="0"/>
              <a:t>Make online annotator works</a:t>
            </a:r>
          </a:p>
        </p:txBody>
      </p:sp>
    </p:spTree>
    <p:extLst>
      <p:ext uri="{BB962C8B-B14F-4D97-AF65-F5344CB8AC3E}">
        <p14:creationId xmlns:p14="http://schemas.microsoft.com/office/powerpoint/2010/main" val="11104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7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41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75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7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4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47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9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22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10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3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09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8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75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14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78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3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22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04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79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18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5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594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88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63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59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709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25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880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153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816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2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035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06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741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29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203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62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237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94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438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07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6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694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46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603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042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39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17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0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5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34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78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153</Words>
  <Application>Microsoft Office PowerPoint</Application>
  <PresentationFormat>Widescreen</PresentationFormat>
  <Paragraphs>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Zhao</dc:creator>
  <cp:lastModifiedBy>Shen Zhao</cp:lastModifiedBy>
  <cp:revision>6</cp:revision>
  <dcterms:created xsi:type="dcterms:W3CDTF">2022-07-27T15:25:36Z</dcterms:created>
  <dcterms:modified xsi:type="dcterms:W3CDTF">2022-08-04T12:10:19Z</dcterms:modified>
</cp:coreProperties>
</file>