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973B-916D-B142-8A36-81E07D96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F9756-9A9A-CC45-8470-E2F52DAC6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28BE-75FC-3A44-861A-BA05AF81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28CB-33EB-3348-88DF-1E9F3F5D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E5C2-3E72-8143-936A-AD37BF19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7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6AFA-2B0C-3A42-88EC-F225738E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DBA9F-DF39-A44A-8B7A-CD2F1056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42E1-7330-214D-AB52-6B0D2AFD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BDFD-605C-6C4A-AEA6-B20EBD7F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803A-5759-B646-BE4A-560F14F2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0A8BE-D4AD-BF4E-93DD-BEFBCE2E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0B17B-7D57-5B46-A14A-62A37BF8E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B6E7-A107-7D49-B095-E89B5B8B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90E8-31F1-D042-93E7-6B7B1A34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FD94-90F6-4344-B890-E0FF9CB2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A75D-D923-9B47-94A4-C660C9F1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B4FA-1AB3-A347-A423-FAAC4630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F051-DF6D-E844-B075-0AFC4F50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A234-133B-AE43-9AE8-215EFE57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ED1B-9544-5D4E-937E-71BB8468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53C4-7650-FC4B-B263-1436E694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D93-4305-C745-95C4-17CF3C17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4560-66C0-0240-BDBA-8D2DF92E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42CE-167F-DE4F-9701-3D85C7AE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0FA6-0DCE-2A43-96B1-ECF44EE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DECD-D08E-0947-B181-2472CF0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966B-124F-DB4B-AC28-B2A67ECBD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997D-136B-0940-B7B5-13982535B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660B5-9F31-1541-B22A-F74B81C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26AF-A31F-7A4E-A9EF-DC720B69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30EB3-2AE3-4547-AB08-AB936F51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ABB7-5C2F-6143-A14B-52FDEB24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F417E-64DE-A14D-A5D0-F8B89655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2755A-69B2-C14A-948D-23D8475B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95545-E5C1-964E-ABB9-5C6EE3CE1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25265-4073-B94A-A460-9591447F2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78E43-642C-3F4B-BA7D-711E4DA9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15E5D-4EBF-784B-91EC-EC5C085E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E9B66-93AC-3842-ADFE-04A119FA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C75E-426F-094A-97A4-62053801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94DF5-2124-FB46-AE4C-937A6F1C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EA8FC-5A63-F048-903C-A1571C50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AD479-3649-9640-A035-9FE98D82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90ABD-AFF8-AC4E-9C0F-4F7E8839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925FC-142A-8443-A843-8E64EE30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56395-8BBB-0A4C-A1EF-9D6EEF84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47CD-AA8D-0B4B-811A-FBD25DE5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C399-B37B-4B4E-8B63-63E8BA9B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DC647-DE3B-F440-91D1-34FA8B48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124AC-CEA6-0547-8C19-D89A2383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50AD-2D5C-314A-A61F-39F7E502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92170-DF2D-BD48-820D-A667DD0A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DC7C-74AD-ED47-8A2D-8317EF76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C0CC-2557-9343-9DEE-02DA0C856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3D450-76E1-9C42-8CED-3653D5A16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EB3B-6BF6-4442-890E-D17776B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0295F-E6F2-BB47-9EED-6296765A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14702-0885-B642-B9B8-97356852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0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99806-3F66-1B44-BC96-3CF21A9B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77A46-1C68-FC4B-ABD1-965045AE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A73E-C000-9643-9C80-F8A500404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80EC-CB11-124E-B86C-E61D381F8DD4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EC513-5E26-CE49-A209-ABA7B53D3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50CF-FEDB-C241-9D20-743F91649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654C-1220-EA4E-8484-8C4B616C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53B1-9AD2-9B45-AE65-F07C53317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systematic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3D19C-BB91-DC4D-A171-C913FD932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-</a:t>
            </a:r>
            <a:r>
              <a:rPr lang="en-US" altLang="zh-CN" dirty="0" err="1"/>
              <a:t>Hanxue</a:t>
            </a:r>
            <a:r>
              <a:rPr lang="zh-CN" altLang="en-US" dirty="0"/>
              <a:t> </a:t>
            </a:r>
            <a:r>
              <a:rPr lang="en-US" altLang="zh-CN" dirty="0"/>
              <a:t>Gu</a:t>
            </a:r>
            <a:r>
              <a:rPr lang="zh-CN" altLang="en-US" dirty="0"/>
              <a:t>   </a:t>
            </a:r>
            <a:r>
              <a:rPr lang="en-US" altLang="zh-CN" dirty="0"/>
              <a:t>1.13.2022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6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9CD-0253-E14B-A29B-A9217A52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34B2-5B1F-FE46-9D50-F4A403BE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Formulate a research question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topic/problem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</a:p>
          <a:p>
            <a:pPr lvl="2"/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imbalance</a:t>
            </a:r>
          </a:p>
          <a:p>
            <a:pPr lvl="2"/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</a:p>
          <a:p>
            <a:pPr lvl="2"/>
            <a:r>
              <a:rPr lang="en-US" dirty="0"/>
              <a:t>Object Detection with Deep Learning</a:t>
            </a:r>
          </a:p>
          <a:p>
            <a:pPr lvl="2"/>
            <a:r>
              <a:rPr lang="en-US" altLang="zh-CN" dirty="0"/>
              <a:t>…</a:t>
            </a:r>
            <a:endParaRPr lang="en-US" dirty="0"/>
          </a:p>
          <a:p>
            <a:pPr lvl="1"/>
            <a:r>
              <a:rPr lang="en-US" dirty="0"/>
              <a:t>Consider whether a systematic review is needed </a:t>
            </a:r>
            <a:r>
              <a:rPr lang="en-US" i="1" dirty="0"/>
              <a:t>before </a:t>
            </a:r>
            <a:r>
              <a:rPr lang="en-US" dirty="0"/>
              <a:t>starting your project. Has someone already written one on your topic?</a:t>
            </a:r>
          </a:p>
          <a:p>
            <a:pPr lvl="2"/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significance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endParaRPr lang="en-US" dirty="0"/>
          </a:p>
          <a:p>
            <a:pPr lvl="2"/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</a:p>
          <a:p>
            <a:pPr lvl="2"/>
            <a:r>
              <a:rPr lang="en-US" altLang="zh-CN" dirty="0"/>
              <a:t>Distinguish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3"/>
            <a:r>
              <a:rPr lang="zh-CN" altLang="en-US" dirty="0"/>
              <a:t> </a:t>
            </a:r>
            <a:r>
              <a:rPr lang="en-US" altLang="zh-CN" dirty="0"/>
              <a:t>Refine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(expand</a:t>
            </a:r>
            <a:r>
              <a:rPr lang="zh-CN" altLang="en-US" dirty="0"/>
              <a:t> </a:t>
            </a:r>
            <a:r>
              <a:rPr lang="en-US" altLang="zh-CN" dirty="0"/>
              <a:t>it/</a:t>
            </a:r>
            <a:r>
              <a:rPr lang="zh-CN" altLang="en-US" dirty="0"/>
              <a:t> </a:t>
            </a:r>
            <a:r>
              <a:rPr lang="en-US" altLang="zh-CN" dirty="0"/>
              <a:t>narrow</a:t>
            </a:r>
            <a:r>
              <a:rPr lang="zh-CN" altLang="en-US" dirty="0"/>
              <a:t> </a:t>
            </a:r>
            <a:r>
              <a:rPr lang="en-US" altLang="zh-CN" dirty="0"/>
              <a:t>it)</a:t>
            </a:r>
          </a:p>
          <a:p>
            <a:pPr lvl="3"/>
            <a:r>
              <a:rPr lang="zh-CN" altLang="en-US" dirty="0"/>
              <a:t> </a:t>
            </a:r>
            <a:r>
              <a:rPr lang="en-US" altLang="zh-CN" dirty="0"/>
              <a:t>dive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</a:p>
          <a:p>
            <a:pPr lvl="1"/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similarities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differences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</a:p>
          <a:p>
            <a:pPr lvl="2"/>
            <a:r>
              <a:rPr lang="en-US" altLang="zh-CN" dirty="0"/>
              <a:t>Similarities: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methods/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review/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taxonomy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Difference:</a:t>
            </a:r>
            <a:r>
              <a:rPr lang="zh-CN" altLang="en-US" dirty="0"/>
              <a:t> </a:t>
            </a:r>
            <a:r>
              <a:rPr lang="en-US" altLang="zh-CN" dirty="0"/>
              <a:t>conclusions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results/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9CD-0253-E14B-A29B-A9217A52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34B2-5B1F-FE46-9D50-F4A403BE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comprehensive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organized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topic.</a:t>
            </a:r>
          </a:p>
          <a:p>
            <a:pPr lvl="1"/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(have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illustration,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introduce)</a:t>
            </a:r>
          </a:p>
          <a:p>
            <a:pPr lvl="1"/>
            <a:r>
              <a:rPr lang="en-US" altLang="zh-CN" dirty="0"/>
              <a:t>State-of-art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</a:p>
          <a:p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</a:p>
          <a:p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statements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inform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readers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conclusions.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yourself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inspirations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researches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F873-D29C-9C49-A0AE-577F80EC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C531-7E73-5C48-A721-C38C55E2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</a:p>
          <a:p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r>
              <a:rPr lang="zh-CN" altLang="en-US" dirty="0"/>
              <a:t> </a:t>
            </a:r>
            <a:r>
              <a:rPr lang="en-US" altLang="zh-CN" dirty="0"/>
              <a:t>(optional)</a:t>
            </a:r>
          </a:p>
          <a:p>
            <a:pPr lvl="1"/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branches.</a:t>
            </a:r>
          </a:p>
          <a:p>
            <a:pPr lvl="1"/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design.</a:t>
            </a:r>
          </a:p>
          <a:p>
            <a:pPr lvl="1"/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include.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58E8-BA9E-3D40-9085-3DC1ECF7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3436-AE72-D141-B922-1CDD7234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63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Choose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methods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include</a:t>
            </a:r>
          </a:p>
          <a:p>
            <a:pPr lvl="1"/>
            <a:r>
              <a:rPr lang="en-US" altLang="zh-CN" sz="1800" dirty="0"/>
              <a:t>Like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survey</a:t>
            </a:r>
            <a:r>
              <a:rPr lang="zh-CN" altLang="en-US" sz="1800" dirty="0"/>
              <a:t> </a:t>
            </a:r>
            <a:r>
              <a:rPr lang="en-US" altLang="zh-CN" sz="1800" dirty="0"/>
              <a:t>paper</a:t>
            </a:r>
          </a:p>
          <a:p>
            <a:pPr lvl="1"/>
            <a:r>
              <a:rPr lang="en-US" altLang="zh-CN" sz="1800" dirty="0"/>
              <a:t>State-of-art</a:t>
            </a:r>
            <a:r>
              <a:rPr lang="zh-CN" altLang="en-US" sz="1800" dirty="0"/>
              <a:t> </a:t>
            </a:r>
            <a:r>
              <a:rPr lang="en-US" altLang="zh-CN" sz="1800" dirty="0"/>
              <a:t>methods</a:t>
            </a:r>
          </a:p>
          <a:p>
            <a:pPr lvl="1"/>
            <a:r>
              <a:rPr lang="en-US" altLang="zh-CN" sz="1800" dirty="0"/>
              <a:t>Well-known</a:t>
            </a:r>
            <a:r>
              <a:rPr lang="zh-CN" altLang="en-US" sz="1800" dirty="0"/>
              <a:t> </a:t>
            </a:r>
            <a:r>
              <a:rPr lang="en-US" altLang="zh-CN" sz="1800" dirty="0"/>
              <a:t>baseline</a:t>
            </a:r>
            <a:r>
              <a:rPr lang="zh-CN" altLang="en-US" sz="1800" dirty="0"/>
              <a:t> </a:t>
            </a:r>
            <a:r>
              <a:rPr lang="en-US" altLang="zh-CN" sz="1800" dirty="0"/>
              <a:t>methods,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representative</a:t>
            </a:r>
          </a:p>
          <a:p>
            <a:pPr lvl="2"/>
            <a:r>
              <a:rPr lang="en-US" altLang="zh-CN" sz="1600" dirty="0"/>
              <a:t>Come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well-known</a:t>
            </a:r>
            <a:r>
              <a:rPr lang="zh-CN" altLang="en-US" sz="1600" dirty="0"/>
              <a:t> </a:t>
            </a:r>
            <a:r>
              <a:rPr lang="en-US" altLang="zh-CN" sz="1600" dirty="0"/>
              <a:t>journals/conferences/high</a:t>
            </a:r>
            <a:r>
              <a:rPr lang="zh-CN" altLang="en-US" sz="1600" dirty="0"/>
              <a:t> </a:t>
            </a:r>
            <a:r>
              <a:rPr lang="en-US" altLang="zh-CN" sz="1600" dirty="0"/>
              <a:t>citations</a:t>
            </a:r>
            <a:endParaRPr lang="en-US" altLang="zh-CN" sz="1800" dirty="0"/>
          </a:p>
          <a:p>
            <a:pPr lvl="1"/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clear</a:t>
            </a:r>
            <a:r>
              <a:rPr lang="zh-CN" altLang="en-US" sz="1800" dirty="0"/>
              <a:t> </a:t>
            </a:r>
            <a:r>
              <a:rPr lang="en-US" sz="1800" dirty="0"/>
              <a:t>taxonomy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your</a:t>
            </a:r>
            <a:r>
              <a:rPr lang="zh-CN" altLang="en-US" sz="1800" dirty="0"/>
              <a:t> </a:t>
            </a:r>
            <a:r>
              <a:rPr lang="en-US" altLang="zh-CN" sz="1800" dirty="0"/>
              <a:t>selected</a:t>
            </a:r>
            <a:r>
              <a:rPr lang="zh-CN" altLang="en-US" sz="1800" dirty="0"/>
              <a:t> </a:t>
            </a:r>
            <a:r>
              <a:rPr lang="en-US" altLang="zh-CN" sz="1800" dirty="0"/>
              <a:t>methods</a:t>
            </a:r>
          </a:p>
          <a:p>
            <a:pPr lvl="2"/>
            <a:r>
              <a:rPr lang="en-US" altLang="zh-CN" sz="1600" dirty="0"/>
              <a:t>Brief</a:t>
            </a:r>
            <a:r>
              <a:rPr lang="zh-CN" altLang="en-US" sz="1600" dirty="0"/>
              <a:t> </a:t>
            </a:r>
            <a:r>
              <a:rPr lang="en-US" altLang="zh-CN" sz="1600" dirty="0"/>
              <a:t>introduction</a:t>
            </a:r>
          </a:p>
          <a:p>
            <a:pPr lvl="2"/>
            <a:r>
              <a:rPr lang="en-US" altLang="zh-CN" sz="1600" dirty="0"/>
              <a:t>Key</a:t>
            </a:r>
            <a:r>
              <a:rPr lang="zh-CN" altLang="en-US" sz="1600" dirty="0"/>
              <a:t> </a:t>
            </a:r>
            <a:r>
              <a:rPr lang="en-US" altLang="zh-CN" sz="1600" dirty="0"/>
              <a:t>strategies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6F3AB-164B-C843-8FFB-27748BB1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3944595"/>
            <a:ext cx="8267401" cy="28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41B2-185F-3246-9C10-4027FC56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446-F09C-E34D-9C55-6F16E480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shape?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imbalance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performance?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unreliable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performance?</a:t>
            </a:r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asking</a:t>
            </a:r>
            <a:r>
              <a:rPr lang="zh-CN" altLang="en-US" dirty="0"/>
              <a:t> </a:t>
            </a:r>
            <a:r>
              <a:rPr lang="en-US" altLang="zh-CN" dirty="0"/>
              <a:t>yourself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answer?</a:t>
            </a:r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topic?</a:t>
            </a:r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meaningful?</a:t>
            </a:r>
          </a:p>
          <a:p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design?</a:t>
            </a:r>
          </a:p>
          <a:p>
            <a:pPr lvl="1"/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pPr lvl="2"/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</a:p>
          <a:p>
            <a:pPr lvl="2"/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</a:p>
          <a:p>
            <a:pPr lvl="2"/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39676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2111-B14C-3244-89B5-68979D31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054E-A187-5043-A9C5-6CD1A738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pPr lvl="1"/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</a:p>
          <a:p>
            <a:pPr lvl="2"/>
            <a:r>
              <a:rPr lang="en-US" altLang="zh-CN" dirty="0"/>
              <a:t>synthetic</a:t>
            </a:r>
            <a:r>
              <a:rPr lang="zh-CN" altLang="en-US" dirty="0"/>
              <a:t> </a:t>
            </a:r>
            <a:r>
              <a:rPr lang="en-US" altLang="zh-CN" dirty="0"/>
              <a:t>datasets: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parameters,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size,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/>
              <a:t>ratio,</a:t>
            </a:r>
            <a:r>
              <a:rPr lang="zh-CN" altLang="en-US" dirty="0"/>
              <a:t> </a:t>
            </a:r>
            <a:r>
              <a:rPr lang="en-US" altLang="zh-CN" dirty="0"/>
              <a:t>shape…</a:t>
            </a:r>
            <a:r>
              <a:rPr lang="zh-CN" altLang="en-US" dirty="0"/>
              <a:t> 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pPr lvl="2"/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datasets:</a:t>
            </a:r>
            <a:r>
              <a:rPr lang="zh-CN" altLang="en-US" dirty="0"/>
              <a:t> </a:t>
            </a:r>
            <a:r>
              <a:rPr lang="en-US" altLang="zh-CN" dirty="0"/>
              <a:t>well-known,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manipulate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parameters,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pPr lvl="2"/>
            <a:r>
              <a:rPr lang="en-US" dirty="0"/>
              <a:t>The controlling of variable is an important scientific inquiry method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statements</a:t>
            </a:r>
          </a:p>
          <a:p>
            <a:pPr lvl="1"/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(based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bias,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en-US" dirty="0"/>
              <a:t>irst impressions</a:t>
            </a:r>
            <a:r>
              <a:rPr lang="en-US" altLang="zh-CN" dirty="0"/>
              <a:t>.)</a:t>
            </a:r>
          </a:p>
          <a:p>
            <a:pPr lvl="1"/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irrelevant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pPr lvl="1"/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suggestion: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synthetic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statements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</a:p>
          <a:p>
            <a:pPr lvl="1"/>
            <a:endParaRPr lang="en-US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220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AB0C2F-D0B9-964B-9DB3-B0AC15B2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49" y="92075"/>
            <a:ext cx="7730751" cy="640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DB90B-F19F-5546-97BF-CD04F0DB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C06D3-35C1-4F48-9949-A94592F3D520}"/>
              </a:ext>
            </a:extLst>
          </p:cNvPr>
          <p:cNvSpPr txBox="1"/>
          <p:nvPr/>
        </p:nvSpPr>
        <p:spPr>
          <a:xfrm>
            <a:off x="838200" y="1690687"/>
            <a:ext cx="540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mindmap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2F86C4C597646AA8BE94E3B7CBD09" ma:contentTypeVersion="8" ma:contentTypeDescription="Create a new document." ma:contentTypeScope="" ma:versionID="d20e35bcc23641556fc8c961ba2b5ef6">
  <xsd:schema xmlns:xsd="http://www.w3.org/2001/XMLSchema" xmlns:xs="http://www.w3.org/2001/XMLSchema" xmlns:p="http://schemas.microsoft.com/office/2006/metadata/properties" xmlns:ns2="9c1993f0-63fa-4fd9-b7ed-207b4386deb2" targetNamespace="http://schemas.microsoft.com/office/2006/metadata/properties" ma:root="true" ma:fieldsID="131cbb1901857c3d069248ba51537a07" ns2:_="">
    <xsd:import namespace="9c1993f0-63fa-4fd9-b7ed-207b4386de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993f0-63fa-4fd9-b7ed-207b4386de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36F953-4902-4DCE-854D-424F57BEDD67}"/>
</file>

<file path=customXml/itemProps2.xml><?xml version="1.0" encoding="utf-8"?>
<ds:datastoreItem xmlns:ds="http://schemas.openxmlformats.org/officeDocument/2006/customXml" ds:itemID="{629FCBDB-4276-4739-BE42-CFE873670F31}"/>
</file>

<file path=customXml/itemProps3.xml><?xml version="1.0" encoding="utf-8"?>
<ds:datastoreItem xmlns:ds="http://schemas.openxmlformats.org/officeDocument/2006/customXml" ds:itemID="{013D86C9-E0DB-4CD1-A465-FE42BD95EC79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501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write a systematic evaluation &amp; survey paper</vt:lpstr>
      <vt:lpstr>Where to start</vt:lpstr>
      <vt:lpstr>goals</vt:lpstr>
      <vt:lpstr>Research steps</vt:lpstr>
      <vt:lpstr>Research steps</vt:lpstr>
      <vt:lpstr>How to design experiments</vt:lpstr>
      <vt:lpstr>How to design experiments</vt:lpstr>
      <vt:lpstr>Final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systematic evaluation &amp; survey paper</dc:title>
  <dc:creator>Hanxue Gu</dc:creator>
  <cp:lastModifiedBy>Hanxue Gu</cp:lastModifiedBy>
  <cp:revision>24</cp:revision>
  <dcterms:created xsi:type="dcterms:W3CDTF">2022-01-13T18:56:16Z</dcterms:created>
  <dcterms:modified xsi:type="dcterms:W3CDTF">2022-01-13T20:52:25Z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0x010100D912F86C4C597646AA8BE94E3B7CBD09</vt:lpwstr>
  </property>
</Properties>
</file>