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5" r:id="rId3"/>
    <p:sldId id="256" r:id="rId4"/>
    <p:sldId id="266" r:id="rId5"/>
    <p:sldId id="268" r:id="rId6"/>
    <p:sldId id="278" r:id="rId7"/>
    <p:sldId id="269" r:id="rId8"/>
    <p:sldId id="270" r:id="rId9"/>
    <p:sldId id="273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0BF"/>
    <a:srgbClr val="DCDCDC"/>
    <a:srgbClr val="DD1B06"/>
    <a:srgbClr val="FC9F16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2" autoAdjust="0"/>
  </p:normalViewPr>
  <p:slideViewPr>
    <p:cSldViewPr>
      <p:cViewPr>
        <p:scale>
          <a:sx n="100" d="100"/>
          <a:sy n="100" d="100"/>
        </p:scale>
        <p:origin x="-946" y="-43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1E31-3E50-4177-983A-35774013B55C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52989-CED1-4B43-9A14-D709EA46B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303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2" y="487372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your company’s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the report’s name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76256" y="5014394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Type your reporting’s </a:t>
            </a:r>
            <a:r>
              <a:rPr lang="en-US" altLang="zh-CN" sz="800" dirty="0" smtClean="0">
                <a:solidFill>
                  <a:srgbClr val="DD1B06"/>
                </a:solidFill>
              </a:rPr>
              <a:t>name</a:t>
            </a:r>
            <a:endParaRPr lang="zh-CN" altLang="en-US" sz="800" dirty="0">
              <a:solidFill>
                <a:srgbClr val="DD1B0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3128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63682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08104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58909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9157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77304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4698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13206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35718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03399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56428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1DDD-EC55-4D34-BA74-EE6A507DEF06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0DA-4768-43E8-905D-F747C00678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25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37406" y="1591730"/>
            <a:ext cx="1557058" cy="1557058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9852" y="33454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快乐肥宅组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17" y="3631585"/>
            <a:ext cx="41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中期报告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9829" y="4144352"/>
            <a:ext cx="22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制作游戏介绍网页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 descr="20174261334528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643054"/>
            <a:ext cx="1357322" cy="1428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68068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245" t="17409" r="48611" b="8011"/>
          <a:stretch/>
        </p:blipFill>
        <p:spPr bwMode="auto">
          <a:xfrm>
            <a:off x="4804230" y="-1"/>
            <a:ext cx="4339771" cy="571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51" t="10984" r="50000" b="8819"/>
          <a:stretch/>
        </p:blipFill>
        <p:spPr bwMode="auto">
          <a:xfrm>
            <a:off x="5384800" y="-1"/>
            <a:ext cx="37592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2166248"/>
            <a:ext cx="11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218" y="3357566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2756391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目标截图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5074" y="1571616"/>
            <a:ext cx="15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184" y="3936678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难点与解决思路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66972" y="2002696"/>
            <a:ext cx="291898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85176" y="2612441"/>
            <a:ext cx="3000783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09253" y="3222186"/>
            <a:ext cx="297670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43743" y="3831931"/>
            <a:ext cx="2842216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93409" y="4441676"/>
            <a:ext cx="2592550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607"/>
          <a:stretch/>
        </p:blipFill>
        <p:spPr bwMode="auto">
          <a:xfrm>
            <a:off x="0" y="3063275"/>
            <a:ext cx="115361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3103" y="3419612"/>
            <a:ext cx="4209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ontent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64650" y="4653050"/>
            <a:ext cx="362035" cy="362035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10410" y="5076263"/>
            <a:ext cx="234119" cy="234119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29431" y="5285553"/>
            <a:ext cx="175490" cy="175490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95536" y="5411620"/>
            <a:ext cx="110176" cy="110176"/>
          </a:xfrm>
          <a:prstGeom prst="ellipse">
            <a:avLst/>
          </a:prstGeom>
          <a:solidFill>
            <a:srgbClr val="B4E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583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1345332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3" name="椭圆 1042"/>
          <p:cNvSpPr/>
          <p:nvPr/>
        </p:nvSpPr>
        <p:spPr>
          <a:xfrm>
            <a:off x="7619542" y="337220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动作按钮: 后退或前一项 1043">
            <a:hlinkClick r:id="" action="ppaction://hlinkshowjump?jump=previousslide" highlightClick="1"/>
          </p:cNvPr>
          <p:cNvSpPr/>
          <p:nvPr/>
        </p:nvSpPr>
        <p:spPr>
          <a:xfrm>
            <a:off x="7664318" y="410575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动作按钮: 第一张 1044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677252" y="300567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2949" y="2975258"/>
            <a:ext cx="114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设计目标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目标截图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7252" y="3926837"/>
            <a:ext cx="1726318" cy="261610"/>
            <a:chOff x="721887" y="4100942"/>
            <a:chExt cx="1726318" cy="26161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27584" y="410094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技术储备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77252" y="4253556"/>
            <a:ext cx="1726318" cy="261610"/>
            <a:chOff x="721887" y="4474470"/>
            <a:chExt cx="1726318" cy="26161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难点与解决思路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>
            <a:off x="711715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071802" y="150017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YS_GB18030" panose="03000502000000000000" pitchFamily="66" charset="-122"/>
                <a:ea typeface="方正兰亭黑_YS_GB18030" panose="03000502000000000000" pitchFamily="66" charset="-122"/>
              </a:rPr>
              <a:t>团队分工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_YS_GB18030" panose="03000502000000000000" pitchFamily="66" charset="-122"/>
              <a:ea typeface="方正兰亭黑_YS_GB18030" panose="03000502000000000000" pitchFamily="66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5866" y="2037038"/>
            <a:ext cx="453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后端及部分前段开发</a:t>
            </a:r>
            <a:r>
              <a:rPr lang="zh-CN" altLang="en-US" dirty="0" smtClean="0">
                <a:latin typeface="+mn-ea"/>
              </a:rPr>
              <a:t>：董伟，陈东东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其它：沈子涵（组长）</a:t>
            </a:r>
            <a:endParaRPr lang="zh-CN" altLang="en-US" dirty="0">
              <a:latin typeface="+mn-ea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240101" y="2007496"/>
            <a:ext cx="4089330" cy="21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890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1560" y="1345332"/>
            <a:ext cx="120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7252" y="2975258"/>
            <a:ext cx="1726318" cy="261610"/>
            <a:chOff x="721887" y="3019362"/>
            <a:chExt cx="1726318" cy="26161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77252" y="331114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949" y="3273399"/>
            <a:ext cx="187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目标截图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" name="组合 1023"/>
          <p:cNvGrpSpPr/>
          <p:nvPr/>
        </p:nvGrpSpPr>
        <p:grpSpPr>
          <a:xfrm>
            <a:off x="677252" y="3926837"/>
            <a:ext cx="1726318" cy="261610"/>
            <a:chOff x="721887" y="4100942"/>
            <a:chExt cx="1726318" cy="26161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7584" y="410094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技术储备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677252" y="4253556"/>
            <a:ext cx="1726318" cy="261610"/>
            <a:chOff x="721887" y="4474470"/>
            <a:chExt cx="1726318" cy="26161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难点与解决思路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14678" y="171449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设计目标</a:t>
            </a:r>
            <a:endParaRPr lang="zh-CN" altLang="en-US" sz="2400" b="1" dirty="0"/>
          </a:p>
        </p:txBody>
      </p:sp>
      <p:sp>
        <p:nvSpPr>
          <p:cNvPr id="1029" name="TextBox 1028"/>
          <p:cNvSpPr txBox="1"/>
          <p:nvPr/>
        </p:nvSpPr>
        <p:spPr>
          <a:xfrm>
            <a:off x="3214678" y="2285996"/>
            <a:ext cx="4336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游戏介绍网站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支持用户登录注册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支持用户评论，评分</a:t>
            </a:r>
            <a:endParaRPr lang="zh-CN" altLang="en-US" dirty="0" smtClean="0">
              <a:latin typeface="+mn-ea"/>
            </a:endParaRPr>
          </a:p>
          <a:p>
            <a:endParaRPr lang="zh-CN" altLang="en-US" sz="1200" dirty="0"/>
          </a:p>
        </p:txBody>
      </p:sp>
      <p:sp>
        <p:nvSpPr>
          <p:cNvPr id="1041" name="弦形 1040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燕尾形 1041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3" name="椭圆 1042"/>
          <p:cNvSpPr/>
          <p:nvPr/>
        </p:nvSpPr>
        <p:spPr>
          <a:xfrm>
            <a:off x="7619542" y="347017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动作按钮: 后退或前一项 1043">
            <a:hlinkClick r:id="" action="ppaction://hlinkshowjump?jump=previousslide" highlightClick="1"/>
          </p:cNvPr>
          <p:cNvSpPr/>
          <p:nvPr/>
        </p:nvSpPr>
        <p:spPr>
          <a:xfrm>
            <a:off x="7664318" y="420372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动作按钮: 第一张 1044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11715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57321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0" grpId="0"/>
      <p:bldP spid="10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3704878" y="1202730"/>
            <a:ext cx="3410562" cy="3410562"/>
          </a:xfrm>
          <a:prstGeom prst="donut">
            <a:avLst>
              <a:gd name="adj" fmla="val 495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8031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26143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1823663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345332"/>
            <a:ext cx="11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3254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2964338"/>
            <a:ext cx="1726318" cy="261610"/>
            <a:chOff x="721887" y="3019362"/>
            <a:chExt cx="1726318" cy="26161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3568" y="3273399"/>
            <a:ext cx="1984440" cy="261610"/>
            <a:chOff x="721887" y="3359324"/>
            <a:chExt cx="1984440" cy="26161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设计目标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683568" y="3640113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9265" y="3600118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目标截图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3568" y="3926837"/>
            <a:ext cx="1726318" cy="261610"/>
            <a:chOff x="721887" y="4100942"/>
            <a:chExt cx="1726318" cy="26161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7584" y="410094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技术储备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3568" y="4253556"/>
            <a:ext cx="1726318" cy="261610"/>
            <a:chOff x="721887" y="4474470"/>
            <a:chExt cx="1726318" cy="26161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难点与解决思路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619542" y="347017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7664318" y="420372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hasee\Pictures\QQ浏览器截图\QQ浏览器截图_20180714225254_34113AF4404749da997A7A1D5973C3F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428740"/>
            <a:ext cx="4353744" cy="3694928"/>
          </a:xfrm>
          <a:prstGeom prst="rect">
            <a:avLst/>
          </a:prstGeom>
          <a:noFill/>
        </p:spPr>
      </p:pic>
      <p:sp>
        <p:nvSpPr>
          <p:cNvPr id="77" name="矩形 76"/>
          <p:cNvSpPr/>
          <p:nvPr/>
        </p:nvSpPr>
        <p:spPr>
          <a:xfrm>
            <a:off x="3286116" y="71436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目标截图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073094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3" grpId="1"/>
      <p:bldP spid="7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弦形 7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8031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26143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1823663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345332"/>
            <a:ext cx="9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3254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2964338"/>
            <a:ext cx="1726318" cy="261610"/>
            <a:chOff x="721887" y="3019362"/>
            <a:chExt cx="1726318" cy="26161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3568" y="3273399"/>
            <a:ext cx="1984440" cy="261610"/>
            <a:chOff x="721887" y="3359324"/>
            <a:chExt cx="1984440" cy="26161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设计目标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683568" y="3640113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9265" y="3600118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目标截图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3568" y="3926837"/>
            <a:ext cx="1726318" cy="261610"/>
            <a:chOff x="721887" y="4100942"/>
            <a:chExt cx="1726318" cy="26161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721887" y="413864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7584" y="410094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技术储备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3568" y="4253556"/>
            <a:ext cx="1726318" cy="261610"/>
            <a:chOff x="721887" y="4474470"/>
            <a:chExt cx="1726318" cy="26161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难点与解决思路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619542" y="347017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/>
        </p:nvSpPr>
        <p:spPr>
          <a:xfrm>
            <a:off x="7664318" y="420372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动作按钮: 第一张 32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hasee\Pictures\QQ浏览器截图\QQ浏览器截图_20180714210208_7B8996C3B3F444c9B947F07EA525C8C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357302"/>
            <a:ext cx="5000660" cy="3452727"/>
          </a:xfrm>
          <a:prstGeom prst="rect">
            <a:avLst/>
          </a:prstGeom>
          <a:noFill/>
        </p:spPr>
      </p:pic>
      <p:pic>
        <p:nvPicPr>
          <p:cNvPr id="2051" name="Picture 3" descr="C:\Users\hasee\Pictures\QQ浏览器截图\QQ浏览器截图_20180714210238_CEFFF12429C746afAA570DCFC5A467F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285864"/>
            <a:ext cx="3087760" cy="3741403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3143240" y="64292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目标截图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60953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19542" y="347017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后退或前一项 10">
            <a:hlinkClick r:id="" action="ppaction://hlinkshowjump?jump=previousslide" highlightClick="1"/>
          </p:cNvPr>
          <p:cNvSpPr/>
          <p:nvPr/>
        </p:nvSpPr>
        <p:spPr>
          <a:xfrm>
            <a:off x="7664318" y="420372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第一张 11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345332"/>
            <a:ext cx="9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设计目标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目标截图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77252" y="4253556"/>
            <a:ext cx="1726318" cy="261610"/>
            <a:chOff x="721887" y="4474470"/>
            <a:chExt cx="1726318" cy="26161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21887" y="450942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27584" y="4474470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难点与解决思路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椭圆 59"/>
          <p:cNvSpPr/>
          <p:nvPr/>
        </p:nvSpPr>
        <p:spPr>
          <a:xfrm>
            <a:off x="711715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3571868" y="12858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技术储备</a:t>
            </a:r>
            <a:endParaRPr lang="zh-CN" alt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00430" y="1857368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数据库知识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2.HTML</a:t>
            </a:r>
            <a:r>
              <a:rPr lang="zh-CN" altLang="en-US" dirty="0" smtClean="0">
                <a:latin typeface="+mn-ea"/>
              </a:rPr>
              <a:t>语句稍微了解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3.Java</a:t>
            </a:r>
            <a:r>
              <a:rPr lang="zh-CN" altLang="en-US" dirty="0" smtClean="0">
                <a:latin typeface="+mn-ea"/>
              </a:rPr>
              <a:t>语法知识和编程经历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34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316491">
            <a:off x="8493150" y="2250721"/>
            <a:ext cx="1213559" cy="1213559"/>
          </a:xfrm>
          <a:prstGeom prst="chord">
            <a:avLst>
              <a:gd name="adj1" fmla="val 3786602"/>
              <a:gd name="adj2" fmla="val 15171629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8815673" y="2699195"/>
            <a:ext cx="172629" cy="288032"/>
          </a:xfrm>
          <a:prstGeom prst="chevron">
            <a:avLst>
              <a:gd name="adj" fmla="val 75925"/>
            </a:avLst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19542" y="347017"/>
            <a:ext cx="310890" cy="3108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52869" y="347017"/>
            <a:ext cx="310890" cy="310890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后退或前一项 10">
            <a:hlinkClick r:id="" action="ppaction://hlinkshowjump?jump=previousslide" highlightClick="1"/>
          </p:cNvPr>
          <p:cNvSpPr/>
          <p:nvPr/>
        </p:nvSpPr>
        <p:spPr>
          <a:xfrm>
            <a:off x="7664318" y="420372"/>
            <a:ext cx="163682" cy="163682"/>
          </a:xfrm>
          <a:prstGeom prst="actionButtonBackPrevio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第一张 11">
            <a:hlinkClick r:id="" action="ppaction://hlinkshowjump?jump=firstslide" highlightClick="1"/>
          </p:cNvPr>
          <p:cNvSpPr/>
          <p:nvPr/>
        </p:nvSpPr>
        <p:spPr>
          <a:xfrm>
            <a:off x="8100302" y="394450"/>
            <a:ext cx="216024" cy="216024"/>
          </a:xfrm>
          <a:prstGeom prst="actionButtonHom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19827" y="2198022"/>
            <a:ext cx="468052" cy="468052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1817347" y="2307209"/>
            <a:ext cx="261257" cy="243313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345332"/>
            <a:ext cx="110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あの</a:t>
            </a:r>
            <a:r>
              <a:rPr lang="en-US" altLang="ja-JP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6938" y="1717602"/>
            <a:ext cx="106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report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77252" y="2964338"/>
            <a:ext cx="1726318" cy="261610"/>
            <a:chOff x="721887" y="3019362"/>
            <a:chExt cx="1726318" cy="26161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21887" y="3049783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7584" y="3019362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252" y="3273399"/>
            <a:ext cx="1984440" cy="261610"/>
            <a:chOff x="721887" y="3359324"/>
            <a:chExt cx="1984440" cy="26161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21887" y="3397074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7584" y="3359324"/>
              <a:ext cx="1878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目标设计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252" y="3600118"/>
            <a:ext cx="1726318" cy="261610"/>
            <a:chOff x="721887" y="3727864"/>
            <a:chExt cx="1726318" cy="26161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721887" y="3767859"/>
              <a:ext cx="0" cy="14968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7584" y="3727864"/>
              <a:ext cx="16206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目标截图</a:t>
              </a:r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77252" y="3964539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949" y="3926837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77252" y="4288515"/>
            <a:ext cx="0" cy="1496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949" y="4253556"/>
            <a:ext cx="162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难点与解决思路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11715" y="1729970"/>
            <a:ext cx="936104" cy="9361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39552" y="1345332"/>
            <a:ext cx="2040704" cy="3169834"/>
            <a:chOff x="539552" y="1345332"/>
            <a:chExt cx="2040704" cy="316983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39552" y="3236868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40887" y="3556443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0887" y="3876017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40887" y="4195592"/>
              <a:ext cx="1887163" cy="0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2580256" y="1345332"/>
              <a:ext cx="0" cy="3169834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prstDash val="sysDot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571868" y="12858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难点与解决思路</a:t>
            </a:r>
            <a:endParaRPr lang="zh-CN" alt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14744" y="1857368"/>
            <a:ext cx="35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1.JSON</a:t>
            </a:r>
          </a:p>
          <a:p>
            <a:r>
              <a:rPr lang="zh-CN" altLang="en-US" dirty="0" smtClean="0">
                <a:latin typeface="+mn-ea"/>
              </a:rPr>
              <a:t>  </a:t>
            </a:r>
            <a:r>
              <a:rPr lang="zh-CN" altLang="en-US" sz="1400" dirty="0" smtClean="0">
                <a:latin typeface="+mn-ea"/>
              </a:rPr>
              <a:t>解决思路：期待老师帮助中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网页样式设计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1400" dirty="0" smtClean="0">
                <a:latin typeface="+mn-ea"/>
              </a:rPr>
              <a:t>解决思路</a:t>
            </a:r>
            <a:r>
              <a:rPr lang="zh-CN" altLang="en-US" sz="1400" dirty="0" smtClean="0">
                <a:latin typeface="+mn-ea"/>
              </a:rPr>
              <a:t>：自学</a:t>
            </a:r>
            <a:r>
              <a:rPr lang="zh-CN" altLang="en-US" sz="1400" dirty="0" smtClean="0">
                <a:latin typeface="+mn-ea"/>
              </a:rPr>
              <a:t>中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3.GITHUB</a:t>
            </a:r>
            <a:r>
              <a:rPr lang="zh-CN" altLang="en-US" dirty="0" smtClean="0">
                <a:latin typeface="+mn-ea"/>
              </a:rPr>
              <a:t>的使用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</a:t>
            </a:r>
            <a:r>
              <a:rPr lang="zh-CN" altLang="en-US" sz="1400" dirty="0" smtClean="0">
                <a:latin typeface="+mn-ea"/>
              </a:rPr>
              <a:t>解决思路</a:t>
            </a:r>
            <a:r>
              <a:rPr lang="zh-CN" altLang="en-US" sz="1400" dirty="0" smtClean="0">
                <a:latin typeface="+mn-ea"/>
              </a:rPr>
              <a:t>：实践出真知！</a:t>
            </a:r>
            <a:endParaRPr lang="en-US" altLang="zh-CN" sz="1400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46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2066 0.0002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1944 -3.33333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7801" y="3631585"/>
            <a:ext cx="454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谢谢观赏！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37406" y="1591730"/>
            <a:ext cx="1557058" cy="1557058"/>
          </a:xfrm>
          <a:prstGeom prst="ellipse">
            <a:avLst/>
          </a:prstGeom>
          <a:solidFill>
            <a:srgbClr val="FC9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20174261334528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643054"/>
            <a:ext cx="1357322" cy="1428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053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235</Words>
  <Application>Microsoft Office PowerPoint</Application>
  <PresentationFormat>全屏显示(16:10)</PresentationFormat>
  <Paragraphs>72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154</cp:revision>
  <dcterms:created xsi:type="dcterms:W3CDTF">2013-12-06T04:45:20Z</dcterms:created>
  <dcterms:modified xsi:type="dcterms:W3CDTF">2018-07-15T01:30:43Z</dcterms:modified>
</cp:coreProperties>
</file>