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9494" y="1422400"/>
            <a:ext cx="47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Profiling CUDA applications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012274" y="1140469"/>
            <a:ext cx="2867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Faster!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0" y="534416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Student: Shen </a:t>
            </a:r>
            <a:r>
              <a:rPr lang="en-US" altLang="zh-CN" dirty="0" err="1" smtClean="0"/>
              <a:t>Zongyi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8640" y="485648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Supervisor: WONG </a:t>
            </a:r>
            <a:r>
              <a:rPr lang="en-US" altLang="zh-CN" dirty="0" err="1" smtClean="0"/>
              <a:t>Weng</a:t>
            </a:r>
            <a:r>
              <a:rPr lang="en-US" altLang="zh-CN" dirty="0" smtClean="0"/>
              <a:t> Fai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493" y="663787"/>
            <a:ext cx="542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Want to profile a CUDA application?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55893" y="2133600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Nsight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650" y="2987040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1760" y="226229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Good, but not so good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19871" y="3557680"/>
            <a:ext cx="735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dynamic behavior!</a:t>
            </a:r>
          </a:p>
          <a:p>
            <a:r>
              <a:rPr lang="en-US" altLang="zh-CN" dirty="0" smtClean="0"/>
              <a:t>Threads in different blocks run asynchronously!</a:t>
            </a:r>
          </a:p>
          <a:p>
            <a:r>
              <a:rPr lang="en-US" altLang="zh-CN" dirty="0" smtClean="0"/>
              <a:t>These tools can only capture the overall behavior of an application or kernel.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8867" y="5245768"/>
            <a:ext cx="318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Any other choice?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913" y="90065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GPGPU-Sim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540" y="2275688"/>
            <a:ext cx="17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cycle-level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9350"/>
            <a:ext cx="4628288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cycle-level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2540" y="2825702"/>
            <a:ext cx="618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software based (can fit different architectures and applications)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2540" y="349259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540" y="4289089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CUDA</a:t>
            </a:r>
            <a:endParaRPr lang="zh-CN" altLang="en-US" dirty="0"/>
          </a:p>
        </p:txBody>
      </p:sp>
      <p:sp>
        <p:nvSpPr>
          <p:cNvPr id="11" name="笑脸 10"/>
          <p:cNvSpPr/>
          <p:nvPr/>
        </p:nvSpPr>
        <p:spPr>
          <a:xfrm>
            <a:off x="467513" y="209596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591354" y="2095968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5590" y="2275688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Too slow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1353" y="3697887"/>
            <a:ext cx="37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software to simulate hardware</a:t>
            </a:r>
          </a:p>
          <a:p>
            <a:r>
              <a:rPr lang="en-US" altLang="zh-CN" dirty="0" smtClean="0"/>
              <a:t>will of course lead to slow speed.</a:t>
            </a:r>
          </a:p>
        </p:txBody>
      </p:sp>
    </p:spTree>
    <p:extLst>
      <p:ext uri="{BB962C8B-B14F-4D97-AF65-F5344CB8AC3E}">
        <p14:creationId xmlns:p14="http://schemas.microsoft.com/office/powerpoint/2010/main" val="31496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360" y="8195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04107" y="772160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1809141" y="155372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3136714" y="1547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633700" y="1499915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8961273" y="1499915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6266" y="338666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613" y="291251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4714240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936981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5"/>
            <a:endCxn id="13" idx="1"/>
          </p:cNvCxnSpPr>
          <p:nvPr/>
        </p:nvCxnSpPr>
        <p:spPr>
          <a:xfrm>
            <a:off x="3917203" y="2327818"/>
            <a:ext cx="930948" cy="19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4" idx="7"/>
          </p:cNvCxnSpPr>
          <p:nvPr/>
        </p:nvCxnSpPr>
        <p:spPr>
          <a:xfrm flipH="1">
            <a:off x="6717470" y="2414315"/>
            <a:ext cx="1373430" cy="18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96403" y="4065223"/>
            <a:ext cx="3861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 to combine the advantages of</a:t>
            </a:r>
          </a:p>
          <a:p>
            <a:r>
              <a:rPr lang="en-US" altLang="zh-CN" dirty="0" smtClean="0"/>
              <a:t>these two methods and avoid their </a:t>
            </a:r>
          </a:p>
          <a:p>
            <a:r>
              <a:rPr lang="en-US" altLang="zh-CN" dirty="0" smtClean="0"/>
              <a:t>disadvantages as much as possible.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21547"/>
            <a:ext cx="163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work flow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092" y="1490133"/>
            <a:ext cx="8304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Separate the power model (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) from GPGPU-Sim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Let the power model generate the final power report based on the performance counters stored in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generate power metrics of CUDA applications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Transform the power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the performance counters which can satisfy GPGPU-Sim’s power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Change configuration files to make our power model more realistic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110" y="208365"/>
            <a:ext cx="47933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/>
              <a:t>Separate the power model from GPGPU-Sim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09110" y="86698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760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5067" y="1063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303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900853" y="246888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2092" y="211648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76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010085" y="4726858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4233333" y="2426109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9331628" y="4571253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3" name="右弧形箭头 22"/>
          <p:cNvSpPr/>
          <p:nvPr/>
        </p:nvSpPr>
        <p:spPr>
          <a:xfrm>
            <a:off x="10554876" y="2270504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6262464" y="1766552"/>
            <a:ext cx="1451138" cy="167728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manually generated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13602" y="2591783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84260" y="224945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665" y="604684"/>
            <a:ext cx="497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most important function </a:t>
            </a:r>
            <a:r>
              <a:rPr lang="en-US" altLang="zh-CN" sz="2800" dirty="0" err="1" smtClean="0"/>
              <a:t>mcpat_cycle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3154" y="1224116"/>
            <a:ext cx="839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sample period (500 cycles by default), this function will be activated and calculate</a:t>
            </a:r>
          </a:p>
          <a:p>
            <a:r>
              <a:rPr lang="en-US" altLang="zh-CN" dirty="0" smtClean="0"/>
              <a:t>the power for each component. The results will be stored.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1665" y="2064774"/>
            <a:ext cx="108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function to generate the power  </a:t>
            </a:r>
            <a:r>
              <a:rPr lang="en-US" altLang="zh-CN" sz="2800" dirty="0" err="1" smtClean="0"/>
              <a:t>gpgpu_sim_wrapper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print_power_kernel_stats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6394" y="3134032"/>
            <a:ext cx="812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the end of each kernel, this function will be called and generate the power report </a:t>
            </a:r>
          </a:p>
          <a:p>
            <a:r>
              <a:rPr lang="en-US" altLang="zh-CN" dirty="0" smtClean="0"/>
              <a:t>based on the data stored by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().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13154" y="5014451"/>
            <a:ext cx="778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can we use these functions in our main code?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39413" y="4212741"/>
            <a:ext cx="827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other useful functions and variables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 uses…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2168" y="597310"/>
            <a:ext cx="487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Find a set of object files that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contains all the functions/variables we need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do not rely on other object files or libraries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310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SFMono-Regular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沈宗毅</dc:creator>
  <cp:lastModifiedBy>沈宗毅</cp:lastModifiedBy>
  <cp:revision>20</cp:revision>
  <dcterms:created xsi:type="dcterms:W3CDTF">2019-04-23T05:52:06Z</dcterms:created>
  <dcterms:modified xsi:type="dcterms:W3CDTF">2019-04-23T11:30:35Z</dcterms:modified>
</cp:coreProperties>
</file>