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1" r:id="rId1"/>
  </p:sldMasterIdLst>
  <p:notesMasterIdLst>
    <p:notesMasterId r:id="rId43"/>
  </p:notesMasterIdLst>
  <p:handoutMasterIdLst>
    <p:handoutMasterId r:id="rId44"/>
  </p:handoutMasterIdLst>
  <p:sldIdLst>
    <p:sldId id="870" r:id="rId2"/>
    <p:sldId id="840" r:id="rId3"/>
    <p:sldId id="884" r:id="rId4"/>
    <p:sldId id="885" r:id="rId5"/>
    <p:sldId id="914" r:id="rId6"/>
    <p:sldId id="886" r:id="rId7"/>
    <p:sldId id="916" r:id="rId8"/>
    <p:sldId id="915" r:id="rId9"/>
    <p:sldId id="887" r:id="rId10"/>
    <p:sldId id="888" r:id="rId11"/>
    <p:sldId id="917" r:id="rId12"/>
    <p:sldId id="918" r:id="rId13"/>
    <p:sldId id="919" r:id="rId14"/>
    <p:sldId id="920" r:id="rId15"/>
    <p:sldId id="894" r:id="rId16"/>
    <p:sldId id="895" r:id="rId17"/>
    <p:sldId id="921" r:id="rId18"/>
    <p:sldId id="922" r:id="rId19"/>
    <p:sldId id="923" r:id="rId20"/>
    <p:sldId id="897" r:id="rId21"/>
    <p:sldId id="924" r:id="rId22"/>
    <p:sldId id="925" r:id="rId23"/>
    <p:sldId id="926" r:id="rId24"/>
    <p:sldId id="927" r:id="rId25"/>
    <p:sldId id="901" r:id="rId26"/>
    <p:sldId id="928" r:id="rId27"/>
    <p:sldId id="929" r:id="rId28"/>
    <p:sldId id="931" r:id="rId29"/>
    <p:sldId id="930" r:id="rId30"/>
    <p:sldId id="942" r:id="rId31"/>
    <p:sldId id="932" r:id="rId32"/>
    <p:sldId id="903" r:id="rId33"/>
    <p:sldId id="933" r:id="rId34"/>
    <p:sldId id="935" r:id="rId35"/>
    <p:sldId id="934" r:id="rId36"/>
    <p:sldId id="936" r:id="rId37"/>
    <p:sldId id="937" r:id="rId38"/>
    <p:sldId id="938" r:id="rId39"/>
    <p:sldId id="939" r:id="rId40"/>
    <p:sldId id="940" r:id="rId41"/>
    <p:sldId id="941" r:id="rId42"/>
  </p:sldIdLst>
  <p:sldSz cx="9144000" cy="6858000" type="letter"/>
  <p:notesSz cx="6858000" cy="9199563"/>
  <p:defaultTextStyle>
    <a:defPPr>
      <a:defRPr lang="en-US"/>
    </a:defPPr>
    <a:lvl1pPr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buClr>
        <a:srgbClr val="0000FF"/>
      </a:buClr>
      <a:buSzPct val="75000"/>
      <a:buFont typeface="Arial" panose="020B0604020202020204" pitchFamily="34" charset="0"/>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0000"/>
    <a:srgbClr val="CC66FF"/>
    <a:srgbClr val="CC3399"/>
    <a:srgbClr val="000099"/>
    <a:srgbClr val="003399"/>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1071" autoAdjust="0"/>
  </p:normalViewPr>
  <p:slideViewPr>
    <p:cSldViewPr>
      <p:cViewPr varScale="1">
        <p:scale>
          <a:sx n="66" d="100"/>
          <a:sy n="66" d="100"/>
        </p:scale>
        <p:origin x="10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42"/>
    </p:cViewPr>
  </p:sorterViewPr>
  <p:notesViewPr>
    <p:cSldViewPr>
      <p:cViewPr varScale="1">
        <p:scale>
          <a:sx n="40" d="100"/>
          <a:sy n="40" d="100"/>
        </p:scale>
        <p:origin x="-1488" y="-84"/>
      </p:cViewPr>
      <p:guideLst>
        <p:guide orient="horz" pos="289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EDF26F5-420F-48F7-B9C6-704C68095EF6}"/>
              </a:ext>
            </a:extLst>
          </p:cNvPr>
          <p:cNvSpPr>
            <a:spLocks noGrp="1" noChangeArrowheads="1"/>
          </p:cNvSpPr>
          <p:nvPr>
            <p:ph type="hdr" sz="quarter"/>
          </p:nvPr>
        </p:nvSpPr>
        <p:spPr bwMode="auto">
          <a:xfrm>
            <a:off x="0" y="0"/>
            <a:ext cx="2971800" cy="455613"/>
          </a:xfrm>
          <a:prstGeom prst="rect">
            <a:avLst/>
          </a:prstGeom>
          <a:noFill/>
          <a:ln w="12700">
            <a:noFill/>
            <a:miter lim="800000"/>
            <a:headEnd type="none" w="sm" len="sm"/>
            <a:tailEnd type="none" w="sm" len="sm"/>
          </a:ln>
          <a:effectLst/>
        </p:spPr>
        <p:txBody>
          <a:bodyPr vert="horz" wrap="none" lIns="91748" tIns="45875" rIns="91748" bIns="45875" numCol="1" anchor="ctr"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58371" name="Rectangle 3">
            <a:extLst>
              <a:ext uri="{FF2B5EF4-FFF2-40B4-BE49-F238E27FC236}">
                <a16:creationId xmlns:a16="http://schemas.microsoft.com/office/drawing/2014/main" id="{4462B2AF-FB33-4F36-9959-3F5D15EB8209}"/>
              </a:ext>
            </a:extLst>
          </p:cNvPr>
          <p:cNvSpPr>
            <a:spLocks noGrp="1" noChangeArrowheads="1"/>
          </p:cNvSpPr>
          <p:nvPr>
            <p:ph type="dt" sz="quarter" idx="1"/>
          </p:nvPr>
        </p:nvSpPr>
        <p:spPr bwMode="auto">
          <a:xfrm>
            <a:off x="3886200" y="0"/>
            <a:ext cx="2971800" cy="455613"/>
          </a:xfrm>
          <a:prstGeom prst="rect">
            <a:avLst/>
          </a:prstGeom>
          <a:noFill/>
          <a:ln w="12700">
            <a:noFill/>
            <a:miter lim="800000"/>
            <a:headEnd type="none" w="sm" len="sm"/>
            <a:tailEnd type="none" w="sm" len="sm"/>
          </a:ln>
          <a:effectLst/>
        </p:spPr>
        <p:txBody>
          <a:bodyPr vert="horz" wrap="none" lIns="91748" tIns="45875" rIns="91748" bIns="45875" numCol="1" anchor="ctr" anchorCtr="0" compatLnSpc="1">
            <a:prstTxWarp prst="textNoShape">
              <a:avLst/>
            </a:prstTxWarp>
          </a:bodyPr>
          <a:lstStyle>
            <a:lvl1pPr algn="r" defTabSz="917575">
              <a:spcBef>
                <a:spcPct val="0"/>
              </a:spcBef>
              <a:buClrTx/>
              <a:buSzTx/>
              <a:buFontTx/>
              <a:buNone/>
              <a:defRPr sz="1200">
                <a:latin typeface="Times New Roman" pitchFamily="18" charset="0"/>
              </a:defRPr>
            </a:lvl1pPr>
          </a:lstStyle>
          <a:p>
            <a:pPr>
              <a:defRPr/>
            </a:pPr>
            <a:endParaRPr lang="en-US" altLang="zh-CN"/>
          </a:p>
        </p:txBody>
      </p:sp>
      <p:sp>
        <p:nvSpPr>
          <p:cNvPr id="58372" name="Rectangle 4">
            <a:extLst>
              <a:ext uri="{FF2B5EF4-FFF2-40B4-BE49-F238E27FC236}">
                <a16:creationId xmlns:a16="http://schemas.microsoft.com/office/drawing/2014/main" id="{F03EF11C-7377-425C-97D7-CB82C4E60C3A}"/>
              </a:ext>
            </a:extLst>
          </p:cNvPr>
          <p:cNvSpPr>
            <a:spLocks noGrp="1" noChangeArrowheads="1"/>
          </p:cNvSpPr>
          <p:nvPr>
            <p:ph type="ftr" sz="quarter" idx="2"/>
          </p:nvPr>
        </p:nvSpPr>
        <p:spPr bwMode="auto">
          <a:xfrm>
            <a:off x="0" y="8728075"/>
            <a:ext cx="2971800" cy="455613"/>
          </a:xfrm>
          <a:prstGeom prst="rect">
            <a:avLst/>
          </a:prstGeom>
          <a:noFill/>
          <a:ln w="12700">
            <a:noFill/>
            <a:miter lim="800000"/>
            <a:headEnd type="none" w="sm" len="sm"/>
            <a:tailEnd type="none" w="sm" len="sm"/>
          </a:ln>
          <a:effectLst/>
        </p:spPr>
        <p:txBody>
          <a:bodyPr vert="horz" wrap="none" lIns="91748" tIns="45875" rIns="91748" bIns="45875" numCol="1" anchor="b"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58373" name="Rectangle 5">
            <a:extLst>
              <a:ext uri="{FF2B5EF4-FFF2-40B4-BE49-F238E27FC236}">
                <a16:creationId xmlns:a16="http://schemas.microsoft.com/office/drawing/2014/main" id="{F953069C-F8D4-42BA-B6D3-CA481C0E876F}"/>
              </a:ext>
            </a:extLst>
          </p:cNvPr>
          <p:cNvSpPr>
            <a:spLocks noGrp="1" noChangeArrowheads="1"/>
          </p:cNvSpPr>
          <p:nvPr>
            <p:ph type="sldNum" sz="quarter" idx="3"/>
          </p:nvPr>
        </p:nvSpPr>
        <p:spPr bwMode="auto">
          <a:xfrm>
            <a:off x="3886200" y="8728075"/>
            <a:ext cx="2971800" cy="455613"/>
          </a:xfrm>
          <a:prstGeom prst="rect">
            <a:avLst/>
          </a:prstGeom>
          <a:noFill/>
          <a:ln w="12700">
            <a:noFill/>
            <a:miter lim="800000"/>
            <a:headEnd type="none" w="sm" len="sm"/>
            <a:tailEnd type="none" w="sm" len="sm"/>
          </a:ln>
          <a:effectLst/>
        </p:spPr>
        <p:txBody>
          <a:bodyPr vert="horz" wrap="none" lIns="91748" tIns="45875" rIns="91748" bIns="45875" numCol="1" anchor="b" anchorCtr="0" compatLnSpc="1">
            <a:prstTxWarp prst="textNoShape">
              <a:avLst/>
            </a:prstTxWarp>
          </a:bodyPr>
          <a:lstStyle>
            <a:lvl1pPr algn="r" defTabSz="917575">
              <a:spcBef>
                <a:spcPct val="0"/>
              </a:spcBef>
              <a:buClrTx/>
              <a:buSzTx/>
              <a:buFontTx/>
              <a:buNone/>
              <a:defRPr sz="1200">
                <a:latin typeface="Times New Roman" panose="02020603050405020304" pitchFamily="18" charset="0"/>
              </a:defRPr>
            </a:lvl1pPr>
          </a:lstStyle>
          <a:p>
            <a:fld id="{7DC3F152-E6B0-4195-AF77-700B07792355}"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33E675E-838F-470E-89FF-15CBCE7C6894}"/>
              </a:ext>
            </a:extLst>
          </p:cNvPr>
          <p:cNvSpPr>
            <a:spLocks noGrp="1" noChangeArrowheads="1"/>
          </p:cNvSpPr>
          <p:nvPr>
            <p:ph type="hdr" sz="quarter"/>
          </p:nvPr>
        </p:nvSpPr>
        <p:spPr bwMode="auto">
          <a:xfrm>
            <a:off x="0" y="0"/>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41987" name="Rectangle 3">
            <a:extLst>
              <a:ext uri="{FF2B5EF4-FFF2-40B4-BE49-F238E27FC236}">
                <a16:creationId xmlns:a16="http://schemas.microsoft.com/office/drawing/2014/main" id="{44FB3C59-9531-4BC3-935E-3C3C193337E3}"/>
              </a:ext>
            </a:extLst>
          </p:cNvPr>
          <p:cNvSpPr>
            <a:spLocks noGrp="1" noChangeArrowheads="1"/>
          </p:cNvSpPr>
          <p:nvPr>
            <p:ph type="dt" idx="1"/>
          </p:nvPr>
        </p:nvSpPr>
        <p:spPr bwMode="auto">
          <a:xfrm>
            <a:off x="3886200" y="0"/>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lvl1pPr algn="r" defTabSz="917575">
              <a:spcBef>
                <a:spcPct val="0"/>
              </a:spcBef>
              <a:buClrTx/>
              <a:buSzTx/>
              <a:buFontTx/>
              <a:buNone/>
              <a:defRPr sz="1200">
                <a:latin typeface="Times New Roman" pitchFamily="18" charset="0"/>
              </a:defRPr>
            </a:lvl1pPr>
          </a:lstStyle>
          <a:p>
            <a:pPr>
              <a:defRPr/>
            </a:pPr>
            <a:endParaRPr lang="en-US" altLang="zh-CN"/>
          </a:p>
        </p:txBody>
      </p:sp>
      <p:sp>
        <p:nvSpPr>
          <p:cNvPr id="44036" name="Rectangle 4">
            <a:extLst>
              <a:ext uri="{FF2B5EF4-FFF2-40B4-BE49-F238E27FC236}">
                <a16:creationId xmlns:a16="http://schemas.microsoft.com/office/drawing/2014/main" id="{E30727C4-3640-49EA-88DB-FC2193E3A584}"/>
              </a:ext>
            </a:extLst>
          </p:cNvPr>
          <p:cNvSpPr>
            <a:spLocks noGrp="1" noRot="1" noChangeAspect="1" noChangeArrowheads="1" noTextEdit="1"/>
          </p:cNvSpPr>
          <p:nvPr>
            <p:ph type="sldImg" idx="2"/>
          </p:nvPr>
        </p:nvSpPr>
        <p:spPr bwMode="auto">
          <a:xfrm>
            <a:off x="1100138" y="682625"/>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9482057A-188D-4E91-BC0D-5C2ABEDAF548}"/>
              </a:ext>
            </a:extLst>
          </p:cNvPr>
          <p:cNvSpPr>
            <a:spLocks noGrp="1" noChangeArrowheads="1"/>
          </p:cNvSpPr>
          <p:nvPr>
            <p:ph type="body" sz="quarter" idx="3"/>
          </p:nvPr>
        </p:nvSpPr>
        <p:spPr bwMode="auto">
          <a:xfrm>
            <a:off x="914400" y="4402138"/>
            <a:ext cx="5029200" cy="4098925"/>
          </a:xfrm>
          <a:prstGeom prst="rect">
            <a:avLst/>
          </a:prstGeom>
          <a:noFill/>
          <a:ln w="12700" cap="sq">
            <a:noFill/>
            <a:miter lim="800000"/>
            <a:headEnd type="none" w="sm" len="sm"/>
            <a:tailEnd type="none" w="sm" len="sm"/>
          </a:ln>
          <a:effectLst/>
        </p:spPr>
        <p:txBody>
          <a:bodyPr vert="horz" wrap="square" lIns="91748" tIns="45875" rIns="91748" bIns="45875"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990" name="Rectangle 6">
            <a:extLst>
              <a:ext uri="{FF2B5EF4-FFF2-40B4-BE49-F238E27FC236}">
                <a16:creationId xmlns:a16="http://schemas.microsoft.com/office/drawing/2014/main" id="{2555E70B-17DF-4B63-A3A8-359B80828DF1}"/>
              </a:ext>
            </a:extLst>
          </p:cNvPr>
          <p:cNvSpPr>
            <a:spLocks noGrp="1" noChangeArrowheads="1"/>
          </p:cNvSpPr>
          <p:nvPr>
            <p:ph type="ftr" sz="quarter" idx="4"/>
          </p:nvPr>
        </p:nvSpPr>
        <p:spPr bwMode="auto">
          <a:xfrm>
            <a:off x="0" y="8728075"/>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b" anchorCtr="0" compatLnSpc="1">
            <a:prstTxWarp prst="textNoShape">
              <a:avLst/>
            </a:prstTxWarp>
          </a:bodyPr>
          <a:lstStyle>
            <a:lvl1pPr defTabSz="917575">
              <a:spcBef>
                <a:spcPct val="0"/>
              </a:spcBef>
              <a:buClrTx/>
              <a:buSzTx/>
              <a:buFontTx/>
              <a:buNone/>
              <a:defRPr sz="1200">
                <a:latin typeface="Times New Roman" pitchFamily="18" charset="0"/>
              </a:defRPr>
            </a:lvl1pPr>
          </a:lstStyle>
          <a:p>
            <a:pPr>
              <a:defRPr/>
            </a:pPr>
            <a:endParaRPr lang="en-US" altLang="zh-CN"/>
          </a:p>
        </p:txBody>
      </p:sp>
      <p:sp>
        <p:nvSpPr>
          <p:cNvPr id="41991" name="Rectangle 7">
            <a:extLst>
              <a:ext uri="{FF2B5EF4-FFF2-40B4-BE49-F238E27FC236}">
                <a16:creationId xmlns:a16="http://schemas.microsoft.com/office/drawing/2014/main" id="{DCD31520-1610-4933-B114-2BF8DE7E561F}"/>
              </a:ext>
            </a:extLst>
          </p:cNvPr>
          <p:cNvSpPr>
            <a:spLocks noGrp="1" noChangeArrowheads="1"/>
          </p:cNvSpPr>
          <p:nvPr>
            <p:ph type="sldNum" sz="quarter" idx="5"/>
          </p:nvPr>
        </p:nvSpPr>
        <p:spPr bwMode="auto">
          <a:xfrm>
            <a:off x="3886200" y="8728075"/>
            <a:ext cx="2971800" cy="455613"/>
          </a:xfrm>
          <a:prstGeom prst="rect">
            <a:avLst/>
          </a:prstGeom>
          <a:noFill/>
          <a:ln w="12700" cap="sq">
            <a:noFill/>
            <a:miter lim="800000"/>
            <a:headEnd type="none" w="sm" len="sm"/>
            <a:tailEnd type="none" w="sm" len="sm"/>
          </a:ln>
          <a:effectLst/>
        </p:spPr>
        <p:txBody>
          <a:bodyPr vert="horz" wrap="square" lIns="91748" tIns="45875" rIns="91748" bIns="45875" numCol="1" anchor="b" anchorCtr="0" compatLnSpc="1">
            <a:prstTxWarp prst="textNoShape">
              <a:avLst/>
            </a:prstTxWarp>
          </a:bodyPr>
          <a:lstStyle>
            <a:lvl1pPr algn="r" defTabSz="917575">
              <a:spcBef>
                <a:spcPct val="0"/>
              </a:spcBef>
              <a:buClrTx/>
              <a:buSzTx/>
              <a:buFontTx/>
              <a:buNone/>
              <a:defRPr sz="1200">
                <a:latin typeface="Times New Roman" panose="02020603050405020304" pitchFamily="18" charset="0"/>
              </a:defRPr>
            </a:lvl1pPr>
          </a:lstStyle>
          <a:p>
            <a:fld id="{7616FB1F-C885-4504-9522-23C582A1B6C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97E4F81-CCED-42C7-8F82-E64D7B11A16F}"/>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45AF4149-0D39-4503-A8BB-8F362697BE1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45060" name="Slide Number Placeholder 3">
            <a:extLst>
              <a:ext uri="{FF2B5EF4-FFF2-40B4-BE49-F238E27FC236}">
                <a16:creationId xmlns:a16="http://schemas.microsoft.com/office/drawing/2014/main" id="{430AB027-D0D8-442B-85A5-577B05792BC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4D478A95-2E98-4222-BC42-3A3589DC52CD}"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C5A01106-5F0A-4BAD-B6E1-625B647A2EF3}"/>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1053DF1F-5910-43B8-B783-5ED20F1500F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D6340907-73ED-49F8-A8BB-D45A3452CDF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DF295E5-B25F-4C37-9C57-138F6184910D}" type="slidenum">
              <a:rPr lang="zh-CN" altLang="en-US" sz="1200">
                <a:latin typeface="Times New Roman" panose="02020603050405020304" pitchFamily="18" charset="0"/>
              </a:rPr>
              <a:pPr/>
              <a:t>10</a:t>
            </a:fld>
            <a:endParaRPr lang="en-US" altLang="zh-CN"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59D15A2-B45E-4199-9635-8135DEBB974C}"/>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EEEE40B7-2830-4FA4-B540-32D0ADF1940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BEA4EAD0-1762-4512-9467-956C027A812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F6AB47B-4A2F-4382-B0E5-FCDA03522918}" type="slidenum">
              <a:rPr lang="zh-CN" altLang="en-US" sz="1200">
                <a:latin typeface="Times New Roman" panose="02020603050405020304" pitchFamily="18" charset="0"/>
              </a:rPr>
              <a:pPr/>
              <a:t>11</a:t>
            </a:fld>
            <a:endParaRPr lang="en-US" altLang="zh-CN"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689DD0DE-A630-4025-9CDD-DE86B30BDF3C}"/>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2ACA99DA-EE05-433D-8806-ACB7D2EF853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6324" name="Slide Number Placeholder 3">
            <a:extLst>
              <a:ext uri="{FF2B5EF4-FFF2-40B4-BE49-F238E27FC236}">
                <a16:creationId xmlns:a16="http://schemas.microsoft.com/office/drawing/2014/main" id="{06007A03-C229-45A1-BB7F-32070D7C24D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02EEEB8-FE47-48AE-9932-40F0700277A1}"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EEAB1F4-5F70-44AE-BAA0-60BFAEF455CC}"/>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14A87D65-32C5-4775-95E4-41EF011459D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7348" name="Slide Number Placeholder 3">
            <a:extLst>
              <a:ext uri="{FF2B5EF4-FFF2-40B4-BE49-F238E27FC236}">
                <a16:creationId xmlns:a16="http://schemas.microsoft.com/office/drawing/2014/main" id="{112C1A50-E5F9-4FD5-999F-E32B8E8DECD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F661D09-D8C3-4CB2-8EDE-436DD42E48AC}" type="slidenum">
              <a:rPr lang="zh-CN" altLang="en-US" sz="1200">
                <a:latin typeface="Times New Roman" panose="02020603050405020304" pitchFamily="18" charset="0"/>
              </a:rPr>
              <a:pPr/>
              <a:t>13</a:t>
            </a:fld>
            <a:endParaRPr lang="en-US" altLang="zh-CN"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612D8264-F3F2-4D57-8FD5-A3F92847EBE6}"/>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DE8C19B5-6C8E-4E7D-8574-CEA7CF7957A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E4252690-7472-42D9-A4E2-9D9CC274130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9816A7AB-F82A-4F48-B813-495285145139}" type="slidenum">
              <a:rPr lang="zh-CN" altLang="en-US" sz="1200">
                <a:latin typeface="Times New Roman" panose="02020603050405020304" pitchFamily="18" charset="0"/>
              </a:rPr>
              <a:pPr/>
              <a:t>14</a:t>
            </a:fld>
            <a:endParaRPr lang="en-US" altLang="zh-CN"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5510215-65ED-4A93-A4F2-82CD179BFD05}"/>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7B607D78-6168-4668-A33D-12E4D4ACCFE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9396" name="Slide Number Placeholder 3">
            <a:extLst>
              <a:ext uri="{FF2B5EF4-FFF2-40B4-BE49-F238E27FC236}">
                <a16:creationId xmlns:a16="http://schemas.microsoft.com/office/drawing/2014/main" id="{0DF68EC2-E25D-4642-B72D-DC5004E7E10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F28793AC-8D26-443A-89A7-685D785827CB}" type="slidenum">
              <a:rPr lang="zh-CN" altLang="en-US" sz="1200">
                <a:latin typeface="Times New Roman" panose="02020603050405020304" pitchFamily="18" charset="0"/>
              </a:rPr>
              <a:pPr/>
              <a:t>15</a:t>
            </a:fld>
            <a:endParaRPr lang="en-US" altLang="zh-CN"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5A95509E-E5D7-4A05-97A0-FA41E6AE5FF8}"/>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FC8D74E2-F951-4436-9D4D-0713A0FF1D1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0420" name="Slide Number Placeholder 3">
            <a:extLst>
              <a:ext uri="{FF2B5EF4-FFF2-40B4-BE49-F238E27FC236}">
                <a16:creationId xmlns:a16="http://schemas.microsoft.com/office/drawing/2014/main" id="{16464FD1-ABDA-49D2-BCE1-F3950423305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6C0551D-5942-4697-B3D8-5C972EDC1125}" type="slidenum">
              <a:rPr lang="zh-CN" altLang="en-US" sz="1200">
                <a:latin typeface="Times New Roman" panose="02020603050405020304" pitchFamily="18" charset="0"/>
              </a:rPr>
              <a:pPr/>
              <a:t>16</a:t>
            </a:fld>
            <a:endParaRPr lang="en-US" altLang="zh-CN"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D1997-35A9-4A37-BA9F-0BD53208A6B2}"/>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F3CAC6EA-3F53-46AD-8058-1C1047799A1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1444" name="Slide Number Placeholder 3">
            <a:extLst>
              <a:ext uri="{FF2B5EF4-FFF2-40B4-BE49-F238E27FC236}">
                <a16:creationId xmlns:a16="http://schemas.microsoft.com/office/drawing/2014/main" id="{6F489875-AAC6-4194-9A79-9AECE822669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CA6E10C7-B214-4627-9004-A981C0F6EFFA}" type="slidenum">
              <a:rPr lang="zh-CN" altLang="en-US" sz="1200">
                <a:latin typeface="Times New Roman" panose="02020603050405020304" pitchFamily="18" charset="0"/>
              </a:rPr>
              <a:pPr/>
              <a:t>17</a:t>
            </a:fld>
            <a:endParaRPr lang="en-US" altLang="zh-CN"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6A3A45C-C639-4C15-B629-7FA4882982BF}"/>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93380643-A069-4210-8396-D179D42FC17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2468" name="Slide Number Placeholder 3">
            <a:extLst>
              <a:ext uri="{FF2B5EF4-FFF2-40B4-BE49-F238E27FC236}">
                <a16:creationId xmlns:a16="http://schemas.microsoft.com/office/drawing/2014/main" id="{2BA0E933-F01C-4907-A456-96D92D4800B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ABD8AD3-FFED-4BB1-9168-6DA8E67ECA70}" type="slidenum">
              <a:rPr lang="zh-CN" altLang="en-US" sz="1200">
                <a:latin typeface="Times New Roman" panose="02020603050405020304" pitchFamily="18" charset="0"/>
              </a:rPr>
              <a:pPr/>
              <a:t>18</a:t>
            </a:fld>
            <a:endParaRPr lang="en-US" altLang="zh-CN"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AA13690C-C892-404E-BF8B-3685F9DE8FA6}"/>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97C49B37-7016-47D6-A38F-CCAF268EA9B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3492" name="Slide Number Placeholder 3">
            <a:extLst>
              <a:ext uri="{FF2B5EF4-FFF2-40B4-BE49-F238E27FC236}">
                <a16:creationId xmlns:a16="http://schemas.microsoft.com/office/drawing/2014/main" id="{4D7FEA8D-B2A6-42ED-AE3D-BD701D6DCD1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17801F1-6E56-4484-AD1A-D2F6E43D27B8}" type="slidenum">
              <a:rPr lang="zh-CN" altLang="en-US" sz="1200">
                <a:latin typeface="Times New Roman" panose="02020603050405020304" pitchFamily="18" charset="0"/>
              </a:rPr>
              <a:pPr/>
              <a:t>19</a:t>
            </a:fld>
            <a:endParaRPr lang="en-US" altLang="zh-CN"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B793FB73-2B2E-4288-93E5-5E62DA62972D}"/>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7CEE2A3E-1B59-4578-9CBB-DE25F6F7C90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46084" name="Slide Number Placeholder 3">
            <a:extLst>
              <a:ext uri="{FF2B5EF4-FFF2-40B4-BE49-F238E27FC236}">
                <a16:creationId xmlns:a16="http://schemas.microsoft.com/office/drawing/2014/main" id="{A2BB71BC-E58C-4B27-B611-9B1C03DD547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6D741B6-1018-4AD0-8F6B-9A91894239ED}"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AF6E7E90-28C1-468E-80E4-1C6BFCD85CF4}"/>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3B6D7F18-2BCA-4AE5-96DD-C595CDC04BD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4516" name="Slide Number Placeholder 3">
            <a:extLst>
              <a:ext uri="{FF2B5EF4-FFF2-40B4-BE49-F238E27FC236}">
                <a16:creationId xmlns:a16="http://schemas.microsoft.com/office/drawing/2014/main" id="{D980119D-DEB1-486D-A68B-64C271AD5C7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E02AACCF-81A3-4627-A37D-3E0EEA804ABD}" type="slidenum">
              <a:rPr lang="zh-CN" altLang="en-US" sz="1200">
                <a:latin typeface="Times New Roman" panose="02020603050405020304" pitchFamily="18" charset="0"/>
              </a:rPr>
              <a:pPr/>
              <a:t>20</a:t>
            </a:fld>
            <a:endParaRPr lang="en-US" altLang="zh-CN"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656DB5C-23BF-44AC-8F47-DF530A11E5E8}"/>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EAC91097-AB7C-4DFA-9BA9-2D59967D341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5540" name="Slide Number Placeholder 3">
            <a:extLst>
              <a:ext uri="{FF2B5EF4-FFF2-40B4-BE49-F238E27FC236}">
                <a16:creationId xmlns:a16="http://schemas.microsoft.com/office/drawing/2014/main" id="{1A06D2ED-5977-4977-A8EF-02C2643CEDE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DEC00BE-7F81-4C2F-9740-A2734306F1A7}" type="slidenum">
              <a:rPr lang="zh-CN" altLang="en-US" sz="1200">
                <a:latin typeface="Times New Roman" panose="02020603050405020304" pitchFamily="18" charset="0"/>
              </a:rPr>
              <a:pPr/>
              <a:t>21</a:t>
            </a:fld>
            <a:endParaRPr lang="en-US" altLang="zh-CN"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18E223A-948F-4DCA-B113-4289B9798F91}"/>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18F1795D-B90E-495F-8941-4695B1D8614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6564" name="Slide Number Placeholder 3">
            <a:extLst>
              <a:ext uri="{FF2B5EF4-FFF2-40B4-BE49-F238E27FC236}">
                <a16:creationId xmlns:a16="http://schemas.microsoft.com/office/drawing/2014/main" id="{14B76BEF-F1AA-4CE3-93FB-58036C2403C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BC28F062-706D-4E96-A704-A8EBD1A00671}" type="slidenum">
              <a:rPr lang="zh-CN" altLang="en-US" sz="1200">
                <a:latin typeface="Times New Roman" panose="02020603050405020304" pitchFamily="18" charset="0"/>
              </a:rPr>
              <a:pPr/>
              <a:t>22</a:t>
            </a:fld>
            <a:endParaRPr lang="en-US" altLang="zh-CN" sz="12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BBB83E9-B47E-4AF2-A9DC-693CC7CE859F}"/>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D5C1B427-A4C3-4DF6-9AF7-01264E680FA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7588" name="Slide Number Placeholder 3">
            <a:extLst>
              <a:ext uri="{FF2B5EF4-FFF2-40B4-BE49-F238E27FC236}">
                <a16:creationId xmlns:a16="http://schemas.microsoft.com/office/drawing/2014/main" id="{5D9129F0-310E-4064-992E-208982F9CEC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74F2A355-FD51-4475-9B00-CEF76D79DA50}" type="slidenum">
              <a:rPr lang="zh-CN" altLang="en-US" sz="1200">
                <a:latin typeface="Times New Roman" panose="02020603050405020304" pitchFamily="18" charset="0"/>
              </a:rPr>
              <a:pPr/>
              <a:t>23</a:t>
            </a:fld>
            <a:endParaRPr lang="en-US" altLang="zh-CN" sz="12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2AD4AC3-E380-46A9-8F04-4A56B4AA700A}"/>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AAEFBCAC-F06E-4F64-9F93-5DBA775FBF3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8612" name="Slide Number Placeholder 3">
            <a:extLst>
              <a:ext uri="{FF2B5EF4-FFF2-40B4-BE49-F238E27FC236}">
                <a16:creationId xmlns:a16="http://schemas.microsoft.com/office/drawing/2014/main" id="{A625568B-CDFC-4705-951E-D8478AEF2BC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EF3D15D1-BF26-474D-A854-039AF653951F}" type="slidenum">
              <a:rPr lang="zh-CN" altLang="en-US" sz="1200">
                <a:latin typeface="Times New Roman" panose="02020603050405020304" pitchFamily="18" charset="0"/>
              </a:rPr>
              <a:pPr/>
              <a:t>24</a:t>
            </a:fld>
            <a:endParaRPr lang="en-US" altLang="zh-CN" sz="12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EA8947C-364F-4AC8-A1A3-A1BA6BE713EC}"/>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314DEAB9-0580-46A1-BD80-E1A0A89339E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69636" name="Slide Number Placeholder 3">
            <a:extLst>
              <a:ext uri="{FF2B5EF4-FFF2-40B4-BE49-F238E27FC236}">
                <a16:creationId xmlns:a16="http://schemas.microsoft.com/office/drawing/2014/main" id="{BBCFD023-4075-442A-A2CF-E38F466CC77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224DE16-0456-4363-896A-F448312EA208}" type="slidenum">
              <a:rPr lang="zh-CN" altLang="en-US" sz="1200">
                <a:latin typeface="Times New Roman" panose="02020603050405020304" pitchFamily="18" charset="0"/>
              </a:rPr>
              <a:pPr/>
              <a:t>25</a:t>
            </a:fld>
            <a:endParaRPr lang="en-US" altLang="zh-CN"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D7721A96-BCFC-44F9-BC04-5A0839A8D611}"/>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id="{BB9E7A04-4430-4E6B-9414-6CDAB9C7CB1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0660" name="Slide Number Placeholder 3">
            <a:extLst>
              <a:ext uri="{FF2B5EF4-FFF2-40B4-BE49-F238E27FC236}">
                <a16:creationId xmlns:a16="http://schemas.microsoft.com/office/drawing/2014/main" id="{BF767A95-1A3B-4697-B1E4-77025306E42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99B59526-2320-4D4A-9DC5-81EA3315E3C7}" type="slidenum">
              <a:rPr lang="zh-CN" altLang="en-US" sz="1200">
                <a:latin typeface="Times New Roman" panose="02020603050405020304" pitchFamily="18" charset="0"/>
              </a:rPr>
              <a:pPr/>
              <a:t>26</a:t>
            </a:fld>
            <a:endParaRPr lang="en-US" altLang="zh-CN"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3FB41A6C-EE28-466B-A0E4-62F714AE80EC}"/>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A2AA6058-B788-40D0-BBB7-42D38380C7A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963B4583-DA8F-4743-9AF3-82E9ADA8D75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9333F4E-1A14-477B-AE11-5769D7C2FBAB}" type="slidenum">
              <a:rPr lang="zh-CN" altLang="en-US" sz="1200">
                <a:latin typeface="Times New Roman" panose="02020603050405020304" pitchFamily="18" charset="0"/>
              </a:rPr>
              <a:pPr/>
              <a:t>27</a:t>
            </a:fld>
            <a:endParaRPr lang="en-US" altLang="zh-CN"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335E926C-31D1-4B43-B877-069909080556}"/>
              </a:ext>
            </a:extLst>
          </p:cNvPr>
          <p:cNvSpPr>
            <a:spLocks noGrp="1" noRot="1" noChangeAspect="1" noTextEdit="1"/>
          </p:cNvSpPr>
          <p:nvPr>
            <p:ph type="sldImg"/>
          </p:nvPr>
        </p:nvSpPr>
        <p:spPr>
          <a:ln/>
        </p:spPr>
      </p:sp>
      <p:sp>
        <p:nvSpPr>
          <p:cNvPr id="72707" name="Notes Placeholder 2">
            <a:extLst>
              <a:ext uri="{FF2B5EF4-FFF2-40B4-BE49-F238E27FC236}">
                <a16:creationId xmlns:a16="http://schemas.microsoft.com/office/drawing/2014/main" id="{92B3DD3F-C74F-4B95-B121-B006C1E3CBB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2708" name="Slide Number Placeholder 3">
            <a:extLst>
              <a:ext uri="{FF2B5EF4-FFF2-40B4-BE49-F238E27FC236}">
                <a16:creationId xmlns:a16="http://schemas.microsoft.com/office/drawing/2014/main" id="{994452BC-7947-4E4B-8F45-F00A295A9C9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C32C77A-A04E-4C72-B5E0-28AA0CB10497}" type="slidenum">
              <a:rPr lang="zh-CN" altLang="en-US" sz="1200">
                <a:latin typeface="Times New Roman" panose="02020603050405020304" pitchFamily="18" charset="0"/>
              </a:rPr>
              <a:pPr/>
              <a:t>28</a:t>
            </a:fld>
            <a:endParaRPr lang="en-US" altLang="zh-CN" sz="12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3509533-C5C7-46AA-9279-54D7D49F65B7}"/>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65ED3F96-B5C6-4C5E-AB46-9B9A1D4AA22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4E18A72D-3FC2-4445-85DE-70C012AB416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7850BE6-FBF6-4DEC-BBF0-E310FF0E9B25}" type="slidenum">
              <a:rPr lang="zh-CN" altLang="en-US" sz="1200">
                <a:latin typeface="Times New Roman" panose="02020603050405020304" pitchFamily="18" charset="0"/>
              </a:rPr>
              <a:pPr/>
              <a:t>29</a:t>
            </a:fld>
            <a:endParaRPr lang="en-US" altLang="zh-CN"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ED62FCE-2F3E-426B-B430-6358E6603802}"/>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459F5E30-7F09-433E-8E1C-8A7618EB4B5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47108" name="Slide Number Placeholder 3">
            <a:extLst>
              <a:ext uri="{FF2B5EF4-FFF2-40B4-BE49-F238E27FC236}">
                <a16:creationId xmlns:a16="http://schemas.microsoft.com/office/drawing/2014/main" id="{70858DC5-BF11-40BD-A5A9-E302CB8CEE3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BAFAB13-2CD8-4998-9E57-8EF567764732}" type="slidenum">
              <a:rPr lang="zh-CN" altLang="en-US" sz="1200">
                <a:latin typeface="Times New Roman" panose="02020603050405020304" pitchFamily="18" charset="0"/>
              </a:rPr>
              <a:pPr/>
              <a:t>3</a:t>
            </a:fld>
            <a:endParaRPr lang="en-US" altLang="zh-CN"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35C4732F-6409-4BD2-B254-4A55454DEB82}"/>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id="{2C7001B4-B5BC-4C7F-AD74-D88A95FD08C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4756" name="Slide Number Placeholder 3">
            <a:extLst>
              <a:ext uri="{FF2B5EF4-FFF2-40B4-BE49-F238E27FC236}">
                <a16:creationId xmlns:a16="http://schemas.microsoft.com/office/drawing/2014/main" id="{512D661D-561A-4D7B-B604-F6AEC2C7CAB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96A85B8-BC8A-4BF3-9CCC-69A56E3FA8ED}" type="slidenum">
              <a:rPr lang="zh-CN" altLang="en-US" sz="1200">
                <a:latin typeface="Times New Roman" panose="02020603050405020304" pitchFamily="18" charset="0"/>
              </a:rPr>
              <a:pPr/>
              <a:t>30</a:t>
            </a:fld>
            <a:endParaRPr lang="en-US" altLang="zh-CN"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83D1DAB-1C45-4EA0-9557-180772A0AAC0}"/>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F6262A41-E043-4FC8-954B-7CAF159656E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5780" name="Slide Number Placeholder 3">
            <a:extLst>
              <a:ext uri="{FF2B5EF4-FFF2-40B4-BE49-F238E27FC236}">
                <a16:creationId xmlns:a16="http://schemas.microsoft.com/office/drawing/2014/main" id="{A8B376E7-07E5-4FAF-9180-3EDE96F1F70F}"/>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18CA5C43-2A36-4452-B911-4737449AEC2E}" type="slidenum">
              <a:rPr lang="zh-CN" altLang="en-US" sz="1200">
                <a:latin typeface="Times New Roman" panose="02020603050405020304" pitchFamily="18" charset="0"/>
              </a:rPr>
              <a:pPr/>
              <a:t>31</a:t>
            </a:fld>
            <a:endParaRPr lang="en-US" altLang="zh-CN" sz="12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6DBB86AF-95F8-4674-8EC8-289C75AC93BC}"/>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E5DCD1D7-2721-48D2-8476-9D0111DBBC5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6804" name="Slide Number Placeholder 3">
            <a:extLst>
              <a:ext uri="{FF2B5EF4-FFF2-40B4-BE49-F238E27FC236}">
                <a16:creationId xmlns:a16="http://schemas.microsoft.com/office/drawing/2014/main" id="{E3354AF4-EB97-4F35-A3E8-AD7E4A97A4B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2F7DA325-B9F2-4261-BAB0-EAB1D5024D6D}" type="slidenum">
              <a:rPr lang="zh-CN" altLang="en-US" sz="1200">
                <a:latin typeface="Times New Roman" panose="02020603050405020304" pitchFamily="18" charset="0"/>
              </a:rPr>
              <a:pPr/>
              <a:t>32</a:t>
            </a:fld>
            <a:endParaRPr lang="en-US" altLang="zh-CN" sz="12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BC15414-4CDC-4B53-91B2-A3AE79FA656F}"/>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1D2DEE64-EF17-4CB0-A05D-36746172C82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E9E67F49-00D3-491A-9970-D00ACCA9555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D15DC534-8D77-4E30-94B1-3E4464CC6311}" type="slidenum">
              <a:rPr lang="zh-CN" altLang="en-US" sz="1200">
                <a:latin typeface="Times New Roman" panose="02020603050405020304" pitchFamily="18" charset="0"/>
              </a:rPr>
              <a:pPr/>
              <a:t>33</a:t>
            </a:fld>
            <a:endParaRPr lang="en-US" altLang="zh-CN"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86E01022-7360-4B56-AFCB-73C71E47921D}"/>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C7CD9C26-401D-4B54-9A92-CF82CAC165A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8852" name="Slide Number Placeholder 3">
            <a:extLst>
              <a:ext uri="{FF2B5EF4-FFF2-40B4-BE49-F238E27FC236}">
                <a16:creationId xmlns:a16="http://schemas.microsoft.com/office/drawing/2014/main" id="{BBF5361D-D3CD-4702-B03A-04B9D84F690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F8BE6137-7513-4A3D-B570-A18312B45C82}" type="slidenum">
              <a:rPr lang="zh-CN" altLang="en-US" sz="1200">
                <a:latin typeface="Times New Roman" panose="02020603050405020304" pitchFamily="18" charset="0"/>
              </a:rPr>
              <a:pPr/>
              <a:t>34</a:t>
            </a:fld>
            <a:endParaRPr lang="en-US" altLang="zh-CN"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E3040808-272B-486C-BF71-C3C8D815A73A}"/>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5A6E2E77-FBF1-46EF-81CF-DA0DD8D97E6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79876" name="Slide Number Placeholder 3">
            <a:extLst>
              <a:ext uri="{FF2B5EF4-FFF2-40B4-BE49-F238E27FC236}">
                <a16:creationId xmlns:a16="http://schemas.microsoft.com/office/drawing/2014/main" id="{E6531668-F89F-4FD9-B217-C37E14C17F4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48358ED5-35F6-47CB-9EEA-65E89672FFFF}" type="slidenum">
              <a:rPr lang="zh-CN" altLang="en-US" sz="1200">
                <a:latin typeface="Times New Roman" panose="02020603050405020304" pitchFamily="18" charset="0"/>
              </a:rPr>
              <a:pPr/>
              <a:t>35</a:t>
            </a:fld>
            <a:endParaRPr lang="en-US" altLang="zh-CN"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7336451-78DA-4829-83C4-F2746A2B47CF}"/>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3B44C3D3-56DD-4C2A-B21A-3246A2A7C77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80900" name="Slide Number Placeholder 3">
            <a:extLst>
              <a:ext uri="{FF2B5EF4-FFF2-40B4-BE49-F238E27FC236}">
                <a16:creationId xmlns:a16="http://schemas.microsoft.com/office/drawing/2014/main" id="{6D27F831-5CBD-4C44-A6F3-7CE832411B2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A8551598-0C27-48EC-8943-71FEAE7429D5}" type="slidenum">
              <a:rPr lang="zh-CN" altLang="en-US" sz="1200">
                <a:latin typeface="Times New Roman" panose="02020603050405020304" pitchFamily="18" charset="0"/>
              </a:rPr>
              <a:pPr/>
              <a:t>36</a:t>
            </a:fld>
            <a:endParaRPr lang="en-US" altLang="zh-CN"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C0A3B524-37AF-4979-83DC-59CCA60E5C26}"/>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804F2D91-F9EA-45AF-82D4-DD94FA77938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81924" name="Slide Number Placeholder 3">
            <a:extLst>
              <a:ext uri="{FF2B5EF4-FFF2-40B4-BE49-F238E27FC236}">
                <a16:creationId xmlns:a16="http://schemas.microsoft.com/office/drawing/2014/main" id="{C6EC2CA5-5AB3-4E72-AC7D-38FBDA1CB35D}"/>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A8F0FF78-67F8-467A-901C-5A9FDEDB281D}" type="slidenum">
              <a:rPr lang="zh-CN" altLang="en-US" sz="1200">
                <a:latin typeface="Times New Roman" panose="02020603050405020304" pitchFamily="18" charset="0"/>
              </a:rPr>
              <a:pPr/>
              <a:t>37</a:t>
            </a:fld>
            <a:endParaRPr lang="en-US" altLang="zh-CN" sz="12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2CDBE650-5033-4F9C-A11F-5DC16ED1D38B}"/>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C41081F3-D1B7-473D-8352-3891A7D4B76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82948" name="Slide Number Placeholder 3">
            <a:extLst>
              <a:ext uri="{FF2B5EF4-FFF2-40B4-BE49-F238E27FC236}">
                <a16:creationId xmlns:a16="http://schemas.microsoft.com/office/drawing/2014/main" id="{CDE381CE-5AA3-465A-B034-3CB8561D60E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43FC3D9-3E54-4DE0-BBD8-F46322C76D93}" type="slidenum">
              <a:rPr lang="zh-CN" altLang="en-US" sz="1200">
                <a:latin typeface="Times New Roman" panose="02020603050405020304" pitchFamily="18" charset="0"/>
              </a:rPr>
              <a:pPr/>
              <a:t>38</a:t>
            </a:fld>
            <a:endParaRPr lang="en-US" altLang="zh-CN" sz="120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98162D57-2CBD-451F-B650-25D9F0AF35B5}"/>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EF14C8D5-C930-4D65-9898-C6B0C8B4886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83972" name="Slide Number Placeholder 3">
            <a:extLst>
              <a:ext uri="{FF2B5EF4-FFF2-40B4-BE49-F238E27FC236}">
                <a16:creationId xmlns:a16="http://schemas.microsoft.com/office/drawing/2014/main" id="{4873980B-E6B0-4C8E-BE58-CEF52D619B7D}"/>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8917F1BA-F300-4FAF-A239-17EAAD450D34}" type="slidenum">
              <a:rPr lang="zh-CN" altLang="en-US" sz="1200">
                <a:latin typeface="Times New Roman" panose="02020603050405020304" pitchFamily="18" charset="0"/>
              </a:rPr>
              <a:pPr/>
              <a:t>39</a:t>
            </a:fld>
            <a:endParaRPr lang="en-US" altLang="zh-CN"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79F9C8B-46E6-43D5-BAFA-B93B95F25608}"/>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07E52552-A240-408F-976A-91F46AFEA65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48132" name="Slide Number Placeholder 3">
            <a:extLst>
              <a:ext uri="{FF2B5EF4-FFF2-40B4-BE49-F238E27FC236}">
                <a16:creationId xmlns:a16="http://schemas.microsoft.com/office/drawing/2014/main" id="{CA41D2BF-31C5-4668-9550-9EEEC2E0BCE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0B71DF7-14B7-48B9-82B8-63D4FD36C388}" type="slidenum">
              <a:rPr lang="zh-CN" altLang="en-US" sz="1200">
                <a:latin typeface="Times New Roman" panose="02020603050405020304" pitchFamily="18" charset="0"/>
              </a:rPr>
              <a:pPr/>
              <a:t>4</a:t>
            </a:fld>
            <a:endParaRPr lang="en-US" altLang="zh-CN" sz="12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FA1F93CF-CA8A-4212-9428-CDC234A4D452}"/>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344C4DBA-31F3-45AC-AB64-F908E58CA79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84996" name="Slide Number Placeholder 3">
            <a:extLst>
              <a:ext uri="{FF2B5EF4-FFF2-40B4-BE49-F238E27FC236}">
                <a16:creationId xmlns:a16="http://schemas.microsoft.com/office/drawing/2014/main" id="{F011F7B8-D5F3-494B-8C6D-361C61E3DAD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69D689B8-C634-4521-971F-1553D52C662A}" type="slidenum">
              <a:rPr lang="zh-CN" altLang="en-US" sz="1200">
                <a:latin typeface="Times New Roman" panose="02020603050405020304" pitchFamily="18" charset="0"/>
              </a:rPr>
              <a:pPr/>
              <a:t>40</a:t>
            </a:fld>
            <a:endParaRPr lang="en-US" altLang="zh-CN" sz="12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17706F99-96D2-445C-B867-3F10DB80DBB9}"/>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6CF85858-9D57-42DF-9746-3D953BABB8A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86020" name="Slide Number Placeholder 3">
            <a:extLst>
              <a:ext uri="{FF2B5EF4-FFF2-40B4-BE49-F238E27FC236}">
                <a16:creationId xmlns:a16="http://schemas.microsoft.com/office/drawing/2014/main" id="{FA7F0C1E-C930-476E-990A-9E9B1254DDF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76B2B0A3-AD9D-41F7-BF87-3319C48AFC58}" type="slidenum">
              <a:rPr lang="zh-CN" altLang="en-US" sz="1200">
                <a:latin typeface="Times New Roman" panose="02020603050405020304" pitchFamily="18" charset="0"/>
              </a:rPr>
              <a:pPr/>
              <a:t>41</a:t>
            </a:fld>
            <a:endParaRPr lang="en-US" altLang="zh-CN"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D77D8E16-AED4-4DBD-944D-96FE86E2FC69}"/>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4BBA6E71-5EFD-4C9F-B36D-872AC79D72E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49156" name="Slide Number Placeholder 3">
            <a:extLst>
              <a:ext uri="{FF2B5EF4-FFF2-40B4-BE49-F238E27FC236}">
                <a16:creationId xmlns:a16="http://schemas.microsoft.com/office/drawing/2014/main" id="{4C4A7921-A50C-41E8-8BA1-8797C35C882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0B0ED3BB-114E-493C-B675-F902F9F549F4}" type="slidenum">
              <a:rPr lang="zh-CN" altLang="en-US" sz="1200">
                <a:latin typeface="Times New Roman" panose="02020603050405020304" pitchFamily="18" charset="0"/>
              </a:rPr>
              <a:pPr/>
              <a:t>5</a:t>
            </a:fld>
            <a:endParaRPr lang="en-US" altLang="zh-CN"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A9BC755B-F8BD-4AFF-87EC-975C2F7672C0}"/>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73D37C6A-7208-4BC7-99B2-2D4F96C80E4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2D70BBA3-95C0-4BCD-AEA7-213650172474}"/>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59DC6FFF-E275-4A57-9A4E-FB5097DFC300}" type="slidenum">
              <a:rPr lang="zh-CN" altLang="en-US" sz="1200">
                <a:latin typeface="Times New Roman" panose="02020603050405020304" pitchFamily="18" charset="0"/>
              </a:rPr>
              <a:pPr/>
              <a:t>6</a:t>
            </a:fld>
            <a:endParaRPr lang="en-US" altLang="zh-CN"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B90F5D4-7710-4A5F-A6BA-B63F3F5B8748}"/>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EF180389-C2C1-4C28-845A-C99D8AC4B2F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AAB549AC-971E-49CD-9D17-BF963EEB671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3BBFA069-FC6D-4B31-B178-426161CBFA69}" type="slidenum">
              <a:rPr lang="zh-CN" altLang="en-US" sz="1200">
                <a:latin typeface="Times New Roman" panose="02020603050405020304" pitchFamily="18" charset="0"/>
              </a:rPr>
              <a:pPr/>
              <a:t>7</a:t>
            </a:fld>
            <a:endParaRPr lang="en-US"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65882813-2FE7-4F18-B2B4-49C6C9D57939}"/>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22DB811E-6A42-4614-AB08-B9EED9E863A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2228" name="Slide Number Placeholder 3">
            <a:extLst>
              <a:ext uri="{FF2B5EF4-FFF2-40B4-BE49-F238E27FC236}">
                <a16:creationId xmlns:a16="http://schemas.microsoft.com/office/drawing/2014/main" id="{5164F4C6-0695-456E-9D9C-C937F45F4255}"/>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94E67880-546F-439A-8F6D-C0A15C3FE9DC}" type="slidenum">
              <a:rPr lang="zh-CN" altLang="en-US" sz="1200">
                <a:latin typeface="Times New Roman" panose="02020603050405020304" pitchFamily="18" charset="0"/>
              </a:rPr>
              <a:pPr/>
              <a:t>8</a:t>
            </a:fld>
            <a:endParaRPr lang="en-US" altLang="zh-CN"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F15CED05-54BC-4540-8683-8D704EDB6A83}"/>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2227817A-42A3-49AA-9A61-58C124E3732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US" altLang="en-US"/>
          </a:p>
        </p:txBody>
      </p:sp>
      <p:sp>
        <p:nvSpPr>
          <p:cNvPr id="53252" name="Slide Number Placeholder 3">
            <a:extLst>
              <a:ext uri="{FF2B5EF4-FFF2-40B4-BE49-F238E27FC236}">
                <a16:creationId xmlns:a16="http://schemas.microsoft.com/office/drawing/2014/main" id="{39B5900D-F383-4A97-A671-1C903194C5A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7575">
              <a:defRPr sz="2400">
                <a:solidFill>
                  <a:schemeClr val="tx1"/>
                </a:solidFill>
                <a:latin typeface="Arial" panose="020B0604020202020204" pitchFamily="34" charset="0"/>
                <a:ea typeface="宋体" panose="02010600030101010101" pitchFamily="2" charset="-122"/>
              </a:defRPr>
            </a:lvl1pPr>
            <a:lvl2pPr marL="742950" indent="-285750" defTabSz="917575">
              <a:defRPr sz="2400">
                <a:solidFill>
                  <a:schemeClr val="tx1"/>
                </a:solidFill>
                <a:latin typeface="Arial" panose="020B0604020202020204" pitchFamily="34" charset="0"/>
                <a:ea typeface="宋体" panose="02010600030101010101" pitchFamily="2" charset="-122"/>
              </a:defRPr>
            </a:lvl2pPr>
            <a:lvl3pPr marL="1143000" indent="-228600" defTabSz="917575">
              <a:defRPr sz="2400">
                <a:solidFill>
                  <a:schemeClr val="tx1"/>
                </a:solidFill>
                <a:latin typeface="Arial" panose="020B0604020202020204" pitchFamily="34" charset="0"/>
                <a:ea typeface="宋体" panose="02010600030101010101" pitchFamily="2" charset="-122"/>
              </a:defRPr>
            </a:lvl3pPr>
            <a:lvl4pPr marL="1600200" indent="-228600" defTabSz="917575">
              <a:defRPr sz="2400">
                <a:solidFill>
                  <a:schemeClr val="tx1"/>
                </a:solidFill>
                <a:latin typeface="Arial" panose="020B0604020202020204" pitchFamily="34" charset="0"/>
                <a:ea typeface="宋体" panose="02010600030101010101" pitchFamily="2" charset="-122"/>
              </a:defRPr>
            </a:lvl4pPr>
            <a:lvl5pPr marL="2057400" indent="-228600" defTabSz="917575">
              <a:defRPr sz="2400">
                <a:solidFill>
                  <a:schemeClr val="tx1"/>
                </a:solidFill>
                <a:latin typeface="Arial" panose="020B0604020202020204" pitchFamily="34" charset="0"/>
                <a:ea typeface="宋体" panose="02010600030101010101" pitchFamily="2" charset="-122"/>
              </a:defRPr>
            </a:lvl5pPr>
            <a:lvl6pPr marL="25146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917575" eaLnBrk="0" fontAlgn="base" hangingPunct="0">
              <a:spcBef>
                <a:spcPct val="30000"/>
              </a:spcBef>
              <a:spcAft>
                <a:spcPct val="0"/>
              </a:spcAft>
              <a:buClr>
                <a:srgbClr val="0000FF"/>
              </a:buClr>
              <a:buSzPct val="750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fld id="{E86D0C2E-2541-49A8-868E-B2BB619D8FAB}" type="slidenum">
              <a:rPr lang="zh-CN" altLang="en-US" sz="1200">
                <a:latin typeface="Times New Roman" panose="02020603050405020304" pitchFamily="18" charset="0"/>
              </a:rPr>
              <a:pPr/>
              <a:t>9</a:t>
            </a:fld>
            <a:endParaRPr lang="en-US" altLang="zh-CN"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7359A1B8-FC87-4652-9436-84C814E32394}"/>
              </a:ext>
            </a:extLst>
          </p:cNvPr>
          <p:cNvSpPr>
            <a:spLocks noGrp="1" noChangeArrowheads="1"/>
          </p:cNvSpPr>
          <p:nvPr>
            <p:ph type="sldNum" sz="quarter" idx="10"/>
          </p:nvPr>
        </p:nvSpPr>
        <p:spPr>
          <a:ln/>
        </p:spPr>
        <p:txBody>
          <a:bodyPr/>
          <a:lstStyle>
            <a:lvl1pPr>
              <a:defRPr/>
            </a:lvl1pPr>
          </a:lstStyle>
          <a:p>
            <a:fld id="{5C8AC343-57E0-486B-AF6C-0B8C2B43F060}" type="slidenum">
              <a:rPr lang="zh-CN" altLang="en-US"/>
              <a:pPr/>
              <a:t>‹#›</a:t>
            </a:fld>
            <a:endParaRPr lang="en-US" altLang="zh-CN"/>
          </a:p>
        </p:txBody>
      </p:sp>
      <p:sp>
        <p:nvSpPr>
          <p:cNvPr id="5" name="Rectangle 9">
            <a:extLst>
              <a:ext uri="{FF2B5EF4-FFF2-40B4-BE49-F238E27FC236}">
                <a16:creationId xmlns:a16="http://schemas.microsoft.com/office/drawing/2014/main" id="{E61DE48B-9DDD-4A18-858A-3BFEAB3A5401}"/>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19491090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720B773-5F18-4643-BB2A-4AB989F863F8}"/>
              </a:ext>
            </a:extLst>
          </p:cNvPr>
          <p:cNvSpPr>
            <a:spLocks noGrp="1" noChangeArrowheads="1"/>
          </p:cNvSpPr>
          <p:nvPr>
            <p:ph type="sldNum" sz="quarter" idx="10"/>
          </p:nvPr>
        </p:nvSpPr>
        <p:spPr>
          <a:ln/>
        </p:spPr>
        <p:txBody>
          <a:bodyPr/>
          <a:lstStyle>
            <a:lvl1pPr>
              <a:defRPr/>
            </a:lvl1pPr>
          </a:lstStyle>
          <a:p>
            <a:fld id="{E9C8D375-0779-427D-A49A-BB69B194E6A8}" type="slidenum">
              <a:rPr lang="zh-CN" altLang="en-US"/>
              <a:pPr/>
              <a:t>‹#›</a:t>
            </a:fld>
            <a:endParaRPr lang="en-US" altLang="zh-CN"/>
          </a:p>
        </p:txBody>
      </p:sp>
      <p:sp>
        <p:nvSpPr>
          <p:cNvPr id="5" name="Rectangle 9">
            <a:extLst>
              <a:ext uri="{FF2B5EF4-FFF2-40B4-BE49-F238E27FC236}">
                <a16:creationId xmlns:a16="http://schemas.microsoft.com/office/drawing/2014/main" id="{93C1EB76-59D6-4168-A457-4439486CFC18}"/>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34832443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0975" y="422275"/>
            <a:ext cx="194786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22275"/>
            <a:ext cx="5692775"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6CD103C-533C-4E8A-A30C-02EE897641ED}"/>
              </a:ext>
            </a:extLst>
          </p:cNvPr>
          <p:cNvSpPr>
            <a:spLocks noGrp="1" noChangeArrowheads="1"/>
          </p:cNvSpPr>
          <p:nvPr>
            <p:ph type="sldNum" sz="quarter" idx="10"/>
          </p:nvPr>
        </p:nvSpPr>
        <p:spPr>
          <a:ln/>
        </p:spPr>
        <p:txBody>
          <a:bodyPr/>
          <a:lstStyle>
            <a:lvl1pPr>
              <a:defRPr/>
            </a:lvl1pPr>
          </a:lstStyle>
          <a:p>
            <a:fld id="{7BC6965E-97BC-4420-891E-9B9C7C6EA34D}" type="slidenum">
              <a:rPr lang="zh-CN" altLang="en-US"/>
              <a:pPr/>
              <a:t>‹#›</a:t>
            </a:fld>
            <a:endParaRPr lang="en-US" altLang="zh-CN"/>
          </a:p>
        </p:txBody>
      </p:sp>
      <p:sp>
        <p:nvSpPr>
          <p:cNvPr id="5" name="Rectangle 9">
            <a:extLst>
              <a:ext uri="{FF2B5EF4-FFF2-40B4-BE49-F238E27FC236}">
                <a16:creationId xmlns:a16="http://schemas.microsoft.com/office/drawing/2014/main" id="{CC3B7666-12A0-4DB5-803A-179A7CEF5278}"/>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20519276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42DFDB2-A83F-48C8-9760-BB446EAD65B9}"/>
              </a:ext>
            </a:extLst>
          </p:cNvPr>
          <p:cNvSpPr>
            <a:spLocks noGrp="1" noChangeArrowheads="1"/>
          </p:cNvSpPr>
          <p:nvPr>
            <p:ph type="sldNum" sz="quarter" idx="10"/>
          </p:nvPr>
        </p:nvSpPr>
        <p:spPr>
          <a:ln/>
        </p:spPr>
        <p:txBody>
          <a:bodyPr/>
          <a:lstStyle>
            <a:lvl1pPr>
              <a:defRPr/>
            </a:lvl1pPr>
          </a:lstStyle>
          <a:p>
            <a:fld id="{C1E21AF4-512A-48A2-891D-7F8E0D093B95}" type="slidenum">
              <a:rPr lang="zh-CN" altLang="en-US"/>
              <a:pPr/>
              <a:t>‹#›</a:t>
            </a:fld>
            <a:endParaRPr lang="en-US" altLang="zh-CN"/>
          </a:p>
        </p:txBody>
      </p:sp>
      <p:sp>
        <p:nvSpPr>
          <p:cNvPr id="5" name="Rectangle 9">
            <a:extLst>
              <a:ext uri="{FF2B5EF4-FFF2-40B4-BE49-F238E27FC236}">
                <a16:creationId xmlns:a16="http://schemas.microsoft.com/office/drawing/2014/main" id="{D218CA8C-2D04-44BB-A1D1-3C4367C69B67}"/>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28685115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F01EA46A-6C06-4A82-80D9-B092B7F086BD}"/>
              </a:ext>
            </a:extLst>
          </p:cNvPr>
          <p:cNvSpPr>
            <a:spLocks noGrp="1" noChangeArrowheads="1"/>
          </p:cNvSpPr>
          <p:nvPr>
            <p:ph type="sldNum" sz="quarter" idx="10"/>
          </p:nvPr>
        </p:nvSpPr>
        <p:spPr>
          <a:ln/>
        </p:spPr>
        <p:txBody>
          <a:bodyPr/>
          <a:lstStyle>
            <a:lvl1pPr>
              <a:defRPr/>
            </a:lvl1pPr>
          </a:lstStyle>
          <a:p>
            <a:fld id="{3F45780A-BD72-445D-A75E-31AFBB69E743}" type="slidenum">
              <a:rPr lang="zh-CN" altLang="en-US"/>
              <a:pPr/>
              <a:t>‹#›</a:t>
            </a:fld>
            <a:endParaRPr lang="en-US" altLang="zh-CN"/>
          </a:p>
        </p:txBody>
      </p:sp>
      <p:sp>
        <p:nvSpPr>
          <p:cNvPr id="5" name="Rectangle 9">
            <a:extLst>
              <a:ext uri="{FF2B5EF4-FFF2-40B4-BE49-F238E27FC236}">
                <a16:creationId xmlns:a16="http://schemas.microsoft.com/office/drawing/2014/main" id="{FAB19E7D-1BCB-4BDC-9873-C292999CC6B9}"/>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22325523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BF64402-E57A-4ADF-9DC8-9E730D74107A}"/>
              </a:ext>
            </a:extLst>
          </p:cNvPr>
          <p:cNvSpPr>
            <a:spLocks noGrp="1" noChangeArrowheads="1"/>
          </p:cNvSpPr>
          <p:nvPr>
            <p:ph type="sldNum" sz="quarter" idx="10"/>
          </p:nvPr>
        </p:nvSpPr>
        <p:spPr>
          <a:ln/>
        </p:spPr>
        <p:txBody>
          <a:bodyPr/>
          <a:lstStyle>
            <a:lvl1pPr>
              <a:defRPr/>
            </a:lvl1pPr>
          </a:lstStyle>
          <a:p>
            <a:fld id="{8636A29F-B5B7-40CB-859A-694591F0796D}" type="slidenum">
              <a:rPr lang="zh-CN" altLang="en-US"/>
              <a:pPr/>
              <a:t>‹#›</a:t>
            </a:fld>
            <a:endParaRPr lang="en-US" altLang="zh-CN"/>
          </a:p>
        </p:txBody>
      </p:sp>
      <p:sp>
        <p:nvSpPr>
          <p:cNvPr id="6" name="Rectangle 9">
            <a:extLst>
              <a:ext uri="{FF2B5EF4-FFF2-40B4-BE49-F238E27FC236}">
                <a16:creationId xmlns:a16="http://schemas.microsoft.com/office/drawing/2014/main" id="{B8ECF56C-20B3-431E-9023-73BD49CD1363}"/>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411858923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36A6B9C-8250-4281-8915-D02AB07F4ABE}"/>
              </a:ext>
            </a:extLst>
          </p:cNvPr>
          <p:cNvSpPr>
            <a:spLocks noGrp="1" noChangeArrowheads="1"/>
          </p:cNvSpPr>
          <p:nvPr>
            <p:ph type="sldNum" sz="quarter" idx="10"/>
          </p:nvPr>
        </p:nvSpPr>
        <p:spPr>
          <a:ln/>
        </p:spPr>
        <p:txBody>
          <a:bodyPr/>
          <a:lstStyle>
            <a:lvl1pPr>
              <a:defRPr/>
            </a:lvl1pPr>
          </a:lstStyle>
          <a:p>
            <a:fld id="{067E389C-3DB8-47DC-B077-DF2EBC922110}" type="slidenum">
              <a:rPr lang="zh-CN" altLang="en-US"/>
              <a:pPr/>
              <a:t>‹#›</a:t>
            </a:fld>
            <a:endParaRPr lang="en-US" altLang="zh-CN"/>
          </a:p>
        </p:txBody>
      </p:sp>
      <p:sp>
        <p:nvSpPr>
          <p:cNvPr id="8" name="Rectangle 9">
            <a:extLst>
              <a:ext uri="{FF2B5EF4-FFF2-40B4-BE49-F238E27FC236}">
                <a16:creationId xmlns:a16="http://schemas.microsoft.com/office/drawing/2014/main" id="{DE00911A-327D-4E6E-87B6-323AC7D612C7}"/>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21965947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3C1E2016-1A1C-4812-B49E-F401AE45AEB6}"/>
              </a:ext>
            </a:extLst>
          </p:cNvPr>
          <p:cNvSpPr>
            <a:spLocks noGrp="1" noChangeArrowheads="1"/>
          </p:cNvSpPr>
          <p:nvPr>
            <p:ph type="sldNum" sz="quarter" idx="10"/>
          </p:nvPr>
        </p:nvSpPr>
        <p:spPr>
          <a:ln/>
        </p:spPr>
        <p:txBody>
          <a:bodyPr/>
          <a:lstStyle>
            <a:lvl1pPr>
              <a:defRPr/>
            </a:lvl1pPr>
          </a:lstStyle>
          <a:p>
            <a:fld id="{FB4AEBAC-8D01-4C60-9F39-40862EE9B65C}" type="slidenum">
              <a:rPr lang="zh-CN" altLang="en-US"/>
              <a:pPr/>
              <a:t>‹#›</a:t>
            </a:fld>
            <a:endParaRPr lang="en-US" altLang="zh-CN"/>
          </a:p>
        </p:txBody>
      </p:sp>
      <p:sp>
        <p:nvSpPr>
          <p:cNvPr id="4" name="Rectangle 9">
            <a:extLst>
              <a:ext uri="{FF2B5EF4-FFF2-40B4-BE49-F238E27FC236}">
                <a16:creationId xmlns:a16="http://schemas.microsoft.com/office/drawing/2014/main" id="{8EF5B8BB-AEA0-4D4B-ADB2-87B33DA64706}"/>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8694219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244B133-EBD2-4801-8784-2D6A86F9EACE}"/>
              </a:ext>
            </a:extLst>
          </p:cNvPr>
          <p:cNvSpPr>
            <a:spLocks noGrp="1" noChangeArrowheads="1"/>
          </p:cNvSpPr>
          <p:nvPr>
            <p:ph type="sldNum" sz="quarter" idx="10"/>
          </p:nvPr>
        </p:nvSpPr>
        <p:spPr>
          <a:ln/>
        </p:spPr>
        <p:txBody>
          <a:bodyPr/>
          <a:lstStyle>
            <a:lvl1pPr>
              <a:defRPr/>
            </a:lvl1pPr>
          </a:lstStyle>
          <a:p>
            <a:fld id="{FB5E070C-F562-4B93-8835-1B048D59CD17}" type="slidenum">
              <a:rPr lang="zh-CN" altLang="en-US"/>
              <a:pPr/>
              <a:t>‹#›</a:t>
            </a:fld>
            <a:endParaRPr lang="en-US" altLang="zh-CN"/>
          </a:p>
        </p:txBody>
      </p:sp>
      <p:sp>
        <p:nvSpPr>
          <p:cNvPr id="3" name="Rectangle 9">
            <a:extLst>
              <a:ext uri="{FF2B5EF4-FFF2-40B4-BE49-F238E27FC236}">
                <a16:creationId xmlns:a16="http://schemas.microsoft.com/office/drawing/2014/main" id="{D2B6FC8A-CF11-49E4-B037-4B6272C230CB}"/>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2399400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1FFA660B-90C3-4B39-8D44-E2DFAFA97223}"/>
              </a:ext>
            </a:extLst>
          </p:cNvPr>
          <p:cNvSpPr>
            <a:spLocks noGrp="1" noChangeArrowheads="1"/>
          </p:cNvSpPr>
          <p:nvPr>
            <p:ph type="sldNum" sz="quarter" idx="10"/>
          </p:nvPr>
        </p:nvSpPr>
        <p:spPr>
          <a:ln/>
        </p:spPr>
        <p:txBody>
          <a:bodyPr/>
          <a:lstStyle>
            <a:lvl1pPr>
              <a:defRPr/>
            </a:lvl1pPr>
          </a:lstStyle>
          <a:p>
            <a:fld id="{6EACD715-D430-4052-8F7F-B4E71EFFE14D}" type="slidenum">
              <a:rPr lang="zh-CN" altLang="en-US"/>
              <a:pPr/>
              <a:t>‹#›</a:t>
            </a:fld>
            <a:endParaRPr lang="en-US" altLang="zh-CN"/>
          </a:p>
        </p:txBody>
      </p:sp>
      <p:sp>
        <p:nvSpPr>
          <p:cNvPr id="6" name="Rectangle 9">
            <a:extLst>
              <a:ext uri="{FF2B5EF4-FFF2-40B4-BE49-F238E27FC236}">
                <a16:creationId xmlns:a16="http://schemas.microsoft.com/office/drawing/2014/main" id="{CF4CA9AE-67E6-499D-B70E-28CE30F7976B}"/>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370719748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AF0A1B6-B4D3-4779-AB86-A3C2F0315361}"/>
              </a:ext>
            </a:extLst>
          </p:cNvPr>
          <p:cNvSpPr>
            <a:spLocks noGrp="1" noChangeArrowheads="1"/>
          </p:cNvSpPr>
          <p:nvPr>
            <p:ph type="sldNum" sz="quarter" idx="10"/>
          </p:nvPr>
        </p:nvSpPr>
        <p:spPr>
          <a:ln/>
        </p:spPr>
        <p:txBody>
          <a:bodyPr/>
          <a:lstStyle>
            <a:lvl1pPr>
              <a:defRPr/>
            </a:lvl1pPr>
          </a:lstStyle>
          <a:p>
            <a:fld id="{8CE4E3E1-7A35-42FF-AD21-B07D24CA4DE4}" type="slidenum">
              <a:rPr lang="zh-CN" altLang="en-US"/>
              <a:pPr/>
              <a:t>‹#›</a:t>
            </a:fld>
            <a:endParaRPr lang="en-US" altLang="zh-CN"/>
          </a:p>
        </p:txBody>
      </p:sp>
      <p:sp>
        <p:nvSpPr>
          <p:cNvPr id="6" name="Rectangle 9">
            <a:extLst>
              <a:ext uri="{FF2B5EF4-FFF2-40B4-BE49-F238E27FC236}">
                <a16:creationId xmlns:a16="http://schemas.microsoft.com/office/drawing/2014/main" id="{5F5388FF-A837-496B-8BFC-4290EE794CC1}"/>
              </a:ext>
            </a:extLst>
          </p:cNvPr>
          <p:cNvSpPr>
            <a:spLocks noGrp="1" noChangeArrowheads="1"/>
          </p:cNvSpPr>
          <p:nvPr>
            <p:ph type="ftr" sz="quarter" idx="11"/>
          </p:nvPr>
        </p:nvSpPr>
        <p:spPr>
          <a:ln/>
        </p:spPr>
        <p:txBody>
          <a:bodyPr/>
          <a:lstStyle>
            <a:lvl1pPr>
              <a:defRPr/>
            </a:lvl1pPr>
          </a:lstStyle>
          <a:p>
            <a:pPr>
              <a:defRPr/>
            </a:pPr>
            <a:r>
              <a:rPr lang="en-US"/>
              <a:t>Haifeng Yu, CS5223, Some Contents Adapted (with permission) from © R.Ayani, G.Tan</a:t>
            </a:r>
          </a:p>
        </p:txBody>
      </p:sp>
    </p:spTree>
    <p:extLst>
      <p:ext uri="{BB962C8B-B14F-4D97-AF65-F5344CB8AC3E}">
        <p14:creationId xmlns:p14="http://schemas.microsoft.com/office/powerpoint/2010/main" val="4379045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D0F2CB-75E7-46AA-AD82-310E6B642306}"/>
              </a:ext>
            </a:extLst>
          </p:cNvPr>
          <p:cNvSpPr>
            <a:spLocks noChangeArrowheads="1"/>
          </p:cNvSpPr>
          <p:nvPr/>
        </p:nvSpPr>
        <p:spPr bwMode="auto">
          <a:xfrm>
            <a:off x="363538" y="287338"/>
            <a:ext cx="8375650" cy="5857875"/>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6pPr>
            <a:lvl7pPr marL="29718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7pPr>
            <a:lvl8pPr marL="34290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8pPr>
            <a:lvl9pPr marL="3886200" indent="-228600" eaLnBrk="0" fontAlgn="base" hangingPunct="0">
              <a:spcBef>
                <a:spcPct val="30000"/>
              </a:spcBef>
              <a:spcAft>
                <a:spcPct val="0"/>
              </a:spcAft>
              <a:buClr>
                <a:srgbClr val="0000FF"/>
              </a:buClr>
              <a:buSzPct val="75000"/>
              <a:buFont typeface="Arial" charset="0"/>
              <a:defRPr sz="2400">
                <a:solidFill>
                  <a:schemeClr val="tx1"/>
                </a:solidFill>
                <a:latin typeface="Arial" charset="0"/>
                <a:ea typeface="宋体" pitchFamily="2" charset="-122"/>
              </a:defRPr>
            </a:lvl9pPr>
          </a:lstStyle>
          <a:p>
            <a:pPr>
              <a:buFont typeface="Arial" charset="0"/>
              <a:buNone/>
              <a:defRPr/>
            </a:pPr>
            <a:endParaRPr lang="en-US" altLang="en-US"/>
          </a:p>
        </p:txBody>
      </p:sp>
      <p:sp>
        <p:nvSpPr>
          <p:cNvPr id="55301" name="Rectangle 5">
            <a:extLst>
              <a:ext uri="{FF2B5EF4-FFF2-40B4-BE49-F238E27FC236}">
                <a16:creationId xmlns:a16="http://schemas.microsoft.com/office/drawing/2014/main" id="{CB54436D-BB00-4252-9611-67C3F495CF5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buClrTx/>
              <a:buSzTx/>
              <a:buFontTx/>
              <a:buNone/>
              <a:defRPr sz="1400">
                <a:latin typeface="Times New Roman" panose="02020603050405020304" pitchFamily="18" charset="0"/>
              </a:defRPr>
            </a:lvl1pPr>
          </a:lstStyle>
          <a:p>
            <a:fld id="{B1EF78AE-36C5-423C-8070-5E76AF69D611}" type="slidenum">
              <a:rPr lang="zh-CN" altLang="en-US"/>
              <a:pPr/>
              <a:t>‹#›</a:t>
            </a:fld>
            <a:endParaRPr lang="en-US" altLang="zh-CN"/>
          </a:p>
        </p:txBody>
      </p:sp>
      <p:sp>
        <p:nvSpPr>
          <p:cNvPr id="55302" name="Rectangle 6">
            <a:extLst>
              <a:ext uri="{FF2B5EF4-FFF2-40B4-BE49-F238E27FC236}">
                <a16:creationId xmlns:a16="http://schemas.microsoft.com/office/drawing/2014/main" id="{C650AB90-D2CD-41A1-9580-F1D634F95985}"/>
              </a:ext>
            </a:extLst>
          </p:cNvPr>
          <p:cNvSpPr>
            <a:spLocks noGrp="1" noChangeArrowheads="1"/>
          </p:cNvSpPr>
          <p:nvPr>
            <p:ph type="title"/>
          </p:nvPr>
        </p:nvSpPr>
        <p:spPr bwMode="auto">
          <a:xfrm>
            <a:off x="706438" y="422275"/>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9" name="Rectangle 7">
            <a:extLst>
              <a:ext uri="{FF2B5EF4-FFF2-40B4-BE49-F238E27FC236}">
                <a16:creationId xmlns:a16="http://schemas.microsoft.com/office/drawing/2014/main" id="{27A4096B-EFEF-4000-B50E-4CA9576DCE92}"/>
              </a:ext>
            </a:extLst>
          </p:cNvPr>
          <p:cNvSpPr>
            <a:spLocks noGrp="1" noChangeArrowheads="1"/>
          </p:cNvSpPr>
          <p:nvPr>
            <p:ph type="body" idx="1"/>
          </p:nvPr>
        </p:nvSpPr>
        <p:spPr bwMode="auto">
          <a:xfrm>
            <a:off x="685800" y="1365250"/>
            <a:ext cx="77724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 bbbbbbbbbbb bbbbbbbbbb</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5305" name="Rectangle 9">
            <a:extLst>
              <a:ext uri="{FF2B5EF4-FFF2-40B4-BE49-F238E27FC236}">
                <a16:creationId xmlns:a16="http://schemas.microsoft.com/office/drawing/2014/main" id="{2AB81E48-E892-479E-8C4B-B72E98E6AAB5}"/>
              </a:ext>
            </a:extLst>
          </p:cNvPr>
          <p:cNvSpPr>
            <a:spLocks noGrp="1" noChangeArrowheads="1"/>
          </p:cNvSpPr>
          <p:nvPr>
            <p:ph type="ftr" sz="quarter" idx="3"/>
          </p:nvPr>
        </p:nvSpPr>
        <p:spPr bwMode="auto">
          <a:xfrm>
            <a:off x="304800" y="6248400"/>
            <a:ext cx="7772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spcBef>
                <a:spcPct val="0"/>
              </a:spcBef>
              <a:buClrTx/>
              <a:buSzTx/>
              <a:buFontTx/>
              <a:buNone/>
              <a:defRPr sz="1400" b="1">
                <a:latin typeface="Arial" charset="0"/>
              </a:defRPr>
            </a:lvl1pPr>
          </a:lstStyle>
          <a:p>
            <a:pPr>
              <a:defRPr/>
            </a:pPr>
            <a:r>
              <a:rPr lang="en-US"/>
              <a:t>Haifeng Yu, CS5223, Some Contents Adapted (with permission) from © R.Ayani, G.Tan</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hf hdr="0" dt="0"/>
  <p:txStyles>
    <p:titleStyle>
      <a:lvl1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5pPr>
      <a:lvl6pPr marL="4572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6pPr>
      <a:lvl7pPr marL="9144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7pPr>
      <a:lvl8pPr marL="13716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8pPr>
      <a:lvl9pPr marL="18288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30000"/>
        </a:spcBef>
        <a:spcAft>
          <a:spcPct val="0"/>
        </a:spcAft>
        <a:buClr>
          <a:schemeClr val="tx2"/>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30000"/>
        </a:spcBef>
        <a:spcAft>
          <a:spcPct val="0"/>
        </a:spcAft>
        <a:buClr>
          <a:schemeClr val="tx2"/>
        </a:buClr>
        <a:buFont typeface="Wingdings" panose="05000000000000000000" pitchFamily="2" charset="2"/>
        <a:buChar char="§"/>
        <a:defRPr sz="2000">
          <a:solidFill>
            <a:schemeClr val="tx1"/>
          </a:solidFill>
          <a:latin typeface="+mn-lt"/>
          <a:ea typeface="+mn-ea"/>
        </a:defRPr>
      </a:lvl2pPr>
      <a:lvl3pPr marL="1143000" indent="-228600" algn="l" rtl="0" eaLnBrk="0" fontAlgn="base" hangingPunct="0">
        <a:spcBef>
          <a:spcPct val="30000"/>
        </a:spcBef>
        <a:spcAft>
          <a:spcPct val="10000"/>
        </a:spcAft>
        <a:defRPr>
          <a:solidFill>
            <a:schemeClr val="tx1"/>
          </a:solidFill>
          <a:latin typeface="+mn-lt"/>
          <a:ea typeface="+mn-ea"/>
        </a:defRPr>
      </a:lvl3pPr>
      <a:lvl4pPr marL="1600200" indent="-228600" algn="l" rtl="0" eaLnBrk="0" fontAlgn="base" hangingPunct="0">
        <a:spcBef>
          <a:spcPct val="25000"/>
        </a:spcBef>
        <a:spcAft>
          <a:spcPct val="0"/>
        </a:spcAft>
        <a:defRPr sz="1600">
          <a:solidFill>
            <a:schemeClr val="tx1"/>
          </a:solidFill>
          <a:latin typeface="Times New Roman" pitchFamily="18" charset="0"/>
          <a:ea typeface="+mn-ea"/>
        </a:defRPr>
      </a:lvl4pPr>
      <a:lvl5pPr marL="2057400" indent="-228600" algn="l" rtl="0" eaLnBrk="0" fontAlgn="base" hangingPunct="0">
        <a:spcBef>
          <a:spcPct val="20000"/>
        </a:spcBef>
        <a:spcAft>
          <a:spcPct val="0"/>
        </a:spcAft>
        <a:defRPr sz="1600">
          <a:solidFill>
            <a:schemeClr val="tx1"/>
          </a:solidFill>
          <a:latin typeface="Times New Roman" pitchFamily="18" charset="0"/>
          <a:ea typeface="+mn-ea"/>
        </a:defRPr>
      </a:lvl5pPr>
      <a:lvl6pPr marL="2514600" indent="-228600" algn="l" rtl="0" eaLnBrk="0" fontAlgn="base" hangingPunct="0">
        <a:spcBef>
          <a:spcPct val="20000"/>
        </a:spcBef>
        <a:spcAft>
          <a:spcPct val="0"/>
        </a:spcAft>
        <a:defRPr sz="1600">
          <a:solidFill>
            <a:schemeClr val="tx1"/>
          </a:solidFill>
          <a:latin typeface="Times New Roman" pitchFamily="18" charset="0"/>
          <a:ea typeface="+mn-ea"/>
        </a:defRPr>
      </a:lvl6pPr>
      <a:lvl7pPr marL="2971800" indent="-228600" algn="l" rtl="0" eaLnBrk="0" fontAlgn="base" hangingPunct="0">
        <a:spcBef>
          <a:spcPct val="20000"/>
        </a:spcBef>
        <a:spcAft>
          <a:spcPct val="0"/>
        </a:spcAft>
        <a:defRPr sz="1600">
          <a:solidFill>
            <a:schemeClr val="tx1"/>
          </a:solidFill>
          <a:latin typeface="Times New Roman" pitchFamily="18" charset="0"/>
          <a:ea typeface="+mn-ea"/>
        </a:defRPr>
      </a:lvl7pPr>
      <a:lvl8pPr marL="3429000" indent="-228600" algn="l" rtl="0" eaLnBrk="0" fontAlgn="base" hangingPunct="0">
        <a:spcBef>
          <a:spcPct val="20000"/>
        </a:spcBef>
        <a:spcAft>
          <a:spcPct val="0"/>
        </a:spcAft>
        <a:defRPr sz="1600">
          <a:solidFill>
            <a:schemeClr val="tx1"/>
          </a:solidFill>
          <a:latin typeface="Times New Roman" pitchFamily="18" charset="0"/>
          <a:ea typeface="+mn-ea"/>
        </a:defRPr>
      </a:lvl8pPr>
      <a:lvl9pPr marL="3886200" indent="-228600" algn="l" rtl="0" eaLnBrk="0" fontAlgn="base" hangingPunct="0">
        <a:spcBef>
          <a:spcPct val="20000"/>
        </a:spcBef>
        <a:spcAft>
          <a:spcPct val="0"/>
        </a:spcAft>
        <a:defRPr sz="16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Rectangle 4">
            <a:extLst>
              <a:ext uri="{FF2B5EF4-FFF2-40B4-BE49-F238E27FC236}">
                <a16:creationId xmlns:a16="http://schemas.microsoft.com/office/drawing/2014/main" id="{E7BC5C59-65A9-4880-8737-846952AA73CD}"/>
              </a:ext>
            </a:extLst>
          </p:cNvPr>
          <p:cNvSpPr>
            <a:spLocks noGrp="1" noChangeArrowheads="1"/>
          </p:cNvSpPr>
          <p:nvPr>
            <p:ph type="ctrTitle"/>
          </p:nvPr>
        </p:nvSpPr>
        <p:spPr>
          <a:xfrm>
            <a:off x="685800" y="1196975"/>
            <a:ext cx="7772400" cy="1470025"/>
          </a:xfrm>
        </p:spPr>
        <p:txBody>
          <a:bodyPr/>
          <a:lstStyle/>
          <a:p>
            <a:pPr>
              <a:defRPr/>
            </a:pPr>
            <a:r>
              <a:rPr lang="en-US"/>
              <a:t>CS5223</a:t>
            </a:r>
            <a:br>
              <a:rPr lang="en-US"/>
            </a:br>
            <a:r>
              <a:rPr lang="en-US"/>
              <a:t>Distributed Systems</a:t>
            </a:r>
            <a:endParaRPr lang="en-US" sz="2800"/>
          </a:p>
        </p:txBody>
      </p:sp>
      <p:sp>
        <p:nvSpPr>
          <p:cNvPr id="2051" name="Rectangle 5">
            <a:extLst>
              <a:ext uri="{FF2B5EF4-FFF2-40B4-BE49-F238E27FC236}">
                <a16:creationId xmlns:a16="http://schemas.microsoft.com/office/drawing/2014/main" id="{4368F3FF-57FA-4716-AC6D-8C67DA8AC2CB}"/>
              </a:ext>
            </a:extLst>
          </p:cNvPr>
          <p:cNvSpPr>
            <a:spLocks noGrp="1" noChangeArrowheads="1"/>
          </p:cNvSpPr>
          <p:nvPr>
            <p:ph type="subTitle" idx="1"/>
          </p:nvPr>
        </p:nvSpPr>
        <p:spPr>
          <a:xfrm>
            <a:off x="1371600" y="3429000"/>
            <a:ext cx="6400800" cy="2971800"/>
          </a:xfrm>
        </p:spPr>
        <p:txBody>
          <a:bodyPr/>
          <a:lstStyle/>
          <a:p>
            <a:r>
              <a:rPr lang="en-US" altLang="en-US" dirty="0"/>
              <a:t>Lecture 3: OS Support for Distributed Systems -- Processes and Threads</a:t>
            </a:r>
          </a:p>
          <a:p>
            <a:endParaRPr lang="en-US" altLang="en-US" dirty="0"/>
          </a:p>
          <a:p>
            <a:r>
              <a:rPr lang="en-US" altLang="en-US" dirty="0"/>
              <a:t>Instructor: </a:t>
            </a:r>
            <a:r>
              <a:rPr lang="en-US" altLang="en-US" dirty="0" smtClean="0"/>
              <a:t>YU </a:t>
            </a:r>
            <a:r>
              <a:rPr lang="en-US" altLang="en-US" dirty="0" err="1" smtClean="0"/>
              <a:t>Haifeng</a:t>
            </a:r>
            <a:endParaRPr lang="en-US"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616D8B17-58C3-4917-80D9-D8DEBE60E3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C7A9F539-F52C-47DB-B959-B3F6904B85AD}" type="slidenum">
              <a:rPr lang="zh-CN" altLang="en-US" sz="1400">
                <a:latin typeface="Times New Roman" panose="02020603050405020304" pitchFamily="18" charset="0"/>
              </a:rPr>
              <a:pPr>
                <a:buClrTx/>
                <a:buFontTx/>
                <a:buNone/>
              </a:pPr>
              <a:t>10</a:t>
            </a:fld>
            <a:endParaRPr lang="en-US" altLang="zh-CN" sz="1400">
              <a:latin typeface="Times New Roman" panose="02020603050405020304" pitchFamily="18" charset="0"/>
            </a:endParaRPr>
          </a:p>
        </p:txBody>
      </p:sp>
      <p:sp>
        <p:nvSpPr>
          <p:cNvPr id="11267" name="Footer Placeholder 4">
            <a:extLst>
              <a:ext uri="{FF2B5EF4-FFF2-40B4-BE49-F238E27FC236}">
                <a16:creationId xmlns:a16="http://schemas.microsoft.com/office/drawing/2014/main" id="{C91E29B9-61B4-456B-8294-2395DFF2DB2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80642" name="Rectangle 2">
            <a:extLst>
              <a:ext uri="{FF2B5EF4-FFF2-40B4-BE49-F238E27FC236}">
                <a16:creationId xmlns:a16="http://schemas.microsoft.com/office/drawing/2014/main" id="{E3492E12-0045-4075-AAFA-933E36267E66}"/>
              </a:ext>
            </a:extLst>
          </p:cNvPr>
          <p:cNvSpPr>
            <a:spLocks noGrp="1" noChangeArrowheads="1"/>
          </p:cNvSpPr>
          <p:nvPr>
            <p:ph type="title"/>
          </p:nvPr>
        </p:nvSpPr>
        <p:spPr>
          <a:xfrm>
            <a:off x="706438" y="152400"/>
            <a:ext cx="7772400" cy="838200"/>
          </a:xfrm>
        </p:spPr>
        <p:txBody>
          <a:bodyPr/>
          <a:lstStyle/>
          <a:p>
            <a:pPr>
              <a:defRPr/>
            </a:pPr>
            <a:r>
              <a:rPr lang="en-GB"/>
              <a:t>Processes and Threads</a:t>
            </a:r>
          </a:p>
        </p:txBody>
      </p:sp>
      <p:sp>
        <p:nvSpPr>
          <p:cNvPr id="11269" name="Rectangle 3">
            <a:extLst>
              <a:ext uri="{FF2B5EF4-FFF2-40B4-BE49-F238E27FC236}">
                <a16:creationId xmlns:a16="http://schemas.microsoft.com/office/drawing/2014/main" id="{71516117-6069-448E-A2CA-B1D55959D0DD}"/>
              </a:ext>
            </a:extLst>
          </p:cNvPr>
          <p:cNvSpPr>
            <a:spLocks noChangeArrowheads="1"/>
          </p:cNvSpPr>
          <p:nvPr/>
        </p:nvSpPr>
        <p:spPr bwMode="auto">
          <a:xfrm>
            <a:off x="990600" y="1355725"/>
            <a:ext cx="33528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0" name="Rectangle 4">
            <a:extLst>
              <a:ext uri="{FF2B5EF4-FFF2-40B4-BE49-F238E27FC236}">
                <a16:creationId xmlns:a16="http://schemas.microsoft.com/office/drawing/2014/main" id="{B15B7F84-7595-4A1E-8D33-F3DC698AE64E}"/>
              </a:ext>
            </a:extLst>
          </p:cNvPr>
          <p:cNvSpPr>
            <a:spLocks noChangeArrowheads="1"/>
          </p:cNvSpPr>
          <p:nvPr/>
        </p:nvSpPr>
        <p:spPr bwMode="auto">
          <a:xfrm>
            <a:off x="4800600" y="1355725"/>
            <a:ext cx="36576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1" name="Oval 6">
            <a:extLst>
              <a:ext uri="{FF2B5EF4-FFF2-40B4-BE49-F238E27FC236}">
                <a16:creationId xmlns:a16="http://schemas.microsoft.com/office/drawing/2014/main" id="{2A32D01D-2427-4198-86AB-E2D671D4C596}"/>
              </a:ext>
            </a:extLst>
          </p:cNvPr>
          <p:cNvSpPr>
            <a:spLocks noChangeArrowheads="1"/>
          </p:cNvSpPr>
          <p:nvPr/>
        </p:nvSpPr>
        <p:spPr bwMode="auto">
          <a:xfrm>
            <a:off x="2743200" y="1965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2" name="Rectangle 8">
            <a:extLst>
              <a:ext uri="{FF2B5EF4-FFF2-40B4-BE49-F238E27FC236}">
                <a16:creationId xmlns:a16="http://schemas.microsoft.com/office/drawing/2014/main" id="{D89F20FF-5531-4C1B-8707-C6C7A19EEBC4}"/>
              </a:ext>
            </a:extLst>
          </p:cNvPr>
          <p:cNvSpPr>
            <a:spLocks noChangeArrowheads="1"/>
          </p:cNvSpPr>
          <p:nvPr/>
        </p:nvSpPr>
        <p:spPr bwMode="auto">
          <a:xfrm>
            <a:off x="2895600" y="2193925"/>
            <a:ext cx="152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3" name="Line 10">
            <a:extLst>
              <a:ext uri="{FF2B5EF4-FFF2-40B4-BE49-F238E27FC236}">
                <a16:creationId xmlns:a16="http://schemas.microsoft.com/office/drawing/2014/main" id="{8BF426E7-77D2-45D8-A0F4-891B0BF8A5F3}"/>
              </a:ext>
            </a:extLst>
          </p:cNvPr>
          <p:cNvSpPr>
            <a:spLocks noChangeShapeType="1"/>
          </p:cNvSpPr>
          <p:nvPr/>
        </p:nvSpPr>
        <p:spPr bwMode="auto">
          <a:xfrm flipH="1">
            <a:off x="3048000" y="234632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74" name="Line 11">
            <a:extLst>
              <a:ext uri="{FF2B5EF4-FFF2-40B4-BE49-F238E27FC236}">
                <a16:creationId xmlns:a16="http://schemas.microsoft.com/office/drawing/2014/main" id="{4D2A23B5-74F0-4525-A907-65E611B27B3F}"/>
              </a:ext>
            </a:extLst>
          </p:cNvPr>
          <p:cNvSpPr>
            <a:spLocks noChangeShapeType="1"/>
          </p:cNvSpPr>
          <p:nvPr/>
        </p:nvSpPr>
        <p:spPr bwMode="auto">
          <a:xfrm flipH="1">
            <a:off x="5867400" y="23463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75" name="Oval 12">
            <a:extLst>
              <a:ext uri="{FF2B5EF4-FFF2-40B4-BE49-F238E27FC236}">
                <a16:creationId xmlns:a16="http://schemas.microsoft.com/office/drawing/2014/main" id="{647992AE-2DDD-4BE6-AFBA-D8E797FCCEA6}"/>
              </a:ext>
            </a:extLst>
          </p:cNvPr>
          <p:cNvSpPr>
            <a:spLocks noChangeArrowheads="1"/>
          </p:cNvSpPr>
          <p:nvPr/>
        </p:nvSpPr>
        <p:spPr bwMode="auto">
          <a:xfrm>
            <a:off x="5562600" y="1889125"/>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6" name="Rectangle 13">
            <a:extLst>
              <a:ext uri="{FF2B5EF4-FFF2-40B4-BE49-F238E27FC236}">
                <a16:creationId xmlns:a16="http://schemas.microsoft.com/office/drawing/2014/main" id="{6FD74E3C-0690-48BF-87B8-DC6C9C2A8B2F}"/>
              </a:ext>
            </a:extLst>
          </p:cNvPr>
          <p:cNvSpPr>
            <a:spLocks noChangeArrowheads="1"/>
          </p:cNvSpPr>
          <p:nvPr/>
        </p:nvSpPr>
        <p:spPr bwMode="auto">
          <a:xfrm>
            <a:off x="5791200" y="2270125"/>
            <a:ext cx="76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7" name="Rectangle 14">
            <a:extLst>
              <a:ext uri="{FF2B5EF4-FFF2-40B4-BE49-F238E27FC236}">
                <a16:creationId xmlns:a16="http://schemas.microsoft.com/office/drawing/2014/main" id="{86997C76-1794-4DB8-9324-5202D5D380B4}"/>
              </a:ext>
            </a:extLst>
          </p:cNvPr>
          <p:cNvSpPr>
            <a:spLocks noChangeArrowheads="1"/>
          </p:cNvSpPr>
          <p:nvPr/>
        </p:nvSpPr>
        <p:spPr bwMode="auto">
          <a:xfrm>
            <a:off x="6172200" y="2270125"/>
            <a:ext cx="76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8" name="Rectangle 15">
            <a:extLst>
              <a:ext uri="{FF2B5EF4-FFF2-40B4-BE49-F238E27FC236}">
                <a16:creationId xmlns:a16="http://schemas.microsoft.com/office/drawing/2014/main" id="{12023662-4012-4446-BDBB-CA8BD8E020FA}"/>
              </a:ext>
            </a:extLst>
          </p:cNvPr>
          <p:cNvSpPr>
            <a:spLocks noChangeArrowheads="1"/>
          </p:cNvSpPr>
          <p:nvPr/>
        </p:nvSpPr>
        <p:spPr bwMode="auto">
          <a:xfrm>
            <a:off x="6553200" y="2270125"/>
            <a:ext cx="76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1279" name="Line 16">
            <a:extLst>
              <a:ext uri="{FF2B5EF4-FFF2-40B4-BE49-F238E27FC236}">
                <a16:creationId xmlns:a16="http://schemas.microsoft.com/office/drawing/2014/main" id="{8DE66117-D876-4420-BD33-A253D88D0851}"/>
              </a:ext>
            </a:extLst>
          </p:cNvPr>
          <p:cNvSpPr>
            <a:spLocks noChangeShapeType="1"/>
          </p:cNvSpPr>
          <p:nvPr/>
        </p:nvSpPr>
        <p:spPr bwMode="auto">
          <a:xfrm flipH="1">
            <a:off x="6248400" y="24225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80" name="Line 17">
            <a:extLst>
              <a:ext uri="{FF2B5EF4-FFF2-40B4-BE49-F238E27FC236}">
                <a16:creationId xmlns:a16="http://schemas.microsoft.com/office/drawing/2014/main" id="{BC5FD81E-6F70-4CEF-90EA-7C967D75FB13}"/>
              </a:ext>
            </a:extLst>
          </p:cNvPr>
          <p:cNvSpPr>
            <a:spLocks noChangeShapeType="1"/>
          </p:cNvSpPr>
          <p:nvPr/>
        </p:nvSpPr>
        <p:spPr bwMode="auto">
          <a:xfrm flipH="1">
            <a:off x="6629400" y="26511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81" name="Text Box 18">
            <a:extLst>
              <a:ext uri="{FF2B5EF4-FFF2-40B4-BE49-F238E27FC236}">
                <a16:creationId xmlns:a16="http://schemas.microsoft.com/office/drawing/2014/main" id="{2E27D400-07BA-46F2-915D-5C330F00E5B7}"/>
              </a:ext>
            </a:extLst>
          </p:cNvPr>
          <p:cNvSpPr txBox="1">
            <a:spLocks noChangeArrowheads="1"/>
          </p:cNvSpPr>
          <p:nvPr/>
        </p:nvSpPr>
        <p:spPr bwMode="auto">
          <a:xfrm>
            <a:off x="2057400" y="9747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en-GB" altLang="en-US" sz="2000">
                <a:latin typeface="Times New Roman" panose="02020603050405020304" pitchFamily="18" charset="0"/>
              </a:rPr>
              <a:t>computer</a:t>
            </a:r>
          </a:p>
        </p:txBody>
      </p:sp>
      <p:sp>
        <p:nvSpPr>
          <p:cNvPr id="11282" name="Text Box 19">
            <a:extLst>
              <a:ext uri="{FF2B5EF4-FFF2-40B4-BE49-F238E27FC236}">
                <a16:creationId xmlns:a16="http://schemas.microsoft.com/office/drawing/2014/main" id="{2326CD24-34CE-4D0C-9F4E-F3CAC2AFC244}"/>
              </a:ext>
            </a:extLst>
          </p:cNvPr>
          <p:cNvSpPr txBox="1">
            <a:spLocks noChangeArrowheads="1"/>
          </p:cNvSpPr>
          <p:nvPr/>
        </p:nvSpPr>
        <p:spPr bwMode="auto">
          <a:xfrm>
            <a:off x="5791200" y="8985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en-GB" altLang="en-US" sz="2000">
                <a:latin typeface="Times New Roman" panose="02020603050405020304" pitchFamily="18" charset="0"/>
              </a:rPr>
              <a:t>computer</a:t>
            </a:r>
          </a:p>
        </p:txBody>
      </p:sp>
      <p:sp>
        <p:nvSpPr>
          <p:cNvPr id="11283" name="Text Box 20">
            <a:extLst>
              <a:ext uri="{FF2B5EF4-FFF2-40B4-BE49-F238E27FC236}">
                <a16:creationId xmlns:a16="http://schemas.microsoft.com/office/drawing/2014/main" id="{3EBFD1E8-5740-418E-B591-8A9D50369B27}"/>
              </a:ext>
            </a:extLst>
          </p:cNvPr>
          <p:cNvSpPr txBox="1">
            <a:spLocks noChangeArrowheads="1"/>
          </p:cNvSpPr>
          <p:nvPr/>
        </p:nvSpPr>
        <p:spPr bwMode="auto">
          <a:xfrm>
            <a:off x="2743200" y="1508125"/>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en-GB" altLang="en-US" sz="2000">
                <a:latin typeface="Times New Roman" panose="02020603050405020304" pitchFamily="18" charset="0"/>
              </a:rPr>
              <a:t>process</a:t>
            </a:r>
          </a:p>
        </p:txBody>
      </p:sp>
      <p:sp>
        <p:nvSpPr>
          <p:cNvPr id="11284" name="Line 22">
            <a:extLst>
              <a:ext uri="{FF2B5EF4-FFF2-40B4-BE49-F238E27FC236}">
                <a16:creationId xmlns:a16="http://schemas.microsoft.com/office/drawing/2014/main" id="{2CB9E8A7-68CF-47F9-AB0F-0A270125B765}"/>
              </a:ext>
            </a:extLst>
          </p:cNvPr>
          <p:cNvSpPr>
            <a:spLocks noChangeShapeType="1"/>
          </p:cNvSpPr>
          <p:nvPr/>
        </p:nvSpPr>
        <p:spPr bwMode="auto">
          <a:xfrm flipH="1" flipV="1">
            <a:off x="2971800" y="2574925"/>
            <a:ext cx="274320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85" name="Text Box 23">
            <a:extLst>
              <a:ext uri="{FF2B5EF4-FFF2-40B4-BE49-F238E27FC236}">
                <a16:creationId xmlns:a16="http://schemas.microsoft.com/office/drawing/2014/main" id="{2E0B86BD-22E8-47C2-8ABA-E49BAA4263AC}"/>
              </a:ext>
            </a:extLst>
          </p:cNvPr>
          <p:cNvSpPr txBox="1">
            <a:spLocks noChangeArrowheads="1"/>
          </p:cNvSpPr>
          <p:nvPr/>
        </p:nvSpPr>
        <p:spPr bwMode="auto">
          <a:xfrm>
            <a:off x="5486400" y="394652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en-GB" altLang="en-US" sz="2000">
                <a:latin typeface="Times New Roman" panose="02020603050405020304" pitchFamily="18" charset="0"/>
              </a:rPr>
              <a:t>thread</a:t>
            </a:r>
          </a:p>
        </p:txBody>
      </p:sp>
      <p:sp>
        <p:nvSpPr>
          <p:cNvPr id="11286" name="Line 24">
            <a:extLst>
              <a:ext uri="{FF2B5EF4-FFF2-40B4-BE49-F238E27FC236}">
                <a16:creationId xmlns:a16="http://schemas.microsoft.com/office/drawing/2014/main" id="{A04E34AA-65B4-4E28-91D9-4F186E4BE114}"/>
              </a:ext>
            </a:extLst>
          </p:cNvPr>
          <p:cNvSpPr>
            <a:spLocks noChangeShapeType="1"/>
          </p:cNvSpPr>
          <p:nvPr/>
        </p:nvSpPr>
        <p:spPr bwMode="auto">
          <a:xfrm flipV="1">
            <a:off x="5791200" y="2803525"/>
            <a:ext cx="3810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87" name="Text Box 25">
            <a:extLst>
              <a:ext uri="{FF2B5EF4-FFF2-40B4-BE49-F238E27FC236}">
                <a16:creationId xmlns:a16="http://schemas.microsoft.com/office/drawing/2014/main" id="{CC63082B-F9BF-4777-97D0-A7528F71342A}"/>
              </a:ext>
            </a:extLst>
          </p:cNvPr>
          <p:cNvSpPr txBox="1">
            <a:spLocks noChangeArrowheads="1"/>
          </p:cNvSpPr>
          <p:nvPr/>
        </p:nvSpPr>
        <p:spPr bwMode="auto">
          <a:xfrm>
            <a:off x="7239000" y="2651125"/>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en-GB" altLang="en-US" sz="1800">
                <a:latin typeface="Times New Roman" panose="02020603050405020304" pitchFamily="18" charset="0"/>
              </a:rPr>
              <a:t>Program counter</a:t>
            </a:r>
            <a:endParaRPr lang="en-GB" altLang="en-US" sz="4400">
              <a:latin typeface="Times New Roman" panose="02020603050405020304" pitchFamily="18" charset="0"/>
            </a:endParaRPr>
          </a:p>
        </p:txBody>
      </p:sp>
      <p:sp>
        <p:nvSpPr>
          <p:cNvPr id="11288" name="Line 26">
            <a:extLst>
              <a:ext uri="{FF2B5EF4-FFF2-40B4-BE49-F238E27FC236}">
                <a16:creationId xmlns:a16="http://schemas.microsoft.com/office/drawing/2014/main" id="{B95F2517-453F-4596-B95E-3C362D1C7FF5}"/>
              </a:ext>
            </a:extLst>
          </p:cNvPr>
          <p:cNvSpPr>
            <a:spLocks noChangeShapeType="1"/>
          </p:cNvSpPr>
          <p:nvPr/>
        </p:nvSpPr>
        <p:spPr bwMode="auto">
          <a:xfrm flipH="1" flipV="1">
            <a:off x="6858000" y="2727325"/>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1289" name="Text Box 27">
            <a:extLst>
              <a:ext uri="{FF2B5EF4-FFF2-40B4-BE49-F238E27FC236}">
                <a16:creationId xmlns:a16="http://schemas.microsoft.com/office/drawing/2014/main" id="{7D0A176F-E0D0-4D7B-ACAD-2653AA386273}"/>
              </a:ext>
            </a:extLst>
          </p:cNvPr>
          <p:cNvSpPr txBox="1">
            <a:spLocks noChangeArrowheads="1"/>
          </p:cNvSpPr>
          <p:nvPr/>
        </p:nvSpPr>
        <p:spPr bwMode="auto">
          <a:xfrm>
            <a:off x="533400" y="3657600"/>
            <a:ext cx="426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 traditioanl process can be viewed as a process with a single thread</a:t>
            </a:r>
          </a:p>
        </p:txBody>
      </p:sp>
      <p:sp>
        <p:nvSpPr>
          <p:cNvPr id="11290" name="Text Box 28">
            <a:extLst>
              <a:ext uri="{FF2B5EF4-FFF2-40B4-BE49-F238E27FC236}">
                <a16:creationId xmlns:a16="http://schemas.microsoft.com/office/drawing/2014/main" id="{257C5F03-8C56-4D75-94A4-0E69C02141B4}"/>
              </a:ext>
            </a:extLst>
          </p:cNvPr>
          <p:cNvSpPr txBox="1">
            <a:spLocks noChangeArrowheads="1"/>
          </p:cNvSpPr>
          <p:nvPr/>
        </p:nvSpPr>
        <p:spPr bwMode="auto">
          <a:xfrm>
            <a:off x="6477000" y="1584325"/>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lang="en-GB" altLang="en-US" sz="2000">
                <a:latin typeface="Times New Roman" panose="02020603050405020304" pitchFamily="18" charset="0"/>
              </a:rPr>
              <a:t>process</a:t>
            </a:r>
          </a:p>
        </p:txBody>
      </p:sp>
      <p:sp>
        <p:nvSpPr>
          <p:cNvPr id="11291" name="Text Box 29">
            <a:extLst>
              <a:ext uri="{FF2B5EF4-FFF2-40B4-BE49-F238E27FC236}">
                <a16:creationId xmlns:a16="http://schemas.microsoft.com/office/drawing/2014/main" id="{EA639355-5931-421A-93FD-FB024F8ADB17}"/>
              </a:ext>
            </a:extLst>
          </p:cNvPr>
          <p:cNvSpPr txBox="1">
            <a:spLocks noChangeArrowheads="1"/>
          </p:cNvSpPr>
          <p:nvPr/>
        </p:nvSpPr>
        <p:spPr bwMode="auto">
          <a:xfrm>
            <a:off x="898525" y="4459288"/>
            <a:ext cx="78644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All threads within the same process are supposed to be cooperative – No protection is provided!</a:t>
            </a:r>
          </a:p>
          <a:p>
            <a:pPr>
              <a:buClr>
                <a:srgbClr val="0000FF"/>
              </a:buClr>
              <a:buFont typeface="Arial" panose="020B0604020202020204" pitchFamily="34" charset="0"/>
              <a:buNone/>
            </a:pPr>
            <a:r>
              <a:rPr lang="en-US" altLang="en-US"/>
              <a:t>Will you run downloaded code in a process or thread?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AFE38784-F08A-4E3D-A8C7-BBD3563964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F4D7559-DB7B-4E17-8F79-F7D8EA279F36}" type="slidenum">
              <a:rPr lang="zh-CN" altLang="en-US" sz="1400">
                <a:latin typeface="Times New Roman" panose="02020603050405020304" pitchFamily="18" charset="0"/>
              </a:rPr>
              <a:pPr>
                <a:buClrTx/>
                <a:buFontTx/>
                <a:buNone/>
              </a:pPr>
              <a:t>11</a:t>
            </a:fld>
            <a:endParaRPr lang="en-US" altLang="zh-CN" sz="1400">
              <a:latin typeface="Times New Roman" panose="02020603050405020304" pitchFamily="18" charset="0"/>
            </a:endParaRPr>
          </a:p>
        </p:txBody>
      </p:sp>
      <p:sp>
        <p:nvSpPr>
          <p:cNvPr id="12291" name="Footer Placeholder 4">
            <a:extLst>
              <a:ext uri="{FF2B5EF4-FFF2-40B4-BE49-F238E27FC236}">
                <a16:creationId xmlns:a16="http://schemas.microsoft.com/office/drawing/2014/main" id="{00191A59-BB5B-4AD9-8262-BEBF8B1296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0338" name="Rectangle 2">
            <a:extLst>
              <a:ext uri="{FF2B5EF4-FFF2-40B4-BE49-F238E27FC236}">
                <a16:creationId xmlns:a16="http://schemas.microsoft.com/office/drawing/2014/main" id="{48567686-70EF-42E1-8FA6-F0EFDBD9BFD5}"/>
              </a:ext>
            </a:extLst>
          </p:cNvPr>
          <p:cNvSpPr>
            <a:spLocks noGrp="1" noChangeArrowheads="1"/>
          </p:cNvSpPr>
          <p:nvPr>
            <p:ph type="title"/>
          </p:nvPr>
        </p:nvSpPr>
        <p:spPr/>
        <p:txBody>
          <a:bodyPr/>
          <a:lstStyle/>
          <a:p>
            <a:pPr>
              <a:defRPr/>
            </a:pPr>
            <a:r>
              <a:rPr lang="en-US"/>
              <a:t>Threads Are Cheap: Creation Cost</a:t>
            </a:r>
          </a:p>
        </p:txBody>
      </p:sp>
      <p:sp>
        <p:nvSpPr>
          <p:cNvPr id="12293" name="Rectangle 3">
            <a:extLst>
              <a:ext uri="{FF2B5EF4-FFF2-40B4-BE49-F238E27FC236}">
                <a16:creationId xmlns:a16="http://schemas.microsoft.com/office/drawing/2014/main" id="{3773BB71-A725-4F46-97FB-A734C353B2EF}"/>
              </a:ext>
            </a:extLst>
          </p:cNvPr>
          <p:cNvSpPr>
            <a:spLocks noGrp="1" noChangeArrowheads="1"/>
          </p:cNvSpPr>
          <p:nvPr>
            <p:ph type="body" idx="1"/>
          </p:nvPr>
        </p:nvSpPr>
        <p:spPr>
          <a:xfrm>
            <a:off x="685800" y="1268413"/>
            <a:ext cx="7772400" cy="4675187"/>
          </a:xfrm>
        </p:spPr>
        <p:txBody>
          <a:bodyPr/>
          <a:lstStyle/>
          <a:p>
            <a:r>
              <a:rPr lang="en-US" altLang="en-US" sz="2000"/>
              <a:t>No need to create independent address space</a:t>
            </a:r>
          </a:p>
          <a:p>
            <a:pPr lvl="1"/>
            <a:r>
              <a:rPr lang="en-US" altLang="en-US" sz="1800"/>
              <a:t>Use the same address space with other threads</a:t>
            </a:r>
          </a:p>
          <a:p>
            <a:pPr lvl="1"/>
            <a:r>
              <a:rPr lang="en-US" altLang="en-US" sz="1800"/>
              <a:t>Cost amortized</a:t>
            </a:r>
          </a:p>
          <a:p>
            <a:pPr lvl="1"/>
            <a:endParaRPr lang="en-US" altLang="en-US" sz="1800"/>
          </a:p>
          <a:p>
            <a:r>
              <a:rPr lang="en-US" altLang="en-US" sz="2000"/>
              <a:t>No need to allocate and maintain open file information</a:t>
            </a:r>
          </a:p>
          <a:p>
            <a:pPr lvl="1"/>
            <a:r>
              <a:rPr lang="en-US" altLang="en-US" sz="1800"/>
              <a:t>All threads in the same process </a:t>
            </a:r>
          </a:p>
          <a:p>
            <a:pPr lvl="1"/>
            <a:endParaRPr lang="en-US" altLang="en-US" sz="1800"/>
          </a:p>
          <a:p>
            <a:r>
              <a:rPr lang="en-US" altLang="en-US" sz="2000"/>
              <a:t>Threads can be implemented entirely in the user-level (not visible to the OS)</a:t>
            </a:r>
          </a:p>
          <a:p>
            <a:pPr lvl="1"/>
            <a:r>
              <a:rPr lang="en-US" altLang="en-US" sz="1800"/>
              <a:t>Java Virtual Machine being a prominent example</a:t>
            </a:r>
          </a:p>
          <a:p>
            <a:pPr lvl="1"/>
            <a:r>
              <a:rPr lang="en-US" altLang="en-US" sz="1800"/>
              <a:t>Can have thousands of threads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2A51C8F8-5AFD-40E5-A285-12E4936138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0F99812-A3A3-482D-9961-27E801B10CE0}" type="slidenum">
              <a:rPr lang="zh-CN" altLang="en-US" sz="1400">
                <a:latin typeface="Times New Roman" panose="02020603050405020304" pitchFamily="18" charset="0"/>
              </a:rPr>
              <a:pPr>
                <a:buClrTx/>
                <a:buFontTx/>
                <a:buNone/>
              </a:pPr>
              <a:t>12</a:t>
            </a:fld>
            <a:endParaRPr lang="en-US" altLang="zh-CN" sz="1400">
              <a:latin typeface="Times New Roman" panose="02020603050405020304" pitchFamily="18" charset="0"/>
            </a:endParaRPr>
          </a:p>
        </p:txBody>
      </p:sp>
      <p:sp>
        <p:nvSpPr>
          <p:cNvPr id="13315" name="Footer Placeholder 4">
            <a:extLst>
              <a:ext uri="{FF2B5EF4-FFF2-40B4-BE49-F238E27FC236}">
                <a16:creationId xmlns:a16="http://schemas.microsoft.com/office/drawing/2014/main" id="{54451E61-D5D2-4B92-B06D-CA239157210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1362" name="Rectangle 2">
            <a:extLst>
              <a:ext uri="{FF2B5EF4-FFF2-40B4-BE49-F238E27FC236}">
                <a16:creationId xmlns:a16="http://schemas.microsoft.com/office/drawing/2014/main" id="{632C48A2-94F2-44E3-9E89-34EE3507C470}"/>
              </a:ext>
            </a:extLst>
          </p:cNvPr>
          <p:cNvSpPr>
            <a:spLocks noGrp="1" noChangeArrowheads="1"/>
          </p:cNvSpPr>
          <p:nvPr>
            <p:ph type="title"/>
          </p:nvPr>
        </p:nvSpPr>
        <p:spPr/>
        <p:txBody>
          <a:bodyPr/>
          <a:lstStyle/>
          <a:p>
            <a:pPr>
              <a:defRPr/>
            </a:pPr>
            <a:r>
              <a:rPr lang="en-US"/>
              <a:t>Threads Are Cheap: </a:t>
            </a:r>
            <a:br>
              <a:rPr lang="en-US"/>
            </a:br>
            <a:r>
              <a:rPr lang="en-US"/>
              <a:t>Context Switching</a:t>
            </a:r>
          </a:p>
        </p:txBody>
      </p:sp>
      <p:sp>
        <p:nvSpPr>
          <p:cNvPr id="13317" name="Rectangle 3">
            <a:extLst>
              <a:ext uri="{FF2B5EF4-FFF2-40B4-BE49-F238E27FC236}">
                <a16:creationId xmlns:a16="http://schemas.microsoft.com/office/drawing/2014/main" id="{E91029A0-31D1-41DC-A078-B7C3CC1F33EE}"/>
              </a:ext>
            </a:extLst>
          </p:cNvPr>
          <p:cNvSpPr>
            <a:spLocks noGrp="1" noChangeArrowheads="1"/>
          </p:cNvSpPr>
          <p:nvPr>
            <p:ph idx="1"/>
          </p:nvPr>
        </p:nvSpPr>
        <p:spPr/>
        <p:txBody>
          <a:bodyPr/>
          <a:lstStyle/>
          <a:p>
            <a:r>
              <a:rPr lang="en-US" altLang="en-US"/>
              <a:t>Process context switching requires </a:t>
            </a:r>
          </a:p>
          <a:p>
            <a:pPr lvl="1"/>
            <a:r>
              <a:rPr lang="en-US" altLang="en-US">
                <a:solidFill>
                  <a:schemeClr val="hlink"/>
                </a:solidFill>
              </a:rPr>
              <a:t>Trapping into the OS</a:t>
            </a:r>
          </a:p>
          <a:p>
            <a:pPr lvl="1"/>
            <a:r>
              <a:rPr lang="en-US" altLang="en-US">
                <a:solidFill>
                  <a:schemeClr val="hlink"/>
                </a:solidFill>
              </a:rPr>
              <a:t>Saving and changing memory mapping</a:t>
            </a:r>
          </a:p>
          <a:p>
            <a:pPr lvl="1"/>
            <a:r>
              <a:rPr lang="en-US" altLang="en-US">
                <a:solidFill>
                  <a:schemeClr val="hlink"/>
                </a:solidFill>
              </a:rPr>
              <a:t>Saving and changing open file table</a:t>
            </a:r>
          </a:p>
          <a:p>
            <a:pPr lvl="1"/>
            <a:r>
              <a:rPr lang="en-US" altLang="en-US">
                <a:solidFill>
                  <a:srgbClr val="008000"/>
                </a:solidFill>
              </a:rPr>
              <a:t>Saving and changing CPU context (e.g., register values, program counters, stack pointer)</a:t>
            </a:r>
          </a:p>
          <a:p>
            <a:endParaRPr lang="en-US" altLang="en-US">
              <a:solidFill>
                <a:srgbClr val="008000"/>
              </a:solidFill>
            </a:endParaRPr>
          </a:p>
          <a:p>
            <a:r>
              <a:rPr lang="en-US" altLang="en-US"/>
              <a:t>Thread context switch requires </a:t>
            </a:r>
          </a:p>
          <a:p>
            <a:pPr lvl="1"/>
            <a:r>
              <a:rPr lang="en-US" altLang="en-US">
                <a:solidFill>
                  <a:srgbClr val="008000"/>
                </a:solidFill>
              </a:rPr>
              <a:t>Saving and changing CPU context (e.g., register values, program counters, stack pointer)</a:t>
            </a:r>
          </a:p>
          <a:p>
            <a:pPr lvl="1"/>
            <a:endParaRPr lang="en-US" altLang="en-US">
              <a:solidFill>
                <a:srgbClr val="008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462BC250-2E2C-4D52-B063-4A0C362AF8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7F42298-D572-4E62-B335-0E7C7FBC6234}" type="slidenum">
              <a:rPr lang="zh-CN" altLang="en-US" sz="1400">
                <a:latin typeface="Times New Roman" panose="02020603050405020304" pitchFamily="18" charset="0"/>
              </a:rPr>
              <a:pPr>
                <a:buClrTx/>
                <a:buFontTx/>
                <a:buNone/>
              </a:pPr>
              <a:t>13</a:t>
            </a:fld>
            <a:endParaRPr lang="en-US" altLang="zh-CN" sz="1400">
              <a:latin typeface="Times New Roman" panose="02020603050405020304" pitchFamily="18" charset="0"/>
            </a:endParaRPr>
          </a:p>
        </p:txBody>
      </p:sp>
      <p:sp>
        <p:nvSpPr>
          <p:cNvPr id="14339" name="Footer Placeholder 4">
            <a:extLst>
              <a:ext uri="{FF2B5EF4-FFF2-40B4-BE49-F238E27FC236}">
                <a16:creationId xmlns:a16="http://schemas.microsoft.com/office/drawing/2014/main" id="{9F57F282-2C02-4807-AF2E-56DF1D9234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2386" name="Rectangle 2">
            <a:extLst>
              <a:ext uri="{FF2B5EF4-FFF2-40B4-BE49-F238E27FC236}">
                <a16:creationId xmlns:a16="http://schemas.microsoft.com/office/drawing/2014/main" id="{55559146-31E4-442D-A2FB-69E3B991FF27}"/>
              </a:ext>
            </a:extLst>
          </p:cNvPr>
          <p:cNvSpPr>
            <a:spLocks noGrp="1" noChangeArrowheads="1"/>
          </p:cNvSpPr>
          <p:nvPr>
            <p:ph type="title"/>
          </p:nvPr>
        </p:nvSpPr>
        <p:spPr/>
        <p:txBody>
          <a:bodyPr/>
          <a:lstStyle/>
          <a:p>
            <a:pPr>
              <a:defRPr/>
            </a:pPr>
            <a:r>
              <a:rPr lang="en-US"/>
              <a:t>Threads Are Cheap: </a:t>
            </a:r>
            <a:br>
              <a:rPr lang="en-US"/>
            </a:br>
            <a:r>
              <a:rPr lang="en-US"/>
              <a:t>Inter-Process Communication</a:t>
            </a:r>
          </a:p>
        </p:txBody>
      </p:sp>
      <p:sp>
        <p:nvSpPr>
          <p:cNvPr id="14341" name="Rectangle 3">
            <a:extLst>
              <a:ext uri="{FF2B5EF4-FFF2-40B4-BE49-F238E27FC236}">
                <a16:creationId xmlns:a16="http://schemas.microsoft.com/office/drawing/2014/main" id="{85784456-4FA4-4DB9-9440-2D578926CD93}"/>
              </a:ext>
            </a:extLst>
          </p:cNvPr>
          <p:cNvSpPr>
            <a:spLocks noGrp="1" noChangeArrowheads="1"/>
          </p:cNvSpPr>
          <p:nvPr>
            <p:ph type="body" idx="1"/>
          </p:nvPr>
        </p:nvSpPr>
        <p:spPr>
          <a:xfrm>
            <a:off x="457200" y="1600200"/>
            <a:ext cx="8153400" cy="4440238"/>
          </a:xfrm>
        </p:spPr>
        <p:txBody>
          <a:bodyPr/>
          <a:lstStyle/>
          <a:p>
            <a:r>
              <a:rPr lang="en-US" altLang="en-US"/>
              <a:t>Threads in the same process see the same virtual memory (shared memory)</a:t>
            </a:r>
          </a:p>
          <a:p>
            <a:pPr lvl="1"/>
            <a:r>
              <a:rPr lang="en-US" altLang="en-US"/>
              <a:t>Can exchange information by updating the shared memory</a:t>
            </a:r>
          </a:p>
          <a:p>
            <a:pPr lvl="1"/>
            <a:r>
              <a:rPr lang="en-US" altLang="en-US"/>
              <a:t>Extremely simple (and cheap) memory read/write operations</a:t>
            </a:r>
          </a:p>
          <a:p>
            <a:pPr lvl="1"/>
            <a:r>
              <a:rPr lang="en-US" altLang="en-US"/>
              <a:t>No OS intervention is needed</a:t>
            </a:r>
          </a:p>
          <a:p>
            <a:pPr lvl="1"/>
            <a:r>
              <a:rPr lang="en-US" altLang="en-US"/>
              <a:t>In Java, a thread can access any shared memory that it has a pointer to</a:t>
            </a:r>
          </a:p>
          <a:p>
            <a:pPr lvl="1"/>
            <a:r>
              <a:rPr lang="en-US" altLang="en-US"/>
              <a:t>A thread may corrupt the shared memory and cause all threads to fail</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43675E17-7527-4D8D-88F7-722BDDA17A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C06DF4B6-282E-428A-BBC6-FB63B6FD900E}" type="slidenum">
              <a:rPr lang="zh-CN" altLang="en-US" sz="1400">
                <a:latin typeface="Times New Roman" panose="02020603050405020304" pitchFamily="18" charset="0"/>
              </a:rPr>
              <a:pPr>
                <a:buClrTx/>
                <a:buFontTx/>
                <a:buNone/>
              </a:pPr>
              <a:t>14</a:t>
            </a:fld>
            <a:endParaRPr lang="en-US" altLang="zh-CN" sz="1400">
              <a:latin typeface="Times New Roman" panose="02020603050405020304" pitchFamily="18" charset="0"/>
            </a:endParaRPr>
          </a:p>
        </p:txBody>
      </p:sp>
      <p:sp>
        <p:nvSpPr>
          <p:cNvPr id="15363" name="Footer Placeholder 4">
            <a:extLst>
              <a:ext uri="{FF2B5EF4-FFF2-40B4-BE49-F238E27FC236}">
                <a16:creationId xmlns:a16="http://schemas.microsoft.com/office/drawing/2014/main" id="{1C01FB9B-9F15-4476-A0A2-5572440840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3410" name="Rectangle 2">
            <a:extLst>
              <a:ext uri="{FF2B5EF4-FFF2-40B4-BE49-F238E27FC236}">
                <a16:creationId xmlns:a16="http://schemas.microsoft.com/office/drawing/2014/main" id="{7C5D2E76-1918-4374-A196-FC75CAE3D5CF}"/>
              </a:ext>
            </a:extLst>
          </p:cNvPr>
          <p:cNvSpPr>
            <a:spLocks noGrp="1" noChangeArrowheads="1"/>
          </p:cNvSpPr>
          <p:nvPr>
            <p:ph type="title"/>
          </p:nvPr>
        </p:nvSpPr>
        <p:spPr/>
        <p:txBody>
          <a:bodyPr/>
          <a:lstStyle/>
          <a:p>
            <a:pPr>
              <a:defRPr/>
            </a:pPr>
            <a:r>
              <a:rPr lang="en-US"/>
              <a:t>Implementing Threads</a:t>
            </a:r>
          </a:p>
        </p:txBody>
      </p:sp>
      <p:sp>
        <p:nvSpPr>
          <p:cNvPr id="15365" name="Rectangle 3">
            <a:extLst>
              <a:ext uri="{FF2B5EF4-FFF2-40B4-BE49-F238E27FC236}">
                <a16:creationId xmlns:a16="http://schemas.microsoft.com/office/drawing/2014/main" id="{F6B7A44C-2D37-4E23-AD1B-6F56BDAD2132}"/>
              </a:ext>
            </a:extLst>
          </p:cNvPr>
          <p:cNvSpPr>
            <a:spLocks noGrp="1" noChangeArrowheads="1"/>
          </p:cNvSpPr>
          <p:nvPr>
            <p:ph type="body" idx="1"/>
          </p:nvPr>
        </p:nvSpPr>
        <p:spPr/>
        <p:txBody>
          <a:bodyPr/>
          <a:lstStyle/>
          <a:p>
            <a:r>
              <a:rPr lang="en-US" altLang="en-US"/>
              <a:t>User-level threads</a:t>
            </a:r>
          </a:p>
          <a:p>
            <a:pPr lvl="1"/>
            <a:r>
              <a:rPr lang="en-US" altLang="en-US"/>
              <a:t>Usually implemented as a thread library or a thread package</a:t>
            </a:r>
          </a:p>
          <a:p>
            <a:endParaRPr lang="en-US" altLang="en-US"/>
          </a:p>
          <a:p>
            <a:r>
              <a:rPr lang="en-US" altLang="en-US"/>
              <a:t>Kernel-level threads</a:t>
            </a:r>
          </a:p>
          <a:p>
            <a:endParaRPr lang="en-US" altLang="en-US"/>
          </a:p>
          <a:p>
            <a:r>
              <a:rPr lang="en-US" altLang="en-US"/>
              <a:t>Hybrid (lightweight processes or LWP)</a:t>
            </a:r>
          </a:p>
          <a:p>
            <a:pPr lvl="1"/>
            <a:r>
              <a:rPr lang="en-US" altLang="en-US"/>
              <a:t>The term LWP has been defined by different people with different meaning</a:t>
            </a:r>
          </a:p>
          <a:p>
            <a:pPr lvl="1"/>
            <a:r>
              <a:rPr lang="en-US" altLang="en-US"/>
              <a:t>We will stick with the definition on Tanenbaum book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D501A2F5-B543-4178-B357-7A34BF3E7A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DAE1DA24-5196-4A1F-8F28-E4C787956792}" type="slidenum">
              <a:rPr lang="zh-CN" altLang="en-US" sz="1400">
                <a:latin typeface="Times New Roman" panose="02020603050405020304" pitchFamily="18" charset="0"/>
              </a:rPr>
              <a:pPr>
                <a:buClrTx/>
                <a:buFontTx/>
                <a:buNone/>
              </a:pPr>
              <a:t>15</a:t>
            </a:fld>
            <a:endParaRPr lang="en-US" altLang="zh-CN" sz="1400">
              <a:latin typeface="Times New Roman" panose="02020603050405020304" pitchFamily="18" charset="0"/>
            </a:endParaRPr>
          </a:p>
        </p:txBody>
      </p:sp>
      <p:sp>
        <p:nvSpPr>
          <p:cNvPr id="16387" name="Footer Placeholder 4">
            <a:extLst>
              <a:ext uri="{FF2B5EF4-FFF2-40B4-BE49-F238E27FC236}">
                <a16:creationId xmlns:a16="http://schemas.microsoft.com/office/drawing/2014/main" id="{58090763-09AA-4166-86C1-272B8284D5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86786" name="Rectangle 2">
            <a:extLst>
              <a:ext uri="{FF2B5EF4-FFF2-40B4-BE49-F238E27FC236}">
                <a16:creationId xmlns:a16="http://schemas.microsoft.com/office/drawing/2014/main" id="{17AFC198-BCA8-41EB-9D35-CD19A8E77FD4}"/>
              </a:ext>
            </a:extLst>
          </p:cNvPr>
          <p:cNvSpPr>
            <a:spLocks noGrp="1" noChangeArrowheads="1"/>
          </p:cNvSpPr>
          <p:nvPr>
            <p:ph type="title"/>
          </p:nvPr>
        </p:nvSpPr>
        <p:spPr/>
        <p:txBody>
          <a:bodyPr/>
          <a:lstStyle/>
          <a:p>
            <a:pPr>
              <a:defRPr/>
            </a:pPr>
            <a:r>
              <a:rPr lang="en-US"/>
              <a:t>Kernel-level Vs User-level Threads</a:t>
            </a:r>
          </a:p>
        </p:txBody>
      </p:sp>
      <p:sp>
        <p:nvSpPr>
          <p:cNvPr id="16389" name="AutoShape 4">
            <a:extLst>
              <a:ext uri="{FF2B5EF4-FFF2-40B4-BE49-F238E27FC236}">
                <a16:creationId xmlns:a16="http://schemas.microsoft.com/office/drawing/2014/main" id="{3C4192E8-28D3-4900-AB35-A2CA803C9895}"/>
              </a:ext>
            </a:extLst>
          </p:cNvPr>
          <p:cNvSpPr>
            <a:spLocks/>
          </p:cNvSpPr>
          <p:nvPr/>
        </p:nvSpPr>
        <p:spPr bwMode="auto">
          <a:xfrm>
            <a:off x="3810000" y="4953000"/>
            <a:ext cx="152400" cy="91440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390" name="Rectangle 6">
            <a:extLst>
              <a:ext uri="{FF2B5EF4-FFF2-40B4-BE49-F238E27FC236}">
                <a16:creationId xmlns:a16="http://schemas.microsoft.com/office/drawing/2014/main" id="{B8553E47-609E-433E-B0E5-2B2365527E0F}"/>
              </a:ext>
            </a:extLst>
          </p:cNvPr>
          <p:cNvSpPr>
            <a:spLocks noChangeArrowheads="1"/>
          </p:cNvSpPr>
          <p:nvPr/>
        </p:nvSpPr>
        <p:spPr bwMode="auto">
          <a:xfrm>
            <a:off x="609600" y="1371600"/>
            <a:ext cx="3124200" cy="4495800"/>
          </a:xfrm>
          <a:prstGeom prst="rect">
            <a:avLst/>
          </a:prstGeom>
          <a:solidFill>
            <a:schemeClr val="bg1"/>
          </a:solidFill>
          <a:ln w="9525">
            <a:solidFill>
              <a:schemeClr val="tx1"/>
            </a:solidFill>
            <a:miter lim="800000"/>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4000"/>
              <a:t> </a:t>
            </a:r>
            <a:endParaRPr lang="en-US" altLang="en-US" sz="2800"/>
          </a:p>
        </p:txBody>
      </p:sp>
      <p:sp>
        <p:nvSpPr>
          <p:cNvPr id="16391" name="Line 7">
            <a:extLst>
              <a:ext uri="{FF2B5EF4-FFF2-40B4-BE49-F238E27FC236}">
                <a16:creationId xmlns:a16="http://schemas.microsoft.com/office/drawing/2014/main" id="{862991EF-BE5D-44B9-B175-CBE15F267414}"/>
              </a:ext>
            </a:extLst>
          </p:cNvPr>
          <p:cNvSpPr>
            <a:spLocks noChangeShapeType="1"/>
          </p:cNvSpPr>
          <p:nvPr/>
        </p:nvSpPr>
        <p:spPr bwMode="auto">
          <a:xfrm>
            <a:off x="609600" y="4953000"/>
            <a:ext cx="3124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6392" name="Rectangle 8">
            <a:extLst>
              <a:ext uri="{FF2B5EF4-FFF2-40B4-BE49-F238E27FC236}">
                <a16:creationId xmlns:a16="http://schemas.microsoft.com/office/drawing/2014/main" id="{7C810CE8-B147-4526-9A3F-CCA5CA1EBF00}"/>
              </a:ext>
            </a:extLst>
          </p:cNvPr>
          <p:cNvSpPr>
            <a:spLocks noChangeArrowheads="1"/>
          </p:cNvSpPr>
          <p:nvPr/>
        </p:nvSpPr>
        <p:spPr bwMode="auto">
          <a:xfrm>
            <a:off x="4038600" y="29718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000" b="1"/>
              <a:t>user-level</a:t>
            </a:r>
            <a:endParaRPr lang="en-US" altLang="en-US" sz="3200"/>
          </a:p>
        </p:txBody>
      </p:sp>
      <p:sp>
        <p:nvSpPr>
          <p:cNvPr id="16393" name="Rectangle 9">
            <a:extLst>
              <a:ext uri="{FF2B5EF4-FFF2-40B4-BE49-F238E27FC236}">
                <a16:creationId xmlns:a16="http://schemas.microsoft.com/office/drawing/2014/main" id="{EE1BC0C7-06A2-420A-8ACC-35E106530D03}"/>
              </a:ext>
            </a:extLst>
          </p:cNvPr>
          <p:cNvSpPr>
            <a:spLocks noChangeArrowheads="1"/>
          </p:cNvSpPr>
          <p:nvPr/>
        </p:nvSpPr>
        <p:spPr bwMode="auto">
          <a:xfrm>
            <a:off x="3886200" y="5181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b="1"/>
              <a:t>OS kernel</a:t>
            </a:r>
            <a:endParaRPr lang="en-US" altLang="en-US"/>
          </a:p>
        </p:txBody>
      </p:sp>
      <p:sp>
        <p:nvSpPr>
          <p:cNvPr id="16394" name="AutoShape 10">
            <a:extLst>
              <a:ext uri="{FF2B5EF4-FFF2-40B4-BE49-F238E27FC236}">
                <a16:creationId xmlns:a16="http://schemas.microsoft.com/office/drawing/2014/main" id="{1EC6A411-CE78-498C-A3B7-36E2E4A309CD}"/>
              </a:ext>
            </a:extLst>
          </p:cNvPr>
          <p:cNvSpPr>
            <a:spLocks/>
          </p:cNvSpPr>
          <p:nvPr/>
        </p:nvSpPr>
        <p:spPr bwMode="auto">
          <a:xfrm>
            <a:off x="3733800" y="1371600"/>
            <a:ext cx="381000" cy="3581400"/>
          </a:xfrm>
          <a:prstGeom prst="rightBrace">
            <a:avLst>
              <a:gd name="adj1" fmla="val 7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395" name="Line 11">
            <a:extLst>
              <a:ext uri="{FF2B5EF4-FFF2-40B4-BE49-F238E27FC236}">
                <a16:creationId xmlns:a16="http://schemas.microsoft.com/office/drawing/2014/main" id="{73A86CD7-7FEF-4F10-87E8-DC552B77ED69}"/>
              </a:ext>
            </a:extLst>
          </p:cNvPr>
          <p:cNvSpPr>
            <a:spLocks noChangeShapeType="1"/>
          </p:cNvSpPr>
          <p:nvPr/>
        </p:nvSpPr>
        <p:spPr bwMode="auto">
          <a:xfrm>
            <a:off x="609600" y="4191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6396" name="Rectangle 12">
            <a:extLst>
              <a:ext uri="{FF2B5EF4-FFF2-40B4-BE49-F238E27FC236}">
                <a16:creationId xmlns:a16="http://schemas.microsoft.com/office/drawing/2014/main" id="{A825475E-F202-4E91-9B42-451FEA79320E}"/>
              </a:ext>
            </a:extLst>
          </p:cNvPr>
          <p:cNvSpPr>
            <a:spLocks noChangeArrowheads="1"/>
          </p:cNvSpPr>
          <p:nvPr/>
        </p:nvSpPr>
        <p:spPr bwMode="auto">
          <a:xfrm>
            <a:off x="685800" y="4343400"/>
            <a:ext cx="2938463" cy="5191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t>Threads package</a:t>
            </a:r>
          </a:p>
        </p:txBody>
      </p:sp>
      <p:sp>
        <p:nvSpPr>
          <p:cNvPr id="16397" name="Line 13">
            <a:extLst>
              <a:ext uri="{FF2B5EF4-FFF2-40B4-BE49-F238E27FC236}">
                <a16:creationId xmlns:a16="http://schemas.microsoft.com/office/drawing/2014/main" id="{1FFBB4E7-CED6-49D4-B2AD-A40A8FD42EE0}"/>
              </a:ext>
            </a:extLst>
          </p:cNvPr>
          <p:cNvSpPr>
            <a:spLocks noChangeShapeType="1"/>
          </p:cNvSpPr>
          <p:nvPr/>
        </p:nvSpPr>
        <p:spPr bwMode="auto">
          <a:xfrm flipV="1">
            <a:off x="1066800" y="1371600"/>
            <a:ext cx="0" cy="2819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6398" name="Line 14">
            <a:extLst>
              <a:ext uri="{FF2B5EF4-FFF2-40B4-BE49-F238E27FC236}">
                <a16:creationId xmlns:a16="http://schemas.microsoft.com/office/drawing/2014/main" id="{261AD08C-495F-4536-BE5A-9C8654592F60}"/>
              </a:ext>
            </a:extLst>
          </p:cNvPr>
          <p:cNvSpPr>
            <a:spLocks noChangeShapeType="1"/>
          </p:cNvSpPr>
          <p:nvPr/>
        </p:nvSpPr>
        <p:spPr bwMode="auto">
          <a:xfrm flipV="1">
            <a:off x="1676400" y="2819400"/>
            <a:ext cx="0" cy="1371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6399" name="Line 15">
            <a:extLst>
              <a:ext uri="{FF2B5EF4-FFF2-40B4-BE49-F238E27FC236}">
                <a16:creationId xmlns:a16="http://schemas.microsoft.com/office/drawing/2014/main" id="{B20639B9-8B79-4E80-B110-FA2B2F7F8CAA}"/>
              </a:ext>
            </a:extLst>
          </p:cNvPr>
          <p:cNvSpPr>
            <a:spLocks noChangeShapeType="1"/>
          </p:cNvSpPr>
          <p:nvPr/>
        </p:nvSpPr>
        <p:spPr bwMode="auto">
          <a:xfrm flipV="1">
            <a:off x="2286000" y="1828800"/>
            <a:ext cx="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6400" name="Line 16">
            <a:extLst>
              <a:ext uri="{FF2B5EF4-FFF2-40B4-BE49-F238E27FC236}">
                <a16:creationId xmlns:a16="http://schemas.microsoft.com/office/drawing/2014/main" id="{0CD209D9-EF34-4BC3-B4F9-2CAE07B0AF4D}"/>
              </a:ext>
            </a:extLst>
          </p:cNvPr>
          <p:cNvSpPr>
            <a:spLocks noChangeShapeType="1"/>
          </p:cNvSpPr>
          <p:nvPr/>
        </p:nvSpPr>
        <p:spPr bwMode="auto">
          <a:xfrm flipV="1">
            <a:off x="3048000" y="2362200"/>
            <a:ext cx="0" cy="1828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nvGrpSpPr>
          <p:cNvPr id="16401" name="Group 17">
            <a:extLst>
              <a:ext uri="{FF2B5EF4-FFF2-40B4-BE49-F238E27FC236}">
                <a16:creationId xmlns:a16="http://schemas.microsoft.com/office/drawing/2014/main" id="{129A8E54-BD45-4810-8136-58716EADF120}"/>
              </a:ext>
            </a:extLst>
          </p:cNvPr>
          <p:cNvGrpSpPr>
            <a:grpSpLocks/>
          </p:cNvGrpSpPr>
          <p:nvPr/>
        </p:nvGrpSpPr>
        <p:grpSpPr bwMode="auto">
          <a:xfrm>
            <a:off x="5334000" y="1447800"/>
            <a:ext cx="3276600" cy="4419600"/>
            <a:chOff x="3552" y="864"/>
            <a:chExt cx="2064" cy="2784"/>
          </a:xfrm>
        </p:grpSpPr>
        <p:sp>
          <p:nvSpPr>
            <p:cNvPr id="16402" name="Rectangle 18">
              <a:extLst>
                <a:ext uri="{FF2B5EF4-FFF2-40B4-BE49-F238E27FC236}">
                  <a16:creationId xmlns:a16="http://schemas.microsoft.com/office/drawing/2014/main" id="{8F474D2B-F430-42D7-9ECB-8BE778B9C9C7}"/>
                </a:ext>
              </a:extLst>
            </p:cNvPr>
            <p:cNvSpPr>
              <a:spLocks noChangeArrowheads="1"/>
            </p:cNvSpPr>
            <p:nvPr/>
          </p:nvSpPr>
          <p:spPr bwMode="auto">
            <a:xfrm>
              <a:off x="3744" y="864"/>
              <a:ext cx="1872" cy="2784"/>
            </a:xfrm>
            <a:prstGeom prst="rect">
              <a:avLst/>
            </a:prstGeom>
            <a:solidFill>
              <a:schemeClr val="bg1"/>
            </a:solidFill>
            <a:ln w="9525">
              <a:solidFill>
                <a:schemeClr val="tx1"/>
              </a:solidFill>
              <a:miter lim="800000"/>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03" name="AutoShape 19">
              <a:extLst>
                <a:ext uri="{FF2B5EF4-FFF2-40B4-BE49-F238E27FC236}">
                  <a16:creationId xmlns:a16="http://schemas.microsoft.com/office/drawing/2014/main" id="{3BDAF3AF-71F9-4C5A-AC2E-2632CA337D7D}"/>
                </a:ext>
              </a:extLst>
            </p:cNvPr>
            <p:cNvSpPr>
              <a:spLocks/>
            </p:cNvSpPr>
            <p:nvPr/>
          </p:nvSpPr>
          <p:spPr bwMode="auto">
            <a:xfrm>
              <a:off x="3552" y="912"/>
              <a:ext cx="144" cy="2160"/>
            </a:xfrm>
            <a:prstGeom prst="leftBrace">
              <a:avLst>
                <a:gd name="adj1" fmla="val 1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04" name="Line 20">
              <a:extLst>
                <a:ext uri="{FF2B5EF4-FFF2-40B4-BE49-F238E27FC236}">
                  <a16:creationId xmlns:a16="http://schemas.microsoft.com/office/drawing/2014/main" id="{6E0607B2-845E-4175-B8E0-4EBDCB3DB207}"/>
                </a:ext>
              </a:extLst>
            </p:cNvPr>
            <p:cNvSpPr>
              <a:spLocks noChangeShapeType="1"/>
            </p:cNvSpPr>
            <p:nvPr/>
          </p:nvSpPr>
          <p:spPr bwMode="auto">
            <a:xfrm>
              <a:off x="3744" y="3072"/>
              <a:ext cx="187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6405" name="AutoShape 21">
              <a:extLst>
                <a:ext uri="{FF2B5EF4-FFF2-40B4-BE49-F238E27FC236}">
                  <a16:creationId xmlns:a16="http://schemas.microsoft.com/office/drawing/2014/main" id="{9444FFEB-92A5-4085-9793-74F115243541}"/>
                </a:ext>
              </a:extLst>
            </p:cNvPr>
            <p:cNvSpPr>
              <a:spLocks/>
            </p:cNvSpPr>
            <p:nvPr/>
          </p:nvSpPr>
          <p:spPr bwMode="auto">
            <a:xfrm>
              <a:off x="3648" y="3072"/>
              <a:ext cx="48" cy="576"/>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16406" name="Rectangle 22">
              <a:extLst>
                <a:ext uri="{FF2B5EF4-FFF2-40B4-BE49-F238E27FC236}">
                  <a16:creationId xmlns:a16="http://schemas.microsoft.com/office/drawing/2014/main" id="{A1A00F29-7880-4395-B59C-5B30FF831584}"/>
                </a:ext>
              </a:extLst>
            </p:cNvPr>
            <p:cNvSpPr>
              <a:spLocks noChangeArrowheads="1"/>
            </p:cNvSpPr>
            <p:nvPr/>
          </p:nvSpPr>
          <p:spPr bwMode="auto">
            <a:xfrm>
              <a:off x="4752" y="3168"/>
              <a:ext cx="768" cy="44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000"/>
                <a:t>Threads package</a:t>
              </a:r>
              <a:endParaRPr lang="en-US" altLang="en-US" sz="2800"/>
            </a:p>
          </p:txBody>
        </p:sp>
        <p:sp>
          <p:nvSpPr>
            <p:cNvPr id="16407" name="Line 23">
              <a:extLst>
                <a:ext uri="{FF2B5EF4-FFF2-40B4-BE49-F238E27FC236}">
                  <a16:creationId xmlns:a16="http://schemas.microsoft.com/office/drawing/2014/main" id="{86C0851C-A34F-4122-A01F-6C03C17D4DA2}"/>
                </a:ext>
              </a:extLst>
            </p:cNvPr>
            <p:cNvSpPr>
              <a:spLocks noChangeShapeType="1"/>
            </p:cNvSpPr>
            <p:nvPr/>
          </p:nvSpPr>
          <p:spPr bwMode="auto">
            <a:xfrm flipV="1">
              <a:off x="4896" y="2016"/>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6408" name="Line 24">
              <a:extLst>
                <a:ext uri="{FF2B5EF4-FFF2-40B4-BE49-F238E27FC236}">
                  <a16:creationId xmlns:a16="http://schemas.microsoft.com/office/drawing/2014/main" id="{A140E1D5-9987-47A9-9DA8-82D0B3DC452A}"/>
                </a:ext>
              </a:extLst>
            </p:cNvPr>
            <p:cNvSpPr>
              <a:spLocks noChangeShapeType="1"/>
            </p:cNvSpPr>
            <p:nvPr/>
          </p:nvSpPr>
          <p:spPr bwMode="auto">
            <a:xfrm flipV="1">
              <a:off x="5088" y="1200"/>
              <a:ext cx="0" cy="19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6409" name="Line 25">
              <a:extLst>
                <a:ext uri="{FF2B5EF4-FFF2-40B4-BE49-F238E27FC236}">
                  <a16:creationId xmlns:a16="http://schemas.microsoft.com/office/drawing/2014/main" id="{74E74E96-AC87-48EA-8AE8-E11888A6567E}"/>
                </a:ext>
              </a:extLst>
            </p:cNvPr>
            <p:cNvSpPr>
              <a:spLocks noChangeShapeType="1"/>
            </p:cNvSpPr>
            <p:nvPr/>
          </p:nvSpPr>
          <p:spPr bwMode="auto">
            <a:xfrm flipV="1">
              <a:off x="5280" y="1632"/>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6410" name="Line 26">
              <a:extLst>
                <a:ext uri="{FF2B5EF4-FFF2-40B4-BE49-F238E27FC236}">
                  <a16:creationId xmlns:a16="http://schemas.microsoft.com/office/drawing/2014/main" id="{ED84C644-E9B9-4729-AAF9-8A0A10623020}"/>
                </a:ext>
              </a:extLst>
            </p:cNvPr>
            <p:cNvSpPr>
              <a:spLocks noChangeShapeType="1"/>
            </p:cNvSpPr>
            <p:nvPr/>
          </p:nvSpPr>
          <p:spPr bwMode="auto">
            <a:xfrm flipV="1">
              <a:off x="5424" y="2448"/>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3B306CF8-3BA5-4B6A-8C1F-3279E84368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CC30593E-52CE-49B8-96C6-489DFCE6E4FF}" type="slidenum">
              <a:rPr lang="zh-CN" altLang="en-US" sz="1400">
                <a:latin typeface="Times New Roman" panose="02020603050405020304" pitchFamily="18" charset="0"/>
              </a:rPr>
              <a:pPr>
                <a:buClrTx/>
                <a:buFontTx/>
                <a:buNone/>
              </a:pPr>
              <a:t>16</a:t>
            </a:fld>
            <a:endParaRPr lang="en-US" altLang="zh-CN" sz="1400">
              <a:latin typeface="Times New Roman" panose="02020603050405020304" pitchFamily="18" charset="0"/>
            </a:endParaRPr>
          </a:p>
        </p:txBody>
      </p:sp>
      <p:sp>
        <p:nvSpPr>
          <p:cNvPr id="17411" name="Footer Placeholder 4">
            <a:extLst>
              <a:ext uri="{FF2B5EF4-FFF2-40B4-BE49-F238E27FC236}">
                <a16:creationId xmlns:a16="http://schemas.microsoft.com/office/drawing/2014/main" id="{0A44890A-7B16-4542-A825-FD5012DCD9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87810" name="Rectangle 2">
            <a:extLst>
              <a:ext uri="{FF2B5EF4-FFF2-40B4-BE49-F238E27FC236}">
                <a16:creationId xmlns:a16="http://schemas.microsoft.com/office/drawing/2014/main" id="{5428661E-29B6-476A-9410-BE16624552C0}"/>
              </a:ext>
            </a:extLst>
          </p:cNvPr>
          <p:cNvSpPr>
            <a:spLocks noGrp="1" noChangeArrowheads="1"/>
          </p:cNvSpPr>
          <p:nvPr>
            <p:ph type="title"/>
          </p:nvPr>
        </p:nvSpPr>
        <p:spPr>
          <a:xfrm>
            <a:off x="706438" y="304800"/>
            <a:ext cx="7772400" cy="838200"/>
          </a:xfrm>
        </p:spPr>
        <p:txBody>
          <a:bodyPr/>
          <a:lstStyle/>
          <a:p>
            <a:pPr>
              <a:defRPr/>
            </a:pPr>
            <a:r>
              <a:rPr lang="en-US"/>
              <a:t>Implementing User-level Threads</a:t>
            </a:r>
          </a:p>
        </p:txBody>
      </p:sp>
      <p:sp>
        <p:nvSpPr>
          <p:cNvPr id="17413" name="Rectangle 3">
            <a:extLst>
              <a:ext uri="{FF2B5EF4-FFF2-40B4-BE49-F238E27FC236}">
                <a16:creationId xmlns:a16="http://schemas.microsoft.com/office/drawing/2014/main" id="{F77790B8-7066-4915-8000-C5BB3B152392}"/>
              </a:ext>
            </a:extLst>
          </p:cNvPr>
          <p:cNvSpPr>
            <a:spLocks noGrp="1" noChangeArrowheads="1"/>
          </p:cNvSpPr>
          <p:nvPr>
            <p:ph idx="1"/>
          </p:nvPr>
        </p:nvSpPr>
        <p:spPr>
          <a:xfrm>
            <a:off x="609600" y="1143000"/>
            <a:ext cx="8001000" cy="4876800"/>
          </a:xfrm>
        </p:spPr>
        <p:txBody>
          <a:bodyPr/>
          <a:lstStyle/>
          <a:p>
            <a:r>
              <a:rPr lang="en-US" altLang="en-US" sz="2000"/>
              <a:t>Creation, deletion, context switch of threads are done at user level as a library (i.e., thread package)</a:t>
            </a:r>
          </a:p>
          <a:p>
            <a:pPr lvl="1"/>
            <a:r>
              <a:rPr lang="en-US" altLang="en-US" sz="1800"/>
              <a:t>Threads are not visible to OS</a:t>
            </a:r>
          </a:p>
          <a:p>
            <a:r>
              <a:rPr lang="en-US" altLang="en-US" sz="2000"/>
              <a:t>Example: </a:t>
            </a:r>
          </a:p>
          <a:p>
            <a:pPr lvl="1"/>
            <a:r>
              <a:rPr lang="en-US" altLang="en-US" sz="1800"/>
              <a:t>Some UNIX have user-level thread packages</a:t>
            </a:r>
          </a:p>
          <a:p>
            <a:pPr lvl="1"/>
            <a:r>
              <a:rPr lang="en-US" altLang="en-US" sz="1800"/>
              <a:t>Java</a:t>
            </a:r>
          </a:p>
          <a:p>
            <a:r>
              <a:rPr lang="en-US" altLang="en-US" sz="2000"/>
              <a:t>Pros:</a:t>
            </a:r>
          </a:p>
          <a:p>
            <a:pPr lvl="1"/>
            <a:r>
              <a:rPr lang="en-US" altLang="en-US" sz="1800"/>
              <a:t>No OS modification required</a:t>
            </a:r>
          </a:p>
          <a:p>
            <a:pPr lvl="1"/>
            <a:r>
              <a:rPr lang="en-US" altLang="en-US" sz="1800"/>
              <a:t>Cheap to create, destroy, and context switch threads</a:t>
            </a:r>
          </a:p>
          <a:p>
            <a:r>
              <a:rPr lang="en-US" altLang="en-US" sz="2000"/>
              <a:t>Cons:</a:t>
            </a:r>
          </a:p>
          <a:p>
            <a:pPr lvl="1"/>
            <a:r>
              <a:rPr lang="en-US" altLang="en-US" sz="1800"/>
              <a:t>User CANNOT interrupt a thread (no way to preempt a thread if it hangs)</a:t>
            </a:r>
          </a:p>
          <a:p>
            <a:pPr lvl="1"/>
            <a:r>
              <a:rPr lang="en-US" altLang="en-US" sz="1800">
                <a:solidFill>
                  <a:schemeClr val="hlink"/>
                </a:solidFill>
              </a:rPr>
              <a:t>Invocation of blocking system call will block all threads in that process</a:t>
            </a:r>
            <a:endParaRPr lang="en-US" altLang="en-US" sz="1800" b="1">
              <a:solidFill>
                <a:schemeClr val="hlin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7A31276D-0A63-413B-8230-BCA257EE53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248E954-9EA3-4E58-BB14-C357937E0150}" type="slidenum">
              <a:rPr lang="zh-CN" altLang="en-US" sz="1400">
                <a:latin typeface="Times New Roman" panose="02020603050405020304" pitchFamily="18" charset="0"/>
              </a:rPr>
              <a:pPr>
                <a:buClrTx/>
                <a:buFontTx/>
                <a:buNone/>
              </a:pPr>
              <a:t>17</a:t>
            </a:fld>
            <a:endParaRPr lang="en-US" altLang="zh-CN" sz="1400">
              <a:latin typeface="Times New Roman" panose="02020603050405020304" pitchFamily="18" charset="0"/>
            </a:endParaRPr>
          </a:p>
        </p:txBody>
      </p:sp>
      <p:sp>
        <p:nvSpPr>
          <p:cNvPr id="18435" name="Footer Placeholder 4">
            <a:extLst>
              <a:ext uri="{FF2B5EF4-FFF2-40B4-BE49-F238E27FC236}">
                <a16:creationId xmlns:a16="http://schemas.microsoft.com/office/drawing/2014/main" id="{A3A0BBA7-56CE-4D0C-9D5D-401C8C54B1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4434" name="Rectangle 2">
            <a:extLst>
              <a:ext uri="{FF2B5EF4-FFF2-40B4-BE49-F238E27FC236}">
                <a16:creationId xmlns:a16="http://schemas.microsoft.com/office/drawing/2014/main" id="{8411507D-5817-4A5D-B730-DF86025B9021}"/>
              </a:ext>
            </a:extLst>
          </p:cNvPr>
          <p:cNvSpPr>
            <a:spLocks noGrp="1" noChangeArrowheads="1"/>
          </p:cNvSpPr>
          <p:nvPr>
            <p:ph type="title"/>
          </p:nvPr>
        </p:nvSpPr>
        <p:spPr/>
        <p:txBody>
          <a:bodyPr/>
          <a:lstStyle/>
          <a:p>
            <a:pPr>
              <a:defRPr/>
            </a:pPr>
            <a:r>
              <a:rPr lang="en-US"/>
              <a:t>Avoiding Blocking All Threads</a:t>
            </a:r>
          </a:p>
        </p:txBody>
      </p:sp>
      <p:sp>
        <p:nvSpPr>
          <p:cNvPr id="18437" name="Rectangle 3">
            <a:extLst>
              <a:ext uri="{FF2B5EF4-FFF2-40B4-BE49-F238E27FC236}">
                <a16:creationId xmlns:a16="http://schemas.microsoft.com/office/drawing/2014/main" id="{7E2EB497-8602-4D91-8FFB-B17382C42367}"/>
              </a:ext>
            </a:extLst>
          </p:cNvPr>
          <p:cNvSpPr>
            <a:spLocks noGrp="1" noChangeArrowheads="1"/>
          </p:cNvSpPr>
          <p:nvPr>
            <p:ph type="body" idx="1"/>
          </p:nvPr>
        </p:nvSpPr>
        <p:spPr>
          <a:xfrm>
            <a:off x="685800" y="1365250"/>
            <a:ext cx="4038600" cy="4675188"/>
          </a:xfrm>
        </p:spPr>
        <p:txBody>
          <a:bodyPr/>
          <a:lstStyle/>
          <a:p>
            <a:r>
              <a:rPr lang="en-US" altLang="en-US" sz="2000"/>
              <a:t>OS can provide non-blocking systems calls</a:t>
            </a:r>
          </a:p>
          <a:p>
            <a:pPr lvl="1"/>
            <a:r>
              <a:rPr lang="en-US" altLang="en-US" sz="1800"/>
              <a:t>Example: non-blocking file read and write and then provide a polling mechanism</a:t>
            </a:r>
          </a:p>
          <a:p>
            <a:pPr lvl="1"/>
            <a:endParaRPr lang="en-US" altLang="en-US" sz="1800"/>
          </a:p>
          <a:p>
            <a:r>
              <a:rPr lang="en-US" altLang="en-US" sz="2000"/>
              <a:t>OS can provide </a:t>
            </a:r>
            <a:r>
              <a:rPr lang="en-US" altLang="en-US" sz="2000">
                <a:solidFill>
                  <a:schemeClr val="hlink"/>
                </a:solidFill>
              </a:rPr>
              <a:t>upcall</a:t>
            </a:r>
            <a:r>
              <a:rPr lang="en-US" altLang="en-US" sz="2000"/>
              <a:t> to the thread package</a:t>
            </a:r>
          </a:p>
          <a:p>
            <a:pPr lvl="1"/>
            <a:r>
              <a:rPr lang="en-US" altLang="en-US" sz="1800"/>
              <a:t>Tell the thread package that the thread is blocked</a:t>
            </a:r>
          </a:p>
          <a:p>
            <a:pPr lvl="1"/>
            <a:r>
              <a:rPr lang="en-US" altLang="en-US" sz="1800"/>
              <a:t>Will also notify the thread package when the thread is unblocked</a:t>
            </a:r>
          </a:p>
          <a:p>
            <a:pPr lvl="1"/>
            <a:endParaRPr lang="en-US" altLang="en-US" sz="1800"/>
          </a:p>
        </p:txBody>
      </p:sp>
      <p:sp>
        <p:nvSpPr>
          <p:cNvPr id="18438" name="Text Box 4">
            <a:extLst>
              <a:ext uri="{FF2B5EF4-FFF2-40B4-BE49-F238E27FC236}">
                <a16:creationId xmlns:a16="http://schemas.microsoft.com/office/drawing/2014/main" id="{10E86F2B-09D2-41DD-8D83-D829983B48FF}"/>
              </a:ext>
            </a:extLst>
          </p:cNvPr>
          <p:cNvSpPr txBox="1">
            <a:spLocks noChangeArrowheads="1"/>
          </p:cNvSpPr>
          <p:nvPr/>
        </p:nvSpPr>
        <p:spPr bwMode="auto">
          <a:xfrm>
            <a:off x="5105400" y="1219200"/>
            <a:ext cx="3249613" cy="23907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read(file, buffer);</a:t>
            </a:r>
          </a:p>
          <a:p>
            <a:pPr>
              <a:buClr>
                <a:srgbClr val="0000FF"/>
              </a:buClr>
              <a:buFont typeface="Arial" panose="020B0604020202020204" pitchFamily="34" charset="0"/>
              <a:buNone/>
            </a:pPr>
            <a:r>
              <a:rPr lang="en-US" altLang="en-US" sz="2000"/>
              <a:t>// return immediately</a:t>
            </a:r>
          </a:p>
          <a:p>
            <a:pPr>
              <a:buClr>
                <a:srgbClr val="0000FF"/>
              </a:buClr>
              <a:buFont typeface="Arial" panose="020B0604020202020204" pitchFamily="34" charset="0"/>
              <a:buNone/>
            </a:pPr>
            <a:r>
              <a:rPr lang="en-US" altLang="en-US" sz="2000"/>
              <a:t>if (file.readComplete) </a:t>
            </a:r>
          </a:p>
          <a:p>
            <a:pPr>
              <a:buClr>
                <a:srgbClr val="0000FF"/>
              </a:buClr>
              <a:buFont typeface="Arial" panose="020B0604020202020204" pitchFamily="34" charset="0"/>
              <a:buNone/>
            </a:pPr>
            <a:r>
              <a:rPr lang="en-US" altLang="en-US" sz="2000"/>
              <a:t>     continue;</a:t>
            </a:r>
          </a:p>
          <a:p>
            <a:pPr>
              <a:buClr>
                <a:srgbClr val="0000FF"/>
              </a:buClr>
              <a:buFont typeface="Arial" panose="020B0604020202020204" pitchFamily="34" charset="0"/>
              <a:buNone/>
            </a:pPr>
            <a:r>
              <a:rPr lang="en-US" altLang="en-US" sz="2000"/>
              <a:t>else</a:t>
            </a:r>
          </a:p>
          <a:p>
            <a:pPr>
              <a:buClr>
                <a:srgbClr val="0000FF"/>
              </a:buClr>
              <a:buFont typeface="Arial" panose="020B0604020202020204" pitchFamily="34" charset="0"/>
              <a:buNone/>
            </a:pPr>
            <a:r>
              <a:rPr lang="en-US" altLang="en-US" sz="2000"/>
              <a:t>     switch to another thread</a:t>
            </a:r>
          </a:p>
        </p:txBody>
      </p:sp>
      <p:sp>
        <p:nvSpPr>
          <p:cNvPr id="18439" name="Text Box 5">
            <a:extLst>
              <a:ext uri="{FF2B5EF4-FFF2-40B4-BE49-F238E27FC236}">
                <a16:creationId xmlns:a16="http://schemas.microsoft.com/office/drawing/2014/main" id="{17DF387B-EB07-47A8-844A-44944D217C3E}"/>
              </a:ext>
            </a:extLst>
          </p:cNvPr>
          <p:cNvSpPr txBox="1">
            <a:spLocks noChangeArrowheads="1"/>
          </p:cNvSpPr>
          <p:nvPr/>
        </p:nvSpPr>
        <p:spPr bwMode="auto">
          <a:xfrm>
            <a:off x="4648200" y="4191000"/>
            <a:ext cx="4114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Both approaches need OS support – most modern OS do have such support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2F21DEDE-5059-4D79-909A-06B744F6F1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1241BAF-6493-4A40-8B22-550C42B05196}" type="slidenum">
              <a:rPr lang="zh-CN" altLang="en-US" sz="1400">
                <a:latin typeface="Times New Roman" panose="02020603050405020304" pitchFamily="18" charset="0"/>
              </a:rPr>
              <a:pPr>
                <a:buClrTx/>
                <a:buFontTx/>
                <a:buNone/>
              </a:pPr>
              <a:t>18</a:t>
            </a:fld>
            <a:endParaRPr lang="en-US" altLang="zh-CN" sz="1400">
              <a:latin typeface="Times New Roman" panose="02020603050405020304" pitchFamily="18" charset="0"/>
            </a:endParaRPr>
          </a:p>
        </p:txBody>
      </p:sp>
      <p:sp>
        <p:nvSpPr>
          <p:cNvPr id="19459" name="Footer Placeholder 4">
            <a:extLst>
              <a:ext uri="{FF2B5EF4-FFF2-40B4-BE49-F238E27FC236}">
                <a16:creationId xmlns:a16="http://schemas.microsoft.com/office/drawing/2014/main" id="{52CF96FD-EE56-4B3A-B5E0-B7D9BC4D74F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5458" name="Rectangle 2">
            <a:extLst>
              <a:ext uri="{FF2B5EF4-FFF2-40B4-BE49-F238E27FC236}">
                <a16:creationId xmlns:a16="http://schemas.microsoft.com/office/drawing/2014/main" id="{FF84C677-E680-4E9C-8BB1-26527C76327F}"/>
              </a:ext>
            </a:extLst>
          </p:cNvPr>
          <p:cNvSpPr>
            <a:spLocks noGrp="1" noChangeArrowheads="1"/>
          </p:cNvSpPr>
          <p:nvPr>
            <p:ph type="title"/>
          </p:nvPr>
        </p:nvSpPr>
        <p:spPr/>
        <p:txBody>
          <a:bodyPr/>
          <a:lstStyle/>
          <a:p>
            <a:pPr>
              <a:defRPr/>
            </a:pPr>
            <a:r>
              <a:rPr lang="en-US"/>
              <a:t>Implementing Kernel-level Threads</a:t>
            </a:r>
          </a:p>
        </p:txBody>
      </p:sp>
      <p:sp>
        <p:nvSpPr>
          <p:cNvPr id="19461" name="Rectangle 3">
            <a:extLst>
              <a:ext uri="{FF2B5EF4-FFF2-40B4-BE49-F238E27FC236}">
                <a16:creationId xmlns:a16="http://schemas.microsoft.com/office/drawing/2014/main" id="{0960BFBE-5372-47CF-9897-67BDA46EE7D0}"/>
              </a:ext>
            </a:extLst>
          </p:cNvPr>
          <p:cNvSpPr>
            <a:spLocks noGrp="1" noChangeArrowheads="1"/>
          </p:cNvSpPr>
          <p:nvPr>
            <p:ph type="body" idx="1"/>
          </p:nvPr>
        </p:nvSpPr>
        <p:spPr/>
        <p:txBody>
          <a:bodyPr/>
          <a:lstStyle/>
          <a:p>
            <a:r>
              <a:rPr lang="en-US" altLang="en-US"/>
              <a:t>Example: OS/2</a:t>
            </a:r>
          </a:p>
          <a:p>
            <a:pPr lvl="2"/>
            <a:endParaRPr lang="en-US" altLang="en-US"/>
          </a:p>
          <a:p>
            <a:r>
              <a:rPr lang="en-US" altLang="en-US"/>
              <a:t>Pros:</a:t>
            </a:r>
          </a:p>
          <a:p>
            <a:pPr lvl="1"/>
            <a:r>
              <a:rPr lang="en-US" altLang="en-US"/>
              <a:t>No problem with blocking system calls</a:t>
            </a:r>
          </a:p>
          <a:p>
            <a:r>
              <a:rPr lang="en-US" altLang="en-US"/>
              <a:t>Cons:</a:t>
            </a:r>
          </a:p>
          <a:p>
            <a:pPr lvl="1"/>
            <a:r>
              <a:rPr lang="en-US" altLang="en-US"/>
              <a:t>Need extensive support from the OS</a:t>
            </a:r>
          </a:p>
          <a:p>
            <a:pPr lvl="1"/>
            <a:r>
              <a:rPr lang="en-US" altLang="en-US"/>
              <a:t>Thread creation/deletion entails system calls (more expensive that user-level thread creation/deletion)</a:t>
            </a:r>
          </a:p>
          <a:p>
            <a:pPr lvl="1"/>
            <a:r>
              <a:rPr lang="en-US" altLang="en-US"/>
              <a:t>User does not have control over thread scheduling (especially bad for real-time applications)</a:t>
            </a:r>
          </a:p>
          <a:p>
            <a:pPr lvl="1"/>
            <a:r>
              <a:rPr lang="en-US" altLang="en-US"/>
              <a:t>Scalability (OS kernel space sometimes cannot grow too big)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01851835-00FD-40EF-AA08-09ABF52D12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D5B3EB3-CAA9-4980-ADB1-1DDC4AE84A48}" type="slidenum">
              <a:rPr lang="zh-CN" altLang="en-US" sz="1400">
                <a:latin typeface="Times New Roman" panose="02020603050405020304" pitchFamily="18" charset="0"/>
              </a:rPr>
              <a:pPr>
                <a:buClrTx/>
                <a:buFontTx/>
                <a:buNone/>
              </a:pPr>
              <a:t>19</a:t>
            </a:fld>
            <a:endParaRPr lang="en-US" altLang="zh-CN" sz="1400">
              <a:latin typeface="Times New Roman" panose="02020603050405020304" pitchFamily="18" charset="0"/>
            </a:endParaRPr>
          </a:p>
        </p:txBody>
      </p:sp>
      <p:sp>
        <p:nvSpPr>
          <p:cNvPr id="20483" name="Footer Placeholder 4">
            <a:extLst>
              <a:ext uri="{FF2B5EF4-FFF2-40B4-BE49-F238E27FC236}">
                <a16:creationId xmlns:a16="http://schemas.microsoft.com/office/drawing/2014/main" id="{A1C84116-C6CD-4268-8129-07AF3C2A03A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6482" name="Rectangle 2">
            <a:extLst>
              <a:ext uri="{FF2B5EF4-FFF2-40B4-BE49-F238E27FC236}">
                <a16:creationId xmlns:a16="http://schemas.microsoft.com/office/drawing/2014/main" id="{5A23C134-D774-49CC-9715-76043BCABCD4}"/>
              </a:ext>
            </a:extLst>
          </p:cNvPr>
          <p:cNvSpPr>
            <a:spLocks noGrp="1" noChangeArrowheads="1"/>
          </p:cNvSpPr>
          <p:nvPr>
            <p:ph type="title"/>
          </p:nvPr>
        </p:nvSpPr>
        <p:spPr/>
        <p:txBody>
          <a:bodyPr/>
          <a:lstStyle/>
          <a:p>
            <a:pPr>
              <a:defRPr/>
            </a:pPr>
            <a:r>
              <a:rPr lang="en-US"/>
              <a:t>Implementing Threads </a:t>
            </a:r>
            <a:br>
              <a:rPr lang="en-US"/>
            </a:br>
            <a:r>
              <a:rPr lang="en-US"/>
              <a:t>Using the Hybrid Approach</a:t>
            </a:r>
          </a:p>
        </p:txBody>
      </p:sp>
      <p:sp>
        <p:nvSpPr>
          <p:cNvPr id="20485" name="Rectangle 3">
            <a:extLst>
              <a:ext uri="{FF2B5EF4-FFF2-40B4-BE49-F238E27FC236}">
                <a16:creationId xmlns:a16="http://schemas.microsoft.com/office/drawing/2014/main" id="{AE7F537B-C321-40AE-871F-BF9D9BB6BE5B}"/>
              </a:ext>
            </a:extLst>
          </p:cNvPr>
          <p:cNvSpPr>
            <a:spLocks noGrp="1" noChangeArrowheads="1"/>
          </p:cNvSpPr>
          <p:nvPr>
            <p:ph type="body" idx="1"/>
          </p:nvPr>
        </p:nvSpPr>
        <p:spPr/>
        <p:txBody>
          <a:bodyPr/>
          <a:lstStyle/>
          <a:p>
            <a:r>
              <a:rPr lang="en-US" altLang="en-US"/>
              <a:t>Key problem with user-level threads: Will block on blocking system calls</a:t>
            </a:r>
          </a:p>
          <a:p>
            <a:pPr lvl="1"/>
            <a:r>
              <a:rPr lang="en-US" altLang="en-US"/>
              <a:t>OS does not see the n threads in a process P1 – it only sees a single process P1</a:t>
            </a:r>
          </a:p>
          <a:p>
            <a:pPr lvl="1"/>
            <a:r>
              <a:rPr lang="en-US" altLang="en-US"/>
              <a:t>After P1 invoking the blocking system call, OS will pick another process P2 to run – the thread package (in P1) does not get control back </a:t>
            </a:r>
          </a:p>
          <a:p>
            <a:pPr lvl="1"/>
            <a:endParaRPr lang="en-US" altLang="en-US"/>
          </a:p>
          <a:p>
            <a:r>
              <a:rPr lang="en-US" altLang="en-US"/>
              <a:t>Idea: We create multiple </a:t>
            </a:r>
            <a:r>
              <a:rPr lang="en-US" altLang="en-US">
                <a:solidFill>
                  <a:schemeClr val="hlink"/>
                </a:solidFill>
              </a:rPr>
              <a:t>lightweight processes</a:t>
            </a:r>
            <a:r>
              <a:rPr lang="en-US" altLang="en-US"/>
              <a:t>, so that P2 is created by the thread package as well.</a:t>
            </a:r>
          </a:p>
          <a:p>
            <a:pPr lvl="1"/>
            <a:r>
              <a:rPr lang="en-US" altLang="en-US"/>
              <a:t>The thread package still gets control back</a:t>
            </a:r>
          </a:p>
          <a:p>
            <a:pPr lvl="1"/>
            <a:r>
              <a:rPr lang="en-US" altLang="en-US"/>
              <a:t>How many LWP should we use?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a:extLst>
              <a:ext uri="{FF2B5EF4-FFF2-40B4-BE49-F238E27FC236}">
                <a16:creationId xmlns:a16="http://schemas.microsoft.com/office/drawing/2014/main" id="{6E5372FA-21C7-41CD-89E8-052D95B60A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7D87B79-DC84-46E9-916D-CCAC7FFD3900}" type="slidenum">
              <a:rPr lang="zh-CN" altLang="en-US" sz="1400">
                <a:latin typeface="Times New Roman" panose="02020603050405020304" pitchFamily="18" charset="0"/>
              </a:rPr>
              <a:pPr>
                <a:buClrTx/>
                <a:buFontTx/>
                <a:buNone/>
              </a:pPr>
              <a:t>2</a:t>
            </a:fld>
            <a:endParaRPr lang="en-US" altLang="zh-CN" sz="1400">
              <a:latin typeface="Times New Roman" panose="02020603050405020304" pitchFamily="18" charset="0"/>
            </a:endParaRPr>
          </a:p>
        </p:txBody>
      </p:sp>
      <p:sp>
        <p:nvSpPr>
          <p:cNvPr id="3075" name="Footer Placeholder 4">
            <a:extLst>
              <a:ext uri="{FF2B5EF4-FFF2-40B4-BE49-F238E27FC236}">
                <a16:creationId xmlns:a16="http://schemas.microsoft.com/office/drawing/2014/main" id="{B96C1301-A1D2-4E84-981D-82B97DDF83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30466" name="Rectangle 2">
            <a:extLst>
              <a:ext uri="{FF2B5EF4-FFF2-40B4-BE49-F238E27FC236}">
                <a16:creationId xmlns:a16="http://schemas.microsoft.com/office/drawing/2014/main" id="{93669D06-9B67-4906-B7BD-9C20D4EE974A}"/>
              </a:ext>
            </a:extLst>
          </p:cNvPr>
          <p:cNvSpPr>
            <a:spLocks noGrp="1" noChangeArrowheads="1"/>
          </p:cNvSpPr>
          <p:nvPr>
            <p:ph type="title"/>
          </p:nvPr>
        </p:nvSpPr>
        <p:spPr>
          <a:xfrm>
            <a:off x="706438" y="304800"/>
            <a:ext cx="7772400" cy="838200"/>
          </a:xfrm>
        </p:spPr>
        <p:txBody>
          <a:bodyPr/>
          <a:lstStyle/>
          <a:p>
            <a:pPr>
              <a:defRPr/>
            </a:pPr>
            <a:r>
              <a:rPr lang="en-US"/>
              <a:t>Today’s Roadmap</a:t>
            </a:r>
          </a:p>
        </p:txBody>
      </p:sp>
      <p:sp>
        <p:nvSpPr>
          <p:cNvPr id="3077" name="Rectangle 3">
            <a:extLst>
              <a:ext uri="{FF2B5EF4-FFF2-40B4-BE49-F238E27FC236}">
                <a16:creationId xmlns:a16="http://schemas.microsoft.com/office/drawing/2014/main" id="{72E7B48D-40B0-4226-98BA-3BDAB4DD8AEE}"/>
              </a:ext>
            </a:extLst>
          </p:cNvPr>
          <p:cNvSpPr>
            <a:spLocks noGrp="1" noChangeArrowheads="1"/>
          </p:cNvSpPr>
          <p:nvPr>
            <p:ph type="body" idx="1"/>
          </p:nvPr>
        </p:nvSpPr>
        <p:spPr>
          <a:xfrm>
            <a:off x="685800" y="1219200"/>
            <a:ext cx="7772400" cy="4675188"/>
          </a:xfrm>
        </p:spPr>
        <p:txBody>
          <a:bodyPr/>
          <a:lstStyle/>
          <a:p>
            <a:r>
              <a:rPr lang="en-US" altLang="en-US" sz="2000" dirty="0"/>
              <a:t>Chapter </a:t>
            </a:r>
            <a:r>
              <a:rPr lang="en-US" altLang="en-US" sz="2000" dirty="0" smtClean="0"/>
              <a:t>3 of textbook</a:t>
            </a:r>
            <a:endParaRPr lang="en-US" altLang="en-US" sz="2000" dirty="0"/>
          </a:p>
          <a:p>
            <a:endParaRPr lang="en-US" altLang="en-US" sz="2000" dirty="0"/>
          </a:p>
          <a:p>
            <a:r>
              <a:rPr lang="en-US" altLang="en-US" sz="2000" dirty="0"/>
              <a:t>Review of processes in operating systems</a:t>
            </a:r>
          </a:p>
          <a:p>
            <a:r>
              <a:rPr lang="en-US" altLang="en-US" sz="2000" dirty="0"/>
              <a:t>Threads and light-weight process (LWP)</a:t>
            </a:r>
          </a:p>
          <a:p>
            <a:endParaRPr lang="en-US" altLang="en-US" sz="2000" dirty="0"/>
          </a:p>
          <a:p>
            <a:r>
              <a:rPr lang="en-US" altLang="en-US" sz="2000" dirty="0"/>
              <a:t>Multi-threaded servers</a:t>
            </a:r>
          </a:p>
          <a:p>
            <a:r>
              <a:rPr lang="en-US" altLang="en-US" sz="2000" dirty="0"/>
              <a:t>Designing servers</a:t>
            </a:r>
          </a:p>
          <a:p>
            <a:endParaRPr lang="en-US" altLang="en-US" sz="2000" dirty="0"/>
          </a:p>
          <a:p>
            <a:r>
              <a:rPr lang="en-US" altLang="en-US" sz="2000" dirty="0"/>
              <a:t>Code migration </a:t>
            </a:r>
          </a:p>
          <a:p>
            <a:endParaRPr lang="en-US" altLang="en-US" sz="20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9ACBC8F0-7254-4E02-9FB9-3EF43FCF46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EF83D11-85C6-4C75-A54F-2BE4614FE1E3}" type="slidenum">
              <a:rPr lang="zh-CN" altLang="en-US" sz="1400">
                <a:latin typeface="Times New Roman" panose="02020603050405020304" pitchFamily="18" charset="0"/>
              </a:rPr>
              <a:pPr>
                <a:buClrTx/>
                <a:buFontTx/>
                <a:buNone/>
              </a:pPr>
              <a:t>20</a:t>
            </a:fld>
            <a:endParaRPr lang="en-US" altLang="zh-CN" sz="1400">
              <a:latin typeface="Times New Roman" panose="02020603050405020304" pitchFamily="18" charset="0"/>
            </a:endParaRPr>
          </a:p>
        </p:txBody>
      </p:sp>
      <p:sp>
        <p:nvSpPr>
          <p:cNvPr id="21507" name="Footer Placeholder 4">
            <a:extLst>
              <a:ext uri="{FF2B5EF4-FFF2-40B4-BE49-F238E27FC236}">
                <a16:creationId xmlns:a16="http://schemas.microsoft.com/office/drawing/2014/main" id="{3BE7C67F-D759-4916-9C5F-15CE19FF14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89858" name="Rectangle 2">
            <a:extLst>
              <a:ext uri="{FF2B5EF4-FFF2-40B4-BE49-F238E27FC236}">
                <a16:creationId xmlns:a16="http://schemas.microsoft.com/office/drawing/2014/main" id="{837680E5-9156-4DAD-B69F-E294D877F447}"/>
              </a:ext>
            </a:extLst>
          </p:cNvPr>
          <p:cNvSpPr>
            <a:spLocks noGrp="1" noChangeArrowheads="1"/>
          </p:cNvSpPr>
          <p:nvPr>
            <p:ph type="title"/>
          </p:nvPr>
        </p:nvSpPr>
        <p:spPr>
          <a:xfrm>
            <a:off x="706438" y="152400"/>
            <a:ext cx="7772400" cy="838200"/>
          </a:xfrm>
        </p:spPr>
        <p:txBody>
          <a:bodyPr/>
          <a:lstStyle/>
          <a:p>
            <a:pPr>
              <a:defRPr/>
            </a:pPr>
            <a:r>
              <a:rPr lang="en-US"/>
              <a:t>The Hybrid Approach</a:t>
            </a:r>
          </a:p>
        </p:txBody>
      </p:sp>
      <p:sp>
        <p:nvSpPr>
          <p:cNvPr id="21509" name="Rectangle 5">
            <a:extLst>
              <a:ext uri="{FF2B5EF4-FFF2-40B4-BE49-F238E27FC236}">
                <a16:creationId xmlns:a16="http://schemas.microsoft.com/office/drawing/2014/main" id="{1D39B0E7-D9D1-4073-9A50-7A21EFDF8B8E}"/>
              </a:ext>
            </a:extLst>
          </p:cNvPr>
          <p:cNvSpPr>
            <a:spLocks noGrp="1" noChangeArrowheads="1"/>
          </p:cNvSpPr>
          <p:nvPr>
            <p:ph type="body" idx="1"/>
          </p:nvPr>
        </p:nvSpPr>
        <p:spPr>
          <a:xfrm>
            <a:off x="685800" y="908050"/>
            <a:ext cx="7772400" cy="1377950"/>
          </a:xfrm>
          <a:noFill/>
        </p:spPr>
        <p:txBody>
          <a:bodyPr/>
          <a:lstStyle/>
          <a:p>
            <a:r>
              <a:rPr lang="en-US" altLang="en-US" sz="2000"/>
              <a:t>Example: Solaris 2</a:t>
            </a:r>
          </a:p>
          <a:p>
            <a:r>
              <a:rPr lang="en-US" altLang="en-US" sz="2000"/>
              <a:t>OS has the notion of LWP as the unit of scheduling</a:t>
            </a:r>
          </a:p>
          <a:p>
            <a:r>
              <a:rPr lang="en-US" altLang="en-US" sz="2000"/>
              <a:t>A user-level process may have n threads and are associated with k LWP</a:t>
            </a:r>
          </a:p>
        </p:txBody>
      </p:sp>
      <p:sp>
        <p:nvSpPr>
          <p:cNvPr id="889862" name="Oval 6">
            <a:extLst>
              <a:ext uri="{FF2B5EF4-FFF2-40B4-BE49-F238E27FC236}">
                <a16:creationId xmlns:a16="http://schemas.microsoft.com/office/drawing/2014/main" id="{47AC0A91-45A2-450B-8870-F98C4B2708D3}"/>
              </a:ext>
            </a:extLst>
          </p:cNvPr>
          <p:cNvSpPr>
            <a:spLocks noChangeArrowheads="1"/>
          </p:cNvSpPr>
          <p:nvPr/>
        </p:nvSpPr>
        <p:spPr bwMode="auto">
          <a:xfrm>
            <a:off x="2209800" y="3581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889863" name="Rectangle 7">
            <a:extLst>
              <a:ext uri="{FF2B5EF4-FFF2-40B4-BE49-F238E27FC236}">
                <a16:creationId xmlns:a16="http://schemas.microsoft.com/office/drawing/2014/main" id="{F4045391-96E0-4689-865D-5FA37BC7C4ED}"/>
              </a:ext>
            </a:extLst>
          </p:cNvPr>
          <p:cNvSpPr>
            <a:spLocks noChangeArrowheads="1"/>
          </p:cNvSpPr>
          <p:nvPr/>
        </p:nvSpPr>
        <p:spPr bwMode="auto">
          <a:xfrm>
            <a:off x="2743200" y="4953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1512" name="Oval 8">
            <a:extLst>
              <a:ext uri="{FF2B5EF4-FFF2-40B4-BE49-F238E27FC236}">
                <a16:creationId xmlns:a16="http://schemas.microsoft.com/office/drawing/2014/main" id="{F2CB13DD-F0B6-4FB2-AD58-C0118391D5AF}"/>
              </a:ext>
            </a:extLst>
          </p:cNvPr>
          <p:cNvSpPr>
            <a:spLocks noChangeArrowheads="1"/>
          </p:cNvSpPr>
          <p:nvPr/>
        </p:nvSpPr>
        <p:spPr bwMode="auto">
          <a:xfrm>
            <a:off x="1828800" y="3124200"/>
            <a:ext cx="3581400" cy="1295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1513" name="Oval 9">
            <a:extLst>
              <a:ext uri="{FF2B5EF4-FFF2-40B4-BE49-F238E27FC236}">
                <a16:creationId xmlns:a16="http://schemas.microsoft.com/office/drawing/2014/main" id="{AD45F78F-9EDD-4D43-AA2A-79A35A1FCBA3}"/>
              </a:ext>
            </a:extLst>
          </p:cNvPr>
          <p:cNvSpPr>
            <a:spLocks noChangeArrowheads="1"/>
          </p:cNvSpPr>
          <p:nvPr/>
        </p:nvSpPr>
        <p:spPr bwMode="auto">
          <a:xfrm>
            <a:off x="2971800" y="3581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1514" name="Oval 10">
            <a:extLst>
              <a:ext uri="{FF2B5EF4-FFF2-40B4-BE49-F238E27FC236}">
                <a16:creationId xmlns:a16="http://schemas.microsoft.com/office/drawing/2014/main" id="{A2105DFB-ACA4-4DC5-A868-33E5E785936C}"/>
              </a:ext>
            </a:extLst>
          </p:cNvPr>
          <p:cNvSpPr>
            <a:spLocks noChangeArrowheads="1"/>
          </p:cNvSpPr>
          <p:nvPr/>
        </p:nvSpPr>
        <p:spPr bwMode="auto">
          <a:xfrm>
            <a:off x="3733800" y="3581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1515" name="Oval 11">
            <a:extLst>
              <a:ext uri="{FF2B5EF4-FFF2-40B4-BE49-F238E27FC236}">
                <a16:creationId xmlns:a16="http://schemas.microsoft.com/office/drawing/2014/main" id="{3C1A108F-EA7D-4D78-86BC-BB940A4C9DBB}"/>
              </a:ext>
            </a:extLst>
          </p:cNvPr>
          <p:cNvSpPr>
            <a:spLocks noChangeArrowheads="1"/>
          </p:cNvSpPr>
          <p:nvPr/>
        </p:nvSpPr>
        <p:spPr bwMode="auto">
          <a:xfrm>
            <a:off x="4572000" y="3581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1516" name="Rectangle 12">
            <a:extLst>
              <a:ext uri="{FF2B5EF4-FFF2-40B4-BE49-F238E27FC236}">
                <a16:creationId xmlns:a16="http://schemas.microsoft.com/office/drawing/2014/main" id="{1488371F-B6DD-4D91-8241-3BF9C7E45D1F}"/>
              </a:ext>
            </a:extLst>
          </p:cNvPr>
          <p:cNvSpPr>
            <a:spLocks noChangeArrowheads="1"/>
          </p:cNvSpPr>
          <p:nvPr/>
        </p:nvSpPr>
        <p:spPr bwMode="auto">
          <a:xfrm>
            <a:off x="3886200" y="4953000"/>
            <a:ext cx="457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a:p>
        </p:txBody>
      </p:sp>
      <p:sp>
        <p:nvSpPr>
          <p:cNvPr id="21517" name="Line 13">
            <a:extLst>
              <a:ext uri="{FF2B5EF4-FFF2-40B4-BE49-F238E27FC236}">
                <a16:creationId xmlns:a16="http://schemas.microsoft.com/office/drawing/2014/main" id="{E7463150-4C76-49C6-9E31-0EEEDDAA29CA}"/>
              </a:ext>
            </a:extLst>
          </p:cNvPr>
          <p:cNvSpPr>
            <a:spLocks noChangeShapeType="1"/>
          </p:cNvSpPr>
          <p:nvPr/>
        </p:nvSpPr>
        <p:spPr bwMode="auto">
          <a:xfrm>
            <a:off x="990600" y="4648200"/>
            <a:ext cx="71628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1518" name="Text Box 14">
            <a:extLst>
              <a:ext uri="{FF2B5EF4-FFF2-40B4-BE49-F238E27FC236}">
                <a16:creationId xmlns:a16="http://schemas.microsoft.com/office/drawing/2014/main" id="{6D1BEF96-7ED8-4AC0-83E8-86557CBA1B22}"/>
              </a:ext>
            </a:extLst>
          </p:cNvPr>
          <p:cNvSpPr txBox="1">
            <a:spLocks noChangeArrowheads="1"/>
          </p:cNvSpPr>
          <p:nvPr/>
        </p:nvSpPr>
        <p:spPr bwMode="auto">
          <a:xfrm>
            <a:off x="6400800" y="5029200"/>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Kernel space</a:t>
            </a:r>
          </a:p>
        </p:txBody>
      </p:sp>
      <p:sp>
        <p:nvSpPr>
          <p:cNvPr id="21519" name="Text Box 15">
            <a:extLst>
              <a:ext uri="{FF2B5EF4-FFF2-40B4-BE49-F238E27FC236}">
                <a16:creationId xmlns:a16="http://schemas.microsoft.com/office/drawing/2014/main" id="{308830FB-F79A-45B4-A657-52F43659B2B9}"/>
              </a:ext>
            </a:extLst>
          </p:cNvPr>
          <p:cNvSpPr txBox="1">
            <a:spLocks noChangeArrowheads="1"/>
          </p:cNvSpPr>
          <p:nvPr/>
        </p:nvSpPr>
        <p:spPr bwMode="auto">
          <a:xfrm>
            <a:off x="6477000" y="34290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User space</a:t>
            </a:r>
          </a:p>
        </p:txBody>
      </p:sp>
      <p:sp>
        <p:nvSpPr>
          <p:cNvPr id="21520" name="Text Box 16">
            <a:extLst>
              <a:ext uri="{FF2B5EF4-FFF2-40B4-BE49-F238E27FC236}">
                <a16:creationId xmlns:a16="http://schemas.microsoft.com/office/drawing/2014/main" id="{B1E85F16-AB84-4B41-9215-088E0F426B06}"/>
              </a:ext>
            </a:extLst>
          </p:cNvPr>
          <p:cNvSpPr txBox="1">
            <a:spLocks noChangeArrowheads="1"/>
          </p:cNvSpPr>
          <p:nvPr/>
        </p:nvSpPr>
        <p:spPr bwMode="auto">
          <a:xfrm>
            <a:off x="3200400" y="5562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LWP</a:t>
            </a:r>
          </a:p>
        </p:txBody>
      </p:sp>
      <p:sp>
        <p:nvSpPr>
          <p:cNvPr id="21521" name="Text Box 17">
            <a:extLst>
              <a:ext uri="{FF2B5EF4-FFF2-40B4-BE49-F238E27FC236}">
                <a16:creationId xmlns:a16="http://schemas.microsoft.com/office/drawing/2014/main" id="{7DE5629B-8E78-4F63-B53C-DE0643278F85}"/>
              </a:ext>
            </a:extLst>
          </p:cNvPr>
          <p:cNvSpPr txBox="1">
            <a:spLocks noChangeArrowheads="1"/>
          </p:cNvSpPr>
          <p:nvPr/>
        </p:nvSpPr>
        <p:spPr bwMode="auto">
          <a:xfrm>
            <a:off x="5013325" y="2782888"/>
            <a:ext cx="1252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process</a:t>
            </a:r>
          </a:p>
        </p:txBody>
      </p:sp>
      <p:sp>
        <p:nvSpPr>
          <p:cNvPr id="21522" name="Text Box 18">
            <a:extLst>
              <a:ext uri="{FF2B5EF4-FFF2-40B4-BE49-F238E27FC236}">
                <a16:creationId xmlns:a16="http://schemas.microsoft.com/office/drawing/2014/main" id="{36B9AB5D-101D-420E-910F-AB15B93CCE54}"/>
              </a:ext>
            </a:extLst>
          </p:cNvPr>
          <p:cNvSpPr txBox="1">
            <a:spLocks noChangeArrowheads="1"/>
          </p:cNvSpPr>
          <p:nvPr/>
        </p:nvSpPr>
        <p:spPr bwMode="auto">
          <a:xfrm>
            <a:off x="1965325" y="2706688"/>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thread</a:t>
            </a:r>
          </a:p>
        </p:txBody>
      </p:sp>
      <p:sp>
        <p:nvSpPr>
          <p:cNvPr id="21523" name="Line 19">
            <a:extLst>
              <a:ext uri="{FF2B5EF4-FFF2-40B4-BE49-F238E27FC236}">
                <a16:creationId xmlns:a16="http://schemas.microsoft.com/office/drawing/2014/main" id="{34DE3F75-4ECB-4195-8C27-808C15BEE099}"/>
              </a:ext>
            </a:extLst>
          </p:cNvPr>
          <p:cNvSpPr>
            <a:spLocks noChangeShapeType="1"/>
          </p:cNvSpPr>
          <p:nvPr/>
        </p:nvSpPr>
        <p:spPr bwMode="auto">
          <a:xfrm>
            <a:off x="2438400" y="3124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1524" name="Line 20">
            <a:extLst>
              <a:ext uri="{FF2B5EF4-FFF2-40B4-BE49-F238E27FC236}">
                <a16:creationId xmlns:a16="http://schemas.microsoft.com/office/drawing/2014/main" id="{453E593F-CA97-4585-BBA5-E61322F2EC0A}"/>
              </a:ext>
            </a:extLst>
          </p:cNvPr>
          <p:cNvSpPr>
            <a:spLocks noChangeShapeType="1"/>
          </p:cNvSpPr>
          <p:nvPr/>
        </p:nvSpPr>
        <p:spPr bwMode="auto">
          <a:xfrm>
            <a:off x="2590800" y="31242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1525" name="Line 21">
            <a:extLst>
              <a:ext uri="{FF2B5EF4-FFF2-40B4-BE49-F238E27FC236}">
                <a16:creationId xmlns:a16="http://schemas.microsoft.com/office/drawing/2014/main" id="{A8B0D8F6-56E5-48C4-AD51-9807BEF22660}"/>
              </a:ext>
            </a:extLst>
          </p:cNvPr>
          <p:cNvSpPr>
            <a:spLocks noChangeShapeType="1"/>
          </p:cNvSpPr>
          <p:nvPr/>
        </p:nvSpPr>
        <p:spPr bwMode="auto">
          <a:xfrm>
            <a:off x="2743200" y="31242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1526" name="Line 22">
            <a:extLst>
              <a:ext uri="{FF2B5EF4-FFF2-40B4-BE49-F238E27FC236}">
                <a16:creationId xmlns:a16="http://schemas.microsoft.com/office/drawing/2014/main" id="{C81B1E9A-9B17-4C56-8C0F-81A6C9DDF195}"/>
              </a:ext>
            </a:extLst>
          </p:cNvPr>
          <p:cNvSpPr>
            <a:spLocks noChangeShapeType="1"/>
          </p:cNvSpPr>
          <p:nvPr/>
        </p:nvSpPr>
        <p:spPr bwMode="auto">
          <a:xfrm>
            <a:off x="2971800" y="3048000"/>
            <a:ext cx="1676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1527" name="Line 23">
            <a:extLst>
              <a:ext uri="{FF2B5EF4-FFF2-40B4-BE49-F238E27FC236}">
                <a16:creationId xmlns:a16="http://schemas.microsoft.com/office/drawing/2014/main" id="{3D528542-4EEB-47D2-8722-63258ADD45BF}"/>
              </a:ext>
            </a:extLst>
          </p:cNvPr>
          <p:cNvSpPr>
            <a:spLocks noChangeShapeType="1"/>
          </p:cNvSpPr>
          <p:nvPr/>
        </p:nvSpPr>
        <p:spPr bwMode="auto">
          <a:xfrm flipH="1">
            <a:off x="5410200" y="32004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889881" name="Line 25">
            <a:extLst>
              <a:ext uri="{FF2B5EF4-FFF2-40B4-BE49-F238E27FC236}">
                <a16:creationId xmlns:a16="http://schemas.microsoft.com/office/drawing/2014/main" id="{6E774C21-604F-4BCF-A2CD-B02EAE3CFC85}"/>
              </a:ext>
            </a:extLst>
          </p:cNvPr>
          <p:cNvSpPr>
            <a:spLocks noChangeShapeType="1"/>
          </p:cNvSpPr>
          <p:nvPr/>
        </p:nvSpPr>
        <p:spPr bwMode="auto">
          <a:xfrm>
            <a:off x="2514600" y="4038600"/>
            <a:ext cx="457200" cy="914400"/>
          </a:xfrm>
          <a:prstGeom prst="line">
            <a:avLst/>
          </a:prstGeom>
          <a:noFill/>
          <a:ln w="38100" cmpd="dbl">
            <a:solidFill>
              <a:schemeClr val="tx1"/>
            </a:solidFill>
            <a:prstDash val="dash"/>
            <a:round/>
            <a:headEnd type="stealth" w="lg" len="lg"/>
            <a:tailEnd type="stealth"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889883" name="Line 27">
            <a:extLst>
              <a:ext uri="{FF2B5EF4-FFF2-40B4-BE49-F238E27FC236}">
                <a16:creationId xmlns:a16="http://schemas.microsoft.com/office/drawing/2014/main" id="{680C5D0C-B66D-4406-83FE-1C61A7BD2293}"/>
              </a:ext>
            </a:extLst>
          </p:cNvPr>
          <p:cNvSpPr>
            <a:spLocks noChangeShapeType="1"/>
          </p:cNvSpPr>
          <p:nvPr/>
        </p:nvSpPr>
        <p:spPr bwMode="auto">
          <a:xfrm>
            <a:off x="3352800" y="4038600"/>
            <a:ext cx="685800" cy="914400"/>
          </a:xfrm>
          <a:prstGeom prst="line">
            <a:avLst/>
          </a:prstGeom>
          <a:noFill/>
          <a:ln w="38100" cmpd="dbl">
            <a:solidFill>
              <a:schemeClr val="tx1"/>
            </a:solidFill>
            <a:prstDash val="dash"/>
            <a:round/>
            <a:headEnd type="stealth" w="lg" len="lg"/>
            <a:tailEnd type="stealth"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9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mph" presetSubtype="2" fill="hold" nodeType="clickEffect">
                                  <p:stCondLst>
                                    <p:cond delay="0"/>
                                  </p:stCondLst>
                                  <p:childTnLst>
                                    <p:animClr clrSpc="rgb" dir="cw">
                                      <p:cBhvr>
                                        <p:cTn id="10" dur="2000" fill="hold"/>
                                        <p:tgtEl>
                                          <p:spTgt spid="889862"/>
                                        </p:tgtEl>
                                        <p:attrNameLst>
                                          <p:attrName>fillcolor</p:attrName>
                                        </p:attrNameLst>
                                      </p:cBhvr>
                                      <p:to>
                                        <a:schemeClr val="hlink"/>
                                      </p:to>
                                    </p:animClr>
                                    <p:set>
                                      <p:cBhvr>
                                        <p:cTn id="11" dur="2000" fill="hold"/>
                                        <p:tgtEl>
                                          <p:spTgt spid="889862"/>
                                        </p:tgtEl>
                                        <p:attrNameLst>
                                          <p:attrName>fill.type</p:attrName>
                                        </p:attrNameLst>
                                      </p:cBhvr>
                                      <p:to>
                                        <p:strVal val="solid"/>
                                      </p:to>
                                    </p:set>
                                    <p:set>
                                      <p:cBhvr>
                                        <p:cTn id="12" dur="2000" fill="hold"/>
                                        <p:tgtEl>
                                          <p:spTgt spid="889862"/>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mph" presetSubtype="1" nodeType="clickEffect">
                                  <p:stCondLst>
                                    <p:cond delay="0"/>
                                  </p:stCondLst>
                                  <p:childTnLst>
                                    <p:set>
                                      <p:cBhvr>
                                        <p:cTn id="16" dur="indefinite"/>
                                        <p:tgtEl>
                                          <p:spTgt spid="889863"/>
                                        </p:tgtEl>
                                        <p:attrNameLst>
                                          <p:attrName>fillcolor</p:attrName>
                                        </p:attrNameLst>
                                      </p:cBhvr>
                                      <p:to>
                                        <p:clrVal>
                                          <a:schemeClr val="hlink"/>
                                        </p:clrVal>
                                      </p:to>
                                    </p:set>
                                    <p:set>
                                      <p:cBhvr>
                                        <p:cTn id="17" dur="indefinite"/>
                                        <p:tgtEl>
                                          <p:spTgt spid="889863"/>
                                        </p:tgtEl>
                                        <p:attrNameLst>
                                          <p:attrName>fill.type</p:attrName>
                                        </p:attrNameLst>
                                      </p:cBhvr>
                                      <p:to>
                                        <p:strVal val="solid"/>
                                      </p:to>
                                    </p:set>
                                    <p:set>
                                      <p:cBhvr>
                                        <p:cTn id="18" dur="indefinite"/>
                                        <p:tgtEl>
                                          <p:spTgt spid="889863"/>
                                        </p:tgtEl>
                                        <p:attrNameLst>
                                          <p:attrName>fill.on</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63D639F0-29A2-4E0E-BB9F-52DAA0CFB1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F46A164-E059-41D4-B31B-B54BC00D5B37}" type="slidenum">
              <a:rPr lang="zh-CN" altLang="en-US" sz="1400">
                <a:latin typeface="Times New Roman" panose="02020603050405020304" pitchFamily="18" charset="0"/>
              </a:rPr>
              <a:pPr>
                <a:buClrTx/>
                <a:buFontTx/>
                <a:buNone/>
              </a:pPr>
              <a:t>21</a:t>
            </a:fld>
            <a:endParaRPr lang="en-US" altLang="zh-CN" sz="1400">
              <a:latin typeface="Times New Roman" panose="02020603050405020304" pitchFamily="18" charset="0"/>
            </a:endParaRPr>
          </a:p>
        </p:txBody>
      </p:sp>
      <p:sp>
        <p:nvSpPr>
          <p:cNvPr id="22531" name="Footer Placeholder 4">
            <a:extLst>
              <a:ext uri="{FF2B5EF4-FFF2-40B4-BE49-F238E27FC236}">
                <a16:creationId xmlns:a16="http://schemas.microsoft.com/office/drawing/2014/main" id="{0426BB5E-E6EB-4A0A-9205-757943C58C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7506" name="Rectangle 2">
            <a:extLst>
              <a:ext uri="{FF2B5EF4-FFF2-40B4-BE49-F238E27FC236}">
                <a16:creationId xmlns:a16="http://schemas.microsoft.com/office/drawing/2014/main" id="{93F36941-4752-420B-88AA-A3C2A63DA53D}"/>
              </a:ext>
            </a:extLst>
          </p:cNvPr>
          <p:cNvSpPr>
            <a:spLocks noGrp="1" noChangeArrowheads="1"/>
          </p:cNvSpPr>
          <p:nvPr>
            <p:ph type="title"/>
          </p:nvPr>
        </p:nvSpPr>
        <p:spPr/>
        <p:txBody>
          <a:bodyPr/>
          <a:lstStyle/>
          <a:p>
            <a:pPr>
              <a:defRPr/>
            </a:pPr>
            <a:r>
              <a:rPr lang="en-US"/>
              <a:t>Comparing the Hybrid Approach with User-Level Threads</a:t>
            </a:r>
          </a:p>
        </p:txBody>
      </p:sp>
      <p:sp>
        <p:nvSpPr>
          <p:cNvPr id="22533" name="Rectangle 3">
            <a:extLst>
              <a:ext uri="{FF2B5EF4-FFF2-40B4-BE49-F238E27FC236}">
                <a16:creationId xmlns:a16="http://schemas.microsoft.com/office/drawing/2014/main" id="{9A69417A-2D39-48FC-A422-A04D5126F953}"/>
              </a:ext>
            </a:extLst>
          </p:cNvPr>
          <p:cNvSpPr>
            <a:spLocks noGrp="1" noChangeArrowheads="1"/>
          </p:cNvSpPr>
          <p:nvPr>
            <p:ph type="body" idx="1"/>
          </p:nvPr>
        </p:nvSpPr>
        <p:spPr/>
        <p:txBody>
          <a:bodyPr/>
          <a:lstStyle/>
          <a:p>
            <a:r>
              <a:rPr lang="en-US" altLang="en-US"/>
              <a:t>The hybrid approach is a compromise</a:t>
            </a:r>
          </a:p>
          <a:p>
            <a:endParaRPr lang="en-US" altLang="en-US"/>
          </a:p>
          <a:p>
            <a:r>
              <a:rPr lang="en-US" altLang="en-US"/>
              <a:t>Inherits most of the pros of user-level threads</a:t>
            </a:r>
          </a:p>
          <a:p>
            <a:endParaRPr lang="en-US" altLang="en-US"/>
          </a:p>
          <a:p>
            <a:r>
              <a:rPr lang="en-US" altLang="en-US"/>
              <a:t>But still have the scalability concern</a:t>
            </a:r>
          </a:p>
          <a:p>
            <a:pPr lvl="1"/>
            <a:r>
              <a:rPr lang="en-US" altLang="en-US"/>
              <a:t>k needs to be larger than the number of potentially blocked threads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CFB25927-6295-4E74-B976-1BD62686A5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2E56F85-0BB4-476D-86E5-80DFC8029097}" type="slidenum">
              <a:rPr lang="zh-CN" altLang="en-US" sz="1400">
                <a:latin typeface="Times New Roman" panose="02020603050405020304" pitchFamily="18" charset="0"/>
              </a:rPr>
              <a:pPr>
                <a:buClrTx/>
                <a:buFontTx/>
                <a:buNone/>
              </a:pPr>
              <a:t>22</a:t>
            </a:fld>
            <a:endParaRPr lang="en-US" altLang="zh-CN" sz="1400">
              <a:latin typeface="Times New Roman" panose="02020603050405020304" pitchFamily="18" charset="0"/>
            </a:endParaRPr>
          </a:p>
        </p:txBody>
      </p:sp>
      <p:sp>
        <p:nvSpPr>
          <p:cNvPr id="23555" name="Footer Placeholder 4">
            <a:extLst>
              <a:ext uri="{FF2B5EF4-FFF2-40B4-BE49-F238E27FC236}">
                <a16:creationId xmlns:a16="http://schemas.microsoft.com/office/drawing/2014/main" id="{259A08CE-00EC-4321-94E7-72FC18D3EE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8530" name="Rectangle 2">
            <a:extLst>
              <a:ext uri="{FF2B5EF4-FFF2-40B4-BE49-F238E27FC236}">
                <a16:creationId xmlns:a16="http://schemas.microsoft.com/office/drawing/2014/main" id="{153695E9-E2F4-4C51-A625-F2F02741335A}"/>
              </a:ext>
            </a:extLst>
          </p:cNvPr>
          <p:cNvSpPr>
            <a:spLocks noGrp="1" noChangeArrowheads="1"/>
          </p:cNvSpPr>
          <p:nvPr>
            <p:ph type="title"/>
          </p:nvPr>
        </p:nvSpPr>
        <p:spPr/>
        <p:txBody>
          <a:bodyPr/>
          <a:lstStyle/>
          <a:p>
            <a:pPr>
              <a:defRPr/>
            </a:pPr>
            <a:r>
              <a:rPr lang="en-US"/>
              <a:t>Using Threads in Distributed Systems</a:t>
            </a:r>
          </a:p>
        </p:txBody>
      </p:sp>
      <p:sp>
        <p:nvSpPr>
          <p:cNvPr id="23557" name="Rectangle 3">
            <a:extLst>
              <a:ext uri="{FF2B5EF4-FFF2-40B4-BE49-F238E27FC236}">
                <a16:creationId xmlns:a16="http://schemas.microsoft.com/office/drawing/2014/main" id="{CEA362D9-2445-4BE2-A62A-6143FFC1CCBD}"/>
              </a:ext>
            </a:extLst>
          </p:cNvPr>
          <p:cNvSpPr>
            <a:spLocks noGrp="1" noChangeArrowheads="1"/>
          </p:cNvSpPr>
          <p:nvPr>
            <p:ph type="body" idx="1"/>
          </p:nvPr>
        </p:nvSpPr>
        <p:spPr>
          <a:xfrm>
            <a:off x="685800" y="1192213"/>
            <a:ext cx="7772400" cy="4675187"/>
          </a:xfrm>
        </p:spPr>
        <p:txBody>
          <a:bodyPr/>
          <a:lstStyle/>
          <a:p>
            <a:r>
              <a:rPr lang="en-US" altLang="en-US"/>
              <a:t>Multi-threading the client</a:t>
            </a:r>
          </a:p>
          <a:p>
            <a:pPr lvl="1"/>
            <a:r>
              <a:rPr lang="en-US" altLang="en-US"/>
              <a:t>Same motivation as using multiple process in non-distributed systems</a:t>
            </a:r>
          </a:p>
          <a:p>
            <a:pPr lvl="1"/>
            <a:r>
              <a:rPr lang="en-US" altLang="en-US"/>
              <a:t>Communication over the network is one kind of I/O</a:t>
            </a:r>
          </a:p>
          <a:p>
            <a:r>
              <a:rPr lang="en-US" altLang="en-US"/>
              <a:t>Prominent examples:</a:t>
            </a:r>
          </a:p>
          <a:p>
            <a:pPr lvl="1"/>
            <a:r>
              <a:rPr lang="en-US" altLang="en-US"/>
              <a:t>Retrieving a web page</a:t>
            </a:r>
          </a:p>
          <a:p>
            <a:pPr lvl="1"/>
            <a:r>
              <a:rPr lang="en-US" altLang="en-US"/>
              <a:t>Flashget, Netants: Both fair and unfair</a:t>
            </a:r>
          </a:p>
          <a:p>
            <a:pPr lvl="1"/>
            <a:endParaRPr lang="en-US" altLang="en-US"/>
          </a:p>
          <a:p>
            <a:r>
              <a:rPr lang="en-US" altLang="en-US"/>
              <a:t>Multi-threading the server (e.g., web server) is more critical</a:t>
            </a:r>
          </a:p>
          <a:p>
            <a:pPr lvl="1"/>
            <a:r>
              <a:rPr lang="en-US" altLang="en-US"/>
              <a:t>Simplified software structure</a:t>
            </a:r>
          </a:p>
          <a:p>
            <a:pPr lvl="1"/>
            <a:r>
              <a:rPr lang="en-US" altLang="en-US"/>
              <a:t>Improves performance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93F567E8-356A-4F73-A561-35A752C2DB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1DA81BC-CA62-46E6-8A60-6B7E8139B173}" type="slidenum">
              <a:rPr lang="zh-CN" altLang="en-US" sz="1400">
                <a:latin typeface="Times New Roman" panose="02020603050405020304" pitchFamily="18" charset="0"/>
              </a:rPr>
              <a:pPr>
                <a:buClrTx/>
                <a:buFontTx/>
                <a:buNone/>
              </a:pPr>
              <a:t>23</a:t>
            </a:fld>
            <a:endParaRPr lang="en-US" altLang="zh-CN" sz="1400">
              <a:latin typeface="Times New Roman" panose="02020603050405020304" pitchFamily="18" charset="0"/>
            </a:endParaRPr>
          </a:p>
        </p:txBody>
      </p:sp>
      <p:sp>
        <p:nvSpPr>
          <p:cNvPr id="24579" name="Footer Placeholder 4">
            <a:extLst>
              <a:ext uri="{FF2B5EF4-FFF2-40B4-BE49-F238E27FC236}">
                <a16:creationId xmlns:a16="http://schemas.microsoft.com/office/drawing/2014/main" id="{B6C697D0-2D39-45C3-B927-5027EA92A9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19554" name="Rectangle 2">
            <a:extLst>
              <a:ext uri="{FF2B5EF4-FFF2-40B4-BE49-F238E27FC236}">
                <a16:creationId xmlns:a16="http://schemas.microsoft.com/office/drawing/2014/main" id="{7FDD93AE-C7C5-4FEF-9EB9-058346CB5390}"/>
              </a:ext>
            </a:extLst>
          </p:cNvPr>
          <p:cNvSpPr>
            <a:spLocks noGrp="1" noChangeArrowheads="1"/>
          </p:cNvSpPr>
          <p:nvPr>
            <p:ph type="title"/>
          </p:nvPr>
        </p:nvSpPr>
        <p:spPr/>
        <p:txBody>
          <a:bodyPr/>
          <a:lstStyle/>
          <a:p>
            <a:pPr>
              <a:defRPr/>
            </a:pPr>
            <a:r>
              <a:rPr lang="en-US"/>
              <a:t>Multi-threaded Server: </a:t>
            </a:r>
            <a:br>
              <a:rPr lang="en-US"/>
            </a:br>
            <a:r>
              <a:rPr lang="en-US"/>
              <a:t>A Programming Paradigm</a:t>
            </a:r>
          </a:p>
        </p:txBody>
      </p:sp>
      <p:sp>
        <p:nvSpPr>
          <p:cNvPr id="24581" name="Rectangle 3">
            <a:extLst>
              <a:ext uri="{FF2B5EF4-FFF2-40B4-BE49-F238E27FC236}">
                <a16:creationId xmlns:a16="http://schemas.microsoft.com/office/drawing/2014/main" id="{FC687CF0-7116-42D5-8797-02BE463BFB8E}"/>
              </a:ext>
            </a:extLst>
          </p:cNvPr>
          <p:cNvSpPr>
            <a:spLocks noGrp="1" noChangeArrowheads="1"/>
          </p:cNvSpPr>
          <p:nvPr>
            <p:ph type="body" idx="1"/>
          </p:nvPr>
        </p:nvSpPr>
        <p:spPr/>
        <p:txBody>
          <a:bodyPr/>
          <a:lstStyle/>
          <a:p>
            <a:r>
              <a:rPr lang="en-US" altLang="en-US"/>
              <a:t>Multi-threaded software are usually harder to design / understand than single-threaded software</a:t>
            </a:r>
          </a:p>
          <a:p>
            <a:pPr lvl="1"/>
            <a:r>
              <a:rPr lang="en-US" altLang="en-US"/>
              <a:t>But server is an exception</a:t>
            </a:r>
          </a:p>
          <a:p>
            <a:r>
              <a:rPr lang="en-US" altLang="en-US"/>
              <a:t>Server accepts client request and send back a reply accordingly</a:t>
            </a:r>
          </a:p>
          <a:p>
            <a:pPr lvl="1"/>
            <a:r>
              <a:rPr lang="en-US" altLang="en-US"/>
              <a:t>Conceptually, each request is a “job” and the “job” is simple and small</a:t>
            </a:r>
          </a:p>
          <a:p>
            <a:pPr lvl="1"/>
            <a:r>
              <a:rPr lang="en-US" altLang="en-US"/>
              <a:t>Use one thread for each request</a:t>
            </a:r>
          </a:p>
          <a:p>
            <a:r>
              <a:rPr lang="en-US" altLang="en-US"/>
              <a:t>Much easier to comprehend than having a single thread that works on a “pool of jobs”</a:t>
            </a:r>
          </a:p>
          <a:p>
            <a:pPr lvl="1"/>
            <a:r>
              <a:rPr lang="en-US" altLang="en-US"/>
              <a:t>More on this subject later…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0D187FC5-3B53-455B-B685-367C010F72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652B034-2C17-4DD3-8792-151B91B0CBFF}" type="slidenum">
              <a:rPr lang="zh-CN" altLang="en-US" sz="1400">
                <a:latin typeface="Times New Roman" panose="02020603050405020304" pitchFamily="18" charset="0"/>
              </a:rPr>
              <a:pPr>
                <a:buClrTx/>
                <a:buFontTx/>
                <a:buNone/>
              </a:pPr>
              <a:t>24</a:t>
            </a:fld>
            <a:endParaRPr lang="en-US" altLang="zh-CN" sz="1400">
              <a:latin typeface="Times New Roman" panose="02020603050405020304" pitchFamily="18" charset="0"/>
            </a:endParaRPr>
          </a:p>
        </p:txBody>
      </p:sp>
      <p:sp>
        <p:nvSpPr>
          <p:cNvPr id="25603" name="Footer Placeholder 4">
            <a:extLst>
              <a:ext uri="{FF2B5EF4-FFF2-40B4-BE49-F238E27FC236}">
                <a16:creationId xmlns:a16="http://schemas.microsoft.com/office/drawing/2014/main" id="{4BB9A60D-3B76-4057-BCAB-DCFEDD5F67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0578" name="Rectangle 2">
            <a:extLst>
              <a:ext uri="{FF2B5EF4-FFF2-40B4-BE49-F238E27FC236}">
                <a16:creationId xmlns:a16="http://schemas.microsoft.com/office/drawing/2014/main" id="{408725EB-6FB7-468C-AA95-A1397D0C968D}"/>
              </a:ext>
            </a:extLst>
          </p:cNvPr>
          <p:cNvSpPr>
            <a:spLocks noGrp="1" noChangeArrowheads="1"/>
          </p:cNvSpPr>
          <p:nvPr>
            <p:ph type="title"/>
          </p:nvPr>
        </p:nvSpPr>
        <p:spPr>
          <a:xfrm>
            <a:off x="706438" y="533400"/>
            <a:ext cx="7772400" cy="838200"/>
          </a:xfrm>
        </p:spPr>
        <p:txBody>
          <a:bodyPr/>
          <a:lstStyle/>
          <a:p>
            <a:pPr>
              <a:defRPr/>
            </a:pPr>
            <a:r>
              <a:rPr lang="en-US" sz="2800"/>
              <a:t>Multi-threaded Server: </a:t>
            </a:r>
            <a:br>
              <a:rPr lang="en-US" sz="2800"/>
            </a:br>
            <a:r>
              <a:rPr lang="en-US" sz="2800"/>
              <a:t>Exploiting “Embarrassingly Parallel Workload”</a:t>
            </a:r>
          </a:p>
        </p:txBody>
      </p:sp>
      <p:sp>
        <p:nvSpPr>
          <p:cNvPr id="25605" name="Rectangle 3">
            <a:extLst>
              <a:ext uri="{FF2B5EF4-FFF2-40B4-BE49-F238E27FC236}">
                <a16:creationId xmlns:a16="http://schemas.microsoft.com/office/drawing/2014/main" id="{3F0E39F5-ED84-4C9F-8776-A9F858999A07}"/>
              </a:ext>
            </a:extLst>
          </p:cNvPr>
          <p:cNvSpPr>
            <a:spLocks noGrp="1" noChangeArrowheads="1"/>
          </p:cNvSpPr>
          <p:nvPr>
            <p:ph type="body" idx="1"/>
          </p:nvPr>
        </p:nvSpPr>
        <p:spPr>
          <a:xfrm>
            <a:off x="685800" y="1600200"/>
            <a:ext cx="7772400" cy="4440238"/>
          </a:xfrm>
        </p:spPr>
        <p:txBody>
          <a:bodyPr/>
          <a:lstStyle/>
          <a:p>
            <a:r>
              <a:rPr lang="en-US" altLang="en-US"/>
              <a:t>The server needs to do a larger number of small “jobs”</a:t>
            </a:r>
          </a:p>
          <a:p>
            <a:pPr lvl="1"/>
            <a:r>
              <a:rPr lang="en-US" altLang="en-US"/>
              <a:t>Each job may block on disk access and network access</a:t>
            </a:r>
          </a:p>
          <a:p>
            <a:endParaRPr lang="en-US" altLang="en-US"/>
          </a:p>
          <a:p>
            <a:r>
              <a:rPr lang="en-US" altLang="en-US"/>
              <a:t>Threads naturally exploits such parallelism</a:t>
            </a:r>
          </a:p>
          <a:p>
            <a:pPr lvl="1"/>
            <a:r>
              <a:rPr lang="en-US" altLang="en-US"/>
              <a:t>Processes are too expensive to exploit such parallelism</a:t>
            </a:r>
          </a:p>
          <a:p>
            <a:pPr lvl="1"/>
            <a:r>
              <a:rPr lang="en-US" altLang="en-US"/>
              <a:t>The overhead of doing a “job” may even be smaller than the overhead of creating a process</a:t>
            </a:r>
          </a:p>
          <a:p>
            <a:pPr lvl="1"/>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272A54BA-B9B6-435A-8E51-6523AEE35B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8A830EC-6872-4D22-9BEC-042632FC30B0}" type="slidenum">
              <a:rPr lang="zh-CN" altLang="en-US" sz="1400">
                <a:latin typeface="Times New Roman" panose="02020603050405020304" pitchFamily="18" charset="0"/>
              </a:rPr>
              <a:pPr>
                <a:buClrTx/>
                <a:buFontTx/>
                <a:buNone/>
              </a:pPr>
              <a:t>25</a:t>
            </a:fld>
            <a:endParaRPr lang="en-US" altLang="zh-CN" sz="1400">
              <a:latin typeface="Times New Roman" panose="02020603050405020304" pitchFamily="18" charset="0"/>
            </a:endParaRPr>
          </a:p>
        </p:txBody>
      </p:sp>
      <p:sp>
        <p:nvSpPr>
          <p:cNvPr id="26627" name="Footer Placeholder 4">
            <a:extLst>
              <a:ext uri="{FF2B5EF4-FFF2-40B4-BE49-F238E27FC236}">
                <a16:creationId xmlns:a16="http://schemas.microsoft.com/office/drawing/2014/main" id="{927B1602-6080-4D9A-98ED-CB681982F4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pic>
        <p:nvPicPr>
          <p:cNvPr id="26628" name="Picture 2">
            <a:extLst>
              <a:ext uri="{FF2B5EF4-FFF2-40B4-BE49-F238E27FC236}">
                <a16:creationId xmlns:a16="http://schemas.microsoft.com/office/drawing/2014/main" id="{21266945-CC0E-4250-B582-0AFCDEFDD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00100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3955" name="Rectangle 3">
            <a:extLst>
              <a:ext uri="{FF2B5EF4-FFF2-40B4-BE49-F238E27FC236}">
                <a16:creationId xmlns:a16="http://schemas.microsoft.com/office/drawing/2014/main" id="{050A916E-45AA-4756-9248-3C464F386004}"/>
              </a:ext>
            </a:extLst>
          </p:cNvPr>
          <p:cNvSpPr>
            <a:spLocks noGrp="1" noChangeArrowheads="1"/>
          </p:cNvSpPr>
          <p:nvPr>
            <p:ph type="title"/>
          </p:nvPr>
        </p:nvSpPr>
        <p:spPr>
          <a:xfrm>
            <a:off x="706438" y="228600"/>
            <a:ext cx="7772400" cy="838200"/>
          </a:xfrm>
        </p:spPr>
        <p:txBody>
          <a:bodyPr/>
          <a:lstStyle/>
          <a:p>
            <a:pPr>
              <a:defRPr/>
            </a:pPr>
            <a:r>
              <a:rPr lang="en-US"/>
              <a:t>Multi-threaded Server Architecture</a:t>
            </a:r>
          </a:p>
        </p:txBody>
      </p:sp>
      <p:sp>
        <p:nvSpPr>
          <p:cNvPr id="26630" name="Text Box 7">
            <a:extLst>
              <a:ext uri="{FF2B5EF4-FFF2-40B4-BE49-F238E27FC236}">
                <a16:creationId xmlns:a16="http://schemas.microsoft.com/office/drawing/2014/main" id="{8EA3A7A8-94C8-4FBC-941E-1882A75BC75B}"/>
              </a:ext>
            </a:extLst>
          </p:cNvPr>
          <p:cNvSpPr txBox="1">
            <a:spLocks noChangeArrowheads="1"/>
          </p:cNvSpPr>
          <p:nvPr/>
        </p:nvSpPr>
        <p:spPr bwMode="auto">
          <a:xfrm>
            <a:off x="533400" y="1050925"/>
            <a:ext cx="807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Not the only possible structure, but is indeed used prevalently (e.g., in Apache web server)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7EF1797A-3B52-4B71-AD62-EB43AE3B13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C19B715-4A52-4B8B-B854-308EFC332C0B}" type="slidenum">
              <a:rPr lang="zh-CN" altLang="en-US" sz="1400">
                <a:latin typeface="Times New Roman" panose="02020603050405020304" pitchFamily="18" charset="0"/>
              </a:rPr>
              <a:pPr>
                <a:buClrTx/>
                <a:buFontTx/>
                <a:buNone/>
              </a:pPr>
              <a:t>26</a:t>
            </a:fld>
            <a:endParaRPr lang="en-US" altLang="zh-CN" sz="1400">
              <a:latin typeface="Times New Roman" panose="02020603050405020304" pitchFamily="18" charset="0"/>
            </a:endParaRPr>
          </a:p>
        </p:txBody>
      </p:sp>
      <p:sp>
        <p:nvSpPr>
          <p:cNvPr id="27651" name="Footer Placeholder 4">
            <a:extLst>
              <a:ext uri="{FF2B5EF4-FFF2-40B4-BE49-F238E27FC236}">
                <a16:creationId xmlns:a16="http://schemas.microsoft.com/office/drawing/2014/main" id="{95BE2C03-7428-4876-ABE4-BA0E0ABBB7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1602" name="Rectangle 2">
            <a:extLst>
              <a:ext uri="{FF2B5EF4-FFF2-40B4-BE49-F238E27FC236}">
                <a16:creationId xmlns:a16="http://schemas.microsoft.com/office/drawing/2014/main" id="{89E68237-DA6D-4B7E-BB12-F310647A8698}"/>
              </a:ext>
            </a:extLst>
          </p:cNvPr>
          <p:cNvSpPr>
            <a:spLocks noGrp="1" noChangeArrowheads="1"/>
          </p:cNvSpPr>
          <p:nvPr>
            <p:ph type="title"/>
          </p:nvPr>
        </p:nvSpPr>
        <p:spPr/>
        <p:txBody>
          <a:bodyPr/>
          <a:lstStyle/>
          <a:p>
            <a:pPr>
              <a:defRPr/>
            </a:pPr>
            <a:r>
              <a:rPr lang="en-US"/>
              <a:t>The Worker Thread Pool</a:t>
            </a:r>
          </a:p>
        </p:txBody>
      </p:sp>
      <p:sp>
        <p:nvSpPr>
          <p:cNvPr id="27653" name="Rectangle 3">
            <a:extLst>
              <a:ext uri="{FF2B5EF4-FFF2-40B4-BE49-F238E27FC236}">
                <a16:creationId xmlns:a16="http://schemas.microsoft.com/office/drawing/2014/main" id="{CE58B6A6-8642-4BF3-B24B-CE6355B440A9}"/>
              </a:ext>
            </a:extLst>
          </p:cNvPr>
          <p:cNvSpPr>
            <a:spLocks noGrp="1" noChangeArrowheads="1"/>
          </p:cNvSpPr>
          <p:nvPr>
            <p:ph type="body" idx="1"/>
          </p:nvPr>
        </p:nvSpPr>
        <p:spPr/>
        <p:txBody>
          <a:bodyPr/>
          <a:lstStyle/>
          <a:p>
            <a:r>
              <a:rPr lang="en-US" altLang="en-US"/>
              <a:t>Even creating threads are not free</a:t>
            </a:r>
          </a:p>
          <a:p>
            <a:pPr lvl="1"/>
            <a:r>
              <a:rPr lang="en-US" altLang="en-US"/>
              <a:t>The thread pool avoids overhead of creating and destroying threads</a:t>
            </a:r>
          </a:p>
          <a:p>
            <a:pPr lvl="1"/>
            <a:endParaRPr lang="en-US" altLang="en-US"/>
          </a:p>
          <a:p>
            <a:r>
              <a:rPr lang="en-US" altLang="en-US"/>
              <a:t>If thread pool is a good idea, why not use it in all multi-threaded software (such as your web browser, which is a multi-threaded client)?</a:t>
            </a:r>
          </a:p>
          <a:p>
            <a:endParaRPr lang="en-US" altLang="en-US"/>
          </a:p>
          <a:p>
            <a:r>
              <a:rPr lang="en-US" altLang="en-US"/>
              <a:t>Maintaining a thread pool ensures system stability over perk load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ECA7CE1D-3199-48BD-9B58-64BE3C579C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9CFE750-05EB-4323-AADA-C1CD8199F579}" type="slidenum">
              <a:rPr lang="zh-CN" altLang="en-US" sz="1400">
                <a:latin typeface="Times New Roman" panose="02020603050405020304" pitchFamily="18" charset="0"/>
              </a:rPr>
              <a:pPr>
                <a:buClrTx/>
                <a:buFontTx/>
                <a:buNone/>
              </a:pPr>
              <a:t>27</a:t>
            </a:fld>
            <a:endParaRPr lang="en-US" altLang="zh-CN" sz="1400">
              <a:latin typeface="Times New Roman" panose="02020603050405020304" pitchFamily="18" charset="0"/>
            </a:endParaRPr>
          </a:p>
        </p:txBody>
      </p:sp>
      <p:sp>
        <p:nvSpPr>
          <p:cNvPr id="28675" name="Footer Placeholder 4">
            <a:extLst>
              <a:ext uri="{FF2B5EF4-FFF2-40B4-BE49-F238E27FC236}">
                <a16:creationId xmlns:a16="http://schemas.microsoft.com/office/drawing/2014/main" id="{BA0CC5C9-6DA0-48E3-80A3-539D8FF5D1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2626" name="Rectangle 2">
            <a:extLst>
              <a:ext uri="{FF2B5EF4-FFF2-40B4-BE49-F238E27FC236}">
                <a16:creationId xmlns:a16="http://schemas.microsoft.com/office/drawing/2014/main" id="{B8D7508B-4331-4D1E-857D-B35B3659E098}"/>
              </a:ext>
            </a:extLst>
          </p:cNvPr>
          <p:cNvSpPr>
            <a:spLocks noGrp="1" noChangeArrowheads="1"/>
          </p:cNvSpPr>
          <p:nvPr>
            <p:ph type="title"/>
          </p:nvPr>
        </p:nvSpPr>
        <p:spPr/>
        <p:txBody>
          <a:bodyPr/>
          <a:lstStyle/>
          <a:p>
            <a:pPr>
              <a:defRPr/>
            </a:pPr>
            <a:r>
              <a:rPr lang="en-US"/>
              <a:t>Event-Driven Server Architecture</a:t>
            </a:r>
          </a:p>
        </p:txBody>
      </p:sp>
      <p:sp>
        <p:nvSpPr>
          <p:cNvPr id="28677" name="Rectangle 3">
            <a:extLst>
              <a:ext uri="{FF2B5EF4-FFF2-40B4-BE49-F238E27FC236}">
                <a16:creationId xmlns:a16="http://schemas.microsoft.com/office/drawing/2014/main" id="{5D3A52F6-74BA-484A-86E1-A4AB2A804142}"/>
              </a:ext>
            </a:extLst>
          </p:cNvPr>
          <p:cNvSpPr>
            <a:spLocks noGrp="1" noChangeArrowheads="1"/>
          </p:cNvSpPr>
          <p:nvPr>
            <p:ph type="body" idx="1"/>
          </p:nvPr>
        </p:nvSpPr>
        <p:spPr/>
        <p:txBody>
          <a:bodyPr/>
          <a:lstStyle/>
          <a:p>
            <a:r>
              <a:rPr lang="en-US" altLang="en-US"/>
              <a:t>Even (user-level) threads have context switch overheads</a:t>
            </a:r>
          </a:p>
          <a:p>
            <a:pPr lvl="1"/>
            <a:r>
              <a:rPr lang="en-US" altLang="en-US"/>
              <a:t>Saving &amp; restoring CPU state </a:t>
            </a:r>
          </a:p>
          <a:p>
            <a:pPr lvl="1"/>
            <a:r>
              <a:rPr lang="en-US" altLang="en-US"/>
              <a:t>Saving &amp; restoring stack pointers</a:t>
            </a:r>
          </a:p>
          <a:p>
            <a:pPr lvl="1"/>
            <a:r>
              <a:rPr lang="en-US" altLang="en-US"/>
              <a:t>how to eliminate all these</a:t>
            </a:r>
          </a:p>
          <a:p>
            <a:r>
              <a:rPr lang="en-US" altLang="en-US"/>
              <a:t>A single thread working on pool of requests</a:t>
            </a:r>
          </a:p>
          <a:p>
            <a:pPr lvl="1"/>
            <a:r>
              <a:rPr lang="en-US" altLang="en-US"/>
              <a:t>Assumes OS has non-blocking system calls</a:t>
            </a:r>
          </a:p>
          <a:p>
            <a:pPr lvl="1"/>
            <a:r>
              <a:rPr lang="en-US" altLang="en-US"/>
              <a:t>So-called event-driven architecture</a:t>
            </a:r>
          </a:p>
          <a:p>
            <a:pPr lvl="1"/>
            <a:r>
              <a:rPr lang="en-US" altLang="en-US"/>
              <a:t>The thread reacts to events (e.g., new jobs coming or completed I/</a:t>
            </a:r>
            <a:r>
              <a:rPr lang="en-US" altLang="zh-CN"/>
              <a:t>O)</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E1E010A7-8941-4536-8415-60D3C7AE39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9565D14F-3E5B-4826-B8DF-CCEA9DDDDBC5}" type="slidenum">
              <a:rPr lang="zh-CN" altLang="en-US" sz="1400">
                <a:latin typeface="Times New Roman" panose="02020603050405020304" pitchFamily="18" charset="0"/>
              </a:rPr>
              <a:pPr>
                <a:buClrTx/>
                <a:buFontTx/>
                <a:buNone/>
              </a:pPr>
              <a:t>28</a:t>
            </a:fld>
            <a:endParaRPr lang="en-US" altLang="zh-CN" sz="1400">
              <a:latin typeface="Times New Roman" panose="02020603050405020304" pitchFamily="18" charset="0"/>
            </a:endParaRPr>
          </a:p>
        </p:txBody>
      </p:sp>
      <p:sp>
        <p:nvSpPr>
          <p:cNvPr id="29699" name="Footer Placeholder 4">
            <a:extLst>
              <a:ext uri="{FF2B5EF4-FFF2-40B4-BE49-F238E27FC236}">
                <a16:creationId xmlns:a16="http://schemas.microsoft.com/office/drawing/2014/main" id="{740BF0FB-96E4-4199-95AF-45A1609A2A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4674" name="Rectangle 2">
            <a:extLst>
              <a:ext uri="{FF2B5EF4-FFF2-40B4-BE49-F238E27FC236}">
                <a16:creationId xmlns:a16="http://schemas.microsoft.com/office/drawing/2014/main" id="{62E01DB7-9BCA-4ABC-A4A8-36CFF586F928}"/>
              </a:ext>
            </a:extLst>
          </p:cNvPr>
          <p:cNvSpPr>
            <a:spLocks noGrp="1" noChangeArrowheads="1"/>
          </p:cNvSpPr>
          <p:nvPr>
            <p:ph type="title"/>
          </p:nvPr>
        </p:nvSpPr>
        <p:spPr>
          <a:xfrm>
            <a:off x="457200" y="304800"/>
            <a:ext cx="8229600" cy="838200"/>
          </a:xfrm>
        </p:spPr>
        <p:txBody>
          <a:bodyPr/>
          <a:lstStyle/>
          <a:p>
            <a:pPr>
              <a:defRPr/>
            </a:pPr>
            <a:r>
              <a:rPr lang="en-US"/>
              <a:t>Pros and Cons of Event-Driven Architecture</a:t>
            </a:r>
          </a:p>
        </p:txBody>
      </p:sp>
      <p:sp>
        <p:nvSpPr>
          <p:cNvPr id="29701" name="Rectangle 3">
            <a:extLst>
              <a:ext uri="{FF2B5EF4-FFF2-40B4-BE49-F238E27FC236}">
                <a16:creationId xmlns:a16="http://schemas.microsoft.com/office/drawing/2014/main" id="{55F9FB2D-5FBE-4C90-8927-E0D18BBFADE3}"/>
              </a:ext>
            </a:extLst>
          </p:cNvPr>
          <p:cNvSpPr>
            <a:spLocks noGrp="1" noChangeArrowheads="1"/>
          </p:cNvSpPr>
          <p:nvPr>
            <p:ph type="body" idx="1"/>
          </p:nvPr>
        </p:nvSpPr>
        <p:spPr>
          <a:xfrm>
            <a:off x="685800" y="1143000"/>
            <a:ext cx="7772400" cy="4675188"/>
          </a:xfrm>
        </p:spPr>
        <p:txBody>
          <a:bodyPr/>
          <a:lstStyle/>
          <a:p>
            <a:r>
              <a:rPr lang="en-US" altLang="en-US"/>
              <a:t>Pros:</a:t>
            </a:r>
          </a:p>
          <a:p>
            <a:pPr lvl="1"/>
            <a:r>
              <a:rPr lang="en-US" altLang="en-US"/>
              <a:t>Better performance (e.g., a event-driven web server written in Java has 30% more throughput than a multi-threaded web server written in C)</a:t>
            </a:r>
          </a:p>
          <a:p>
            <a:pPr lvl="3"/>
            <a:endParaRPr lang="en-US" altLang="en-US"/>
          </a:p>
          <a:p>
            <a:r>
              <a:rPr lang="en-US" altLang="en-US"/>
              <a:t>Cons:</a:t>
            </a:r>
          </a:p>
          <a:p>
            <a:pPr lvl="1"/>
            <a:r>
              <a:rPr lang="en-US" altLang="en-US"/>
              <a:t>Hard to understand – most people are more comfortable with multi-threaded servers</a:t>
            </a:r>
          </a:p>
          <a:p>
            <a:pPr lvl="1"/>
            <a:r>
              <a:rPr lang="en-US" altLang="en-US"/>
              <a:t>There is a fundamental reason…later</a:t>
            </a:r>
          </a:p>
          <a:p>
            <a:pPr lvl="3"/>
            <a:endParaRPr lang="en-US" altLang="en-US"/>
          </a:p>
          <a:p>
            <a:r>
              <a:rPr lang="en-US" altLang="en-US"/>
              <a:t>Open question: </a:t>
            </a:r>
          </a:p>
          <a:p>
            <a:pPr lvl="1"/>
            <a:r>
              <a:rPr lang="en-US" altLang="en-US"/>
              <a:t>Whether the performance improvement is worth the complexity (and potentially more bugs)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55EFBCB2-6C66-4E87-86F9-19FFCD0D9E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BF9F9D3-DA4C-46FD-B33E-0957B10363A5}" type="slidenum">
              <a:rPr lang="zh-CN" altLang="en-US" sz="1400">
                <a:latin typeface="Times New Roman" panose="02020603050405020304" pitchFamily="18" charset="0"/>
              </a:rPr>
              <a:pPr>
                <a:buClrTx/>
                <a:buFontTx/>
                <a:buNone/>
              </a:pPr>
              <a:t>29</a:t>
            </a:fld>
            <a:endParaRPr lang="en-US" altLang="zh-CN" sz="1400">
              <a:latin typeface="Times New Roman" panose="02020603050405020304" pitchFamily="18" charset="0"/>
            </a:endParaRPr>
          </a:p>
        </p:txBody>
      </p:sp>
      <p:sp>
        <p:nvSpPr>
          <p:cNvPr id="30723" name="Footer Placeholder 4">
            <a:extLst>
              <a:ext uri="{FF2B5EF4-FFF2-40B4-BE49-F238E27FC236}">
                <a16:creationId xmlns:a16="http://schemas.microsoft.com/office/drawing/2014/main" id="{F11FE50E-6433-425C-A505-F4586F43421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3650" name="Rectangle 2">
            <a:extLst>
              <a:ext uri="{FF2B5EF4-FFF2-40B4-BE49-F238E27FC236}">
                <a16:creationId xmlns:a16="http://schemas.microsoft.com/office/drawing/2014/main" id="{778ACACA-9F92-4DA1-AA4B-C30CB7B1E58D}"/>
              </a:ext>
            </a:extLst>
          </p:cNvPr>
          <p:cNvSpPr>
            <a:spLocks noGrp="1" noChangeArrowheads="1"/>
          </p:cNvSpPr>
          <p:nvPr>
            <p:ph type="title"/>
          </p:nvPr>
        </p:nvSpPr>
        <p:spPr>
          <a:xfrm>
            <a:off x="533400" y="422275"/>
            <a:ext cx="8001000" cy="838200"/>
          </a:xfrm>
        </p:spPr>
        <p:txBody>
          <a:bodyPr/>
          <a:lstStyle/>
          <a:p>
            <a:pPr>
              <a:defRPr/>
            </a:pPr>
            <a:r>
              <a:rPr lang="en-US"/>
              <a:t>Deeper Discussion on </a:t>
            </a:r>
            <a:br>
              <a:rPr lang="en-US"/>
            </a:br>
            <a:r>
              <a:rPr lang="en-US"/>
              <a:t>Event-Driven Architecture</a:t>
            </a:r>
          </a:p>
        </p:txBody>
      </p:sp>
      <p:sp>
        <p:nvSpPr>
          <p:cNvPr id="30725" name="Rectangle 3">
            <a:extLst>
              <a:ext uri="{FF2B5EF4-FFF2-40B4-BE49-F238E27FC236}">
                <a16:creationId xmlns:a16="http://schemas.microsoft.com/office/drawing/2014/main" id="{22F1ACAC-D96D-459E-9023-220672BF74F5}"/>
              </a:ext>
            </a:extLst>
          </p:cNvPr>
          <p:cNvSpPr>
            <a:spLocks noGrp="1" noChangeArrowheads="1"/>
          </p:cNvSpPr>
          <p:nvPr>
            <p:ph type="body" idx="1"/>
          </p:nvPr>
        </p:nvSpPr>
        <p:spPr/>
        <p:txBody>
          <a:bodyPr/>
          <a:lstStyle/>
          <a:p>
            <a:r>
              <a:rPr lang="en-US" altLang="en-US" sz="2000"/>
              <a:t>What exactly is the different between multi-threaded server and event-driven architecture?</a:t>
            </a:r>
          </a:p>
          <a:p>
            <a:pPr lvl="1"/>
            <a:r>
              <a:rPr lang="en-US" altLang="en-US" sz="1800"/>
              <a:t>In event-driven architecture, the single thread needs to maintain stage information for each request</a:t>
            </a:r>
          </a:p>
          <a:p>
            <a:pPr lvl="1"/>
            <a:r>
              <a:rPr lang="en-US" altLang="en-US" sz="1800"/>
              <a:t>This is essentially a special case of the thread state in multi-threaded architecture</a:t>
            </a:r>
          </a:p>
          <a:p>
            <a:pPr lvl="1"/>
            <a:endParaRPr lang="en-US" altLang="en-US" sz="1800"/>
          </a:p>
          <a:p>
            <a:r>
              <a:rPr lang="en-US" altLang="en-US" sz="2000">
                <a:solidFill>
                  <a:schemeClr val="hlink"/>
                </a:solidFill>
              </a:rPr>
              <a:t>Even-driven architecture = A highly specialized user-level “thread” package </a:t>
            </a:r>
          </a:p>
          <a:p>
            <a:pPr lvl="1"/>
            <a:r>
              <a:rPr lang="en-US" altLang="en-US" sz="1800"/>
              <a:t>Source of performance gain: specialization</a:t>
            </a:r>
          </a:p>
          <a:p>
            <a:pPr lvl="1"/>
            <a:r>
              <a:rPr lang="en-US" altLang="en-US" sz="1800"/>
              <a:t>No need to save &amp; restore irrelevant CPU states</a:t>
            </a:r>
          </a:p>
          <a:p>
            <a:pPr lvl="1"/>
            <a:r>
              <a:rPr lang="en-US" altLang="en-US" sz="1800"/>
              <a:t>Source of complexity: You are basically writing a simple thread package</a:t>
            </a:r>
          </a:p>
          <a:p>
            <a:pPr lvl="1"/>
            <a:endParaRPr lang="en-US" altLang="en-US" sz="1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E83182ED-0E81-448A-BD99-169FFFFF4B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F133049-CFDE-4A6B-AC17-1BC8774B4B59}" type="slidenum">
              <a:rPr lang="zh-CN" altLang="en-US" sz="1400">
                <a:latin typeface="Times New Roman" panose="02020603050405020304" pitchFamily="18" charset="0"/>
              </a:rPr>
              <a:pPr>
                <a:buClrTx/>
                <a:buFontTx/>
                <a:buNone/>
              </a:pPr>
              <a:t>3</a:t>
            </a:fld>
            <a:endParaRPr lang="en-US" altLang="zh-CN" sz="1400">
              <a:latin typeface="Times New Roman" panose="02020603050405020304" pitchFamily="18" charset="0"/>
            </a:endParaRPr>
          </a:p>
        </p:txBody>
      </p:sp>
      <p:sp>
        <p:nvSpPr>
          <p:cNvPr id="4099" name="Footer Placeholder 4">
            <a:extLst>
              <a:ext uri="{FF2B5EF4-FFF2-40B4-BE49-F238E27FC236}">
                <a16:creationId xmlns:a16="http://schemas.microsoft.com/office/drawing/2014/main" id="{EDAF6E82-40FE-4CEB-A648-99B59D1E8C4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76546" name="Rectangle 2">
            <a:extLst>
              <a:ext uri="{FF2B5EF4-FFF2-40B4-BE49-F238E27FC236}">
                <a16:creationId xmlns:a16="http://schemas.microsoft.com/office/drawing/2014/main" id="{35F3ED94-8E1D-407D-A73E-D0A3C30A6C62}"/>
              </a:ext>
            </a:extLst>
          </p:cNvPr>
          <p:cNvSpPr>
            <a:spLocks noGrp="1" noChangeArrowheads="1"/>
          </p:cNvSpPr>
          <p:nvPr>
            <p:ph type="title"/>
          </p:nvPr>
        </p:nvSpPr>
        <p:spPr>
          <a:xfrm>
            <a:off x="706438" y="228600"/>
            <a:ext cx="7772400" cy="838200"/>
          </a:xfrm>
        </p:spPr>
        <p:txBody>
          <a:bodyPr/>
          <a:lstStyle/>
          <a:p>
            <a:pPr>
              <a:defRPr/>
            </a:pPr>
            <a:r>
              <a:rPr lang="en-US"/>
              <a:t>A Brief Review on Processes </a:t>
            </a:r>
          </a:p>
        </p:txBody>
      </p:sp>
      <p:sp>
        <p:nvSpPr>
          <p:cNvPr id="4101" name="Rectangle 3">
            <a:extLst>
              <a:ext uri="{FF2B5EF4-FFF2-40B4-BE49-F238E27FC236}">
                <a16:creationId xmlns:a16="http://schemas.microsoft.com/office/drawing/2014/main" id="{50FE82BA-4877-43AA-BBC6-C46BF909089B}"/>
              </a:ext>
            </a:extLst>
          </p:cNvPr>
          <p:cNvSpPr>
            <a:spLocks noGrp="1" noChangeArrowheads="1"/>
          </p:cNvSpPr>
          <p:nvPr>
            <p:ph idx="1"/>
          </p:nvPr>
        </p:nvSpPr>
        <p:spPr>
          <a:xfrm>
            <a:off x="685800" y="1066800"/>
            <a:ext cx="7772400" cy="4953000"/>
          </a:xfrm>
        </p:spPr>
        <p:txBody>
          <a:bodyPr/>
          <a:lstStyle/>
          <a:p>
            <a:r>
              <a:rPr lang="en-US" altLang="en-US" dirty="0"/>
              <a:t>Process: a program being executed in its </a:t>
            </a:r>
            <a:r>
              <a:rPr lang="en-US" altLang="en-US" dirty="0">
                <a:solidFill>
                  <a:schemeClr val="hlink"/>
                </a:solidFill>
              </a:rPr>
              <a:t>own virtual memory space</a:t>
            </a:r>
          </a:p>
          <a:p>
            <a:pPr lvl="1"/>
            <a:r>
              <a:rPr lang="en-US" altLang="en-US" dirty="0"/>
              <a:t>Historical goal: Allow multiple users to share the same CPU (computers were expensive!)</a:t>
            </a:r>
          </a:p>
          <a:p>
            <a:pPr lvl="1"/>
            <a:r>
              <a:rPr lang="en-US" altLang="en-US" dirty="0"/>
              <a:t>Emphasis: </a:t>
            </a:r>
            <a:r>
              <a:rPr lang="en-US" altLang="en-US" dirty="0">
                <a:solidFill>
                  <a:schemeClr val="hlink"/>
                </a:solidFill>
              </a:rPr>
              <a:t>Isolation and protection</a:t>
            </a:r>
          </a:p>
          <a:p>
            <a:pPr lvl="4"/>
            <a:endParaRPr lang="en-US" altLang="en-US" dirty="0"/>
          </a:p>
          <a:p>
            <a:r>
              <a:rPr lang="en-US" altLang="en-US" dirty="0"/>
              <a:t>Process control block (PCB): contains information associated with a process</a:t>
            </a:r>
          </a:p>
          <a:p>
            <a:pPr lvl="1"/>
            <a:r>
              <a:rPr lang="en-US" altLang="en-US" dirty="0"/>
              <a:t>program counter (PC)</a:t>
            </a:r>
          </a:p>
          <a:p>
            <a:pPr lvl="1"/>
            <a:r>
              <a:rPr lang="en-US" altLang="en-US" dirty="0"/>
              <a:t>stack pointer (SP)</a:t>
            </a:r>
          </a:p>
          <a:p>
            <a:pPr lvl="1"/>
            <a:r>
              <a:rPr lang="en-US" altLang="en-US" dirty="0"/>
              <a:t>CPU registers</a:t>
            </a:r>
          </a:p>
          <a:p>
            <a:pPr lvl="1"/>
            <a:r>
              <a:rPr lang="en-US" altLang="en-US" dirty="0"/>
              <a:t>open files</a:t>
            </a:r>
          </a:p>
          <a:p>
            <a:pPr lvl="1"/>
            <a:r>
              <a:rPr lang="en-US" altLang="en-US" dirty="0"/>
              <a:t>memory allocation information (code, stack and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66D91787-D017-4CB7-ACD8-18268B0CAE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B546514-B147-4644-8314-A5A625F67346}" type="slidenum">
              <a:rPr lang="zh-CN" altLang="en-US" sz="1400">
                <a:latin typeface="Times New Roman" panose="02020603050405020304" pitchFamily="18" charset="0"/>
              </a:rPr>
              <a:pPr>
                <a:buClrTx/>
                <a:buFontTx/>
                <a:buNone/>
              </a:pPr>
              <a:t>30</a:t>
            </a:fld>
            <a:endParaRPr lang="en-US" altLang="zh-CN" sz="1400">
              <a:latin typeface="Times New Roman" panose="02020603050405020304" pitchFamily="18" charset="0"/>
            </a:endParaRPr>
          </a:p>
        </p:txBody>
      </p:sp>
      <p:sp>
        <p:nvSpPr>
          <p:cNvPr id="31747" name="Footer Placeholder 4">
            <a:extLst>
              <a:ext uri="{FF2B5EF4-FFF2-40B4-BE49-F238E27FC236}">
                <a16:creationId xmlns:a16="http://schemas.microsoft.com/office/drawing/2014/main" id="{C4D89BBB-BADD-43A8-826C-836BF5D59E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5938" name="Rectangle 2">
            <a:extLst>
              <a:ext uri="{FF2B5EF4-FFF2-40B4-BE49-F238E27FC236}">
                <a16:creationId xmlns:a16="http://schemas.microsoft.com/office/drawing/2014/main" id="{9CC6EC28-44A0-405A-B97E-DD32D2220242}"/>
              </a:ext>
            </a:extLst>
          </p:cNvPr>
          <p:cNvSpPr>
            <a:spLocks noGrp="1" noChangeArrowheads="1"/>
          </p:cNvSpPr>
          <p:nvPr>
            <p:ph type="title"/>
          </p:nvPr>
        </p:nvSpPr>
        <p:spPr/>
        <p:txBody>
          <a:bodyPr/>
          <a:lstStyle/>
          <a:p>
            <a:pPr>
              <a:defRPr/>
            </a:pPr>
            <a:r>
              <a:rPr lang="en-US" dirty="0"/>
              <a:t>History Readings (Non-compulsory)</a:t>
            </a:r>
            <a:endParaRPr lang="en-US" dirty="0"/>
          </a:p>
        </p:txBody>
      </p:sp>
      <p:sp>
        <p:nvSpPr>
          <p:cNvPr id="31749" name="Rectangle 3">
            <a:extLst>
              <a:ext uri="{FF2B5EF4-FFF2-40B4-BE49-F238E27FC236}">
                <a16:creationId xmlns:a16="http://schemas.microsoft.com/office/drawing/2014/main" id="{00526860-AF9B-414E-80D6-7119177F0216}"/>
              </a:ext>
            </a:extLst>
          </p:cNvPr>
          <p:cNvSpPr>
            <a:spLocks noGrp="1" noChangeArrowheads="1"/>
          </p:cNvSpPr>
          <p:nvPr>
            <p:ph type="body" idx="1"/>
          </p:nvPr>
        </p:nvSpPr>
        <p:spPr/>
        <p:txBody>
          <a:bodyPr/>
          <a:lstStyle/>
          <a:p>
            <a:r>
              <a:rPr lang="en-US" altLang="en-US" dirty="0"/>
              <a:t>SEDA:</a:t>
            </a:r>
          </a:p>
          <a:p>
            <a:pPr lvl="1"/>
            <a:r>
              <a:rPr lang="en-US" altLang="en-US" dirty="0" smtClean="0"/>
              <a:t>Original </a:t>
            </a:r>
            <a:r>
              <a:rPr lang="en-US" altLang="en-US" dirty="0"/>
              <a:t>paper on event-driven web servers</a:t>
            </a:r>
          </a:p>
          <a:p>
            <a:pPr lvl="1"/>
            <a:r>
              <a:rPr lang="en-US" altLang="en-US" dirty="0"/>
              <a:t>http://www.sosp.org/2001/papers/welsh.pdf</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FC22393C-5EAE-4232-9434-9FE477AADE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7B11EEC-A691-4D3E-B474-BFCC2855F5B6}" type="slidenum">
              <a:rPr lang="zh-CN" altLang="en-US" sz="1400">
                <a:latin typeface="Times New Roman" panose="02020603050405020304" pitchFamily="18" charset="0"/>
              </a:rPr>
              <a:pPr>
                <a:buClrTx/>
                <a:buFontTx/>
                <a:buNone/>
              </a:pPr>
              <a:t>31</a:t>
            </a:fld>
            <a:endParaRPr lang="en-US" altLang="zh-CN" sz="1400">
              <a:latin typeface="Times New Roman" panose="02020603050405020304" pitchFamily="18" charset="0"/>
            </a:endParaRPr>
          </a:p>
        </p:txBody>
      </p:sp>
      <p:sp>
        <p:nvSpPr>
          <p:cNvPr id="32771" name="Footer Placeholder 4">
            <a:extLst>
              <a:ext uri="{FF2B5EF4-FFF2-40B4-BE49-F238E27FC236}">
                <a16:creationId xmlns:a16="http://schemas.microsoft.com/office/drawing/2014/main" id="{B769C9DC-1C41-4F1E-BF16-44864B7268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5698" name="Rectangle 2">
            <a:extLst>
              <a:ext uri="{FF2B5EF4-FFF2-40B4-BE49-F238E27FC236}">
                <a16:creationId xmlns:a16="http://schemas.microsoft.com/office/drawing/2014/main" id="{1E6CBB58-CB85-4FF4-B116-E364BC4D3024}"/>
              </a:ext>
            </a:extLst>
          </p:cNvPr>
          <p:cNvSpPr>
            <a:spLocks noGrp="1" noChangeArrowheads="1"/>
          </p:cNvSpPr>
          <p:nvPr>
            <p:ph type="title"/>
          </p:nvPr>
        </p:nvSpPr>
        <p:spPr>
          <a:xfrm>
            <a:off x="457200" y="228600"/>
            <a:ext cx="8229600" cy="838200"/>
          </a:xfrm>
        </p:spPr>
        <p:txBody>
          <a:bodyPr/>
          <a:lstStyle/>
          <a:p>
            <a:pPr>
              <a:defRPr/>
            </a:pPr>
            <a:r>
              <a:rPr lang="en-US"/>
              <a:t>More on Server Design</a:t>
            </a:r>
          </a:p>
        </p:txBody>
      </p:sp>
      <p:sp>
        <p:nvSpPr>
          <p:cNvPr id="32773" name="Rectangle 3">
            <a:extLst>
              <a:ext uri="{FF2B5EF4-FFF2-40B4-BE49-F238E27FC236}">
                <a16:creationId xmlns:a16="http://schemas.microsoft.com/office/drawing/2014/main" id="{E97DE543-DD8A-4839-86F2-1299C71EBCE4}"/>
              </a:ext>
            </a:extLst>
          </p:cNvPr>
          <p:cNvSpPr>
            <a:spLocks noGrp="1" noChangeArrowheads="1"/>
          </p:cNvSpPr>
          <p:nvPr>
            <p:ph type="body" idx="1"/>
          </p:nvPr>
        </p:nvSpPr>
        <p:spPr>
          <a:xfrm>
            <a:off x="685800" y="914400"/>
            <a:ext cx="7772400" cy="4675188"/>
          </a:xfrm>
        </p:spPr>
        <p:txBody>
          <a:bodyPr/>
          <a:lstStyle/>
          <a:p>
            <a:r>
              <a:rPr lang="en-US" altLang="en-US"/>
              <a:t>We have discussed the architecture of a server</a:t>
            </a:r>
          </a:p>
          <a:p>
            <a:pPr lvl="1"/>
            <a:r>
              <a:rPr lang="en-US" altLang="en-US"/>
              <a:t>Multi-threaded and event-driven</a:t>
            </a:r>
          </a:p>
          <a:p>
            <a:r>
              <a:rPr lang="en-US" altLang="en-US"/>
              <a:t>Locating a server:</a:t>
            </a:r>
          </a:p>
          <a:p>
            <a:pPr lvl="1"/>
            <a:r>
              <a:rPr lang="en-US" altLang="en-US"/>
              <a:t>Finding the IP address – DNS (later)</a:t>
            </a:r>
          </a:p>
          <a:p>
            <a:pPr lvl="1"/>
            <a:r>
              <a:rPr lang="en-US" altLang="en-US"/>
              <a:t>Finding the port – well-known or use superserver</a:t>
            </a:r>
          </a:p>
          <a:p>
            <a:pPr lvl="3"/>
            <a:endParaRPr lang="en-US" altLang="en-US"/>
          </a:p>
        </p:txBody>
      </p:sp>
      <p:pic>
        <p:nvPicPr>
          <p:cNvPr id="32774" name="Picture 4">
            <a:extLst>
              <a:ext uri="{FF2B5EF4-FFF2-40B4-BE49-F238E27FC236}">
                <a16:creationId xmlns:a16="http://schemas.microsoft.com/office/drawing/2014/main" id="{E5181245-0F79-4198-9AE4-ECD689123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044825"/>
            <a:ext cx="548640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5A4A1736-6986-4597-8167-681844849C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E08EAE6-7CF4-4715-BDD5-1443926A278D}" type="slidenum">
              <a:rPr lang="zh-CN" altLang="en-US" sz="1400">
                <a:latin typeface="Times New Roman" panose="02020603050405020304" pitchFamily="18" charset="0"/>
              </a:rPr>
              <a:pPr>
                <a:buClrTx/>
                <a:buFontTx/>
                <a:buNone/>
              </a:pPr>
              <a:t>32</a:t>
            </a:fld>
            <a:endParaRPr lang="en-US" altLang="zh-CN" sz="1400">
              <a:latin typeface="Times New Roman" panose="02020603050405020304" pitchFamily="18" charset="0"/>
            </a:endParaRPr>
          </a:p>
        </p:txBody>
      </p:sp>
      <p:sp>
        <p:nvSpPr>
          <p:cNvPr id="33795" name="Footer Placeholder 4">
            <a:extLst>
              <a:ext uri="{FF2B5EF4-FFF2-40B4-BE49-F238E27FC236}">
                <a16:creationId xmlns:a16="http://schemas.microsoft.com/office/drawing/2014/main" id="{A64BD757-11B0-43FD-97E1-C86D04EF71F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96002" name="Rectangle 2">
            <a:extLst>
              <a:ext uri="{FF2B5EF4-FFF2-40B4-BE49-F238E27FC236}">
                <a16:creationId xmlns:a16="http://schemas.microsoft.com/office/drawing/2014/main" id="{D1FBB4C1-3F15-4519-BC55-8C65C4142215}"/>
              </a:ext>
            </a:extLst>
          </p:cNvPr>
          <p:cNvSpPr>
            <a:spLocks noGrp="1" noChangeArrowheads="1"/>
          </p:cNvSpPr>
          <p:nvPr>
            <p:ph type="title"/>
          </p:nvPr>
        </p:nvSpPr>
        <p:spPr/>
        <p:txBody>
          <a:bodyPr/>
          <a:lstStyle/>
          <a:p>
            <a:pPr>
              <a:defRPr/>
            </a:pPr>
            <a:r>
              <a:rPr lang="en-US"/>
              <a:t>Out-of-Band Request</a:t>
            </a:r>
            <a:endParaRPr lang="en-US" b="1"/>
          </a:p>
        </p:txBody>
      </p:sp>
      <p:sp>
        <p:nvSpPr>
          <p:cNvPr id="33797" name="Rectangle 3">
            <a:extLst>
              <a:ext uri="{FF2B5EF4-FFF2-40B4-BE49-F238E27FC236}">
                <a16:creationId xmlns:a16="http://schemas.microsoft.com/office/drawing/2014/main" id="{85BECFC0-F7C4-4E11-823D-31FCBD1FFD43}"/>
              </a:ext>
            </a:extLst>
          </p:cNvPr>
          <p:cNvSpPr>
            <a:spLocks noGrp="1" noChangeArrowheads="1"/>
          </p:cNvSpPr>
          <p:nvPr>
            <p:ph type="body" idx="1"/>
          </p:nvPr>
        </p:nvSpPr>
        <p:spPr/>
        <p:txBody>
          <a:bodyPr/>
          <a:lstStyle/>
          <a:p>
            <a:pPr>
              <a:lnSpc>
                <a:spcPct val="90000"/>
              </a:lnSpc>
            </a:pPr>
            <a:r>
              <a:rPr lang="en-US" altLang="en-US"/>
              <a:t>Is it possible to </a:t>
            </a:r>
            <a:r>
              <a:rPr lang="en-US" altLang="en-US" i="1"/>
              <a:t>interrupt </a:t>
            </a:r>
            <a:r>
              <a:rPr lang="en-US" altLang="en-US"/>
              <a:t>a server once it has accepted (or is in the process of accepting) a service request?</a:t>
            </a:r>
          </a:p>
          <a:p>
            <a:pPr marL="692150" lvl="1" indent="-347663">
              <a:lnSpc>
                <a:spcPct val="90000"/>
              </a:lnSpc>
            </a:pPr>
            <a:r>
              <a:rPr lang="en-US" altLang="en-US"/>
              <a:t>Use a separate port for urgent data (possibly per service request)</a:t>
            </a:r>
          </a:p>
          <a:p>
            <a:pPr marL="692150" lvl="1" indent="-347663">
              <a:lnSpc>
                <a:spcPct val="90000"/>
              </a:lnSpc>
            </a:pPr>
            <a:r>
              <a:rPr lang="en-US" altLang="en-US"/>
              <a:t>Server has a separate thread (or process) waiting for incoming urgent messages</a:t>
            </a:r>
          </a:p>
          <a:p>
            <a:pPr marL="692150" lvl="1" indent="-347663">
              <a:lnSpc>
                <a:spcPct val="90000"/>
              </a:lnSpc>
            </a:pPr>
            <a:r>
              <a:rPr lang="en-US" altLang="en-US"/>
              <a:t>When urgent message comes in, the associated service request is put on hold</a:t>
            </a:r>
          </a:p>
          <a:p>
            <a:pPr marL="692150" lvl="1" indent="-347663">
              <a:lnSpc>
                <a:spcPct val="90000"/>
              </a:lnSpc>
            </a:pPr>
            <a:r>
              <a:rPr lang="en-US" altLang="en-US"/>
              <a:t>Note: we require OS supports high-priority scheduling of specific threads or processes</a:t>
            </a:r>
          </a:p>
          <a:p>
            <a:pPr marL="692150" lvl="1" indent="-347663">
              <a:lnSpc>
                <a:spcPct val="90000"/>
              </a:lnSpc>
            </a:pPr>
            <a:r>
              <a:rPr lang="en-US" altLang="en-US"/>
              <a:t>We may also rely on out-of-band communication in TCP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1471DE0D-466E-4EC2-BDAD-3F0F74E219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92C4C5A-A284-4E35-AFB9-63B0C06A1EC7}" type="slidenum">
              <a:rPr lang="zh-CN" altLang="en-US" sz="1400">
                <a:latin typeface="Times New Roman" panose="02020603050405020304" pitchFamily="18" charset="0"/>
              </a:rPr>
              <a:pPr>
                <a:buClrTx/>
                <a:buFontTx/>
                <a:buNone/>
              </a:pPr>
              <a:t>33</a:t>
            </a:fld>
            <a:endParaRPr lang="en-US" altLang="zh-CN" sz="1400">
              <a:latin typeface="Times New Roman" panose="02020603050405020304" pitchFamily="18" charset="0"/>
            </a:endParaRPr>
          </a:p>
        </p:txBody>
      </p:sp>
      <p:sp>
        <p:nvSpPr>
          <p:cNvPr id="34819" name="Footer Placeholder 4">
            <a:extLst>
              <a:ext uri="{FF2B5EF4-FFF2-40B4-BE49-F238E27FC236}">
                <a16:creationId xmlns:a16="http://schemas.microsoft.com/office/drawing/2014/main" id="{C5C28119-46D0-4F57-9079-8BB83D40147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6722" name="Rectangle 2">
            <a:extLst>
              <a:ext uri="{FF2B5EF4-FFF2-40B4-BE49-F238E27FC236}">
                <a16:creationId xmlns:a16="http://schemas.microsoft.com/office/drawing/2014/main" id="{86BE960F-8526-48DD-80C4-9B2CFA2ECDBB}"/>
              </a:ext>
            </a:extLst>
          </p:cNvPr>
          <p:cNvSpPr>
            <a:spLocks noGrp="1" noChangeArrowheads="1"/>
          </p:cNvSpPr>
          <p:nvPr>
            <p:ph type="title"/>
          </p:nvPr>
        </p:nvSpPr>
        <p:spPr>
          <a:xfrm>
            <a:off x="457200" y="304800"/>
            <a:ext cx="8229600" cy="838200"/>
          </a:xfrm>
        </p:spPr>
        <p:txBody>
          <a:bodyPr/>
          <a:lstStyle/>
          <a:p>
            <a:pPr>
              <a:defRPr/>
            </a:pPr>
            <a:r>
              <a:rPr lang="en-US"/>
              <a:t>Stateless and Stateful Servers</a:t>
            </a:r>
          </a:p>
        </p:txBody>
      </p:sp>
      <p:sp>
        <p:nvSpPr>
          <p:cNvPr id="34821" name="Rectangle 3">
            <a:extLst>
              <a:ext uri="{FF2B5EF4-FFF2-40B4-BE49-F238E27FC236}">
                <a16:creationId xmlns:a16="http://schemas.microsoft.com/office/drawing/2014/main" id="{DA09F7B6-4FBD-40BA-8720-3EBAE783D701}"/>
              </a:ext>
            </a:extLst>
          </p:cNvPr>
          <p:cNvSpPr>
            <a:spLocks noGrp="1" noChangeArrowheads="1"/>
          </p:cNvSpPr>
          <p:nvPr>
            <p:ph type="body" idx="1"/>
          </p:nvPr>
        </p:nvSpPr>
        <p:spPr>
          <a:xfrm>
            <a:off x="685800" y="1143000"/>
            <a:ext cx="7772400" cy="4675188"/>
          </a:xfrm>
        </p:spPr>
        <p:txBody>
          <a:bodyPr/>
          <a:lstStyle/>
          <a:p>
            <a:r>
              <a:rPr lang="en-US" altLang="en-US"/>
              <a:t>Stateful servers – record information about what previous requests a client have made</a:t>
            </a:r>
          </a:p>
          <a:p>
            <a:r>
              <a:rPr lang="en-US" altLang="en-US"/>
              <a:t>Stateless servers – do not record such information</a:t>
            </a:r>
          </a:p>
          <a:p>
            <a:pPr lvl="1"/>
            <a:r>
              <a:rPr lang="en-US" altLang="en-US"/>
              <a:t>May record some bookkeeping information which is not needed for correctness</a:t>
            </a:r>
          </a:p>
          <a:p>
            <a:pPr lvl="1"/>
            <a:endParaRPr lang="en-US" altLang="en-US"/>
          </a:p>
          <a:p>
            <a:r>
              <a:rPr lang="en-US" altLang="en-US"/>
              <a:t>Examples of stateful servers:</a:t>
            </a:r>
          </a:p>
          <a:p>
            <a:pPr lvl="1"/>
            <a:r>
              <a:rPr lang="en-US" altLang="en-US"/>
              <a:t>FTP servers (the server remember which directory you are in)</a:t>
            </a:r>
          </a:p>
          <a:p>
            <a:pPr lvl="1"/>
            <a:r>
              <a:rPr lang="en-US" altLang="en-US"/>
              <a:t>File servers (keeps track of which files you have opened) </a:t>
            </a:r>
          </a:p>
          <a:p>
            <a:pPr lvl="1"/>
            <a:r>
              <a:rPr lang="en-US" altLang="en-US"/>
              <a:t>ATM / Banking systems</a:t>
            </a:r>
          </a:p>
          <a:p>
            <a:endParaRPr lang="en-US" altLang="en-US"/>
          </a:p>
          <a:p>
            <a:pPr lvl="1"/>
            <a:endParaRPr lang="en-US"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888E48A4-0E3B-4204-8522-5A25165E99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3D4239D-5D8D-4AB7-B856-99C6D2559F2C}" type="slidenum">
              <a:rPr lang="zh-CN" altLang="en-US" sz="1400">
                <a:latin typeface="Times New Roman" panose="02020603050405020304" pitchFamily="18" charset="0"/>
              </a:rPr>
              <a:pPr>
                <a:buClrTx/>
                <a:buFontTx/>
                <a:buNone/>
              </a:pPr>
              <a:t>34</a:t>
            </a:fld>
            <a:endParaRPr lang="en-US" altLang="zh-CN" sz="1400">
              <a:latin typeface="Times New Roman" panose="02020603050405020304" pitchFamily="18" charset="0"/>
            </a:endParaRPr>
          </a:p>
        </p:txBody>
      </p:sp>
      <p:sp>
        <p:nvSpPr>
          <p:cNvPr id="35843" name="Footer Placeholder 4">
            <a:extLst>
              <a:ext uri="{FF2B5EF4-FFF2-40B4-BE49-F238E27FC236}">
                <a16:creationId xmlns:a16="http://schemas.microsoft.com/office/drawing/2014/main" id="{70ED3067-3407-4462-8FFD-AD081829B4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8770" name="Rectangle 2">
            <a:extLst>
              <a:ext uri="{FF2B5EF4-FFF2-40B4-BE49-F238E27FC236}">
                <a16:creationId xmlns:a16="http://schemas.microsoft.com/office/drawing/2014/main" id="{8A4D06A9-4BC0-4069-8209-A578508D837A}"/>
              </a:ext>
            </a:extLst>
          </p:cNvPr>
          <p:cNvSpPr>
            <a:spLocks noGrp="1" noChangeArrowheads="1"/>
          </p:cNvSpPr>
          <p:nvPr>
            <p:ph type="title"/>
          </p:nvPr>
        </p:nvSpPr>
        <p:spPr>
          <a:xfrm>
            <a:off x="457200" y="304800"/>
            <a:ext cx="8229600" cy="838200"/>
          </a:xfrm>
        </p:spPr>
        <p:txBody>
          <a:bodyPr/>
          <a:lstStyle/>
          <a:p>
            <a:pPr>
              <a:defRPr/>
            </a:pPr>
            <a:r>
              <a:rPr lang="en-US"/>
              <a:t>Stateless Servers</a:t>
            </a:r>
          </a:p>
        </p:txBody>
      </p:sp>
      <p:sp>
        <p:nvSpPr>
          <p:cNvPr id="35845" name="Rectangle 3">
            <a:extLst>
              <a:ext uri="{FF2B5EF4-FFF2-40B4-BE49-F238E27FC236}">
                <a16:creationId xmlns:a16="http://schemas.microsoft.com/office/drawing/2014/main" id="{F2F5ADEB-0A8D-4A7E-9E35-BBD5C66A94F4}"/>
              </a:ext>
            </a:extLst>
          </p:cNvPr>
          <p:cNvSpPr>
            <a:spLocks noGrp="1" noChangeArrowheads="1"/>
          </p:cNvSpPr>
          <p:nvPr>
            <p:ph type="body" idx="1"/>
          </p:nvPr>
        </p:nvSpPr>
        <p:spPr>
          <a:xfrm>
            <a:off x="685800" y="1143000"/>
            <a:ext cx="7772400" cy="4675188"/>
          </a:xfrm>
        </p:spPr>
        <p:txBody>
          <a:bodyPr/>
          <a:lstStyle/>
          <a:p>
            <a:r>
              <a:rPr lang="en-US" altLang="en-US"/>
              <a:t>Examples of stateless servers:</a:t>
            </a:r>
          </a:p>
          <a:p>
            <a:pPr lvl="1"/>
            <a:r>
              <a:rPr lang="en-US" altLang="en-US"/>
              <a:t>Web servers</a:t>
            </a:r>
          </a:p>
          <a:p>
            <a:pPr lvl="1"/>
            <a:endParaRPr lang="en-US" altLang="en-US"/>
          </a:p>
          <a:p>
            <a:r>
              <a:rPr lang="en-US" altLang="en-US"/>
              <a:t>Theoretically, we can </a:t>
            </a:r>
            <a:r>
              <a:rPr lang="en-US" altLang="en-US">
                <a:solidFill>
                  <a:schemeClr val="hlink"/>
                </a:solidFill>
              </a:rPr>
              <a:t>always</a:t>
            </a:r>
            <a:r>
              <a:rPr lang="en-US" altLang="en-US"/>
              <a:t> convert a stateful server into a stateless server</a:t>
            </a:r>
          </a:p>
          <a:p>
            <a:pPr lvl="1"/>
            <a:r>
              <a:rPr lang="en-US" altLang="en-US"/>
              <a:t>By requiring the client to include </a:t>
            </a:r>
            <a:r>
              <a:rPr lang="en-US" altLang="en-US">
                <a:solidFill>
                  <a:schemeClr val="hlink"/>
                </a:solidFill>
              </a:rPr>
              <a:t>all</a:t>
            </a:r>
            <a:r>
              <a:rPr lang="en-US" altLang="en-US"/>
              <a:t> past requests</a:t>
            </a:r>
          </a:p>
          <a:p>
            <a:pPr lvl="1"/>
            <a:r>
              <a:rPr lang="en-US" altLang="en-US"/>
              <a:t>Sometime this is indeed what we do when banking records are messed up </a:t>
            </a:r>
          </a:p>
          <a:p>
            <a:pPr lvl="1"/>
            <a:r>
              <a:rPr lang="en-US" altLang="en-US"/>
              <a:t>Web server send back </a:t>
            </a:r>
            <a:r>
              <a:rPr lang="en-US" altLang="en-US">
                <a:solidFill>
                  <a:schemeClr val="hlink"/>
                </a:solidFill>
              </a:rPr>
              <a:t>cookies</a:t>
            </a:r>
            <a:r>
              <a:rPr lang="en-US" altLang="en-US"/>
              <a:t> to clients, which the client will include in the next request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4E6B6D26-7F31-4F04-B019-A4036D511A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46B1A18-F9A3-443B-889C-B4C16560A5F5}" type="slidenum">
              <a:rPr lang="zh-CN" altLang="en-US" sz="1400">
                <a:latin typeface="Times New Roman" panose="02020603050405020304" pitchFamily="18" charset="0"/>
              </a:rPr>
              <a:pPr>
                <a:buClrTx/>
                <a:buFontTx/>
                <a:buNone/>
              </a:pPr>
              <a:t>35</a:t>
            </a:fld>
            <a:endParaRPr lang="en-US" altLang="zh-CN" sz="1400">
              <a:latin typeface="Times New Roman" panose="02020603050405020304" pitchFamily="18" charset="0"/>
            </a:endParaRPr>
          </a:p>
        </p:txBody>
      </p:sp>
      <p:sp>
        <p:nvSpPr>
          <p:cNvPr id="36867" name="Footer Placeholder 4">
            <a:extLst>
              <a:ext uri="{FF2B5EF4-FFF2-40B4-BE49-F238E27FC236}">
                <a16:creationId xmlns:a16="http://schemas.microsoft.com/office/drawing/2014/main" id="{359DF114-59F9-4CF5-A62E-44CF598F7BB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7746" name="Rectangle 2">
            <a:extLst>
              <a:ext uri="{FF2B5EF4-FFF2-40B4-BE49-F238E27FC236}">
                <a16:creationId xmlns:a16="http://schemas.microsoft.com/office/drawing/2014/main" id="{742571A9-FD81-4C95-942C-DF2C98FB7D58}"/>
              </a:ext>
            </a:extLst>
          </p:cNvPr>
          <p:cNvSpPr>
            <a:spLocks noGrp="1" noChangeArrowheads="1"/>
          </p:cNvSpPr>
          <p:nvPr>
            <p:ph type="title"/>
          </p:nvPr>
        </p:nvSpPr>
        <p:spPr>
          <a:xfrm>
            <a:off x="457200" y="304800"/>
            <a:ext cx="8229600" cy="838200"/>
          </a:xfrm>
        </p:spPr>
        <p:txBody>
          <a:bodyPr/>
          <a:lstStyle/>
          <a:p>
            <a:pPr>
              <a:defRPr/>
            </a:pPr>
            <a:r>
              <a:rPr lang="en-US"/>
              <a:t>Pros and Cons of Stateful Servers</a:t>
            </a:r>
          </a:p>
        </p:txBody>
      </p:sp>
      <p:sp>
        <p:nvSpPr>
          <p:cNvPr id="36869" name="Rectangle 3">
            <a:extLst>
              <a:ext uri="{FF2B5EF4-FFF2-40B4-BE49-F238E27FC236}">
                <a16:creationId xmlns:a16="http://schemas.microsoft.com/office/drawing/2014/main" id="{38CF6814-7193-4AAA-AA00-66F39B8582AB}"/>
              </a:ext>
            </a:extLst>
          </p:cNvPr>
          <p:cNvSpPr>
            <a:spLocks noGrp="1" noChangeArrowheads="1"/>
          </p:cNvSpPr>
          <p:nvPr>
            <p:ph type="body" idx="1"/>
          </p:nvPr>
        </p:nvSpPr>
        <p:spPr>
          <a:xfrm>
            <a:off x="685800" y="1143000"/>
            <a:ext cx="7772400" cy="4675188"/>
          </a:xfrm>
        </p:spPr>
        <p:txBody>
          <a:bodyPr/>
          <a:lstStyle/>
          <a:p>
            <a:r>
              <a:rPr lang="en-US" altLang="en-US"/>
              <a:t>Pros:</a:t>
            </a:r>
          </a:p>
          <a:p>
            <a:pPr lvl="1"/>
            <a:r>
              <a:rPr lang="en-US" altLang="en-US"/>
              <a:t>Simplifies the job for the client</a:t>
            </a:r>
          </a:p>
          <a:p>
            <a:pPr lvl="1"/>
            <a:r>
              <a:rPr lang="en-US" altLang="en-US"/>
              <a:t>More efficient in some cases (e.g., file server and FTP server)</a:t>
            </a:r>
          </a:p>
          <a:p>
            <a:pPr lvl="1"/>
            <a:endParaRPr lang="en-US" altLang="en-US"/>
          </a:p>
          <a:p>
            <a:r>
              <a:rPr lang="en-US" altLang="en-US"/>
              <a:t>Cons:</a:t>
            </a:r>
          </a:p>
          <a:p>
            <a:pPr lvl="1"/>
            <a:r>
              <a:rPr lang="en-US" altLang="en-US">
                <a:solidFill>
                  <a:schemeClr val="hlink"/>
                </a:solidFill>
              </a:rPr>
              <a:t>Much more</a:t>
            </a:r>
            <a:r>
              <a:rPr lang="en-US" altLang="en-US"/>
              <a:t> complex than stateless server</a:t>
            </a:r>
          </a:p>
          <a:p>
            <a:pPr lvl="1"/>
            <a:r>
              <a:rPr lang="en-US" altLang="en-US">
                <a:solidFill>
                  <a:schemeClr val="hlink"/>
                </a:solidFill>
              </a:rPr>
              <a:t>Extremely</a:t>
            </a:r>
            <a:r>
              <a:rPr lang="en-US" altLang="en-US"/>
              <a:t> difficult to deal with server failures </a:t>
            </a:r>
          </a:p>
          <a:p>
            <a:pPr lvl="1"/>
            <a:r>
              <a:rPr lang="en-US" altLang="en-US"/>
              <a:t>E.g., to deal with failures in banking systems, we need a whole theory for database recovery</a:t>
            </a:r>
          </a:p>
          <a:p>
            <a:pPr lvl="1"/>
            <a:r>
              <a:rPr lang="en-US" altLang="en-US">
                <a:solidFill>
                  <a:schemeClr val="hlink"/>
                </a:solidFill>
              </a:rPr>
              <a:t>Extremely</a:t>
            </a:r>
            <a:r>
              <a:rPr lang="en-US" altLang="en-US"/>
              <a:t> difficult to deal with client failures as well </a:t>
            </a:r>
          </a:p>
          <a:p>
            <a:pPr lvl="1"/>
            <a:r>
              <a:rPr lang="en-US" altLang="en-US"/>
              <a:t>E.g., client may crash when holding locks to a file</a:t>
            </a:r>
          </a:p>
          <a:p>
            <a:endParaRPr lang="en-US"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85D5E1CD-4E12-4ED6-BA7C-3C10AF0BE1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A6B73D6-FE70-43AB-ADA9-86DBFDA5F406}" type="slidenum">
              <a:rPr lang="zh-CN" altLang="en-US" sz="1400">
                <a:latin typeface="Times New Roman" panose="02020603050405020304" pitchFamily="18" charset="0"/>
              </a:rPr>
              <a:pPr>
                <a:buClrTx/>
                <a:buFontTx/>
                <a:buNone/>
              </a:pPr>
              <a:t>36</a:t>
            </a:fld>
            <a:endParaRPr lang="en-US" altLang="zh-CN" sz="1400">
              <a:latin typeface="Times New Roman" panose="02020603050405020304" pitchFamily="18" charset="0"/>
            </a:endParaRPr>
          </a:p>
        </p:txBody>
      </p:sp>
      <p:sp>
        <p:nvSpPr>
          <p:cNvPr id="37891" name="Footer Placeholder 4">
            <a:extLst>
              <a:ext uri="{FF2B5EF4-FFF2-40B4-BE49-F238E27FC236}">
                <a16:creationId xmlns:a16="http://schemas.microsoft.com/office/drawing/2014/main" id="{3BA11406-8F90-46BF-ACDB-A66220E520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29794" name="Rectangle 2">
            <a:extLst>
              <a:ext uri="{FF2B5EF4-FFF2-40B4-BE49-F238E27FC236}">
                <a16:creationId xmlns:a16="http://schemas.microsoft.com/office/drawing/2014/main" id="{9BAE712B-6395-483C-B433-8E8E9B673044}"/>
              </a:ext>
            </a:extLst>
          </p:cNvPr>
          <p:cNvSpPr>
            <a:spLocks noGrp="1" noChangeArrowheads="1"/>
          </p:cNvSpPr>
          <p:nvPr>
            <p:ph type="title"/>
          </p:nvPr>
        </p:nvSpPr>
        <p:spPr>
          <a:xfrm>
            <a:off x="706438" y="304800"/>
            <a:ext cx="7772400" cy="838200"/>
          </a:xfrm>
        </p:spPr>
        <p:txBody>
          <a:bodyPr/>
          <a:lstStyle/>
          <a:p>
            <a:pPr>
              <a:defRPr/>
            </a:pPr>
            <a:r>
              <a:rPr lang="en-US"/>
              <a:t>Choosing between Stateful and Stateless</a:t>
            </a:r>
          </a:p>
        </p:txBody>
      </p:sp>
      <p:sp>
        <p:nvSpPr>
          <p:cNvPr id="37893" name="Rectangle 3">
            <a:extLst>
              <a:ext uri="{FF2B5EF4-FFF2-40B4-BE49-F238E27FC236}">
                <a16:creationId xmlns:a16="http://schemas.microsoft.com/office/drawing/2014/main" id="{B0577A64-2BAC-4FC3-9648-BC47B1CAC310}"/>
              </a:ext>
            </a:extLst>
          </p:cNvPr>
          <p:cNvSpPr>
            <a:spLocks noGrp="1" noChangeArrowheads="1"/>
          </p:cNvSpPr>
          <p:nvPr>
            <p:ph type="body" idx="1"/>
          </p:nvPr>
        </p:nvSpPr>
        <p:spPr>
          <a:xfrm>
            <a:off x="685800" y="1219200"/>
            <a:ext cx="7772400" cy="4675188"/>
          </a:xfrm>
        </p:spPr>
        <p:txBody>
          <a:bodyPr/>
          <a:lstStyle/>
          <a:p>
            <a:r>
              <a:rPr lang="en-US" altLang="en-US"/>
              <a:t>Different states may have different requirements</a:t>
            </a:r>
          </a:p>
          <a:p>
            <a:pPr lvl="1"/>
            <a:r>
              <a:rPr lang="en-US" altLang="en-US"/>
              <a:t>The server can be stateful for some states but stateless for other</a:t>
            </a:r>
          </a:p>
          <a:p>
            <a:pPr lvl="1"/>
            <a:endParaRPr lang="en-US" altLang="en-US"/>
          </a:p>
          <a:p>
            <a:r>
              <a:rPr lang="en-US" altLang="en-US"/>
              <a:t>There are also intermediate design points: Session states</a:t>
            </a:r>
          </a:p>
          <a:p>
            <a:pPr lvl="1"/>
            <a:r>
              <a:rPr lang="en-US" altLang="en-US"/>
              <a:t>The state is only maintained within a session</a:t>
            </a:r>
          </a:p>
          <a:p>
            <a:pPr lvl="1"/>
            <a:r>
              <a:rPr lang="en-US" altLang="en-US"/>
              <a:t>Example: FTP (but not banking)</a:t>
            </a:r>
          </a:p>
          <a:p>
            <a:pPr lvl="1"/>
            <a:endParaRPr lang="en-US" altLang="en-US"/>
          </a:p>
          <a:p>
            <a:r>
              <a:rPr lang="en-US" altLang="en-US"/>
              <a:t>Generally, </a:t>
            </a:r>
            <a:r>
              <a:rPr lang="en-US" altLang="en-US">
                <a:solidFill>
                  <a:schemeClr val="hlink"/>
                </a:solidFill>
              </a:rPr>
              <a:t>try to be stateless unless you have reasons not to be</a:t>
            </a:r>
          </a:p>
          <a:p>
            <a:endParaRPr lang="en-US" altLang="en-US">
              <a:solidFill>
                <a:schemeClr val="hlink"/>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7CF1507D-8FBB-4AC4-943F-07336CFBCB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6A9CCCA-4E03-4E4C-BB48-C786EE436AA9}" type="slidenum">
              <a:rPr lang="zh-CN" altLang="en-US" sz="1400">
                <a:latin typeface="Times New Roman" panose="02020603050405020304" pitchFamily="18" charset="0"/>
              </a:rPr>
              <a:pPr>
                <a:buClrTx/>
                <a:buFontTx/>
                <a:buNone/>
              </a:pPr>
              <a:t>37</a:t>
            </a:fld>
            <a:endParaRPr lang="en-US" altLang="zh-CN" sz="1400">
              <a:latin typeface="Times New Roman" panose="02020603050405020304" pitchFamily="18" charset="0"/>
            </a:endParaRPr>
          </a:p>
        </p:txBody>
      </p:sp>
      <p:sp>
        <p:nvSpPr>
          <p:cNvPr id="38915" name="Footer Placeholder 4">
            <a:extLst>
              <a:ext uri="{FF2B5EF4-FFF2-40B4-BE49-F238E27FC236}">
                <a16:creationId xmlns:a16="http://schemas.microsoft.com/office/drawing/2014/main" id="{F1348F86-0AD8-4E71-A9A8-DBCD11B84BC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0818" name="Rectangle 2">
            <a:extLst>
              <a:ext uri="{FF2B5EF4-FFF2-40B4-BE49-F238E27FC236}">
                <a16:creationId xmlns:a16="http://schemas.microsoft.com/office/drawing/2014/main" id="{EF94016C-E493-478E-88FC-DBCB7839BBE2}"/>
              </a:ext>
            </a:extLst>
          </p:cNvPr>
          <p:cNvSpPr>
            <a:spLocks noGrp="1" noChangeArrowheads="1"/>
          </p:cNvSpPr>
          <p:nvPr>
            <p:ph type="title"/>
          </p:nvPr>
        </p:nvSpPr>
        <p:spPr>
          <a:xfrm>
            <a:off x="706438" y="228600"/>
            <a:ext cx="7772400" cy="838200"/>
          </a:xfrm>
        </p:spPr>
        <p:txBody>
          <a:bodyPr/>
          <a:lstStyle/>
          <a:p>
            <a:pPr>
              <a:defRPr/>
            </a:pPr>
            <a:r>
              <a:rPr lang="en-US"/>
              <a:t>Server Cluster/Farm</a:t>
            </a:r>
          </a:p>
        </p:txBody>
      </p:sp>
      <p:sp>
        <p:nvSpPr>
          <p:cNvPr id="38917" name="Rectangle 3">
            <a:extLst>
              <a:ext uri="{FF2B5EF4-FFF2-40B4-BE49-F238E27FC236}">
                <a16:creationId xmlns:a16="http://schemas.microsoft.com/office/drawing/2014/main" id="{457B11F5-8459-4C14-8B70-5333E8D5BDF5}"/>
              </a:ext>
            </a:extLst>
          </p:cNvPr>
          <p:cNvSpPr>
            <a:spLocks noGrp="1" noChangeArrowheads="1"/>
          </p:cNvSpPr>
          <p:nvPr>
            <p:ph type="body" idx="1"/>
          </p:nvPr>
        </p:nvSpPr>
        <p:spPr>
          <a:xfrm>
            <a:off x="685800" y="1046163"/>
            <a:ext cx="7772400" cy="4897437"/>
          </a:xfrm>
        </p:spPr>
        <p:txBody>
          <a:bodyPr/>
          <a:lstStyle/>
          <a:p>
            <a:r>
              <a:rPr lang="en-US" altLang="en-US" sz="2000"/>
              <a:t>Many larger-scale services are provided by server clusters</a:t>
            </a:r>
          </a:p>
          <a:p>
            <a:pPr lvl="1"/>
            <a:r>
              <a:rPr lang="en-US" altLang="en-US" sz="1800"/>
              <a:t>Example: Search engine (google), Internet data center, large-scale E-commerce</a:t>
            </a:r>
          </a:p>
          <a:p>
            <a:pPr lvl="1"/>
            <a:r>
              <a:rPr lang="en-US" altLang="en-US" sz="1800"/>
              <a:t>Thousands of nodes or more</a:t>
            </a:r>
          </a:p>
          <a:p>
            <a:pPr lvl="2"/>
            <a:endParaRPr lang="en-US" altLang="en-US" sz="1600"/>
          </a:p>
          <a:p>
            <a:r>
              <a:rPr lang="en-US" altLang="en-US" sz="2000"/>
              <a:t>Typically use a three-tier architecture, but not always</a:t>
            </a:r>
          </a:p>
          <a:p>
            <a:pPr lvl="1"/>
            <a:r>
              <a:rPr lang="en-US" altLang="en-US" sz="1800"/>
              <a:t>Tiering provide modular design and a E-commerce site may have its own software for 2nd tier but 3rd party software for other tiers</a:t>
            </a:r>
          </a:p>
          <a:p>
            <a:pPr lvl="1">
              <a:buFont typeface="Wingdings" panose="05000000000000000000" pitchFamily="2" charset="2"/>
              <a:buNone/>
            </a:pPr>
            <a:r>
              <a:rPr lang="en-US" altLang="en-US" sz="1800"/>
              <a:t> </a:t>
            </a:r>
          </a:p>
          <a:p>
            <a:r>
              <a:rPr lang="en-US" altLang="en-US" sz="2000"/>
              <a:t>Design choice: How to allocate machines to different tiers</a:t>
            </a:r>
          </a:p>
          <a:p>
            <a:r>
              <a:rPr lang="en-US" altLang="en-US" sz="2000"/>
              <a:t>Design choice: How to allocate requests to different machines</a:t>
            </a:r>
          </a:p>
          <a:p>
            <a:r>
              <a:rPr lang="en-US" altLang="en-US" sz="2000"/>
              <a:t>A lot of research on these (driven by vast commercial interests)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5F6C3233-E334-43E0-9510-194E300A83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54993DD-55B0-431B-9604-6A50F75BCBC2}" type="slidenum">
              <a:rPr lang="zh-CN" altLang="en-US" sz="1400">
                <a:latin typeface="Times New Roman" panose="02020603050405020304" pitchFamily="18" charset="0"/>
              </a:rPr>
              <a:pPr>
                <a:buClrTx/>
                <a:buFontTx/>
                <a:buNone/>
              </a:pPr>
              <a:t>38</a:t>
            </a:fld>
            <a:endParaRPr lang="en-US" altLang="zh-CN" sz="1400">
              <a:latin typeface="Times New Roman" panose="02020603050405020304" pitchFamily="18" charset="0"/>
            </a:endParaRPr>
          </a:p>
        </p:txBody>
      </p:sp>
      <p:sp>
        <p:nvSpPr>
          <p:cNvPr id="39939" name="Footer Placeholder 4">
            <a:extLst>
              <a:ext uri="{FF2B5EF4-FFF2-40B4-BE49-F238E27FC236}">
                <a16:creationId xmlns:a16="http://schemas.microsoft.com/office/drawing/2014/main" id="{2F01C42A-0658-4A10-BA2E-EB00867BB11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1842" name="Rectangle 2">
            <a:extLst>
              <a:ext uri="{FF2B5EF4-FFF2-40B4-BE49-F238E27FC236}">
                <a16:creationId xmlns:a16="http://schemas.microsoft.com/office/drawing/2014/main" id="{61857F8F-9DF2-442B-8739-76390754AC33}"/>
              </a:ext>
            </a:extLst>
          </p:cNvPr>
          <p:cNvSpPr>
            <a:spLocks noGrp="1" noChangeArrowheads="1"/>
          </p:cNvSpPr>
          <p:nvPr>
            <p:ph type="title"/>
          </p:nvPr>
        </p:nvSpPr>
        <p:spPr>
          <a:xfrm>
            <a:off x="706438" y="228600"/>
            <a:ext cx="7772400" cy="838200"/>
          </a:xfrm>
        </p:spPr>
        <p:txBody>
          <a:bodyPr/>
          <a:lstStyle/>
          <a:p>
            <a:pPr>
              <a:defRPr/>
            </a:pPr>
            <a:r>
              <a:rPr lang="en-US"/>
              <a:t>Server Cluster/Farm (continued)</a:t>
            </a:r>
          </a:p>
        </p:txBody>
      </p:sp>
      <p:sp>
        <p:nvSpPr>
          <p:cNvPr id="39941" name="Rectangle 3">
            <a:extLst>
              <a:ext uri="{FF2B5EF4-FFF2-40B4-BE49-F238E27FC236}">
                <a16:creationId xmlns:a16="http://schemas.microsoft.com/office/drawing/2014/main" id="{3C9EB1B9-F0F2-4379-AA20-2CBD506D00F6}"/>
              </a:ext>
            </a:extLst>
          </p:cNvPr>
          <p:cNvSpPr>
            <a:spLocks noGrp="1" noChangeArrowheads="1"/>
          </p:cNvSpPr>
          <p:nvPr>
            <p:ph type="body" idx="1"/>
          </p:nvPr>
        </p:nvSpPr>
        <p:spPr>
          <a:xfrm>
            <a:off x="685800" y="1046163"/>
            <a:ext cx="7772400" cy="4897437"/>
          </a:xfrm>
        </p:spPr>
        <p:txBody>
          <a:bodyPr/>
          <a:lstStyle/>
          <a:p>
            <a:r>
              <a:rPr lang="en-US" altLang="en-US"/>
              <a:t>Managing a server cluster/farm can be a nightmare</a:t>
            </a:r>
          </a:p>
          <a:p>
            <a:pPr lvl="1"/>
            <a:r>
              <a:rPr lang="en-US" altLang="en-US"/>
              <a:t>Nobody has a perfect answer</a:t>
            </a:r>
          </a:p>
          <a:p>
            <a:pPr lvl="4"/>
            <a:endParaRPr lang="en-US" altLang="en-US"/>
          </a:p>
          <a:p>
            <a:r>
              <a:rPr lang="en-US" altLang="en-US"/>
              <a:t>Google probably has the most experience and expertise on that</a:t>
            </a:r>
          </a:p>
          <a:p>
            <a:pPr lvl="1"/>
            <a:r>
              <a:rPr lang="en-US" altLang="en-US"/>
              <a:t>But proprietary not published</a:t>
            </a:r>
          </a:p>
          <a:p>
            <a:pPr lvl="3"/>
            <a:endParaRPr lang="en-US" altLang="en-US"/>
          </a:p>
          <a:p>
            <a:r>
              <a:rPr lang="en-US" altLang="en-US"/>
              <a:t>Challenges:</a:t>
            </a:r>
          </a:p>
          <a:p>
            <a:pPr lvl="1"/>
            <a:r>
              <a:rPr lang="en-US" altLang="en-US"/>
              <a:t>Heterogeneity</a:t>
            </a:r>
          </a:p>
          <a:p>
            <a:pPr lvl="1"/>
            <a:r>
              <a:rPr lang="en-US" altLang="en-US"/>
              <a:t>Frequent failures (there’s never a time when all nodes are up)</a:t>
            </a:r>
          </a:p>
          <a:p>
            <a:pPr lvl="1"/>
            <a:r>
              <a:rPr lang="en-US" altLang="en-US"/>
              <a:t>Lack of supporting software</a:t>
            </a:r>
          </a:p>
          <a:p>
            <a:r>
              <a:rPr lang="en-US" altLang="en-US"/>
              <a:t>An area with a lot of money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B51CAA3A-9860-4B80-B75F-62FB5A1A64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CC5D805-0BE6-4348-B0E6-83BEE868B7FA}" type="slidenum">
              <a:rPr lang="zh-CN" altLang="en-US" sz="1400">
                <a:latin typeface="Times New Roman" panose="02020603050405020304" pitchFamily="18" charset="0"/>
              </a:rPr>
              <a:pPr>
                <a:buClrTx/>
                <a:buFontTx/>
                <a:buNone/>
              </a:pPr>
              <a:t>39</a:t>
            </a:fld>
            <a:endParaRPr lang="en-US" altLang="zh-CN" sz="1400">
              <a:latin typeface="Times New Roman" panose="02020603050405020304" pitchFamily="18" charset="0"/>
            </a:endParaRPr>
          </a:p>
        </p:txBody>
      </p:sp>
      <p:sp>
        <p:nvSpPr>
          <p:cNvPr id="40963" name="Footer Placeholder 4">
            <a:extLst>
              <a:ext uri="{FF2B5EF4-FFF2-40B4-BE49-F238E27FC236}">
                <a16:creationId xmlns:a16="http://schemas.microsoft.com/office/drawing/2014/main" id="{AF0AB6D5-9BA6-42B1-8454-7CCCEF516C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2866" name="Rectangle 2">
            <a:extLst>
              <a:ext uri="{FF2B5EF4-FFF2-40B4-BE49-F238E27FC236}">
                <a16:creationId xmlns:a16="http://schemas.microsoft.com/office/drawing/2014/main" id="{039ED168-8FFA-4A11-9385-46176EA49C8E}"/>
              </a:ext>
            </a:extLst>
          </p:cNvPr>
          <p:cNvSpPr>
            <a:spLocks noGrp="1" noChangeArrowheads="1"/>
          </p:cNvSpPr>
          <p:nvPr>
            <p:ph type="title"/>
          </p:nvPr>
        </p:nvSpPr>
        <p:spPr>
          <a:xfrm>
            <a:off x="706438" y="228600"/>
            <a:ext cx="7772400" cy="838200"/>
          </a:xfrm>
        </p:spPr>
        <p:txBody>
          <a:bodyPr/>
          <a:lstStyle/>
          <a:p>
            <a:pPr>
              <a:defRPr/>
            </a:pPr>
            <a:r>
              <a:rPr lang="en-US"/>
              <a:t>Code Migration: Motivation</a:t>
            </a:r>
          </a:p>
        </p:txBody>
      </p:sp>
      <p:sp>
        <p:nvSpPr>
          <p:cNvPr id="40965" name="Rectangle 3">
            <a:extLst>
              <a:ext uri="{FF2B5EF4-FFF2-40B4-BE49-F238E27FC236}">
                <a16:creationId xmlns:a16="http://schemas.microsoft.com/office/drawing/2014/main" id="{F4801ECB-F066-40FA-9923-CF5C3E2529C3}"/>
              </a:ext>
            </a:extLst>
          </p:cNvPr>
          <p:cNvSpPr>
            <a:spLocks noGrp="1" noChangeArrowheads="1"/>
          </p:cNvSpPr>
          <p:nvPr>
            <p:ph type="body" idx="1"/>
          </p:nvPr>
        </p:nvSpPr>
        <p:spPr>
          <a:xfrm>
            <a:off x="685800" y="1046163"/>
            <a:ext cx="7772400" cy="4897437"/>
          </a:xfrm>
        </p:spPr>
        <p:txBody>
          <a:bodyPr/>
          <a:lstStyle/>
          <a:p>
            <a:r>
              <a:rPr lang="en-US" altLang="en-US" sz="2000"/>
              <a:t>Performance improvement </a:t>
            </a:r>
          </a:p>
          <a:p>
            <a:pPr lvl="1"/>
            <a:r>
              <a:rPr lang="en-US" altLang="en-US" sz="1800"/>
              <a:t>Process moved from heavily-loaded to lightly-loaded machine</a:t>
            </a:r>
          </a:p>
          <a:p>
            <a:pPr lvl="1"/>
            <a:r>
              <a:rPr lang="en-US" altLang="en-US" sz="1800"/>
              <a:t>Prominent examples: Java applet and game</a:t>
            </a:r>
          </a:p>
          <a:p>
            <a:pPr lvl="1"/>
            <a:endParaRPr lang="en-US" altLang="en-US" sz="1800"/>
          </a:p>
          <a:p>
            <a:r>
              <a:rPr lang="en-US" altLang="en-US" sz="2000"/>
              <a:t>Dynamic code migration: Migrate code based on current observation</a:t>
            </a:r>
          </a:p>
          <a:p>
            <a:pPr lvl="1"/>
            <a:r>
              <a:rPr lang="en-US" altLang="en-US" sz="1800"/>
              <a:t>Why we cannot do load balancing well enough</a:t>
            </a:r>
          </a:p>
          <a:p>
            <a:pPr lvl="1"/>
            <a:r>
              <a:rPr lang="en-US" altLang="en-US" sz="1800"/>
              <a:t>Load changing and unpredictable</a:t>
            </a:r>
          </a:p>
          <a:p>
            <a:pPr lvl="1"/>
            <a:endParaRPr lang="en-US" altLang="en-US" sz="1800"/>
          </a:p>
          <a:p>
            <a:r>
              <a:rPr lang="en-US" altLang="en-US" sz="2000"/>
              <a:t>Reduce communication</a:t>
            </a:r>
          </a:p>
          <a:p>
            <a:pPr lvl="1"/>
            <a:r>
              <a:rPr lang="en-US" altLang="en-US" sz="1800"/>
              <a:t>E.g. Database client-server system, move client application to operate on data to reduce network communication costs</a:t>
            </a:r>
          </a:p>
          <a:p>
            <a:pPr lvl="1"/>
            <a:r>
              <a:rPr lang="en-US" altLang="en-US" sz="1800"/>
              <a:t>Helps only if the code size is smaller than the data size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9031A070-3BF5-4594-8DDB-CBBC0D479B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4251977-74A9-4890-9C36-3563F3E6DF9D}" type="slidenum">
              <a:rPr lang="zh-CN" altLang="en-US" sz="1400">
                <a:latin typeface="Times New Roman" panose="02020603050405020304" pitchFamily="18" charset="0"/>
              </a:rPr>
              <a:pPr>
                <a:buClrTx/>
                <a:buFontTx/>
                <a:buNone/>
              </a:pPr>
              <a:t>4</a:t>
            </a:fld>
            <a:endParaRPr lang="en-US" altLang="zh-CN" sz="1400">
              <a:latin typeface="Times New Roman" panose="02020603050405020304" pitchFamily="18" charset="0"/>
            </a:endParaRPr>
          </a:p>
        </p:txBody>
      </p:sp>
      <p:sp>
        <p:nvSpPr>
          <p:cNvPr id="5123" name="Footer Placeholder 4">
            <a:extLst>
              <a:ext uri="{FF2B5EF4-FFF2-40B4-BE49-F238E27FC236}">
                <a16:creationId xmlns:a16="http://schemas.microsoft.com/office/drawing/2014/main" id="{3667F702-B3B2-4CC5-867F-CF54FDCD027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77570" name="Rectangle 2">
            <a:extLst>
              <a:ext uri="{FF2B5EF4-FFF2-40B4-BE49-F238E27FC236}">
                <a16:creationId xmlns:a16="http://schemas.microsoft.com/office/drawing/2014/main" id="{1AA05973-FE2D-4A34-BB16-42F3DED3FB5A}"/>
              </a:ext>
            </a:extLst>
          </p:cNvPr>
          <p:cNvSpPr>
            <a:spLocks noGrp="1" noChangeArrowheads="1"/>
          </p:cNvSpPr>
          <p:nvPr>
            <p:ph type="title"/>
          </p:nvPr>
        </p:nvSpPr>
        <p:spPr/>
        <p:txBody>
          <a:bodyPr/>
          <a:lstStyle/>
          <a:p>
            <a:pPr>
              <a:defRPr/>
            </a:pPr>
            <a:r>
              <a:rPr lang="en-US"/>
              <a:t>A Brief Review on Process State</a:t>
            </a:r>
          </a:p>
        </p:txBody>
      </p:sp>
      <p:sp>
        <p:nvSpPr>
          <p:cNvPr id="5125" name="Rectangle 3">
            <a:extLst>
              <a:ext uri="{FF2B5EF4-FFF2-40B4-BE49-F238E27FC236}">
                <a16:creationId xmlns:a16="http://schemas.microsoft.com/office/drawing/2014/main" id="{D9CEC4A2-571C-4F83-A51E-4255F79B1A8B}"/>
              </a:ext>
            </a:extLst>
          </p:cNvPr>
          <p:cNvSpPr>
            <a:spLocks noGrp="1" noChangeArrowheads="1"/>
          </p:cNvSpPr>
          <p:nvPr>
            <p:ph idx="1"/>
          </p:nvPr>
        </p:nvSpPr>
        <p:spPr/>
        <p:txBody>
          <a:bodyPr/>
          <a:lstStyle/>
          <a:p>
            <a:r>
              <a:rPr lang="en-US" altLang="en-US" dirty="0"/>
              <a:t>Running: </a:t>
            </a:r>
            <a:r>
              <a:rPr lang="en-US" altLang="en-US" sz="2000" b="1" dirty="0"/>
              <a:t>instructions are being executed</a:t>
            </a:r>
            <a:endParaRPr lang="en-US" altLang="en-US" dirty="0"/>
          </a:p>
          <a:p>
            <a:r>
              <a:rPr lang="en-US" altLang="en-US" dirty="0"/>
              <a:t>Waiting: </a:t>
            </a:r>
            <a:r>
              <a:rPr lang="en-US" altLang="en-US" sz="2000" b="1" dirty="0"/>
              <a:t>process is waiting for some event to occur</a:t>
            </a:r>
            <a:endParaRPr lang="en-US" altLang="en-US" dirty="0"/>
          </a:p>
          <a:p>
            <a:r>
              <a:rPr lang="en-US" altLang="en-US" dirty="0"/>
              <a:t>Terminated: </a:t>
            </a:r>
            <a:r>
              <a:rPr lang="en-US" altLang="en-US" sz="2000" b="1" dirty="0"/>
              <a:t>process has finished execution</a:t>
            </a:r>
          </a:p>
          <a:p>
            <a:r>
              <a:rPr lang="en-US" altLang="en-US" dirty="0"/>
              <a:t>Ready: </a:t>
            </a:r>
            <a:r>
              <a:rPr lang="en-US" altLang="en-US" sz="2000" b="1" dirty="0"/>
              <a:t>process is waiting to be assigned to a processor</a:t>
            </a:r>
            <a:endParaRPr lang="en-US" altLang="en-US" dirty="0"/>
          </a:p>
          <a:p>
            <a:endParaRPr lang="en-US" altLang="en-US" sz="2000" b="1" dirty="0"/>
          </a:p>
        </p:txBody>
      </p:sp>
      <p:sp>
        <p:nvSpPr>
          <p:cNvPr id="5126" name="Oval 4">
            <a:extLst>
              <a:ext uri="{FF2B5EF4-FFF2-40B4-BE49-F238E27FC236}">
                <a16:creationId xmlns:a16="http://schemas.microsoft.com/office/drawing/2014/main" id="{8819B130-5ED2-40F3-8432-71E438F7254F}"/>
              </a:ext>
            </a:extLst>
          </p:cNvPr>
          <p:cNvSpPr>
            <a:spLocks noChangeArrowheads="1"/>
          </p:cNvSpPr>
          <p:nvPr/>
        </p:nvSpPr>
        <p:spPr bwMode="auto">
          <a:xfrm>
            <a:off x="1828800" y="4267200"/>
            <a:ext cx="990600" cy="533400"/>
          </a:xfrm>
          <a:prstGeom prst="ellipse">
            <a:avLst/>
          </a:prstGeom>
          <a:solidFill>
            <a:schemeClr val="bg1"/>
          </a:solidFill>
          <a:ln w="9525">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b="1"/>
              <a:t>ready</a:t>
            </a:r>
            <a:endParaRPr lang="en-US" altLang="en-US" sz="1600"/>
          </a:p>
        </p:txBody>
      </p:sp>
      <p:sp>
        <p:nvSpPr>
          <p:cNvPr id="5127" name="Oval 5">
            <a:extLst>
              <a:ext uri="{FF2B5EF4-FFF2-40B4-BE49-F238E27FC236}">
                <a16:creationId xmlns:a16="http://schemas.microsoft.com/office/drawing/2014/main" id="{20AB02D6-AFBE-41BB-BBFD-74EF02E7F1ED}"/>
              </a:ext>
            </a:extLst>
          </p:cNvPr>
          <p:cNvSpPr>
            <a:spLocks noChangeArrowheads="1"/>
          </p:cNvSpPr>
          <p:nvPr/>
        </p:nvSpPr>
        <p:spPr bwMode="auto">
          <a:xfrm>
            <a:off x="5943600" y="4191000"/>
            <a:ext cx="1371600" cy="533400"/>
          </a:xfrm>
          <a:prstGeom prst="ellipse">
            <a:avLst/>
          </a:prstGeom>
          <a:solidFill>
            <a:schemeClr val="bg1"/>
          </a:solidFill>
          <a:ln w="9525">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b="1" dirty="0"/>
              <a:t>terminated</a:t>
            </a:r>
          </a:p>
        </p:txBody>
      </p:sp>
      <p:sp>
        <p:nvSpPr>
          <p:cNvPr id="5128" name="Oval 6">
            <a:extLst>
              <a:ext uri="{FF2B5EF4-FFF2-40B4-BE49-F238E27FC236}">
                <a16:creationId xmlns:a16="http://schemas.microsoft.com/office/drawing/2014/main" id="{8E262C04-54FE-489E-AB5D-654455A4FEB2}"/>
              </a:ext>
            </a:extLst>
          </p:cNvPr>
          <p:cNvSpPr>
            <a:spLocks noChangeArrowheads="1"/>
          </p:cNvSpPr>
          <p:nvPr/>
        </p:nvSpPr>
        <p:spPr bwMode="auto">
          <a:xfrm>
            <a:off x="3657600" y="5029200"/>
            <a:ext cx="990600" cy="533400"/>
          </a:xfrm>
          <a:prstGeom prst="ellipse">
            <a:avLst/>
          </a:prstGeom>
          <a:solidFill>
            <a:schemeClr val="bg1"/>
          </a:solidFill>
          <a:ln w="9525">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b="1" dirty="0"/>
              <a:t>waiting</a:t>
            </a:r>
          </a:p>
        </p:txBody>
      </p:sp>
      <p:sp>
        <p:nvSpPr>
          <p:cNvPr id="5129" name="Oval 7">
            <a:extLst>
              <a:ext uri="{FF2B5EF4-FFF2-40B4-BE49-F238E27FC236}">
                <a16:creationId xmlns:a16="http://schemas.microsoft.com/office/drawing/2014/main" id="{2D8CE17B-4E23-4E01-927F-BC5DA5945F2D}"/>
              </a:ext>
            </a:extLst>
          </p:cNvPr>
          <p:cNvSpPr>
            <a:spLocks noChangeArrowheads="1"/>
          </p:cNvSpPr>
          <p:nvPr/>
        </p:nvSpPr>
        <p:spPr bwMode="auto">
          <a:xfrm>
            <a:off x="3848100" y="3657600"/>
            <a:ext cx="990600" cy="533400"/>
          </a:xfrm>
          <a:prstGeom prst="ellipse">
            <a:avLst/>
          </a:prstGeom>
          <a:solidFill>
            <a:schemeClr val="bg1"/>
          </a:solidFill>
          <a:ln w="9525">
            <a:solidFill>
              <a:schemeClr val="tx1"/>
            </a:solidFill>
            <a:round/>
            <a:headEnd/>
            <a:tailEnd/>
          </a:ln>
        </p:spPr>
        <p:txBody>
          <a:bodyPr wrap="none"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en-US" sz="1800" b="1"/>
              <a:t>running</a:t>
            </a:r>
            <a:endParaRPr lang="en-US" altLang="en-US" sz="1600" b="1"/>
          </a:p>
        </p:txBody>
      </p:sp>
      <p:sp>
        <p:nvSpPr>
          <p:cNvPr id="5130" name="Line 8">
            <a:extLst>
              <a:ext uri="{FF2B5EF4-FFF2-40B4-BE49-F238E27FC236}">
                <a16:creationId xmlns:a16="http://schemas.microsoft.com/office/drawing/2014/main" id="{0C004CF4-E110-4F32-AFE3-F96590E5DC57}"/>
              </a:ext>
            </a:extLst>
          </p:cNvPr>
          <p:cNvSpPr>
            <a:spLocks noChangeShapeType="1"/>
          </p:cNvSpPr>
          <p:nvPr/>
        </p:nvSpPr>
        <p:spPr bwMode="auto">
          <a:xfrm>
            <a:off x="914400" y="45720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131" name="Line 9">
            <a:extLst>
              <a:ext uri="{FF2B5EF4-FFF2-40B4-BE49-F238E27FC236}">
                <a16:creationId xmlns:a16="http://schemas.microsoft.com/office/drawing/2014/main" id="{2DBE661E-0137-4B96-908A-0D45EBCEC0F6}"/>
              </a:ext>
            </a:extLst>
          </p:cNvPr>
          <p:cNvSpPr>
            <a:spLocks noChangeShapeType="1"/>
          </p:cNvSpPr>
          <p:nvPr/>
        </p:nvSpPr>
        <p:spPr bwMode="auto">
          <a:xfrm flipV="1">
            <a:off x="2705099" y="4017962"/>
            <a:ext cx="1143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132" name="Line 10">
            <a:extLst>
              <a:ext uri="{FF2B5EF4-FFF2-40B4-BE49-F238E27FC236}">
                <a16:creationId xmlns:a16="http://schemas.microsoft.com/office/drawing/2014/main" id="{A656D529-E4DA-4637-BBD5-FACC3CCF4CD2}"/>
              </a:ext>
            </a:extLst>
          </p:cNvPr>
          <p:cNvSpPr>
            <a:spLocks noChangeShapeType="1"/>
          </p:cNvSpPr>
          <p:nvPr/>
        </p:nvSpPr>
        <p:spPr bwMode="auto">
          <a:xfrm flipH="1" flipV="1">
            <a:off x="2743200" y="4648200"/>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133" name="Line 11">
            <a:extLst>
              <a:ext uri="{FF2B5EF4-FFF2-40B4-BE49-F238E27FC236}">
                <a16:creationId xmlns:a16="http://schemas.microsoft.com/office/drawing/2014/main" id="{9B87D897-594B-44BE-A330-8139F2741C58}"/>
              </a:ext>
            </a:extLst>
          </p:cNvPr>
          <p:cNvSpPr>
            <a:spLocks noChangeShapeType="1"/>
          </p:cNvSpPr>
          <p:nvPr/>
        </p:nvSpPr>
        <p:spPr bwMode="auto">
          <a:xfrm>
            <a:off x="4800600" y="3962400"/>
            <a:ext cx="1143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5134" name="Line 12">
            <a:extLst>
              <a:ext uri="{FF2B5EF4-FFF2-40B4-BE49-F238E27FC236}">
                <a16:creationId xmlns:a16="http://schemas.microsoft.com/office/drawing/2014/main" id="{C29DCA1A-47DD-46CF-9C56-A640681665FE}"/>
              </a:ext>
            </a:extLst>
          </p:cNvPr>
          <p:cNvSpPr>
            <a:spLocks noChangeShapeType="1"/>
          </p:cNvSpPr>
          <p:nvPr/>
        </p:nvSpPr>
        <p:spPr bwMode="auto">
          <a:xfrm>
            <a:off x="4343400" y="4191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3A26AE34-54F7-4119-B6AF-3C7AC939CE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6DAA2E3-6573-4A42-AA7B-E6C606B1B569}" type="slidenum">
              <a:rPr lang="zh-CN" altLang="en-US" sz="1400">
                <a:latin typeface="Times New Roman" panose="02020603050405020304" pitchFamily="18" charset="0"/>
              </a:rPr>
              <a:pPr>
                <a:buClrTx/>
                <a:buFontTx/>
                <a:buNone/>
              </a:pPr>
              <a:t>40</a:t>
            </a:fld>
            <a:endParaRPr lang="en-US" altLang="zh-CN" sz="1400">
              <a:latin typeface="Times New Roman" panose="02020603050405020304" pitchFamily="18" charset="0"/>
            </a:endParaRPr>
          </a:p>
        </p:txBody>
      </p:sp>
      <p:sp>
        <p:nvSpPr>
          <p:cNvPr id="41987" name="Footer Placeholder 4">
            <a:extLst>
              <a:ext uri="{FF2B5EF4-FFF2-40B4-BE49-F238E27FC236}">
                <a16:creationId xmlns:a16="http://schemas.microsoft.com/office/drawing/2014/main" id="{92C2D0D3-54EE-4FC1-B23B-BBBA8F2F82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3890" name="Rectangle 2">
            <a:extLst>
              <a:ext uri="{FF2B5EF4-FFF2-40B4-BE49-F238E27FC236}">
                <a16:creationId xmlns:a16="http://schemas.microsoft.com/office/drawing/2014/main" id="{38BEED0E-72C3-4B00-9710-6CC7301E485F}"/>
              </a:ext>
            </a:extLst>
          </p:cNvPr>
          <p:cNvSpPr>
            <a:spLocks noGrp="1" noChangeArrowheads="1"/>
          </p:cNvSpPr>
          <p:nvPr>
            <p:ph type="title"/>
          </p:nvPr>
        </p:nvSpPr>
        <p:spPr>
          <a:xfrm>
            <a:off x="706438" y="228600"/>
            <a:ext cx="7772400" cy="838200"/>
          </a:xfrm>
        </p:spPr>
        <p:txBody>
          <a:bodyPr/>
          <a:lstStyle/>
          <a:p>
            <a:pPr>
              <a:defRPr/>
            </a:pPr>
            <a:r>
              <a:rPr lang="en-US"/>
              <a:t>Code Migration: Challenges</a:t>
            </a:r>
          </a:p>
        </p:txBody>
      </p:sp>
      <p:sp>
        <p:nvSpPr>
          <p:cNvPr id="41989" name="Rectangle 3">
            <a:extLst>
              <a:ext uri="{FF2B5EF4-FFF2-40B4-BE49-F238E27FC236}">
                <a16:creationId xmlns:a16="http://schemas.microsoft.com/office/drawing/2014/main" id="{6E4D1302-1247-4CC2-83E3-3CDC683959B8}"/>
              </a:ext>
            </a:extLst>
          </p:cNvPr>
          <p:cNvSpPr>
            <a:spLocks noGrp="1" noChangeArrowheads="1"/>
          </p:cNvSpPr>
          <p:nvPr>
            <p:ph type="body" idx="1"/>
          </p:nvPr>
        </p:nvSpPr>
        <p:spPr>
          <a:xfrm>
            <a:off x="685800" y="990600"/>
            <a:ext cx="7772400" cy="2819400"/>
          </a:xfrm>
        </p:spPr>
        <p:txBody>
          <a:bodyPr/>
          <a:lstStyle/>
          <a:p>
            <a:r>
              <a:rPr lang="en-US" altLang="en-US"/>
              <a:t>Security</a:t>
            </a:r>
          </a:p>
          <a:p>
            <a:r>
              <a:rPr lang="en-US" altLang="en-US"/>
              <a:t>Heterogeneity</a:t>
            </a:r>
          </a:p>
          <a:p>
            <a:r>
              <a:rPr lang="en-US" altLang="en-US"/>
              <a:t>Dynamic code migration may cause threshing</a:t>
            </a:r>
          </a:p>
          <a:p>
            <a:r>
              <a:rPr lang="en-US" altLang="en-US"/>
              <a:t>Migration decisions are often not trivial to make</a:t>
            </a:r>
          </a:p>
          <a:p>
            <a:r>
              <a:rPr lang="en-US" altLang="en-US"/>
              <a:t>Dynamic code migration needs proper preservation of execution environment</a:t>
            </a:r>
          </a:p>
          <a:p>
            <a:endParaRPr lang="en-US" altLang="en-US"/>
          </a:p>
        </p:txBody>
      </p:sp>
      <p:sp>
        <p:nvSpPr>
          <p:cNvPr id="41990" name="Text Box 4">
            <a:extLst>
              <a:ext uri="{FF2B5EF4-FFF2-40B4-BE49-F238E27FC236}">
                <a16:creationId xmlns:a16="http://schemas.microsoft.com/office/drawing/2014/main" id="{5C35E156-1586-4203-8722-8ABABA3384EA}"/>
              </a:ext>
            </a:extLst>
          </p:cNvPr>
          <p:cNvSpPr txBox="1">
            <a:spLocks noChangeArrowheads="1"/>
          </p:cNvSpPr>
          <p:nvPr/>
        </p:nvSpPr>
        <p:spPr bwMode="auto">
          <a:xfrm>
            <a:off x="990600" y="3886200"/>
            <a:ext cx="7102475" cy="19177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Rule of Thumb: Code migration is frequently used for small pieces of code (such as java Applet), but less so for complex programs. Dynamically migrating an entire running process is possible but needs strong justifications due to its complexity.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6E42535D-75A2-46D1-B43C-F46B4512A0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08AD3A9-2D13-44F8-B812-971B1F792356}" type="slidenum">
              <a:rPr lang="zh-CN" altLang="en-US" sz="1400">
                <a:latin typeface="Times New Roman" panose="02020603050405020304" pitchFamily="18" charset="0"/>
              </a:rPr>
              <a:pPr>
                <a:buClrTx/>
                <a:buFontTx/>
                <a:buNone/>
              </a:pPr>
              <a:t>41</a:t>
            </a:fld>
            <a:endParaRPr lang="en-US" altLang="zh-CN" sz="1400">
              <a:latin typeface="Times New Roman" panose="02020603050405020304" pitchFamily="18" charset="0"/>
            </a:endParaRPr>
          </a:p>
        </p:txBody>
      </p:sp>
      <p:sp>
        <p:nvSpPr>
          <p:cNvPr id="43011" name="Footer Placeholder 4">
            <a:extLst>
              <a:ext uri="{FF2B5EF4-FFF2-40B4-BE49-F238E27FC236}">
                <a16:creationId xmlns:a16="http://schemas.microsoft.com/office/drawing/2014/main" id="{D1A87DDD-0AA3-4709-AFD1-BFD7CD1D0B9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34914" name="Rectangle 2">
            <a:extLst>
              <a:ext uri="{FF2B5EF4-FFF2-40B4-BE49-F238E27FC236}">
                <a16:creationId xmlns:a16="http://schemas.microsoft.com/office/drawing/2014/main" id="{197F1046-1B34-42D8-BF7E-14583DB3F249}"/>
              </a:ext>
            </a:extLst>
          </p:cNvPr>
          <p:cNvSpPr>
            <a:spLocks noGrp="1" noChangeArrowheads="1"/>
          </p:cNvSpPr>
          <p:nvPr>
            <p:ph type="title"/>
          </p:nvPr>
        </p:nvSpPr>
        <p:spPr>
          <a:xfrm>
            <a:off x="706438" y="228600"/>
            <a:ext cx="7772400" cy="838200"/>
          </a:xfrm>
        </p:spPr>
        <p:txBody>
          <a:bodyPr/>
          <a:lstStyle/>
          <a:p>
            <a:pPr>
              <a:defRPr/>
            </a:pPr>
            <a:r>
              <a:rPr lang="en-US"/>
              <a:t>Today’s Summary</a:t>
            </a:r>
          </a:p>
        </p:txBody>
      </p:sp>
      <p:sp>
        <p:nvSpPr>
          <p:cNvPr id="43013" name="Rectangle 3">
            <a:extLst>
              <a:ext uri="{FF2B5EF4-FFF2-40B4-BE49-F238E27FC236}">
                <a16:creationId xmlns:a16="http://schemas.microsoft.com/office/drawing/2014/main" id="{644D7B93-00EC-41AD-8CE0-8B922910D62B}"/>
              </a:ext>
            </a:extLst>
          </p:cNvPr>
          <p:cNvSpPr>
            <a:spLocks noGrp="1" noChangeArrowheads="1"/>
          </p:cNvSpPr>
          <p:nvPr>
            <p:ph type="body" idx="1"/>
          </p:nvPr>
        </p:nvSpPr>
        <p:spPr>
          <a:xfrm>
            <a:off x="685800" y="990600"/>
            <a:ext cx="8077200" cy="4675188"/>
          </a:xfrm>
        </p:spPr>
        <p:txBody>
          <a:bodyPr/>
          <a:lstStyle/>
          <a:p>
            <a:endParaRPr lang="en-US" altLang="en-US" sz="2000" dirty="0"/>
          </a:p>
          <a:p>
            <a:r>
              <a:rPr lang="en-US" altLang="en-US" sz="2000" dirty="0"/>
              <a:t>Review of processes in operating systems</a:t>
            </a:r>
          </a:p>
          <a:p>
            <a:r>
              <a:rPr lang="en-US" altLang="en-US" sz="2000" dirty="0"/>
              <a:t>Threads and light-weight process (LWP)</a:t>
            </a:r>
          </a:p>
          <a:p>
            <a:endParaRPr lang="en-US" altLang="en-US" sz="2000" dirty="0"/>
          </a:p>
          <a:p>
            <a:r>
              <a:rPr lang="en-US" altLang="en-US" sz="2000" dirty="0"/>
              <a:t>Multi-threaded clients</a:t>
            </a:r>
          </a:p>
          <a:p>
            <a:r>
              <a:rPr lang="en-US" altLang="en-US" sz="2000" dirty="0"/>
              <a:t>Designing servers</a:t>
            </a:r>
          </a:p>
          <a:p>
            <a:endParaRPr lang="en-US" altLang="en-US" sz="2000" dirty="0"/>
          </a:p>
          <a:p>
            <a:r>
              <a:rPr lang="en-US" altLang="en-US" sz="2000" dirty="0"/>
              <a:t>Code migration</a:t>
            </a:r>
          </a:p>
          <a:p>
            <a:endParaRPr lang="en-US" alt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4269AFCC-1861-4DF2-BABC-74EE284729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4F38872-E357-4CF3-BD94-014AE86C4273}" type="slidenum">
              <a:rPr lang="zh-CN" altLang="en-US" sz="1400">
                <a:latin typeface="Times New Roman" panose="02020603050405020304" pitchFamily="18" charset="0"/>
              </a:rPr>
              <a:pPr>
                <a:buClrTx/>
                <a:buFontTx/>
                <a:buNone/>
              </a:pPr>
              <a:t>5</a:t>
            </a:fld>
            <a:endParaRPr lang="en-US" altLang="zh-CN" sz="1400">
              <a:latin typeface="Times New Roman" panose="02020603050405020304" pitchFamily="18" charset="0"/>
            </a:endParaRPr>
          </a:p>
        </p:txBody>
      </p:sp>
      <p:sp>
        <p:nvSpPr>
          <p:cNvPr id="6147" name="Footer Placeholder 4">
            <a:extLst>
              <a:ext uri="{FF2B5EF4-FFF2-40B4-BE49-F238E27FC236}">
                <a16:creationId xmlns:a16="http://schemas.microsoft.com/office/drawing/2014/main" id="{837105E7-CDAF-4FAE-846F-C023630B60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07266" name="Rectangle 2">
            <a:extLst>
              <a:ext uri="{FF2B5EF4-FFF2-40B4-BE49-F238E27FC236}">
                <a16:creationId xmlns:a16="http://schemas.microsoft.com/office/drawing/2014/main" id="{C089F142-9866-4E1D-A977-E37CC230AE74}"/>
              </a:ext>
            </a:extLst>
          </p:cNvPr>
          <p:cNvSpPr>
            <a:spLocks noGrp="1" noChangeArrowheads="1"/>
          </p:cNvSpPr>
          <p:nvPr>
            <p:ph type="title"/>
          </p:nvPr>
        </p:nvSpPr>
        <p:spPr/>
        <p:txBody>
          <a:bodyPr/>
          <a:lstStyle/>
          <a:p>
            <a:pPr>
              <a:defRPr/>
            </a:pPr>
            <a:r>
              <a:rPr lang="en-US"/>
              <a:t>Processes Are Expensive: Creation Cost</a:t>
            </a:r>
          </a:p>
        </p:txBody>
      </p:sp>
      <p:sp>
        <p:nvSpPr>
          <p:cNvPr id="6149" name="Rectangle 3">
            <a:extLst>
              <a:ext uri="{FF2B5EF4-FFF2-40B4-BE49-F238E27FC236}">
                <a16:creationId xmlns:a16="http://schemas.microsoft.com/office/drawing/2014/main" id="{6CF48D66-1BF0-4080-889B-9D673D099E86}"/>
              </a:ext>
            </a:extLst>
          </p:cNvPr>
          <p:cNvSpPr>
            <a:spLocks noGrp="1" noChangeArrowheads="1"/>
          </p:cNvSpPr>
          <p:nvPr>
            <p:ph type="body" idx="1"/>
          </p:nvPr>
        </p:nvSpPr>
        <p:spPr/>
        <p:txBody>
          <a:bodyPr/>
          <a:lstStyle/>
          <a:p>
            <a:r>
              <a:rPr lang="en-US" altLang="en-US" sz="2000"/>
              <a:t>Need to create independent address space</a:t>
            </a:r>
          </a:p>
          <a:p>
            <a:pPr lvl="1"/>
            <a:r>
              <a:rPr lang="en-US" altLang="en-US" sz="1800"/>
              <a:t>New mapping between physical memory pages to virtual memory pages</a:t>
            </a:r>
          </a:p>
          <a:p>
            <a:pPr lvl="1"/>
            <a:endParaRPr lang="en-US" altLang="en-US" sz="1800"/>
          </a:p>
          <a:p>
            <a:r>
              <a:rPr lang="en-US" altLang="en-US" sz="2000"/>
              <a:t>Need to allocate and maintain open file information for the process</a:t>
            </a:r>
          </a:p>
          <a:p>
            <a:pPr lvl="1"/>
            <a:endParaRPr lang="en-US" altLang="en-US" sz="1800"/>
          </a:p>
          <a:p>
            <a:r>
              <a:rPr lang="en-US" altLang="en-US" sz="2000"/>
              <a:t>A typical OS can thus only support small number of processes (e.g., a few hundreds)</a:t>
            </a:r>
          </a:p>
          <a:p>
            <a:endParaRPr lang="en-US" altLang="en-US" sz="2000"/>
          </a:p>
          <a:p>
            <a:r>
              <a:rPr lang="en-US" altLang="en-US" sz="2000">
                <a:solidFill>
                  <a:schemeClr val="tx2"/>
                </a:solidFill>
              </a:rPr>
              <a:t>Historical perspective</a:t>
            </a:r>
            <a:r>
              <a:rPr lang="en-US" altLang="en-US" sz="2000"/>
              <a:t>: We did not care because processes were long running (e.g., long running simulation)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0ED3ABC4-B36E-42DB-8DEA-ACB51C65D2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2797225-6EAD-4178-8DAA-1E3E92BB7613}" type="slidenum">
              <a:rPr lang="zh-CN" altLang="en-US" sz="1400">
                <a:latin typeface="Times New Roman" panose="02020603050405020304" pitchFamily="18" charset="0"/>
              </a:rPr>
              <a:pPr>
                <a:buClrTx/>
                <a:buFontTx/>
                <a:buNone/>
              </a:pPr>
              <a:t>6</a:t>
            </a:fld>
            <a:endParaRPr lang="en-US" altLang="zh-CN" sz="1400">
              <a:latin typeface="Times New Roman" panose="02020603050405020304" pitchFamily="18" charset="0"/>
            </a:endParaRPr>
          </a:p>
        </p:txBody>
      </p:sp>
      <p:sp>
        <p:nvSpPr>
          <p:cNvPr id="7171" name="Footer Placeholder 4">
            <a:extLst>
              <a:ext uri="{FF2B5EF4-FFF2-40B4-BE49-F238E27FC236}">
                <a16:creationId xmlns:a16="http://schemas.microsoft.com/office/drawing/2014/main" id="{1783250B-055F-4F38-84B5-F81B45A43D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78594" name="Rectangle 2">
            <a:extLst>
              <a:ext uri="{FF2B5EF4-FFF2-40B4-BE49-F238E27FC236}">
                <a16:creationId xmlns:a16="http://schemas.microsoft.com/office/drawing/2014/main" id="{FB0D6403-2E17-4488-B667-992026BEA4CA}"/>
              </a:ext>
            </a:extLst>
          </p:cNvPr>
          <p:cNvSpPr>
            <a:spLocks noGrp="1" noChangeArrowheads="1"/>
          </p:cNvSpPr>
          <p:nvPr>
            <p:ph type="title"/>
          </p:nvPr>
        </p:nvSpPr>
        <p:spPr/>
        <p:txBody>
          <a:bodyPr/>
          <a:lstStyle/>
          <a:p>
            <a:pPr>
              <a:defRPr/>
            </a:pPr>
            <a:r>
              <a:rPr lang="en-US"/>
              <a:t>Processes are Expensive: </a:t>
            </a:r>
            <a:br>
              <a:rPr lang="en-US"/>
            </a:br>
            <a:r>
              <a:rPr lang="en-US"/>
              <a:t>Context Switching</a:t>
            </a:r>
          </a:p>
        </p:txBody>
      </p:sp>
      <p:sp>
        <p:nvSpPr>
          <p:cNvPr id="7173" name="Rectangle 3">
            <a:extLst>
              <a:ext uri="{FF2B5EF4-FFF2-40B4-BE49-F238E27FC236}">
                <a16:creationId xmlns:a16="http://schemas.microsoft.com/office/drawing/2014/main" id="{16A1AED7-BF32-4321-8898-79DA2BF06140}"/>
              </a:ext>
            </a:extLst>
          </p:cNvPr>
          <p:cNvSpPr>
            <a:spLocks noGrp="1" noChangeArrowheads="1"/>
          </p:cNvSpPr>
          <p:nvPr>
            <p:ph idx="1"/>
          </p:nvPr>
        </p:nvSpPr>
        <p:spPr/>
        <p:txBody>
          <a:bodyPr/>
          <a:lstStyle/>
          <a:p>
            <a:r>
              <a:rPr lang="en-US" altLang="en-US"/>
              <a:t>When a CPU switches from process P1 to P2, it</a:t>
            </a:r>
          </a:p>
          <a:p>
            <a:pPr lvl="1"/>
            <a:r>
              <a:rPr lang="en-US" altLang="en-US"/>
              <a:t>saves the state of P1, loads the state of P2, starts execution of P2</a:t>
            </a:r>
          </a:p>
          <a:p>
            <a:r>
              <a:rPr lang="en-US" altLang="en-US"/>
              <a:t>Switching requires </a:t>
            </a:r>
          </a:p>
          <a:p>
            <a:pPr lvl="1"/>
            <a:r>
              <a:rPr lang="en-US" altLang="en-US"/>
              <a:t>Trapping into the OS (why?) </a:t>
            </a:r>
          </a:p>
          <a:p>
            <a:pPr lvl="1"/>
            <a:r>
              <a:rPr lang="en-US" altLang="en-US"/>
              <a:t>Saving and changing memory mapping</a:t>
            </a:r>
          </a:p>
          <a:p>
            <a:pPr lvl="1"/>
            <a:r>
              <a:rPr lang="en-US" altLang="en-US"/>
              <a:t>Saving and changing open file table</a:t>
            </a:r>
          </a:p>
          <a:p>
            <a:pPr lvl="1"/>
            <a:r>
              <a:rPr lang="en-US" altLang="en-US"/>
              <a:t>Saving and changing CPU context (e.g., register values, program counters, stack pointer)</a:t>
            </a:r>
          </a:p>
          <a:p>
            <a:pPr lvl="2"/>
            <a:endParaRPr lang="en-US" altLang="en-US" sz="2000"/>
          </a:p>
          <a:p>
            <a:r>
              <a:rPr lang="en-US" altLang="en-US">
                <a:solidFill>
                  <a:schemeClr val="tx2"/>
                </a:solidFill>
              </a:rPr>
              <a:t>Historical perspective</a:t>
            </a:r>
            <a:r>
              <a:rPr lang="en-US" altLang="en-US"/>
              <a:t>: We did not care because processes do not tend to switch so often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D64FA97F-96CF-45CE-A8AF-64E51C9DD8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126F154-0D64-4596-B0AC-A3546F97FA03}" type="slidenum">
              <a:rPr lang="zh-CN" altLang="en-US" sz="1400">
                <a:latin typeface="Times New Roman" panose="02020603050405020304" pitchFamily="18" charset="0"/>
              </a:rPr>
              <a:pPr>
                <a:buClrTx/>
                <a:buFontTx/>
                <a:buNone/>
              </a:pPr>
              <a:t>7</a:t>
            </a:fld>
            <a:endParaRPr lang="en-US" altLang="zh-CN" sz="1400">
              <a:latin typeface="Times New Roman" panose="02020603050405020304" pitchFamily="18" charset="0"/>
            </a:endParaRPr>
          </a:p>
        </p:txBody>
      </p:sp>
      <p:sp>
        <p:nvSpPr>
          <p:cNvPr id="8195" name="Footer Placeholder 4">
            <a:extLst>
              <a:ext uri="{FF2B5EF4-FFF2-40B4-BE49-F238E27FC236}">
                <a16:creationId xmlns:a16="http://schemas.microsoft.com/office/drawing/2014/main" id="{E76735E8-256A-4EFE-9AFA-69228E9C68D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09314" name="Rectangle 2">
            <a:extLst>
              <a:ext uri="{FF2B5EF4-FFF2-40B4-BE49-F238E27FC236}">
                <a16:creationId xmlns:a16="http://schemas.microsoft.com/office/drawing/2014/main" id="{B58FD9A1-E9BD-4B23-964F-A2FD68D29B45}"/>
              </a:ext>
            </a:extLst>
          </p:cNvPr>
          <p:cNvSpPr>
            <a:spLocks noGrp="1" noChangeArrowheads="1"/>
          </p:cNvSpPr>
          <p:nvPr>
            <p:ph type="title"/>
          </p:nvPr>
        </p:nvSpPr>
        <p:spPr/>
        <p:txBody>
          <a:bodyPr/>
          <a:lstStyle/>
          <a:p>
            <a:pPr>
              <a:defRPr/>
            </a:pPr>
            <a:r>
              <a:rPr lang="en-US"/>
              <a:t>Processes are Expensive: </a:t>
            </a:r>
            <a:br>
              <a:rPr lang="en-US"/>
            </a:br>
            <a:r>
              <a:rPr lang="en-US"/>
              <a:t>Inter-Process Communication</a:t>
            </a:r>
          </a:p>
        </p:txBody>
      </p:sp>
      <p:sp>
        <p:nvSpPr>
          <p:cNvPr id="8197" name="Rectangle 3">
            <a:extLst>
              <a:ext uri="{FF2B5EF4-FFF2-40B4-BE49-F238E27FC236}">
                <a16:creationId xmlns:a16="http://schemas.microsoft.com/office/drawing/2014/main" id="{0FB7E618-4DFB-412C-8D9E-0B3310112726}"/>
              </a:ext>
            </a:extLst>
          </p:cNvPr>
          <p:cNvSpPr>
            <a:spLocks noGrp="1" noChangeArrowheads="1"/>
          </p:cNvSpPr>
          <p:nvPr>
            <p:ph type="body" idx="1"/>
          </p:nvPr>
        </p:nvSpPr>
        <p:spPr>
          <a:xfrm>
            <a:off x="457200" y="1365250"/>
            <a:ext cx="8153400" cy="4675188"/>
          </a:xfrm>
        </p:spPr>
        <p:txBody>
          <a:bodyPr/>
          <a:lstStyle/>
          <a:p>
            <a:r>
              <a:rPr lang="en-US" altLang="en-US" sz="2000"/>
              <a:t>Processes often need to communicate/collaborate with other processes</a:t>
            </a:r>
          </a:p>
          <a:p>
            <a:pPr lvl="1"/>
            <a:r>
              <a:rPr lang="en-US" altLang="en-US" sz="1800"/>
              <a:t>Word may hand over the file to a spooler (daemon) process which sends the file to the printer</a:t>
            </a:r>
          </a:p>
          <a:p>
            <a:pPr lvl="1"/>
            <a:r>
              <a:rPr lang="en-US" altLang="en-US" sz="1800"/>
              <a:t>In a simple distributed game, we may have two processes (one for each player), and each process may need to periodically update the other process</a:t>
            </a:r>
          </a:p>
          <a:p>
            <a:pPr lvl="1"/>
            <a:endParaRPr lang="en-US" altLang="en-US" sz="1800"/>
          </a:p>
          <a:p>
            <a:r>
              <a:rPr lang="en-US" altLang="en-US" sz="2000"/>
              <a:t>Inter-process communication is usually expensive</a:t>
            </a:r>
          </a:p>
          <a:p>
            <a:pPr lvl="1"/>
            <a:r>
              <a:rPr lang="en-US" altLang="en-US" sz="1800"/>
              <a:t>Because we wanted to isolate / protect processes from each other</a:t>
            </a:r>
          </a:p>
          <a:p>
            <a:pPr lvl="1"/>
            <a:r>
              <a:rPr lang="en-US" altLang="en-US" sz="1800"/>
              <a:t>A process takes extra precaution when communicating with other processes</a:t>
            </a:r>
          </a:p>
          <a:p>
            <a:pPr lvl="1"/>
            <a:r>
              <a:rPr lang="en-US" altLang="en-US" sz="1800"/>
              <a:t>Usually involve trapping to the OS – directly updating some common data is not usually an option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960AB656-5484-46B9-B6FA-0D7EEA72A3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A263621-C6FB-467F-B852-B0424BDF54E2}" type="slidenum">
              <a:rPr lang="zh-CN" altLang="en-US" sz="1400">
                <a:latin typeface="Times New Roman" panose="02020603050405020304" pitchFamily="18" charset="0"/>
              </a:rPr>
              <a:pPr>
                <a:buClrTx/>
                <a:buFontTx/>
                <a:buNone/>
              </a:pPr>
              <a:t>8</a:t>
            </a:fld>
            <a:endParaRPr lang="en-US" altLang="zh-CN" sz="1400">
              <a:latin typeface="Times New Roman" panose="02020603050405020304" pitchFamily="18" charset="0"/>
            </a:endParaRPr>
          </a:p>
        </p:txBody>
      </p:sp>
      <p:sp>
        <p:nvSpPr>
          <p:cNvPr id="9219" name="Footer Placeholder 4">
            <a:extLst>
              <a:ext uri="{FF2B5EF4-FFF2-40B4-BE49-F238E27FC236}">
                <a16:creationId xmlns:a16="http://schemas.microsoft.com/office/drawing/2014/main" id="{F8CF836D-1029-4317-8B85-EDD4B1AD882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908290" name="Rectangle 2">
            <a:extLst>
              <a:ext uri="{FF2B5EF4-FFF2-40B4-BE49-F238E27FC236}">
                <a16:creationId xmlns:a16="http://schemas.microsoft.com/office/drawing/2014/main" id="{308624D8-4300-4478-9EF6-EC50F56A5741}"/>
              </a:ext>
            </a:extLst>
          </p:cNvPr>
          <p:cNvSpPr>
            <a:spLocks noGrp="1" noChangeArrowheads="1"/>
          </p:cNvSpPr>
          <p:nvPr>
            <p:ph type="title"/>
          </p:nvPr>
        </p:nvSpPr>
        <p:spPr>
          <a:xfrm>
            <a:off x="706438" y="228600"/>
            <a:ext cx="7772400" cy="838200"/>
          </a:xfrm>
        </p:spPr>
        <p:txBody>
          <a:bodyPr/>
          <a:lstStyle/>
          <a:p>
            <a:pPr>
              <a:defRPr/>
            </a:pPr>
            <a:r>
              <a:rPr lang="en-US" dirty="0"/>
              <a:t>Why We </a:t>
            </a:r>
            <a:r>
              <a:rPr lang="en-US" dirty="0" smtClean="0"/>
              <a:t>Care</a:t>
            </a:r>
            <a:endParaRPr lang="en-US" dirty="0"/>
          </a:p>
        </p:txBody>
      </p:sp>
      <p:sp>
        <p:nvSpPr>
          <p:cNvPr id="9221" name="Rectangle 3">
            <a:extLst>
              <a:ext uri="{FF2B5EF4-FFF2-40B4-BE49-F238E27FC236}">
                <a16:creationId xmlns:a16="http://schemas.microsoft.com/office/drawing/2014/main" id="{1B4D5204-3D37-40F3-A9B3-712D3BC9382F}"/>
              </a:ext>
            </a:extLst>
          </p:cNvPr>
          <p:cNvSpPr>
            <a:spLocks noGrp="1" noChangeArrowheads="1"/>
          </p:cNvSpPr>
          <p:nvPr>
            <p:ph type="body" idx="1"/>
          </p:nvPr>
        </p:nvSpPr>
        <p:spPr>
          <a:xfrm>
            <a:off x="685800" y="990600"/>
            <a:ext cx="7772400" cy="5029200"/>
          </a:xfrm>
        </p:spPr>
        <p:txBody>
          <a:bodyPr/>
          <a:lstStyle/>
          <a:p>
            <a:r>
              <a:rPr lang="en-US" altLang="en-US" sz="2000"/>
              <a:t>Interactive applications (such as graphic user interface)</a:t>
            </a:r>
          </a:p>
          <a:p>
            <a:pPr lvl="1"/>
            <a:r>
              <a:rPr lang="en-US" altLang="en-US" sz="1800"/>
              <a:t>Each window may corresponds to a process</a:t>
            </a:r>
          </a:p>
          <a:p>
            <a:pPr lvl="1"/>
            <a:r>
              <a:rPr lang="en-US" altLang="en-US" sz="1800"/>
              <a:t>Each mouse click may trigger a context switch</a:t>
            </a:r>
          </a:p>
          <a:p>
            <a:pPr lvl="1"/>
            <a:r>
              <a:rPr lang="en-US" altLang="en-US" sz="1800"/>
              <a:t>MS Windows</a:t>
            </a:r>
          </a:p>
          <a:p>
            <a:r>
              <a:rPr lang="en-US" altLang="en-US" sz="2000"/>
              <a:t>Distributed applications (such as web servers)</a:t>
            </a:r>
          </a:p>
          <a:p>
            <a:pPr lvl="1"/>
            <a:r>
              <a:rPr lang="en-US" altLang="en-US" sz="1800"/>
              <a:t>Each web request may require the creation of a new process</a:t>
            </a:r>
          </a:p>
          <a:p>
            <a:pPr lvl="1"/>
            <a:r>
              <a:rPr lang="en-US" altLang="en-US" sz="1800"/>
              <a:t>Each message sent over the network is an I/O operation and may trigger a context switch</a:t>
            </a:r>
          </a:p>
          <a:p>
            <a:pPr lvl="1"/>
            <a:r>
              <a:rPr lang="en-US" altLang="en-US" sz="1800"/>
              <a:t>Apache web server</a:t>
            </a:r>
          </a:p>
          <a:p>
            <a:pPr lvl="1"/>
            <a:endParaRPr lang="en-US" altLang="en-US" sz="1800"/>
          </a:p>
          <a:p>
            <a:r>
              <a:rPr lang="en-US" altLang="en-US" sz="2000"/>
              <a:t>Fundamental reason:</a:t>
            </a:r>
          </a:p>
          <a:p>
            <a:pPr lvl="1"/>
            <a:r>
              <a:rPr lang="en-US" altLang="en-US" sz="1800">
                <a:solidFill>
                  <a:schemeClr val="hlink"/>
                </a:solidFill>
              </a:rPr>
              <a:t>“Embarrassingly parallel” applications can no longer afford the overhead</a:t>
            </a:r>
          </a:p>
          <a:p>
            <a:r>
              <a:rPr lang="en-US" altLang="en-US" sz="2000"/>
              <a:t>Same application: Protection/isolation no longer needed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51E7C9B8-9F6C-4196-81B8-CFED157091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CBFA524-84DD-4AC3-B46E-1AC6B2207FBE}" type="slidenum">
              <a:rPr lang="zh-CN" altLang="en-US" sz="1400">
                <a:latin typeface="Times New Roman" panose="02020603050405020304" pitchFamily="18" charset="0"/>
              </a:rPr>
              <a:pPr>
                <a:buClrTx/>
                <a:buFontTx/>
                <a:buNone/>
              </a:pPr>
              <a:t>9</a:t>
            </a:fld>
            <a:endParaRPr lang="en-US" altLang="zh-CN" sz="1400">
              <a:latin typeface="Times New Roman" panose="02020603050405020304" pitchFamily="18" charset="0"/>
            </a:endParaRPr>
          </a:p>
        </p:txBody>
      </p:sp>
      <p:sp>
        <p:nvSpPr>
          <p:cNvPr id="10243" name="Footer Placeholder 4">
            <a:extLst>
              <a:ext uri="{FF2B5EF4-FFF2-40B4-BE49-F238E27FC236}">
                <a16:creationId xmlns:a16="http://schemas.microsoft.com/office/drawing/2014/main" id="{A53EB7CD-AB5C-4A57-A20F-2FB19782615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en-US" sz="1400"/>
              <a:t>Haifeng Yu, CS5223, Some Contents Adapted (with permission) from © R.Ayani, G.Tan</a:t>
            </a:r>
          </a:p>
        </p:txBody>
      </p:sp>
      <p:sp>
        <p:nvSpPr>
          <p:cNvPr id="879618" name="Rectangle 2">
            <a:extLst>
              <a:ext uri="{FF2B5EF4-FFF2-40B4-BE49-F238E27FC236}">
                <a16:creationId xmlns:a16="http://schemas.microsoft.com/office/drawing/2014/main" id="{9F66BF99-6547-4520-B98C-F77B8D735FE1}"/>
              </a:ext>
            </a:extLst>
          </p:cNvPr>
          <p:cNvSpPr>
            <a:spLocks noGrp="1" noChangeArrowheads="1"/>
          </p:cNvSpPr>
          <p:nvPr>
            <p:ph type="title"/>
          </p:nvPr>
        </p:nvSpPr>
        <p:spPr>
          <a:xfrm>
            <a:off x="706438" y="228600"/>
            <a:ext cx="7772400" cy="838200"/>
          </a:xfrm>
        </p:spPr>
        <p:txBody>
          <a:bodyPr/>
          <a:lstStyle/>
          <a:p>
            <a:pPr>
              <a:defRPr/>
            </a:pPr>
            <a:r>
              <a:rPr lang="en-US"/>
              <a:t>Solution: Threads</a:t>
            </a:r>
          </a:p>
        </p:txBody>
      </p:sp>
      <p:sp>
        <p:nvSpPr>
          <p:cNvPr id="10245" name="Rectangle 3">
            <a:extLst>
              <a:ext uri="{FF2B5EF4-FFF2-40B4-BE49-F238E27FC236}">
                <a16:creationId xmlns:a16="http://schemas.microsoft.com/office/drawing/2014/main" id="{786FDFBE-CA52-42CE-BA0B-BAB2763EF11B}"/>
              </a:ext>
            </a:extLst>
          </p:cNvPr>
          <p:cNvSpPr>
            <a:spLocks noGrp="1" noChangeArrowheads="1"/>
          </p:cNvSpPr>
          <p:nvPr>
            <p:ph idx="1"/>
          </p:nvPr>
        </p:nvSpPr>
        <p:spPr>
          <a:xfrm>
            <a:off x="685800" y="1066800"/>
            <a:ext cx="7772400" cy="5181600"/>
          </a:xfrm>
        </p:spPr>
        <p:txBody>
          <a:bodyPr/>
          <a:lstStyle/>
          <a:p>
            <a:r>
              <a:rPr lang="en-US" altLang="en-US" sz="2000"/>
              <a:t>Each process contains multiple </a:t>
            </a:r>
            <a:r>
              <a:rPr lang="en-US" altLang="en-US" sz="2000">
                <a:solidFill>
                  <a:schemeClr val="hlink"/>
                </a:solidFill>
              </a:rPr>
              <a:t>threads</a:t>
            </a:r>
            <a:r>
              <a:rPr lang="en-US" altLang="en-US" sz="2000"/>
              <a:t> of execution</a:t>
            </a:r>
          </a:p>
          <a:p>
            <a:r>
              <a:rPr lang="en-US" altLang="en-US" sz="2000"/>
              <a:t>Goal of threads: Allow parallelism with a low cost</a:t>
            </a:r>
          </a:p>
          <a:p>
            <a:pPr lvl="1"/>
            <a:r>
              <a:rPr lang="en-US" altLang="en-US" sz="1800"/>
              <a:t>(Goal of processes: Isolation and protection)</a:t>
            </a:r>
          </a:p>
          <a:p>
            <a:pPr lvl="1"/>
            <a:endParaRPr lang="en-US" altLang="en-US" sz="1800"/>
          </a:p>
          <a:p>
            <a:r>
              <a:rPr lang="en-US" altLang="en-US" sz="2000"/>
              <a:t>The state of a thread contains</a:t>
            </a:r>
          </a:p>
          <a:p>
            <a:pPr lvl="1"/>
            <a:r>
              <a:rPr lang="en-US" altLang="en-US" sz="1800"/>
              <a:t>Value of program counter (PC)</a:t>
            </a:r>
          </a:p>
          <a:p>
            <a:pPr lvl="1"/>
            <a:r>
              <a:rPr lang="en-US" altLang="en-US" sz="1800"/>
              <a:t>Value of CPU registers</a:t>
            </a:r>
          </a:p>
          <a:p>
            <a:pPr lvl="1"/>
            <a:r>
              <a:rPr lang="en-US" altLang="en-US" sz="1800"/>
              <a:t>Value of stack space</a:t>
            </a:r>
          </a:p>
          <a:p>
            <a:r>
              <a:rPr lang="en-US" altLang="en-US" sz="2000"/>
              <a:t>All threads in the same process share</a:t>
            </a:r>
          </a:p>
          <a:p>
            <a:pPr lvl="1"/>
            <a:r>
              <a:rPr lang="en-US" altLang="en-US" sz="1800"/>
              <a:t>Virtual memory space</a:t>
            </a:r>
          </a:p>
          <a:p>
            <a:pPr lvl="1"/>
            <a:r>
              <a:rPr lang="en-US" altLang="en-US" sz="1800"/>
              <a:t>Code section</a:t>
            </a:r>
          </a:p>
          <a:p>
            <a:pPr lvl="1"/>
            <a:r>
              <a:rPr lang="en-US" altLang="en-US" sz="1800"/>
              <a:t>Data section (heap space)</a:t>
            </a:r>
          </a:p>
          <a:p>
            <a:pPr lvl="1"/>
            <a:r>
              <a:rPr lang="en-US" altLang="en-US" sz="1800"/>
              <a:t>Operating system resources, e.g., open file</a:t>
            </a:r>
          </a:p>
        </p:txBody>
      </p:sp>
    </p:spTree>
  </p:cSld>
  <p:clrMapOvr>
    <a:masterClrMapping/>
  </p:clrMapOvr>
</p:sld>
</file>

<file path=ppt/theme/theme1.xml><?xml version="1.0" encoding="utf-8"?>
<a:theme xmlns:a="http://schemas.openxmlformats.org/drawingml/2006/main" name="cstemplate">
  <a:themeElements>
    <a:clrScheme name="">
      <a:dk1>
        <a:srgbClr val="000000"/>
      </a:dk1>
      <a:lt1>
        <a:srgbClr val="DDE1EB"/>
      </a:lt1>
      <a:dk2>
        <a:srgbClr val="002DB4"/>
      </a:dk2>
      <a:lt2>
        <a:srgbClr val="919191"/>
      </a:lt2>
      <a:accent1>
        <a:srgbClr val="618FFD"/>
      </a:accent1>
      <a:accent2>
        <a:srgbClr val="00AE00"/>
      </a:accent2>
      <a:accent3>
        <a:srgbClr val="EBEEF3"/>
      </a:accent3>
      <a:accent4>
        <a:srgbClr val="000000"/>
      </a:accent4>
      <a:accent5>
        <a:srgbClr val="B7C6FE"/>
      </a:accent5>
      <a:accent6>
        <a:srgbClr val="009D00"/>
      </a:accent6>
      <a:hlink>
        <a:srgbClr val="FC0128"/>
      </a:hlink>
      <a:folHlink>
        <a:srgbClr val="CECECE"/>
      </a:folHlink>
    </a:clrScheme>
    <a:fontScheme name="cstemplat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s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D:\yhf\cstemplate.pot</Template>
  <TotalTime>0</TotalTime>
  <Words>3300</Words>
  <Application>Microsoft Office PowerPoint</Application>
  <PresentationFormat>Letter Paper (8.5x11 in)</PresentationFormat>
  <Paragraphs>490</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宋体</vt:lpstr>
      <vt:lpstr>Arial</vt:lpstr>
      <vt:lpstr>Times New Roman</vt:lpstr>
      <vt:lpstr>Wingdings</vt:lpstr>
      <vt:lpstr>cstemplate</vt:lpstr>
      <vt:lpstr>CS5223 Distributed Systems</vt:lpstr>
      <vt:lpstr>Today’s Roadmap</vt:lpstr>
      <vt:lpstr>A Brief Review on Processes </vt:lpstr>
      <vt:lpstr>A Brief Review on Process State</vt:lpstr>
      <vt:lpstr>Processes Are Expensive: Creation Cost</vt:lpstr>
      <vt:lpstr>Processes are Expensive:  Context Switching</vt:lpstr>
      <vt:lpstr>Processes are Expensive:  Inter-Process Communication</vt:lpstr>
      <vt:lpstr>Why We Care</vt:lpstr>
      <vt:lpstr>Solution: Threads</vt:lpstr>
      <vt:lpstr>Processes and Threads</vt:lpstr>
      <vt:lpstr>Threads Are Cheap: Creation Cost</vt:lpstr>
      <vt:lpstr>Threads Are Cheap:  Context Switching</vt:lpstr>
      <vt:lpstr>Threads Are Cheap:  Inter-Process Communication</vt:lpstr>
      <vt:lpstr>Implementing Threads</vt:lpstr>
      <vt:lpstr>Kernel-level Vs User-level Threads</vt:lpstr>
      <vt:lpstr>Implementing User-level Threads</vt:lpstr>
      <vt:lpstr>Avoiding Blocking All Threads</vt:lpstr>
      <vt:lpstr>Implementing Kernel-level Threads</vt:lpstr>
      <vt:lpstr>Implementing Threads  Using the Hybrid Approach</vt:lpstr>
      <vt:lpstr>The Hybrid Approach</vt:lpstr>
      <vt:lpstr>Comparing the Hybrid Approach with User-Level Threads</vt:lpstr>
      <vt:lpstr>Using Threads in Distributed Systems</vt:lpstr>
      <vt:lpstr>Multi-threaded Server:  A Programming Paradigm</vt:lpstr>
      <vt:lpstr>Multi-threaded Server:  Exploiting “Embarrassingly Parallel Workload”</vt:lpstr>
      <vt:lpstr>Multi-threaded Server Architecture</vt:lpstr>
      <vt:lpstr>The Worker Thread Pool</vt:lpstr>
      <vt:lpstr>Event-Driven Server Architecture</vt:lpstr>
      <vt:lpstr>Pros and Cons of Event-Driven Architecture</vt:lpstr>
      <vt:lpstr>Deeper Discussion on  Event-Driven Architecture</vt:lpstr>
      <vt:lpstr>History Readings (Non-compulsory)</vt:lpstr>
      <vt:lpstr>More on Server Design</vt:lpstr>
      <vt:lpstr>Out-of-Band Request</vt:lpstr>
      <vt:lpstr>Stateless and Stateful Servers</vt:lpstr>
      <vt:lpstr>Stateless Servers</vt:lpstr>
      <vt:lpstr>Pros and Cons of Stateful Servers</vt:lpstr>
      <vt:lpstr>Choosing between Stateful and Stateless</vt:lpstr>
      <vt:lpstr>Server Cluster/Farm</vt:lpstr>
      <vt:lpstr>Server Cluster/Farm (continued)</vt:lpstr>
      <vt:lpstr>Code Migration: Motivation</vt:lpstr>
      <vt:lpstr>Code Migration: Challenges</vt:lpstr>
      <vt:lpstr>Today’s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2011-08-22T06:19:05Z</dcterms:created>
  <dcterms:modified xsi:type="dcterms:W3CDTF">2020-04-21T10:28:27Z</dcterms:modified>
</cp:coreProperties>
</file>