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3" r:id="rId3"/>
    <p:sldId id="260" r:id="rId4"/>
    <p:sldId id="258" r:id="rId5"/>
    <p:sldId id="257" r:id="rId6"/>
    <p:sldId id="261" r:id="rId7"/>
    <p:sldId id="264" r:id="rId8"/>
    <p:sldId id="272" r:id="rId9"/>
    <p:sldId id="273" r:id="rId10"/>
    <p:sldId id="271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B5AFA-3956-41A8-5A24-9EAE01C4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564" y="1213043"/>
            <a:ext cx="12487564" cy="1646302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endParaRPr lang="en-US" sz="66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528EE4-C76C-FF64-28B2-9328C36D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546" y="3248569"/>
            <a:ext cx="4184070" cy="2792011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Nishanth Raj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Priyanshu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Shivakumar M J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Suyog Kishor Bhamare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378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37" y="0"/>
            <a:ext cx="109728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Interest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Payment by SOL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7" y="1249864"/>
            <a:ext cx="10972800" cy="1241829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Visualizes the total amount of interest payment to be received from all customers mapped to a specific CBO SRM. This slide includes a bar chart to display the total interest payment for each CBO SRM.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879" y="2664691"/>
            <a:ext cx="8258175" cy="393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Reason 1 and 4 by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9" y="1239982"/>
            <a:ext cx="10972800" cy="13554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 - Visualizes the number of cases  marked with failure reasons 1 and 4 by SOL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Technical glitch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Customer data </a:t>
            </a:r>
            <a:r>
              <a:rPr lang="en-US" dirty="0" smtClean="0"/>
              <a:t>missing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781" y="2675343"/>
            <a:ext cx="8897793" cy="37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6" y="15914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Reason 1 by CBO SRM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6717"/>
            <a:ext cx="10972800" cy="87237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Technical glitch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654" y="2843934"/>
            <a:ext cx="9753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454706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Reason 4 by CBO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56789"/>
            <a:ext cx="10972800" cy="1334193"/>
          </a:xfrm>
        </p:spPr>
        <p:txBody>
          <a:bodyPr>
            <a:normAutofit fontScale="85000" lnSpcReduction="20000"/>
          </a:bodyPr>
          <a:lstStyle/>
          <a:p>
            <a:endParaRPr lang="en-US" sz="27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Customer data missing: Customer email id is not present in bank system.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997" y="3045402"/>
            <a:ext cx="8825057" cy="357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7" y="288452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Customers by CBO SRM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409007"/>
            <a:ext cx="10972800" cy="1380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415" y="3001818"/>
            <a:ext cx="8559592" cy="35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79" y="2281382"/>
            <a:ext cx="11256048" cy="2346036"/>
          </a:xfrm>
        </p:spPr>
        <p:txBody>
          <a:bodyPr>
            <a:noAutofit/>
          </a:bodyPr>
          <a:lstStyle/>
          <a:p>
            <a:pPr algn="ctr"/>
            <a:r>
              <a:rPr lang="en-US" sz="16600" b="1" i="1" u="sng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Thank</a:t>
            </a:r>
            <a:r>
              <a:rPr lang="en-US" sz="16600" b="1" i="1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 </a:t>
            </a:r>
            <a:r>
              <a:rPr lang="en-US" sz="16600" b="1" i="1" u="sng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You</a:t>
            </a:r>
            <a:endParaRPr lang="en-IN" sz="16600" b="1" i="1" u="sng" dirty="0">
              <a:solidFill>
                <a:schemeClr val="tx1"/>
              </a:solidFill>
              <a:latin typeface="Palace Script MT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86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5" y="23303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575262"/>
            <a:ext cx="10972800" cy="43891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analytics dashboard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 collection of data focused on key metrics, presented neatly on a user interface.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enables analysts to easily monitor the performance of a digital products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Analytics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Dashboard 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credit monitoring unit of Axis Bank for wholesale banking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1EE20-392F-B533-0A7F-8B1B081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417761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B91432-1F21-0142-71F1-47D7F67C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1759989"/>
            <a:ext cx="109728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Postman</a:t>
            </a:r>
          </a:p>
        </p:txBody>
      </p:sp>
    </p:spTree>
    <p:extLst>
      <p:ext uri="{BB962C8B-B14F-4D97-AF65-F5344CB8AC3E}">
        <p14:creationId xmlns="" xmlns:p14="http://schemas.microsoft.com/office/powerpoint/2010/main" val="115659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4A31B-3372-B0CB-9B0C-070F3657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325397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Services name-port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D5525C-2039-D564-9903-3876793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8" y="1658131"/>
            <a:ext cx="10369357" cy="388077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boot	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8080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Kafka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9092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Js	 : 3000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MongoDB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 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27017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1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864D3-E4D1-A3A5-C616-9640ED3F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12192000" cy="11268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118754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="" xmlns:a16="http://schemas.microsoft.com/office/drawing/2014/main" id="{5923E957-B8B7-0AC3-0AF5-F06A0FB5B91B}"/>
              </a:ext>
            </a:extLst>
          </p:cNvPr>
          <p:cNvSpPr/>
          <p:nvPr/>
        </p:nvSpPr>
        <p:spPr>
          <a:xfrm>
            <a:off x="5648228" y="2493178"/>
            <a:ext cx="1600200" cy="92964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Dashboard / Home </a:t>
            </a:r>
            <a:endParaRPr lang="en-IN" sz="15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C997114-3E04-F3CC-FB51-11D68B3E44DB}"/>
              </a:ext>
            </a:extLst>
          </p:cNvPr>
          <p:cNvCxnSpPr/>
          <p:nvPr/>
        </p:nvCxnSpPr>
        <p:spPr>
          <a:xfrm>
            <a:off x="5631411" y="3244733"/>
            <a:ext cx="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66AA7449-FD93-45F4-2FA8-38109282E204}"/>
              </a:ext>
            </a:extLst>
          </p:cNvPr>
          <p:cNvSpPr/>
          <p:nvPr/>
        </p:nvSpPr>
        <p:spPr>
          <a:xfrm flipH="1">
            <a:off x="5643927" y="999200"/>
            <a:ext cx="1600200" cy="812800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77FD5C1B-A712-862D-30EB-A4B97214325B}"/>
              </a:ext>
            </a:extLst>
          </p:cNvPr>
          <p:cNvSpPr/>
          <p:nvPr/>
        </p:nvSpPr>
        <p:spPr>
          <a:xfrm>
            <a:off x="5380440" y="4245661"/>
            <a:ext cx="2219983" cy="87376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endParaRPr lang="en-IN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B41FD12B-6466-BA76-581A-5A13C377F039}"/>
              </a:ext>
            </a:extLst>
          </p:cNvPr>
          <p:cNvCxnSpPr>
            <a:cxnSpLocks/>
            <a:stCxn id="22" idx="4"/>
            <a:endCxn id="4" idx="0"/>
          </p:cNvCxnSpPr>
          <p:nvPr/>
        </p:nvCxnSpPr>
        <p:spPr>
          <a:xfrm rot="16200000" flipH="1">
            <a:off x="6105588" y="2150438"/>
            <a:ext cx="681178" cy="4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4" idx="2"/>
            <a:endCxn id="32" idx="6"/>
          </p:cNvCxnSpPr>
          <p:nvPr/>
        </p:nvCxnSpPr>
        <p:spPr>
          <a:xfrm rot="10800000">
            <a:off x="4023382" y="2474406"/>
            <a:ext cx="1624847" cy="48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189F78E-773C-AD26-9E98-7496890613A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248428" y="2469198"/>
            <a:ext cx="1427672" cy="48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08257946-1A9C-75BA-32AB-E28887CE25C3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6034701" y="3836445"/>
            <a:ext cx="835148" cy="7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2794021" y="2117579"/>
            <a:ext cx="1229360" cy="713654"/>
          </a:xfrm>
          <a:prstGeom prst="flowChartConnec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EF06C9A4-291D-CBA5-A6EA-835A30BD111C}"/>
              </a:ext>
            </a:extLst>
          </p:cNvPr>
          <p:cNvCxnSpPr/>
          <p:nvPr/>
        </p:nvCxnSpPr>
        <p:spPr>
          <a:xfrm flipV="1">
            <a:off x="2024793" y="2460566"/>
            <a:ext cx="11825" cy="381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3943927" y="5941146"/>
            <a:ext cx="2207491" cy="773690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count by Sol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1884219" y="3604633"/>
            <a:ext cx="2120692" cy="902712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Interest of CBO SRM ID 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2281382" y="5253324"/>
            <a:ext cx="1811272" cy="750311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Interest of Sol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6714836" y="5941146"/>
            <a:ext cx="2715491" cy="801399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4 count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9088602" y="5382633"/>
            <a:ext cx="2225943" cy="824203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Good customers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8899257" y="3604630"/>
            <a:ext cx="2396816" cy="902714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1 count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2"/>
            <a:endCxn id="48" idx="6"/>
          </p:cNvCxnSpPr>
          <p:nvPr/>
        </p:nvCxnSpPr>
        <p:spPr>
          <a:xfrm rot="10800000">
            <a:off x="4004912" y="4055989"/>
            <a:ext cx="1375529" cy="62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rot="5400000">
            <a:off x="4580603" y="4238258"/>
            <a:ext cx="371742" cy="187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 rot="16200000" flipH="1">
            <a:off x="8089013" y="4177763"/>
            <a:ext cx="511873" cy="213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rot="16200000" flipH="1">
            <a:off x="6870645" y="4739208"/>
            <a:ext cx="821725" cy="1582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4"/>
            <a:endCxn id="47" idx="0"/>
          </p:cNvCxnSpPr>
          <p:nvPr/>
        </p:nvCxnSpPr>
        <p:spPr>
          <a:xfrm rot="5400000">
            <a:off x="5358191" y="4808904"/>
            <a:ext cx="821725" cy="144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 flipV="1">
            <a:off x="7600423" y="4055987"/>
            <a:ext cx="1298834" cy="62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8672966" y="2094488"/>
            <a:ext cx="1533216" cy="741076"/>
          </a:xfrm>
          <a:prstGeom prst="flowChartConnec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endParaRPr lang="en-IN" sz="1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95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C67EC-6DDB-408A-A9A0-99CE06C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343869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Required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B67BF9-79B2-A8BD-8EDB-A117AC92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2207"/>
            <a:ext cx="109728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Java Spring Boot to fetch data from the MongoDB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 web interface to show data visualizations for the analytics dashboards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 link for an excel file with the list of customers listed in the data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Apache Kafka to create a data pipeline to connect to MongoDB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file in MongoDB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77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Analytics Dashboards</a:t>
            </a:r>
            <a:endParaRPr lang="en-US" sz="3600" b="1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135"/>
            <a:ext cx="109728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Interest Payment by CBO SRM - Visualizes the total amount of interest payment to be received from all customers mapped to a specific CBO SRM. This slide includes a bar chart to display the total interest payment for each CBO SRM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Interest Payment by SOL ID - Visualizes the total amount of interest payment to be received from all customers mapped to a specific SOL ID. This slide includes a bar chart to display the total interest payment for each SOL ID.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1030316"/>
            <a:ext cx="10972800" cy="43891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Failure Reason 1 and 4 by SOL ID - Visualizes the number of cases  marked with failure reasons 1 and 4 by SOL ID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 1 by CBO SRM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 4 by CBO SRM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Customers by CBO SRM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55" y="399288"/>
            <a:ext cx="10972800" cy="11430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Interest Payment by CBO SRM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6" y="1538317"/>
            <a:ext cx="10972800" cy="1491211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Visualizes the total amount of interest payment to be received from all customers mapped to a specific CBO SRM. This slide includes a bar chart to display the total interest payment for each CBO SRM.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086" y="2906857"/>
            <a:ext cx="7561696" cy="363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</TotalTime>
  <Words>417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Data Analytics Dashboard</vt:lpstr>
      <vt:lpstr>Introduction</vt:lpstr>
      <vt:lpstr>Requirements</vt:lpstr>
      <vt:lpstr>Services name-port number </vt:lpstr>
      <vt:lpstr>ER Diagram</vt:lpstr>
      <vt:lpstr>Data Required</vt:lpstr>
      <vt:lpstr>Analytics Dashboards</vt:lpstr>
      <vt:lpstr>Slide 8</vt:lpstr>
      <vt:lpstr>Total Interest Payment by CBO SRM</vt:lpstr>
      <vt:lpstr>Total Interest Payment by SOL ID</vt:lpstr>
      <vt:lpstr>Failure Reason 1 and 4 by SOL</vt:lpstr>
      <vt:lpstr>Failure Reason 1 by CBO SRM </vt:lpstr>
      <vt:lpstr>Failure Reason 4 by CBO SRM</vt:lpstr>
      <vt:lpstr>Good Customers by CBO SRM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Admin</cp:lastModifiedBy>
  <cp:revision>19</cp:revision>
  <dcterms:created xsi:type="dcterms:W3CDTF">2023-01-14T13:15:54Z</dcterms:created>
  <dcterms:modified xsi:type="dcterms:W3CDTF">2023-04-06T05:55:14Z</dcterms:modified>
</cp:coreProperties>
</file>