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440" r:id="rId6"/>
    <p:sldId id="2441" r:id="rId7"/>
    <p:sldId id="2438" r:id="rId8"/>
    <p:sldId id="2442" r:id="rId9"/>
    <p:sldId id="2443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4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7ACF0-764D-4007-A4CF-9C8739203D90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D73F8D0-C4CD-409D-B798-ACA7C7A1209F}">
      <dgm:prSet/>
      <dgm:spPr/>
      <dgm:t>
        <a:bodyPr/>
        <a:lstStyle/>
        <a:p>
          <a:r>
            <a:rPr lang="en-US"/>
            <a:t>Tripit.com</a:t>
          </a:r>
        </a:p>
      </dgm:t>
    </dgm:pt>
    <dgm:pt modelId="{3C854293-C84C-4735-92EA-4F1BFB2E6E21}" type="parTrans" cxnId="{40F8B764-50FF-47DD-BD8C-286566662511}">
      <dgm:prSet/>
      <dgm:spPr/>
      <dgm:t>
        <a:bodyPr/>
        <a:lstStyle/>
        <a:p>
          <a:endParaRPr lang="en-US"/>
        </a:p>
      </dgm:t>
    </dgm:pt>
    <dgm:pt modelId="{9D71CB9C-69DB-4ABD-84AB-36747308A106}" type="sibTrans" cxnId="{40F8B764-50FF-47DD-BD8C-286566662511}">
      <dgm:prSet/>
      <dgm:spPr/>
      <dgm:t>
        <a:bodyPr/>
        <a:lstStyle/>
        <a:p>
          <a:endParaRPr lang="en-US"/>
        </a:p>
      </dgm:t>
    </dgm:pt>
    <dgm:pt modelId="{C1E4AB50-18C2-4C09-BC3F-D62D327195C0}">
      <dgm:prSet/>
      <dgm:spPr/>
      <dgm:t>
        <a:bodyPr/>
        <a:lstStyle/>
        <a:p>
          <a:r>
            <a:rPr lang="en-US"/>
            <a:t>Inspirock.com</a:t>
          </a:r>
        </a:p>
      </dgm:t>
    </dgm:pt>
    <dgm:pt modelId="{82BCA8E6-504F-467E-8AE4-31A5B99F36DF}" type="parTrans" cxnId="{76A348AE-2BC8-48F6-81DC-7BE36DDC0073}">
      <dgm:prSet/>
      <dgm:spPr/>
      <dgm:t>
        <a:bodyPr/>
        <a:lstStyle/>
        <a:p>
          <a:endParaRPr lang="en-US"/>
        </a:p>
      </dgm:t>
    </dgm:pt>
    <dgm:pt modelId="{B5CCC89B-3F33-4853-8A05-67EA1B46FE75}" type="sibTrans" cxnId="{76A348AE-2BC8-48F6-81DC-7BE36DDC0073}">
      <dgm:prSet/>
      <dgm:spPr/>
      <dgm:t>
        <a:bodyPr/>
        <a:lstStyle/>
        <a:p>
          <a:endParaRPr lang="en-US"/>
        </a:p>
      </dgm:t>
    </dgm:pt>
    <dgm:pt modelId="{F0EA76EA-702E-48A0-A506-EF8E7CD37D27}" type="pres">
      <dgm:prSet presAssocID="{53A7ACF0-764D-4007-A4CF-9C8739203D90}" presName="Name0" presStyleCnt="0">
        <dgm:presLayoutVars>
          <dgm:dir/>
          <dgm:resizeHandles val="exact"/>
        </dgm:presLayoutVars>
      </dgm:prSet>
      <dgm:spPr/>
    </dgm:pt>
    <dgm:pt modelId="{22E35A03-6F1C-4003-B22A-D5D52EC227B4}" type="pres">
      <dgm:prSet presAssocID="{6D73F8D0-C4CD-409D-B798-ACA7C7A1209F}" presName="parTxOnly" presStyleLbl="node1" presStyleIdx="0" presStyleCnt="2" custLinFactNeighborX="-704" custLinFactNeighborY="70001">
        <dgm:presLayoutVars>
          <dgm:bulletEnabled val="1"/>
        </dgm:presLayoutVars>
      </dgm:prSet>
      <dgm:spPr/>
    </dgm:pt>
    <dgm:pt modelId="{59B04AD0-EE1A-4A03-8AD3-7AE03175FFCE}" type="pres">
      <dgm:prSet presAssocID="{9D71CB9C-69DB-4ABD-84AB-36747308A106}" presName="parSpace" presStyleCnt="0"/>
      <dgm:spPr/>
    </dgm:pt>
    <dgm:pt modelId="{34D81950-C522-4D68-9A14-0151CC755C8D}" type="pres">
      <dgm:prSet presAssocID="{C1E4AB50-18C2-4C09-BC3F-D62D327195C0}" presName="parTxOnly" presStyleLbl="node1" presStyleIdx="1" presStyleCnt="2" custLinFactNeighborX="-16686" custLinFactNeighborY="70001">
        <dgm:presLayoutVars>
          <dgm:bulletEnabled val="1"/>
        </dgm:presLayoutVars>
      </dgm:prSet>
      <dgm:spPr/>
    </dgm:pt>
  </dgm:ptLst>
  <dgm:cxnLst>
    <dgm:cxn modelId="{40F8B764-50FF-47DD-BD8C-286566662511}" srcId="{53A7ACF0-764D-4007-A4CF-9C8739203D90}" destId="{6D73F8D0-C4CD-409D-B798-ACA7C7A1209F}" srcOrd="0" destOrd="0" parTransId="{3C854293-C84C-4735-92EA-4F1BFB2E6E21}" sibTransId="{9D71CB9C-69DB-4ABD-84AB-36747308A106}"/>
    <dgm:cxn modelId="{76A348AE-2BC8-48F6-81DC-7BE36DDC0073}" srcId="{53A7ACF0-764D-4007-A4CF-9C8739203D90}" destId="{C1E4AB50-18C2-4C09-BC3F-D62D327195C0}" srcOrd="1" destOrd="0" parTransId="{82BCA8E6-504F-467E-8AE4-31A5B99F36DF}" sibTransId="{B5CCC89B-3F33-4853-8A05-67EA1B46FE75}"/>
    <dgm:cxn modelId="{DB0548B0-B2E8-475A-8189-4045230CD5AB}" type="presOf" srcId="{53A7ACF0-764D-4007-A4CF-9C8739203D90}" destId="{F0EA76EA-702E-48A0-A506-EF8E7CD37D27}" srcOrd="0" destOrd="0" presId="urn:microsoft.com/office/officeart/2005/8/layout/hChevron3"/>
    <dgm:cxn modelId="{40F2A3D1-ECA5-4865-865F-BA475FF9B9D0}" type="presOf" srcId="{6D73F8D0-C4CD-409D-B798-ACA7C7A1209F}" destId="{22E35A03-6F1C-4003-B22A-D5D52EC227B4}" srcOrd="0" destOrd="0" presId="urn:microsoft.com/office/officeart/2005/8/layout/hChevron3"/>
    <dgm:cxn modelId="{60C27CD7-91D2-4E56-8228-17B19ECA3DAB}" type="presOf" srcId="{C1E4AB50-18C2-4C09-BC3F-D62D327195C0}" destId="{34D81950-C522-4D68-9A14-0151CC755C8D}" srcOrd="0" destOrd="0" presId="urn:microsoft.com/office/officeart/2005/8/layout/hChevron3"/>
    <dgm:cxn modelId="{7438B252-390C-4F52-9A07-3334E4E272A5}" type="presParOf" srcId="{F0EA76EA-702E-48A0-A506-EF8E7CD37D27}" destId="{22E35A03-6F1C-4003-B22A-D5D52EC227B4}" srcOrd="0" destOrd="0" presId="urn:microsoft.com/office/officeart/2005/8/layout/hChevron3"/>
    <dgm:cxn modelId="{889F28A4-9DD6-432C-937F-EEF88C9DDEDB}" type="presParOf" srcId="{F0EA76EA-702E-48A0-A506-EF8E7CD37D27}" destId="{59B04AD0-EE1A-4A03-8AD3-7AE03175FFCE}" srcOrd="1" destOrd="0" presId="urn:microsoft.com/office/officeart/2005/8/layout/hChevron3"/>
    <dgm:cxn modelId="{FC6B7150-45AA-48E7-BA89-C727AB3C6376}" type="presParOf" srcId="{F0EA76EA-702E-48A0-A506-EF8E7CD37D27}" destId="{34D81950-C522-4D68-9A14-0151CC755C8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35A03-6F1C-4003-B22A-D5D52EC227B4}">
      <dsp:nvSpPr>
        <dsp:cNvPr id="0" name=""/>
        <dsp:cNvSpPr/>
      </dsp:nvSpPr>
      <dsp:spPr>
        <a:xfrm>
          <a:off x="1" y="2018163"/>
          <a:ext cx="2548828" cy="1019531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Tripit.com</a:t>
          </a:r>
        </a:p>
      </dsp:txBody>
      <dsp:txXfrm>
        <a:off x="1" y="2018163"/>
        <a:ext cx="2293945" cy="1019531"/>
      </dsp:txXfrm>
    </dsp:sp>
    <dsp:sp modelId="{34D81950-C522-4D68-9A14-0151CC755C8D}">
      <dsp:nvSpPr>
        <dsp:cNvPr id="0" name=""/>
        <dsp:cNvSpPr/>
      </dsp:nvSpPr>
      <dsp:spPr>
        <a:xfrm>
          <a:off x="1957593" y="2018163"/>
          <a:ext cx="2548828" cy="101953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Inspirock.com</a:t>
          </a:r>
        </a:p>
      </dsp:txBody>
      <dsp:txXfrm>
        <a:off x="2467359" y="2018163"/>
        <a:ext cx="1529297" cy="101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Concierge Elite – Benchmark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User Interface &amp; High-End 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A07389-C02E-4F5A-92BA-D6ABB8A2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Introduction	</a:t>
            </a:r>
          </a:p>
        </p:txBody>
      </p:sp>
      <p:pic>
        <p:nvPicPr>
          <p:cNvPr id="7" name="Picture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645411-6078-49D1-9E1F-26C6F664E0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1" r="1" b="7195"/>
          <a:stretch/>
        </p:blipFill>
        <p:spPr>
          <a:xfrm>
            <a:off x="1370353" y="478232"/>
            <a:ext cx="1885795" cy="278990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015C12-B75E-4695-A1C7-A20DCB8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41" y="3589867"/>
            <a:ext cx="1757019" cy="2788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48F9C2-89D7-4F83-8010-C55BBB5EB58B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Prepared prototype UI…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Maintained 3-tab architecture…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Brainstorming implementation…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9715B-B1BB-47C1-81B4-5236F34F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CAD67-8088-4394-AD02-24D68688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701" y="6492033"/>
            <a:ext cx="2107925" cy="2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4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936A11-D77A-4F17-A4E0-1A0A9EFE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Current Issues</a:t>
            </a:r>
          </a:p>
        </p:txBody>
      </p:sp>
      <p:pic>
        <p:nvPicPr>
          <p:cNvPr id="7" name="Picture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5281104-AD67-4DB5-9B67-319FA7196A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827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19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90E4-D443-4BD6-8693-0C5831CE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Finding the right API…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Defining the scope of the attractions…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Website porting…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3C310-5652-4DC8-8DB9-B3B34ED9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E9052-B8A9-4966-AD55-95176D25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385" y="51149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Picture Slide</a:t>
            </a:r>
          </a:p>
        </p:txBody>
      </p:sp>
      <p:sp>
        <p:nvSpPr>
          <p:cNvPr id="5" name="Rectangle 13" descr="Accent block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Accent block for text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71777"/>
            <a:ext cx="4815068" cy="513916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0" y="871777"/>
            <a:ext cx="3939857" cy="51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800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Proposed Fixes/Improvements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Designating approximately 50 attractions for consideration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Pricing…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Continued research regarding APIs and Website Porting…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9208AB-0E18-4B10-8402-0CDCE0F4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34" y="1783499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/>
              <a:t>Other Related Sites…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B3B6D-0EFB-40A7-B6F5-DE3051F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2750" y="6355080"/>
            <a:ext cx="130614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50F1DF-71F3-4CA4-B743-83496EF7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33" y="71081"/>
            <a:ext cx="2636316" cy="31810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A9BBF0-192C-45F9-ACB5-84E5BF5B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314" y="137795"/>
            <a:ext cx="2738742" cy="3114331"/>
          </a:xfrm>
          <a:prstGeom prst="rect">
            <a:avLst/>
          </a:prstGeom>
        </p:spPr>
      </p:pic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2F3CCE-950F-420A-8A8F-D4DDBBCE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0908" y="3816971"/>
            <a:ext cx="5446184" cy="2518859"/>
          </a:xfrm>
          <a:prstGeom prst="rect">
            <a:avLst/>
          </a:prstGeom>
        </p:spPr>
      </p:pic>
      <p:graphicFrame>
        <p:nvGraphicFramePr>
          <p:cNvPr id="29" name="TextBox 12">
            <a:extLst>
              <a:ext uri="{FF2B5EF4-FFF2-40B4-BE49-F238E27FC236}">
                <a16:creationId xmlns:a16="http://schemas.microsoft.com/office/drawing/2014/main" id="{9F3E4331-699E-4287-B059-5CB93AE8D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18331"/>
              </p:ext>
            </p:extLst>
          </p:nvPr>
        </p:nvGraphicFramePr>
        <p:xfrm>
          <a:off x="838200" y="2548467"/>
          <a:ext cx="4595071" cy="3628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403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A5578-75A5-4E27-B82F-D636ADE8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1971F-8E57-40D5-A450-E51C6B90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293C-A57A-47AD-9790-7791AB4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4806821" cy="4486845"/>
          </a:xfrm>
        </p:spPr>
        <p:txBody>
          <a:bodyPr/>
          <a:lstStyle/>
          <a:p>
            <a:r>
              <a:rPr lang="en-US" dirty="0"/>
              <a:t>Confirmed use of Unity…</a:t>
            </a:r>
          </a:p>
          <a:p>
            <a:pPr lvl="1"/>
            <a:r>
              <a:rPr lang="en-US" dirty="0"/>
              <a:t>Styling options &amp; ease of use</a:t>
            </a:r>
          </a:p>
          <a:p>
            <a:pPr lvl="1"/>
            <a:r>
              <a:rPr lang="en-US" dirty="0"/>
              <a:t>Easier for testing</a:t>
            </a:r>
          </a:p>
          <a:p>
            <a:r>
              <a:rPr lang="en-US" dirty="0"/>
              <a:t>Various APIs</a:t>
            </a:r>
          </a:p>
          <a:p>
            <a:pPr lvl="1"/>
            <a:r>
              <a:rPr lang="en-US" dirty="0"/>
              <a:t>No other feasible alternatives…</a:t>
            </a:r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Pre-existing familiarity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4219-E3C2-4130-BEAA-2D04EDB314B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(and why)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EB7B1-E137-46C0-9E97-05640326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868" y="6176962"/>
            <a:ext cx="2619375" cy="579696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08D9472-845C-4593-A806-4189DAD0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93" y="2478890"/>
            <a:ext cx="3552825" cy="1285875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ED70641-AEE9-4B93-A988-7C07EFE3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30" y="4391595"/>
            <a:ext cx="2952750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2505E-6775-447C-87FF-4E21CB77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316" y="190785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1" name="Graphic 10" descr="User" title="Icon - Presenter Name">
            <a:extLst>
              <a:ext uri="{FF2B5EF4-FFF2-40B4-BE49-F238E27FC236}">
                <a16:creationId xmlns:a16="http://schemas.microsoft.com/office/drawing/2014/main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2732980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ZA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SAM </a:t>
            </a:r>
            <a:r>
              <a:rPr lang="en-ZA" sz="1800" spc="300" dirty="0">
                <a:latin typeface="+mj-lt"/>
                <a:cs typeface="Gill Sans" panose="020B0502020104020203" pitchFamily="34" charset="-79"/>
              </a:rPr>
              <a:t>GIARRATANA, PRESTON GRAU, MASON SHEPHERD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ZA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_Presentation_01_AS - v5" id="{E8D6DDC5-0F6D-45B7-B131-D0E18166558C}" vid="{A5BE99D8-16B2-4823-A7C9-A4C93BD888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7264107-8248-43DA-8012-F707E0E46E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5BC67-BC5F-49A0-B382-4FB47F80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C9F62E-0773-4164-B986-3E326BE687C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fb0879af-3eba-417a-a55a-ffe6dcd6ca77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</vt:lpstr>
      <vt:lpstr>Calibri</vt:lpstr>
      <vt:lpstr>Calibri Light</vt:lpstr>
      <vt:lpstr>Gill Sans</vt:lpstr>
      <vt:lpstr>Gill Sans Light</vt:lpstr>
      <vt:lpstr>Office Theme</vt:lpstr>
      <vt:lpstr>Concierge Elite – Benchmark 1</vt:lpstr>
      <vt:lpstr>Introduction </vt:lpstr>
      <vt:lpstr>Current Issues</vt:lpstr>
      <vt:lpstr>Large Picture Slide</vt:lpstr>
      <vt:lpstr>Other Related Sites…</vt:lpstr>
      <vt:lpstr>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2018-10-09T17:32:35Z</dcterms:created>
  <dcterms:modified xsi:type="dcterms:W3CDTF">2018-10-09T18:03:25Z</dcterms:modified>
</cp:coreProperties>
</file>