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ACE5-2480-42FD-8014-46B9D24FE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3BDA-EC64-46DE-82DC-38683A96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E39B-6856-47E0-B7EC-217E88E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38409-26B4-4F22-AAA6-52CA4DD9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86D7-347D-43FE-B61D-11BAF57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64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88BB-43FA-45FC-9644-03373FC9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ED258-757A-46F2-AECB-4CBFF775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EF2A-107C-4B7A-A4B1-79A61343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9B8-4FE8-4DB6-B66C-A489BFC1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557A-ACDA-4D6D-AB6A-A123510A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41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14E2C-88C4-469B-B587-C05EF3F7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9049-DA88-437C-A68E-544192084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5881-58F9-4473-9731-538F859A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37FC-F7BD-420C-B978-004204A2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028C-70E1-4E9E-A043-6B15579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93A-B05A-4DEB-8251-E5AA83B7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ADE1-CCAE-4192-B4B0-C3FF4DBE9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0453-5A52-40FF-9161-D61A1A7D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6F91-47EA-4A10-AD83-002DB290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1AF6-71F4-43FF-91F4-757BB3BF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00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E9AE-566B-4749-80C0-CCBD15CC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5564-1395-4A62-B2CC-FB1707AC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06F7-81D9-45C8-AE07-DF0F0C2A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80BDE-9F57-40D6-A06D-68A4DF2A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AC48-CE1E-49E0-B442-907766A7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6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65F-52E1-4027-B330-4269FBA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6EFD-08F4-4FF3-9778-6B311D37E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21CED-9C5F-4C1F-BB86-BB6D65BBB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87D1B-E15E-43A0-BA5B-C31E547C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6B4F-09BE-4555-926A-C53522E5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3C0A5-CE13-412E-8560-0D2943F3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96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3F21-3E70-4C01-8561-09F7EB97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8AE3-B988-45F4-A88A-5EE5E9DB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B95FE-7308-49FD-AB93-A42B45F4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66215-5140-4361-8ABA-6D28754A6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3D87C-16E2-4FFA-B5CE-221356045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0C020-CB6E-42B7-A698-F75E1C62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41FA4-70C3-4D87-8D23-7DA30E74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F1774-EB5F-460A-9351-6AA89466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1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D6E8-A69F-4026-86FF-9511023D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67D58-65AA-4056-8B70-1FB1EC6E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FA9C6-0E1A-4582-B87D-1B15EE75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66FE-3739-4FE8-A8CD-B3F389C3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2838C-3BA3-4FC1-BA82-06435F6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7550C-8A4C-4551-8563-76A3E51A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38B9-8842-417B-9DBF-61F8CA3C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4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E3EE-4E66-4A53-AEBA-0DE85E33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9EF9-DCCF-459F-A939-7571E15B1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9839C-4086-4290-8DB7-B7851A7D5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63526-0837-41A8-B438-D2AA9AE1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2622-0E35-443C-BD58-A5EC75CF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AC0C7-D445-4BC4-9FEC-5D1864BB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E28-032C-4DCE-A838-16BA5418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9A900-EBEE-4EAC-8C52-C6059EF3B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046A-D7F2-417C-9B80-E211B8382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06F71-3226-4FE1-A7B1-5FC3D7AE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78E6-637C-4E45-A86D-B077291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5DCF7-1B19-4F5C-8EBB-0B06EF7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4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B7EC0-0029-4C21-8EB4-93BCD284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0034-A04A-49F8-A03C-3D7982E2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B05D-7E50-40A9-A82D-585647F1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A71F-D60A-4D5C-B29C-82B8EB778782}" type="datetimeFigureOut">
              <a:rPr lang="en-GB" smtClean="0"/>
              <a:t>28/01/2018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5818-EC52-4FBE-B9B8-48BA7B10C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45E4-E776-4E31-9FA6-BF5E05336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2E7-DCA0-4A90-A55D-8BC3A97E8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rizuru.io/wp/wp-content/uploads/2017/10/img_lightgbm.jpg">
            <a:extLst>
              <a:ext uri="{FF2B5EF4-FFF2-40B4-BE49-F238E27FC236}">
                <a16:creationId xmlns:a16="http://schemas.microsoft.com/office/drawing/2014/main" id="{E1F1F8CF-F8F9-4E82-B6C2-C557F6C02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7" y="1353832"/>
            <a:ext cx="2352675" cy="17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83BA0-7A6D-4411-B130-2FC8C330D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1" r="10833"/>
          <a:stretch/>
        </p:blipFill>
        <p:spPr>
          <a:xfrm>
            <a:off x="4123592" y="1353832"/>
            <a:ext cx="2716856" cy="176450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9DFF3D4-7A38-4B6C-B32B-AAA47578C48D}"/>
              </a:ext>
            </a:extLst>
          </p:cNvPr>
          <p:cNvSpPr/>
          <p:nvPr/>
        </p:nvSpPr>
        <p:spPr>
          <a:xfrm>
            <a:off x="3222380" y="1617784"/>
            <a:ext cx="738554" cy="4600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B4828B9-2E35-4B93-9AF7-641F68481D75}"/>
              </a:ext>
            </a:extLst>
          </p:cNvPr>
          <p:cNvSpPr/>
          <p:nvPr/>
        </p:nvSpPr>
        <p:spPr>
          <a:xfrm rot="10800000">
            <a:off x="3226775" y="2291677"/>
            <a:ext cx="738554" cy="4600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8BAA0-6960-475F-8F04-3EAF3A6B5DCA}"/>
              </a:ext>
            </a:extLst>
          </p:cNvPr>
          <p:cNvSpPr txBox="1"/>
          <p:nvPr/>
        </p:nvSpPr>
        <p:spPr>
          <a:xfrm>
            <a:off x="707046" y="616501"/>
            <a:ext cx="235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Features / price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404D1-69E8-4396-B426-3E6D42BD61F0}"/>
              </a:ext>
            </a:extLst>
          </p:cNvPr>
          <p:cNvSpPr txBox="1"/>
          <p:nvPr/>
        </p:nvSpPr>
        <p:spPr>
          <a:xfrm>
            <a:off x="4123592" y="877573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Optimum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587F6-3C96-44BD-8B81-236BB55F4812}"/>
              </a:ext>
            </a:extLst>
          </p:cNvPr>
          <p:cNvSpPr txBox="1"/>
          <p:nvPr/>
        </p:nvSpPr>
        <p:spPr>
          <a:xfrm>
            <a:off x="4692918" y="1617784"/>
            <a:ext cx="1578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370745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Shepherd, James</dc:creator>
  <cp:lastModifiedBy>Shepherd, James</cp:lastModifiedBy>
  <cp:revision>2</cp:revision>
  <dcterms:created xsi:type="dcterms:W3CDTF">2018-01-28T04:15:01Z</dcterms:created>
  <dcterms:modified xsi:type="dcterms:W3CDTF">2018-01-28T04:23:45Z</dcterms:modified>
</cp:coreProperties>
</file>