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7" r:id="rId4"/>
    <p:sldId id="271" r:id="rId5"/>
    <p:sldId id="272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89" d="100"/>
          <a:sy n="89" d="100"/>
        </p:scale>
        <p:origin x="87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C7C9-4E97-4BDB-8969-329AB1040C83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30F43-D233-47A1-AC79-5165BE706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78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C616-21CC-C590-0A7E-C2BF08EB5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27346-BB4B-46B7-31CB-EC4633717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51DE-1940-C4F2-DB6D-6CE86281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9BD2-2B61-7B55-1846-67BCF134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704CA-03BB-7547-ED1D-E4D0E178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46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9B9D-6606-E5F9-DFFA-0B61E5D6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34CF9-ECD6-EBAC-3D32-31617795B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F85E-219E-8AD3-BD3E-4A58F832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788F-034C-82BF-DA0A-CA729C1D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83C2-15E0-DC08-A248-4BB6744F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24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AB660-5B4F-3774-1911-55C13C0F4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4AE1-C7D4-9513-5F81-B0E41B19D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E6C8A-01BF-5249-42D3-7068EB31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250A-338B-D78C-8DC5-AE1723E6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D72E-26FA-740C-5727-20F4A221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2BCC-2CDB-99EA-1DD3-ED35523E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AE131-CBDA-DD8F-3BE1-6ED2003A5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A793-A375-C47E-D673-FFDB651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68E9-B7D1-6D2F-AC91-4F5CDEFC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EBE2-9BE7-349F-0522-A4028E58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BCEC-09CE-2A86-ABBC-68894C2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C68AF-5C75-B5D7-F38D-B8D5988D1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EB4E9-09DD-CBA4-2A48-E9523D38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DA75C-4AF9-5927-AE84-578BAFD3D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C61A-91C8-B6C4-8FC0-065DB7DF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8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1CA5-42EE-EAB2-7564-AFA856BC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2A16-BDD1-6B80-6EAD-1DC9EF94F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D5F47-B15D-66B6-4EC6-7C6D72E30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18116-A1B6-48AC-66DC-651064A0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35F0-74C0-C21F-260B-CD8782DB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0A5C7-79B1-727D-CCAA-0F4B1017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082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7C1-7E5B-43D7-E899-B601283E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6D945-E29C-5126-CE8C-146133E4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43631-E8C2-0533-0049-C30D1A66D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FE599-5E99-7036-5E22-2C1160CBE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B2AACD-1083-D62C-FBDD-AEDE0484A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E30E4C-604C-2D22-E1C6-64BB46B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A36F35-2C17-6A68-17E9-A8853F84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FFBE1-DC60-43B6-9B87-B3603039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9EE8-E277-4983-4105-9E409DA2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F3603-6B47-E800-BBE9-8BE599E0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DB3E4-4903-0BB2-981C-E60967DB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5C40DC-7FB0-FB85-DD75-AEFCB702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768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197FC-6B59-53E4-3F41-DA325154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8DFF-02C1-69E1-F77C-CA6E5019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9B9A-826F-C399-AA92-C63F3E1F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46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4DD1-5DFD-40D8-D837-E5347E680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A07D-DBA1-79EA-0012-67D855FF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80D2F-A473-C966-5331-8B44B8155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3185B-E9EE-D2C5-8402-D6A8492A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1A2C2-8DC5-5AA8-FECB-66E042D6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5BEA-33C5-4816-9E60-23501075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BC0D-08FE-59D3-BA79-A67D6CF4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1807E-750F-D02D-8887-8C59CB127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F4C32-832F-213A-DBC1-43F5C80F5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8078C-AA06-48CD-0C5B-4E4D46158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5A659-E91C-EF2B-FFA8-08DFF131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520C-49B8-5BAE-51C6-E799137A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3E823-F8B9-7227-1763-791C51DC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E2298-AE4F-5988-1C42-907E8164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8B95-29B7-9D76-30B4-42472AA5C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DA21C-6AE4-48F7-A7C0-45FAD05E188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9EF12-C1FB-98E3-D501-8CC03A690E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BE220-9C83-A8F4-82C8-F6AAACF2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F2C285-B496-4BEB-BD42-E07953DF1C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586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oup of people holding objects&#10;&#10;AI-generated content may be incorrect.">
            <a:extLst>
              <a:ext uri="{FF2B5EF4-FFF2-40B4-BE49-F238E27FC236}">
                <a16:creationId xmlns:a16="http://schemas.microsoft.com/office/drawing/2014/main" id="{06566073-5397-886F-CF42-C0B67F4E6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6" y="3752723"/>
            <a:ext cx="2649460" cy="14799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3C62DA-A5F6-E52C-B2B9-12658E64C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Using Machine Learning in Science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9B9E3CB-75A2-79DC-622F-0A2574642F15}"/>
              </a:ext>
            </a:extLst>
          </p:cNvPr>
          <p:cNvSpPr txBox="1">
            <a:spLocks/>
          </p:cNvSpPr>
          <p:nvPr/>
        </p:nvSpPr>
        <p:spPr>
          <a:xfrm>
            <a:off x="5401056" y="5354162"/>
            <a:ext cx="6681588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/>
              <a:t>Dexter R. Shepherd</a:t>
            </a:r>
          </a:p>
          <a:p>
            <a:pPr algn="r"/>
            <a:r>
              <a:rPr lang="en-GB"/>
              <a:t>d.r.shepherd@sussex.ac.uk</a:t>
            </a:r>
          </a:p>
          <a:p>
            <a:pPr algn="r"/>
            <a:r>
              <a:rPr lang="en-GB"/>
              <a:t>University of Sussex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068D4-3B77-D4CF-45FB-0B73703987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18" y="5529727"/>
            <a:ext cx="1080120" cy="1080120"/>
          </a:xfrm>
          <a:prstGeom prst="rect">
            <a:avLst/>
          </a:prstGeom>
        </p:spPr>
      </p:pic>
      <p:pic>
        <p:nvPicPr>
          <p:cNvPr id="7" name="Picture 2" descr="Home - BioRTC Biomedical Science Research and Training Centre">
            <a:extLst>
              <a:ext uri="{FF2B5EF4-FFF2-40B4-BE49-F238E27FC236}">
                <a16:creationId xmlns:a16="http://schemas.microsoft.com/office/drawing/2014/main" id="{BBC1BFE5-ADF2-BF9C-D506-547652B9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84" y="5232707"/>
            <a:ext cx="1525243" cy="15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ussex AI | LinkedIn">
            <a:extLst>
              <a:ext uri="{FF2B5EF4-FFF2-40B4-BE49-F238E27FC236}">
                <a16:creationId xmlns:a16="http://schemas.microsoft.com/office/drawing/2014/main" id="{FFC919CC-2449-8905-C60A-CF8FF5BCBE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6" t="27558" r="11692" b="52760"/>
          <a:stretch>
            <a:fillRect/>
          </a:stretch>
        </p:blipFill>
        <p:spPr bwMode="auto">
          <a:xfrm>
            <a:off x="3401573" y="5735637"/>
            <a:ext cx="2904135" cy="73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aking sense of changing external and internal environments: New  mechanistic ins | The British Neuroscience Association">
            <a:extLst>
              <a:ext uri="{FF2B5EF4-FFF2-40B4-BE49-F238E27FC236}">
                <a16:creationId xmlns:a16="http://schemas.microsoft.com/office/drawing/2014/main" id="{70B5DA18-3A2C-2DE1-B79C-CFC42A802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9" y="4440641"/>
            <a:ext cx="2508209" cy="79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oup of people holding objects&#10;&#10;AI-generated content may be incorrect.">
            <a:extLst>
              <a:ext uri="{FF2B5EF4-FFF2-40B4-BE49-F238E27FC236}">
                <a16:creationId xmlns:a16="http://schemas.microsoft.com/office/drawing/2014/main" id="{28407572-6299-185D-9D30-AC732560F8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5"/>
          <a:stretch>
            <a:fillRect/>
          </a:stretch>
        </p:blipFill>
        <p:spPr>
          <a:xfrm>
            <a:off x="10108276" y="3752724"/>
            <a:ext cx="1744270" cy="1479983"/>
          </a:xfrm>
          <a:prstGeom prst="rect">
            <a:avLst/>
          </a:prstGeom>
        </p:spPr>
      </p:pic>
      <p:pic>
        <p:nvPicPr>
          <p:cNvPr id="11" name="Picture 10" descr="A group of people holding objects&#10;&#10;AI-generated content may be incorrect.">
            <a:extLst>
              <a:ext uri="{FF2B5EF4-FFF2-40B4-BE49-F238E27FC236}">
                <a16:creationId xmlns:a16="http://schemas.microsoft.com/office/drawing/2014/main" id="{3E06811D-D606-A6FD-4254-FD68C221435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940" b="19846"/>
          <a:stretch>
            <a:fillRect/>
          </a:stretch>
        </p:blipFill>
        <p:spPr>
          <a:xfrm>
            <a:off x="9203086" y="3752724"/>
            <a:ext cx="1061359" cy="11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A8BB-24C7-7002-03E1-B9B4F9B4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C888B-5DE0-E166-894C-76EA4185D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Employed methods like PCA and dimensionality reduction</a:t>
            </a:r>
          </a:p>
          <a:p>
            <a:r>
              <a:rPr lang="en-GB" dirty="0"/>
              <a:t>Learned about classifiers and regression models</a:t>
            </a:r>
          </a:p>
          <a:p>
            <a:r>
              <a:rPr lang="en-GB" dirty="0"/>
              <a:t>Worked with datasets and open dataset </a:t>
            </a:r>
          </a:p>
        </p:txBody>
      </p:sp>
    </p:spTree>
    <p:extLst>
      <p:ext uri="{BB962C8B-B14F-4D97-AF65-F5344CB8AC3E}">
        <p14:creationId xmlns:p14="http://schemas.microsoft.com/office/powerpoint/2010/main" val="368441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B8D-277E-3556-CE2F-FE394FB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C47F-1989-199D-6B2F-EEB60E3EF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Building datasets</a:t>
            </a:r>
          </a:p>
          <a:p>
            <a:r>
              <a:rPr lang="en-GB" dirty="0"/>
              <a:t>Fail cases of machine learning</a:t>
            </a:r>
          </a:p>
          <a:p>
            <a:r>
              <a:rPr lang="en-GB" dirty="0"/>
              <a:t>How we can be robust</a:t>
            </a:r>
          </a:p>
        </p:txBody>
      </p:sp>
    </p:spTree>
    <p:extLst>
      <p:ext uri="{BB962C8B-B14F-4D97-AF65-F5344CB8AC3E}">
        <p14:creationId xmlns:p14="http://schemas.microsoft.com/office/powerpoint/2010/main" val="317121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5B71-EF21-59AE-6AD8-CAFB3BC5A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Commitment to 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41B2-7797-92D9-518C-5F368C3F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 much data is behind a paywall, which moves AI into a scary place! What if only the best AIs belong to large companies who do not have to publish their methods or ethics…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By making datasets and models open source, others can learn from, benefit from and improve upon your original creation.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840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18AE-BD1C-6DCB-8F49-FF4F39343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accuracy tell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0721-13DA-7799-B1E5-EFDCC75BF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How much of </a:t>
            </a:r>
            <a:r>
              <a:rPr lang="en-GB" b="1" dirty="0"/>
              <a:t>this data </a:t>
            </a:r>
            <a:r>
              <a:rPr lang="en-GB" dirty="0"/>
              <a:t>we got correct</a:t>
            </a:r>
          </a:p>
          <a:p>
            <a:pPr marL="0" indent="0">
              <a:buNone/>
            </a:pPr>
            <a:r>
              <a:rPr lang="en-GB" dirty="0"/>
              <a:t>But does our dataset represent </a:t>
            </a:r>
            <a:r>
              <a:rPr lang="en-GB"/>
              <a:t>everything? 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4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2E0-A1E9-2F22-127A-6CD58D00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BC27-AACA-EBCF-41FE-644CEBF9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model trained to distinguish between dogs and wolfs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0921B-7F95-5290-5C87-96006E4AC257}"/>
              </a:ext>
            </a:extLst>
          </p:cNvPr>
          <p:cNvSpPr txBox="1"/>
          <p:nvPr/>
        </p:nvSpPr>
        <p:spPr>
          <a:xfrm>
            <a:off x="6044755" y="5726792"/>
            <a:ext cx="51663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Jiawei, "One pixel attack for fooling deep neural networks." </a:t>
            </a:r>
            <a:r>
              <a:rPr lang="en-GB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TEC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 2019</a:t>
            </a:r>
          </a:p>
          <a:p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Ribeiro, Singh, and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Guestrin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. "" Why should </a:t>
            </a:r>
            <a:r>
              <a:rPr lang="en-GB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GB" sz="1000" dirty="0">
                <a:solidFill>
                  <a:srgbClr val="222222"/>
                </a:solidFill>
                <a:latin typeface="Arial" panose="020B0604020202020204" pitchFamily="34" charset="0"/>
              </a:rPr>
              <a:t> trust you?" Explaining the predictions of any classifier." ACM SIGKDD 2016.</a:t>
            </a:r>
            <a:endParaRPr lang="en-GB" sz="10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A0E185-BA98-405E-44F8-17B456BF2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70" y="2640012"/>
            <a:ext cx="5451730" cy="298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6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Using Machine Learning in Science</vt:lpstr>
      <vt:lpstr>Recap</vt:lpstr>
      <vt:lpstr>Contents</vt:lpstr>
      <vt:lpstr>Commitment to open science</vt:lpstr>
      <vt:lpstr>What does accuracy tell us?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Dexter Shepherd</dc:creator>
  <cp:lastModifiedBy>Dexter Shepherd</cp:lastModifiedBy>
  <cp:revision>2</cp:revision>
  <dcterms:created xsi:type="dcterms:W3CDTF">2025-07-08T14:00:26Z</dcterms:created>
  <dcterms:modified xsi:type="dcterms:W3CDTF">2025-07-08T14:25:20Z</dcterms:modified>
</cp:coreProperties>
</file>