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960B-26AD-42F6-BCDF-AF7EF5138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C261-887B-408B-A020-CD3023FF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D122-BC35-427B-B0A7-8D63A9B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ECF7-4D9A-49AB-B1C5-02D7111E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227D-0CC2-4EAD-831A-8F2F5C6F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D410-7D8F-4CA6-840B-0C91CA21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CE8B-B458-4F4B-872B-F9640A56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C7A2-5AB1-4F7A-B7A6-5D305D99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50CD-265C-434D-94EE-AE8F979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306D-274B-4AEC-874A-97FF60FF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72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690ED-E0D3-460E-BD58-EEDB4A14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EDABD-97E3-46A6-AC2A-A20503F3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3BCB-AA09-445C-8C3F-3F07C9B9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CC33-BBBE-4B73-B713-C4027F1C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4CE4-9CCC-436E-93E5-33F74360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3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DA5A-4E18-421B-BF78-4943DE9F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7217-FA68-4876-AC7E-72FFB17B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7776-CB3D-4322-92A5-2DD31F33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CF45-B80A-42DA-AAA1-78A8DD12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1F77-B688-4134-9056-0C64BEF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7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094-50BC-4E41-A8DE-EAB611D8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7BA3-84DC-4ACD-9F3D-5FADD4CE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444A-4CE9-424F-9899-5BC078DF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2CAB-32F2-4028-AA8E-E7FD994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9FD7-7065-49B1-92A6-ABF1CB4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4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15E3-ACB9-4AA3-8BC6-36EDD022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5066-3745-4E64-A012-BB07E80D6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9483D-9FD8-4323-85AB-7C6BA70A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897F-FBBE-44F1-9297-13A8A30C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37FA5-B554-4079-84FB-273F624B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2083-5748-4EBF-93AB-1945A92C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2C71-8085-4ECE-92ED-910CA861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AFA0-4AAC-451D-ABD9-C2E2A4D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967A-A11A-488B-A6B2-17C821A8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50EB1-5DB4-41A1-AC38-333F1ADC0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31354-129C-442E-8C64-3E4F2B3A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E2B1D-D4E8-41DE-A38C-5EF08EBC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D3CA7-BFBE-4B66-942A-C790893F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9083-CADC-419E-887B-9EBADD6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8912-F4DD-4C1A-8069-6EBCE206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502A2-3752-4A38-A7F7-D922BA45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648B1-B7F2-4754-A483-C0CE24A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CC87F-E217-4BD0-98A5-D9AC51CE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9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D9C2F-6D5A-4F9B-A1DD-7A8C8D08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39E2F-E17F-4215-8DD3-B0ED9E67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0DD6F-9D44-4C0B-911C-32252515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9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7B24-7C11-459E-B30C-177E7BB4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9494-2658-4E6D-8097-48F9877F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B060-6460-42B0-89A3-11F022CB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CD7B6-D618-498C-81C6-05AD1E8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D2800-F55F-4063-A09A-190A204D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ADED-4A9E-4D1E-A598-FCE4B913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BA69-6D3F-4606-BC06-2A4055CA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1E6A4-B8D3-4FA6-8695-72F8A36F1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994E6-2AA6-45A9-A6F3-08A34D35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92D4-2A79-4BFA-ACA0-83248093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6E53-5585-48BF-80D6-18B71FD7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1D4A0-3633-4330-8686-452F243F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2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74F7E-C37F-48D6-8A7A-9E87852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5A24-DA18-4B3E-9978-FF1330F1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6F3A-A5EC-4F91-BA2A-BEA8DD5A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75F9-DE91-427D-88E4-B0BB0E2C178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50E8-ACCA-465A-832B-361B1907E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C828-97B7-4C15-B645-BD677B773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C6A2-F9B2-41CE-AFE9-F8AA02D4C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ss, outdoor, lawn mower&#10;&#10;Description automatically generated">
            <a:extLst>
              <a:ext uri="{FF2B5EF4-FFF2-40B4-BE49-F238E27FC236}">
                <a16:creationId xmlns:a16="http://schemas.microsoft.com/office/drawing/2014/main" id="{DFE37F0A-76BB-420B-A153-1563A7158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01B70-0C45-48F3-A6FF-C8767214C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Bio-Inspired Navigation on Varied Terrain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7193C-7DC5-410E-86C3-C7226ED4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Dexter Shepherd</a:t>
            </a:r>
          </a:p>
        </p:txBody>
      </p:sp>
    </p:spTree>
    <p:extLst>
      <p:ext uri="{BB962C8B-B14F-4D97-AF65-F5344CB8AC3E}">
        <p14:creationId xmlns:p14="http://schemas.microsoft.com/office/powerpoint/2010/main" val="11146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C8F4-F509-4D26-83B5-BEC207C6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9867-8B01-4BFC-814A-5CC99CE2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4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DCF-AA15-4F78-A328-E99AB643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11F7-0A98-4E9F-8FA9-B54D6B13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Cockroach locomotion</a:t>
            </a:r>
          </a:p>
          <a:p>
            <a:r>
              <a:rPr lang="en-GB" dirty="0"/>
              <a:t>Project PROLERO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89EDDC1-C4FF-4586-805F-E43C8F8A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55" y="1825625"/>
            <a:ext cx="4978205" cy="1979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8947B-BF0E-4B92-8345-09BF5329B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93" y="4043780"/>
            <a:ext cx="3292267" cy="26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BFFB-E9E3-4D47-BD89-3725D174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B4DF-771A-465D-8654-97B6A86C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8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107-5F8C-44C9-AE86-9F120412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D773-3B9A-4288-85A9-A0E420DB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7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3341-EA90-4F54-902F-1CD7E4D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robot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8C33-AA17-4C35-B7A7-7331BE74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Bio-Inspired Navigation on Varied Terrain</vt:lpstr>
      <vt:lpstr>Aims of the project</vt:lpstr>
      <vt:lpstr>Inspiration</vt:lpstr>
      <vt:lpstr>Simulation</vt:lpstr>
      <vt:lpstr>Computer vision</vt:lpstr>
      <vt:lpstr>Physical robot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Bio-Inspired Navigation on Varied Terrain</dc:title>
  <dc:creator>Dexter Shepherd</dc:creator>
  <cp:lastModifiedBy>Dexter Shepherd</cp:lastModifiedBy>
  <cp:revision>2</cp:revision>
  <dcterms:created xsi:type="dcterms:W3CDTF">2022-04-21T09:40:11Z</dcterms:created>
  <dcterms:modified xsi:type="dcterms:W3CDTF">2022-04-21T09:50:08Z</dcterms:modified>
</cp:coreProperties>
</file>