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174A7CB-3103-484F-8A6C-8D62A92CCDD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18/02/20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2498BD-820D-470C-8B79-CC921CDDBA8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Uma gestão pouca eficiente por via das instituições e pessoas que gostariam de colaborar com caridades.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Escassez de recursos por conta de não ter um meio efetivo de divulgação, no que ocorre que pessoas que queiram doar não saibam onde doar.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Existe uma porção de doadores que não se sentem confortáveis em doar para algumas ONGS ou instituições.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De acordo com o instituto Datafolha após ter feito uma pesquisa cerca de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11%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da população brasileira pratica algum tipo de trabalho voluntário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 que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28%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das pessoas já realizaram algum tipo de atividade em prol ao próximo. Além de que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29%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não praticam alguma atividade comunitária por não ser convidada ou seja que não chega a ela a informação.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81480" y="295200"/>
            <a:ext cx="10838520" cy="1144800"/>
          </a:xfrm>
          <a:prstGeom prst="rect">
            <a:avLst/>
          </a:prstGeom>
          <a:gradFill rotWithShape="0">
            <a:gsLst>
              <a:gs pos="0">
                <a:srgbClr val="d4ea6b"/>
              </a:gs>
              <a:gs pos="100000">
                <a:srgbClr val="5eb91e"/>
              </a:gs>
            </a:gsLst>
            <a:lin ang="16200000"/>
          </a:gra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600" spc="-1" strike="noStrike">
                <a:solidFill>
                  <a:srgbClr val="000000"/>
                </a:solidFill>
                <a:latin typeface="Verdana"/>
                <a:ea typeface="Microsoft YaHei"/>
              </a:rPr>
              <a:t>Contexto e </a:t>
            </a:r>
            <a:r>
              <a:rPr b="0" lang="pt-BR" sz="3600" spc="-1" strike="noStrike">
                <a:solidFill>
                  <a:srgbClr val="000000"/>
                </a:solidFill>
                <a:latin typeface="Verdana"/>
              </a:rPr>
              <a:t>Justificativa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264000" y="1584000"/>
            <a:ext cx="4991400" cy="452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LibreOffice/6.4.0.3$Windows_X86_64 LibreOffice_project/b0a288ab3d2d4774cb44b62f04d5d28733ac6df8</Application>
  <Words>101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2020-02-18T13:12:15Z</dcterms:created>
  <dc:creator>GUSTAVO CAIRES</dc:creator>
  <dc:description/>
  <dc:language>pt-BR</dc:language>
  <cp:lastModifiedBy/>
  <dcterms:modified xsi:type="dcterms:W3CDTF">2020-02-18T18:49:29Z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