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7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8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8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8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0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470FFB4-EFA0-47B9-AAA4-31B2176E40AB}"/>
              </a:ext>
            </a:extLst>
          </p:cNvPr>
          <p:cNvSpPr/>
          <p:nvPr/>
        </p:nvSpPr>
        <p:spPr>
          <a:xfrm>
            <a:off x="149905" y="563323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56F9B9-686A-42F3-B4DB-3FAEE222E20C}"/>
              </a:ext>
            </a:extLst>
          </p:cNvPr>
          <p:cNvSpPr/>
          <p:nvPr/>
        </p:nvSpPr>
        <p:spPr>
          <a:xfrm>
            <a:off x="3172062" y="563321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5335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0AF7BC-753C-4FD9-9038-8B52C1A6143B}"/>
              </a:ext>
            </a:extLst>
          </p:cNvPr>
          <p:cNvSpPr/>
          <p:nvPr/>
        </p:nvSpPr>
        <p:spPr>
          <a:xfrm>
            <a:off x="132981" y="1865307"/>
            <a:ext cx="28869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968CEE-4A65-4533-B8BC-DD585CA1C568}"/>
              </a:ext>
            </a:extLst>
          </p:cNvPr>
          <p:cNvSpPr txBox="1"/>
          <p:nvPr/>
        </p:nvSpPr>
        <p:spPr>
          <a:xfrm>
            <a:off x="157132" y="1885567"/>
            <a:ext cx="2873836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37" dirty="0">
                <a:solidFill>
                  <a:schemeClr val="lt1"/>
                </a:solidFill>
                <a:latin typeface="Univers Light" panose="020B0403020202020204" pitchFamily="34" charset="0"/>
              </a:rPr>
              <a:t>Dores e necessidades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8F4894-EEDD-45FE-ACBB-BFC0C7E668CD}"/>
              </a:ext>
            </a:extLst>
          </p:cNvPr>
          <p:cNvSpPr txBox="1"/>
          <p:nvPr/>
        </p:nvSpPr>
        <p:spPr>
          <a:xfrm>
            <a:off x="147437" y="2273485"/>
            <a:ext cx="2886991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Precisa encontrar Doadores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Dificuldade divulgação do trabalho.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Problemas na administração das doações, como perda de cargas, demora na entrega etc.  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531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801F22-CC87-4894-8F3F-5B213ACDE808}"/>
              </a:ext>
            </a:extLst>
          </p:cNvPr>
          <p:cNvSpPr txBox="1"/>
          <p:nvPr/>
        </p:nvSpPr>
        <p:spPr>
          <a:xfrm>
            <a:off x="1039270" y="917460"/>
            <a:ext cx="211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“Estou com dificuldade em divulgar o trabalho para doadores independentes”</a:t>
            </a:r>
            <a:endParaRPr lang="pt-BR" sz="540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5D4631-7CAA-4AAC-9DA7-288439D7F451}"/>
              </a:ext>
            </a:extLst>
          </p:cNvPr>
          <p:cNvSpPr txBox="1"/>
          <p:nvPr/>
        </p:nvSpPr>
        <p:spPr>
          <a:xfrm>
            <a:off x="3200400" y="903460"/>
            <a:ext cx="2429872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Uma instituição pouco conhecida.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Não possui meios lucrativos.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423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pic>
        <p:nvPicPr>
          <p:cNvPr id="24" name="Imagem 23" descr="Uma imagem contendo mesa&#10;&#10;Descrição gerada automaticamente">
            <a:extLst>
              <a:ext uri="{FF2B5EF4-FFF2-40B4-BE49-F238E27FC236}">
                <a16:creationId xmlns:a16="http://schemas.microsoft.com/office/drawing/2014/main" id="{A3CBC8EE-C01C-4187-940C-6764050F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556" l="1778" r="97778">
                        <a14:foregroundMark x1="89333" y1="91556" x2="89333" y2="91556"/>
                        <a14:foregroundMark x1="96444" y1="89333" x2="96444" y2="89333"/>
                        <a14:foregroundMark x1="47556" y1="8444" x2="47556" y2="8444"/>
                        <a14:foregroundMark x1="5333" y1="24889" x2="5333" y2="24889"/>
                        <a14:foregroundMark x1="4000" y1="27556" x2="2222" y2="27111"/>
                        <a14:foregroundMark x1="96000" y1="26667" x2="97778" y2="2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" y="674907"/>
            <a:ext cx="891161" cy="89116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1D1A8D-0F29-45E4-99D3-69FDAE44682E}"/>
              </a:ext>
            </a:extLst>
          </p:cNvPr>
          <p:cNvSpPr txBox="1"/>
          <p:nvPr/>
        </p:nvSpPr>
        <p:spPr>
          <a:xfrm>
            <a:off x="3200400" y="631248"/>
            <a:ext cx="68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Perfil</a:t>
            </a:r>
            <a:endParaRPr lang="pt-BR" sz="2134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6C2F30-791D-46FD-B9F3-8D8DE8FA4DC8}"/>
              </a:ext>
            </a:extLst>
          </p:cNvPr>
          <p:cNvSpPr txBox="1"/>
          <p:nvPr/>
        </p:nvSpPr>
        <p:spPr>
          <a:xfrm>
            <a:off x="176161" y="149047"/>
            <a:ext cx="2095314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37" dirty="0" err="1">
                <a:latin typeface="Univers Light" panose="020B0403020202020204" pitchFamily="34" charset="0"/>
              </a:rPr>
              <a:t>Proto-Persona</a:t>
            </a:r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2891EBC-F8E1-4C95-8BC5-659D84770F30}"/>
              </a:ext>
            </a:extLst>
          </p:cNvPr>
          <p:cNvSpPr/>
          <p:nvPr/>
        </p:nvSpPr>
        <p:spPr>
          <a:xfrm>
            <a:off x="3172063" y="1871479"/>
            <a:ext cx="28882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4A7A10-4137-4AA4-8204-7832BDAE8D9B}"/>
              </a:ext>
            </a:extLst>
          </p:cNvPr>
          <p:cNvSpPr txBox="1"/>
          <p:nvPr/>
        </p:nvSpPr>
        <p:spPr>
          <a:xfrm>
            <a:off x="1061800" y="595684"/>
            <a:ext cx="120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Instituição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CDDD83-A822-4E5B-A82A-4CC8DF32ABE3}"/>
              </a:ext>
            </a:extLst>
          </p:cNvPr>
          <p:cNvSpPr txBox="1"/>
          <p:nvPr/>
        </p:nvSpPr>
        <p:spPr>
          <a:xfrm>
            <a:off x="3200400" y="1913569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Soluções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FBD9-C491-47FC-89A7-AB155A9B8FF4}"/>
              </a:ext>
            </a:extLst>
          </p:cNvPr>
          <p:cNvSpPr txBox="1"/>
          <p:nvPr/>
        </p:nvSpPr>
        <p:spPr>
          <a:xfrm>
            <a:off x="3200400" y="2241286"/>
            <a:ext cx="2845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Criação de um aplicativo para comunicação de usuário e instituição.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Cadastro da ong em uma plataforma.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Divulgação da instituição para a região em que ela está.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Um gerenciamento em possa gerenciar o recebimento de doações.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AC2DCC83-3417-4F36-933D-03EE6F8BF276}"/>
              </a:ext>
            </a:extLst>
          </p:cNvPr>
          <p:cNvSpPr/>
          <p:nvPr/>
        </p:nvSpPr>
        <p:spPr>
          <a:xfrm>
            <a:off x="149905" y="563323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E79579-518D-485A-9FDD-4464F69CFA31}"/>
              </a:ext>
            </a:extLst>
          </p:cNvPr>
          <p:cNvSpPr/>
          <p:nvPr/>
        </p:nvSpPr>
        <p:spPr>
          <a:xfrm>
            <a:off x="3172062" y="563321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5335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FFB0A9-9AA7-4B4A-AB8D-C6D3605F4362}"/>
              </a:ext>
            </a:extLst>
          </p:cNvPr>
          <p:cNvSpPr/>
          <p:nvPr/>
        </p:nvSpPr>
        <p:spPr>
          <a:xfrm>
            <a:off x="143326" y="1871479"/>
            <a:ext cx="28869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26D2E84-B16A-4D98-9E0C-CEF8ECE7842E}"/>
              </a:ext>
            </a:extLst>
          </p:cNvPr>
          <p:cNvSpPr txBox="1"/>
          <p:nvPr/>
        </p:nvSpPr>
        <p:spPr>
          <a:xfrm>
            <a:off x="149904" y="1879938"/>
            <a:ext cx="2873836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37" dirty="0">
                <a:solidFill>
                  <a:schemeClr val="lt1"/>
                </a:solidFill>
                <a:latin typeface="Univers Light" panose="020B0403020202020204" pitchFamily="34" charset="0"/>
              </a:rPr>
              <a:t>Dores e necessidades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4910DC-45EF-4A25-A1AB-CC4B87403F98}"/>
              </a:ext>
            </a:extLst>
          </p:cNvPr>
          <p:cNvSpPr txBox="1"/>
          <p:nvPr/>
        </p:nvSpPr>
        <p:spPr>
          <a:xfrm>
            <a:off x="147437" y="2273485"/>
            <a:ext cx="2886991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Dificuldade em saber para qual instituição doar.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Quer doar a uma ong de confiança.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Necessidade de uma ong próxima a ele e de fácil comunicação.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531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B2A68-9CAC-4F98-B40D-58C8F86251C0}"/>
              </a:ext>
            </a:extLst>
          </p:cNvPr>
          <p:cNvSpPr txBox="1"/>
          <p:nvPr/>
        </p:nvSpPr>
        <p:spPr>
          <a:xfrm>
            <a:off x="979278" y="906212"/>
            <a:ext cx="211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“Sou um doador independente e não sei para onde doar”</a:t>
            </a:r>
            <a:endParaRPr lang="pt-BR" sz="540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0AB7A7C-B027-4D36-941A-40E657AF2FD1}"/>
              </a:ext>
            </a:extLst>
          </p:cNvPr>
          <p:cNvSpPr txBox="1"/>
          <p:nvPr/>
        </p:nvSpPr>
        <p:spPr>
          <a:xfrm>
            <a:off x="3200400" y="903460"/>
            <a:ext cx="2429872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40 anos.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Doador independente.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Mora na cidade grande.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423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343031A-CCB7-4AB5-97E6-611570277A17}"/>
              </a:ext>
            </a:extLst>
          </p:cNvPr>
          <p:cNvSpPr txBox="1"/>
          <p:nvPr/>
        </p:nvSpPr>
        <p:spPr>
          <a:xfrm>
            <a:off x="3200400" y="631248"/>
            <a:ext cx="68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Perfil</a:t>
            </a:r>
            <a:endParaRPr lang="pt-BR" sz="2134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5BA9691-FF74-4BE7-9973-25C2F37AD6E5}"/>
              </a:ext>
            </a:extLst>
          </p:cNvPr>
          <p:cNvSpPr/>
          <p:nvPr/>
        </p:nvSpPr>
        <p:spPr>
          <a:xfrm>
            <a:off x="3172063" y="1871479"/>
            <a:ext cx="28882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38B1A6-831A-4E4C-8CA9-EC8FAAAF49B6}"/>
              </a:ext>
            </a:extLst>
          </p:cNvPr>
          <p:cNvSpPr txBox="1"/>
          <p:nvPr/>
        </p:nvSpPr>
        <p:spPr>
          <a:xfrm>
            <a:off x="1001039" y="587276"/>
            <a:ext cx="120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Cleiton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62A3F55-C3F2-4D13-8575-CEF35D8F083E}"/>
              </a:ext>
            </a:extLst>
          </p:cNvPr>
          <p:cNvSpPr txBox="1"/>
          <p:nvPr/>
        </p:nvSpPr>
        <p:spPr>
          <a:xfrm>
            <a:off x="3200400" y="1913569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Soluções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44BDDAD-9F1D-498D-93A0-440A86222181}"/>
              </a:ext>
            </a:extLst>
          </p:cNvPr>
          <p:cNvSpPr txBox="1"/>
          <p:nvPr/>
        </p:nvSpPr>
        <p:spPr>
          <a:xfrm>
            <a:off x="3200400" y="2241286"/>
            <a:ext cx="28454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Criação de um aplicativo que mostre ongs próximas ao usuário, e suas necessidades.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Verificação do perfil da ong para não possuir risco de golpes.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ECD6FA4-E6BE-43D9-873F-43FFBAC5629D}"/>
              </a:ext>
            </a:extLst>
          </p:cNvPr>
          <p:cNvSpPr txBox="1"/>
          <p:nvPr/>
        </p:nvSpPr>
        <p:spPr>
          <a:xfrm>
            <a:off x="176161" y="149047"/>
            <a:ext cx="2095314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37" dirty="0" err="1">
                <a:latin typeface="Univers Light" panose="020B0403020202020204" pitchFamily="34" charset="0"/>
              </a:rPr>
              <a:t>Proto-Persona</a:t>
            </a:r>
            <a:endParaRPr lang="pt-BR" sz="2037" dirty="0">
              <a:latin typeface="Univers Light" panose="020B0403020202020204" pitchFamily="34" charset="0"/>
            </a:endParaRPr>
          </a:p>
        </p:txBody>
      </p:sp>
      <p:pic>
        <p:nvPicPr>
          <p:cNvPr id="4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65F62700-01EE-47E7-BB32-8A02C14D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994" y1="88019" x2="53994" y2="88019"/>
                        <a14:foregroundMark x1="53994" y1="88019" x2="54153" y2="88339"/>
                        <a14:foregroundMark x1="43770" y1="87700" x2="43770" y2="87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" y="554864"/>
            <a:ext cx="1076293" cy="10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177</Words>
  <Application>Microsoft Office PowerPoint</Application>
  <PresentationFormat>Personalizar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Univers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Pires</dc:creator>
  <cp:lastModifiedBy>Lucas Franca</cp:lastModifiedBy>
  <cp:revision>19</cp:revision>
  <dcterms:created xsi:type="dcterms:W3CDTF">2020-02-18T19:49:34Z</dcterms:created>
  <dcterms:modified xsi:type="dcterms:W3CDTF">2020-02-19T12:34:03Z</dcterms:modified>
</cp:coreProperties>
</file>