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Inconsolata" pitchFamily="1" charset="0"/>
      <p:regular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ly Shepherd-Olaiya" userId="37aa3b3a86dcc206" providerId="LiveId" clId="{83FAE3B0-3F79-478B-8777-865D63CBB31F}"/>
    <pc:docChg chg="undo custSel addSld modSld">
      <pc:chgData name="Nelly Shepherd-Olaiya" userId="37aa3b3a86dcc206" providerId="LiveId" clId="{83FAE3B0-3F79-478B-8777-865D63CBB31F}" dt="2025-07-17T01:47:48.333" v="1687" actId="20577"/>
      <pc:docMkLst>
        <pc:docMk/>
      </pc:docMkLst>
      <pc:sldChg chg="modSp mod">
        <pc:chgData name="Nelly Shepherd-Olaiya" userId="37aa3b3a86dcc206" providerId="LiveId" clId="{83FAE3B0-3F79-478B-8777-865D63CBB31F}" dt="2025-07-16T18:36:03.948" v="1260" actId="14100"/>
        <pc:sldMkLst>
          <pc:docMk/>
          <pc:sldMk cId="0" sldId="256"/>
        </pc:sldMkLst>
        <pc:spChg chg="mod">
          <ac:chgData name="Nelly Shepherd-Olaiya" userId="37aa3b3a86dcc206" providerId="LiveId" clId="{83FAE3B0-3F79-478B-8777-865D63CBB31F}" dt="2025-07-16T18:36:03.948" v="1260" actId="14100"/>
          <ac:spMkLst>
            <pc:docMk/>
            <pc:sldMk cId="0" sldId="256"/>
            <ac:spMk id="85" creationId="{00000000-0000-0000-0000-000000000000}"/>
          </ac:spMkLst>
        </pc:spChg>
        <pc:spChg chg="mod">
          <ac:chgData name="Nelly Shepherd-Olaiya" userId="37aa3b3a86dcc206" providerId="LiveId" clId="{83FAE3B0-3F79-478B-8777-865D63CBB31F}" dt="2025-07-16T18:35:40.680" v="1256" actId="14100"/>
          <ac:spMkLst>
            <pc:docMk/>
            <pc:sldMk cId="0" sldId="256"/>
            <ac:spMk id="86" creationId="{00000000-0000-0000-0000-000000000000}"/>
          </ac:spMkLst>
        </pc:spChg>
      </pc:sldChg>
      <pc:sldChg chg="addSp delSp modSp mod">
        <pc:chgData name="Nelly Shepherd-Olaiya" userId="37aa3b3a86dcc206" providerId="LiveId" clId="{83FAE3B0-3F79-478B-8777-865D63CBB31F}" dt="2025-07-16T15:49:45.408" v="489" actId="20577"/>
        <pc:sldMkLst>
          <pc:docMk/>
          <pc:sldMk cId="0" sldId="257"/>
        </pc:sldMkLst>
        <pc:spChg chg="mod">
          <ac:chgData name="Nelly Shepherd-Olaiya" userId="37aa3b3a86dcc206" providerId="LiveId" clId="{83FAE3B0-3F79-478B-8777-865D63CBB31F}" dt="2025-07-16T15:49:45.408" v="489" actId="20577"/>
          <ac:spMkLst>
            <pc:docMk/>
            <pc:sldMk cId="0" sldId="257"/>
            <ac:spMk id="3" creationId="{4F811DDB-ECEE-AE1A-EBE3-53EC0F6975E3}"/>
          </ac:spMkLst>
        </pc:spChg>
        <pc:spChg chg="add del mod">
          <ac:chgData name="Nelly Shepherd-Olaiya" userId="37aa3b3a86dcc206" providerId="LiveId" clId="{83FAE3B0-3F79-478B-8777-865D63CBB31F}" dt="2025-07-16T15:20:27.155" v="382" actId="478"/>
          <ac:spMkLst>
            <pc:docMk/>
            <pc:sldMk cId="0" sldId="257"/>
            <ac:spMk id="5" creationId="{5A094A37-D7A3-03E2-6C2D-3C40E690EA86}"/>
          </ac:spMkLst>
        </pc:spChg>
        <pc:spChg chg="add del mod">
          <ac:chgData name="Nelly Shepherd-Olaiya" userId="37aa3b3a86dcc206" providerId="LiveId" clId="{83FAE3B0-3F79-478B-8777-865D63CBB31F}" dt="2025-07-16T15:41:17.987" v="455"/>
          <ac:spMkLst>
            <pc:docMk/>
            <pc:sldMk cId="0" sldId="257"/>
            <ac:spMk id="7" creationId="{4B9F8145-34AE-2D2C-DEBB-76B4777D5BBF}"/>
          </ac:spMkLst>
        </pc:spChg>
      </pc:sldChg>
      <pc:sldChg chg="modSp mod">
        <pc:chgData name="Nelly Shepherd-Olaiya" userId="37aa3b3a86dcc206" providerId="LiveId" clId="{83FAE3B0-3F79-478B-8777-865D63CBB31F}" dt="2025-07-16T17:43:05.903" v="660" actId="255"/>
        <pc:sldMkLst>
          <pc:docMk/>
          <pc:sldMk cId="0" sldId="258"/>
        </pc:sldMkLst>
        <pc:spChg chg="mod">
          <ac:chgData name="Nelly Shepherd-Olaiya" userId="37aa3b3a86dcc206" providerId="LiveId" clId="{83FAE3B0-3F79-478B-8777-865D63CBB31F}" dt="2025-07-16T17:43:05.903" v="660" actId="255"/>
          <ac:spMkLst>
            <pc:docMk/>
            <pc:sldMk cId="0" sldId="258"/>
            <ac:spMk id="3" creationId="{3E5618DA-A473-1689-8BD6-BE2D089571F6}"/>
          </ac:spMkLst>
        </pc:spChg>
      </pc:sldChg>
      <pc:sldChg chg="addSp delSp modSp mod">
        <pc:chgData name="Nelly Shepherd-Olaiya" userId="37aa3b3a86dcc206" providerId="LiveId" clId="{83FAE3B0-3F79-478B-8777-865D63CBB31F}" dt="2025-07-16T17:59:07.755" v="753" actId="20577"/>
        <pc:sldMkLst>
          <pc:docMk/>
          <pc:sldMk cId="0" sldId="259"/>
        </pc:sldMkLst>
        <pc:spChg chg="add del">
          <ac:chgData name="Nelly Shepherd-Olaiya" userId="37aa3b3a86dcc206" providerId="LiveId" clId="{83FAE3B0-3F79-478B-8777-865D63CBB31F}" dt="2025-07-16T17:53:22.328" v="662" actId="22"/>
          <ac:spMkLst>
            <pc:docMk/>
            <pc:sldMk cId="0" sldId="259"/>
            <ac:spMk id="8" creationId="{3A211EF9-26FE-76AA-AD28-B92F7684A9C7}"/>
          </ac:spMkLst>
        </pc:spChg>
        <pc:spChg chg="add del mod">
          <ac:chgData name="Nelly Shepherd-Olaiya" userId="37aa3b3a86dcc206" providerId="LiveId" clId="{83FAE3B0-3F79-478B-8777-865D63CBB31F}" dt="2025-07-16T17:54:13.120" v="665" actId="478"/>
          <ac:spMkLst>
            <pc:docMk/>
            <pc:sldMk cId="0" sldId="259"/>
            <ac:spMk id="10" creationId="{171A0EB2-BA41-F938-7F48-82D521052CBE}"/>
          </ac:spMkLst>
        </pc:spChg>
        <pc:spChg chg="add mod">
          <ac:chgData name="Nelly Shepherd-Olaiya" userId="37aa3b3a86dcc206" providerId="LiveId" clId="{83FAE3B0-3F79-478B-8777-865D63CBB31F}" dt="2025-07-16T17:55:51.895" v="675" actId="113"/>
          <ac:spMkLst>
            <pc:docMk/>
            <pc:sldMk cId="0" sldId="259"/>
            <ac:spMk id="12" creationId="{E484B6BC-524D-2867-131A-161DAE41794E}"/>
          </ac:spMkLst>
        </pc:spChg>
        <pc:spChg chg="add mod">
          <ac:chgData name="Nelly Shepherd-Olaiya" userId="37aa3b3a86dcc206" providerId="LiveId" clId="{83FAE3B0-3F79-478B-8777-865D63CBB31F}" dt="2025-07-16T17:59:07.755" v="753" actId="20577"/>
          <ac:spMkLst>
            <pc:docMk/>
            <pc:sldMk cId="0" sldId="259"/>
            <ac:spMk id="14" creationId="{EB87B071-12F1-E4DA-E24B-A08D94C70BAE}"/>
          </ac:spMkLst>
        </pc:spChg>
      </pc:sldChg>
      <pc:sldChg chg="modSp mod">
        <pc:chgData name="Nelly Shepherd-Olaiya" userId="37aa3b3a86dcc206" providerId="LiveId" clId="{83FAE3B0-3F79-478B-8777-865D63CBB31F}" dt="2025-07-17T01:47:48.333" v="1687" actId="20577"/>
        <pc:sldMkLst>
          <pc:docMk/>
          <pc:sldMk cId="0" sldId="260"/>
        </pc:sldMkLst>
        <pc:spChg chg="mod">
          <ac:chgData name="Nelly Shepherd-Olaiya" userId="37aa3b3a86dcc206" providerId="LiveId" clId="{83FAE3B0-3F79-478B-8777-865D63CBB31F}" dt="2025-07-17T01:47:48.333" v="1687" actId="20577"/>
          <ac:spMkLst>
            <pc:docMk/>
            <pc:sldMk cId="0" sldId="260"/>
            <ac:spMk id="2" creationId="{E3DD0517-DA7B-03B4-6738-F80847131E53}"/>
          </ac:spMkLst>
        </pc:spChg>
        <pc:spChg chg="mod">
          <ac:chgData name="Nelly Shepherd-Olaiya" userId="37aa3b3a86dcc206" providerId="LiveId" clId="{83FAE3B0-3F79-478B-8777-865D63CBB31F}" dt="2025-07-16T18:11:35.100" v="876" actId="20577"/>
          <ac:spMkLst>
            <pc:docMk/>
            <pc:sldMk cId="0" sldId="260"/>
            <ac:spMk id="3" creationId="{5DB6284E-78A6-10EA-231D-FFAC057D91A5}"/>
          </ac:spMkLst>
        </pc:spChg>
      </pc:sldChg>
      <pc:sldChg chg="modSp mod">
        <pc:chgData name="Nelly Shepherd-Olaiya" userId="37aa3b3a86dcc206" providerId="LiveId" clId="{83FAE3B0-3F79-478B-8777-865D63CBB31F}" dt="2025-07-16T20:48:14.688" v="1295" actId="12"/>
        <pc:sldMkLst>
          <pc:docMk/>
          <pc:sldMk cId="1858540668" sldId="261"/>
        </pc:sldMkLst>
        <pc:spChg chg="mod">
          <ac:chgData name="Nelly Shepherd-Olaiya" userId="37aa3b3a86dcc206" providerId="LiveId" clId="{83FAE3B0-3F79-478B-8777-865D63CBB31F}" dt="2025-07-16T20:48:14.688" v="1295" actId="12"/>
          <ac:spMkLst>
            <pc:docMk/>
            <pc:sldMk cId="1858540668" sldId="261"/>
            <ac:spMk id="5" creationId="{4A30132D-53B4-20F9-4901-81FDAC5C8E90}"/>
          </ac:spMkLst>
        </pc:spChg>
      </pc:sldChg>
      <pc:sldChg chg="modSp mod">
        <pc:chgData name="Nelly Shepherd-Olaiya" userId="37aa3b3a86dcc206" providerId="LiveId" clId="{83FAE3B0-3F79-478B-8777-865D63CBB31F}" dt="2025-07-17T01:42:29.426" v="1464" actId="20577"/>
        <pc:sldMkLst>
          <pc:docMk/>
          <pc:sldMk cId="2673659192" sldId="262"/>
        </pc:sldMkLst>
        <pc:spChg chg="mod">
          <ac:chgData name="Nelly Shepherd-Olaiya" userId="37aa3b3a86dcc206" providerId="LiveId" clId="{83FAE3B0-3F79-478B-8777-865D63CBB31F}" dt="2025-07-17T01:42:29.426" v="1464" actId="20577"/>
          <ac:spMkLst>
            <pc:docMk/>
            <pc:sldMk cId="2673659192" sldId="262"/>
            <ac:spMk id="5" creationId="{111AE6A9-BF37-76F6-BE98-88566BA80242}"/>
          </ac:spMkLst>
        </pc:spChg>
      </pc:sldChg>
      <pc:sldChg chg="addSp modSp mod">
        <pc:chgData name="Nelly Shepherd-Olaiya" userId="37aa3b3a86dcc206" providerId="LiveId" clId="{83FAE3B0-3F79-478B-8777-865D63CBB31F}" dt="2025-07-17T01:45:37.048" v="1663" actId="113"/>
        <pc:sldMkLst>
          <pc:docMk/>
          <pc:sldMk cId="2842241029" sldId="263"/>
        </pc:sldMkLst>
        <pc:spChg chg="add mod">
          <ac:chgData name="Nelly Shepherd-Olaiya" userId="37aa3b3a86dcc206" providerId="LiveId" clId="{83FAE3B0-3F79-478B-8777-865D63CBB31F}" dt="2025-07-17T01:45:37.048" v="1663" actId="113"/>
          <ac:spMkLst>
            <pc:docMk/>
            <pc:sldMk cId="2842241029" sldId="263"/>
            <ac:spMk id="4" creationId="{ECB1293A-02CE-05FE-F6BD-E6559EBD521C}"/>
          </ac:spMkLst>
        </pc:spChg>
      </pc:sldChg>
      <pc:sldChg chg="addSp delSp modSp add mod">
        <pc:chgData name="Nelly Shepherd-Olaiya" userId="37aa3b3a86dcc206" providerId="LiveId" clId="{83FAE3B0-3F79-478B-8777-865D63CBB31F}" dt="2025-07-17T01:47:01.428" v="1686" actId="20577"/>
        <pc:sldMkLst>
          <pc:docMk/>
          <pc:sldMk cId="3840260771" sldId="264"/>
        </pc:sldMkLst>
        <pc:spChg chg="mod">
          <ac:chgData name="Nelly Shepherd-Olaiya" userId="37aa3b3a86dcc206" providerId="LiveId" clId="{83FAE3B0-3F79-478B-8777-865D63CBB31F}" dt="2025-07-16T18:12:56.978" v="879" actId="20577"/>
          <ac:spMkLst>
            <pc:docMk/>
            <pc:sldMk cId="3840260771" sldId="264"/>
            <ac:spMk id="2" creationId="{E3DD0517-DA7B-03B4-6738-F80847131E53}"/>
          </ac:spMkLst>
        </pc:spChg>
        <pc:spChg chg="mod">
          <ac:chgData name="Nelly Shepherd-Olaiya" userId="37aa3b3a86dcc206" providerId="LiveId" clId="{83FAE3B0-3F79-478B-8777-865D63CBB31F}" dt="2025-07-16T18:11:18.609" v="865" actId="20577"/>
          <ac:spMkLst>
            <pc:docMk/>
            <pc:sldMk cId="3840260771" sldId="264"/>
            <ac:spMk id="3" creationId="{5DB6284E-78A6-10EA-231D-FFAC057D91A5}"/>
          </ac:spMkLst>
        </pc:spChg>
        <pc:spChg chg="add del">
          <ac:chgData name="Nelly Shepherd-Olaiya" userId="37aa3b3a86dcc206" providerId="LiveId" clId="{83FAE3B0-3F79-478B-8777-865D63CBB31F}" dt="2025-07-16T18:13:07.306" v="881" actId="22"/>
          <ac:spMkLst>
            <pc:docMk/>
            <pc:sldMk cId="3840260771" sldId="264"/>
            <ac:spMk id="5" creationId="{99EC49E3-249D-E926-1614-A602074ECF16}"/>
          </ac:spMkLst>
        </pc:spChg>
        <pc:spChg chg="add mod">
          <ac:chgData name="Nelly Shepherd-Olaiya" userId="37aa3b3a86dcc206" providerId="LiveId" clId="{83FAE3B0-3F79-478B-8777-865D63CBB31F}" dt="2025-07-17T01:47:01.428" v="1686" actId="20577"/>
          <ac:spMkLst>
            <pc:docMk/>
            <pc:sldMk cId="3840260771" sldId="264"/>
            <ac:spMk id="7" creationId="{B6C82829-C0E7-7EDF-2A4F-3A4BACF2AB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866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87373" y="486624"/>
            <a:ext cx="8409670" cy="1557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			</a:t>
            </a:r>
            <a:r>
              <a:rPr lang="en" sz="2000" dirty="0"/>
              <a:t>Project Title</a:t>
            </a:r>
            <a:br>
              <a:rPr lang="en" sz="1600" dirty="0"/>
            </a:br>
            <a:br>
              <a:rPr lang="en" sz="2000" dirty="0"/>
            </a:br>
            <a:r>
              <a:rPr lang="en-US" sz="2200" dirty="0"/>
              <a:t>Developing and deploying a machine learning or AI-based model for a real-world  application to predict students performance. </a:t>
            </a:r>
            <a:endParaRPr sz="2200"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61307" y="914401"/>
            <a:ext cx="8139793" cy="1129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</a:pPr>
            <a:endParaRPr lang="en-GB" sz="2400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endParaRPr lang="en-GB" sz="2400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endParaRPr lang="en-GB" sz="2000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r>
              <a:rPr lang="en-GB" sz="2000" dirty="0">
                <a:solidFill>
                  <a:schemeClr val="tx1"/>
                </a:solidFill>
                <a:cs typeface="Lato Light"/>
              </a:rPr>
              <a:t>Presenter’s Name:  </a:t>
            </a:r>
            <a:r>
              <a:rPr lang="en-GB" sz="2400" b="1" dirty="0" err="1">
                <a:solidFill>
                  <a:schemeClr val="tx1"/>
                </a:solidFill>
                <a:cs typeface="Lato Light"/>
              </a:rPr>
              <a:t>Olaiya</a:t>
            </a:r>
            <a:r>
              <a:rPr lang="en-GB" sz="2400" b="1" dirty="0">
                <a:solidFill>
                  <a:schemeClr val="tx1"/>
                </a:solidFill>
                <a:cs typeface="Lato Light"/>
              </a:rPr>
              <a:t> Shepherd Gabriel</a:t>
            </a: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cs typeface="Lato Light"/>
              </a:rPr>
              <a:t>Facilitators’ Names:  </a:t>
            </a:r>
            <a:r>
              <a:rPr lang="en-GB" sz="2000" dirty="0">
                <a:solidFill>
                  <a:schemeClr val="tx1"/>
                </a:solidFill>
                <a:cs typeface="Lato Light"/>
              </a:rPr>
              <a:t>Oluwole Olajide</a:t>
            </a:r>
          </a:p>
          <a:p>
            <a:pPr marL="0" indent="0">
              <a:lnSpc>
                <a:spcPct val="110000"/>
              </a:lnSpc>
            </a:pPr>
            <a:r>
              <a:rPr lang="en-GB" sz="2000" dirty="0">
                <a:solidFill>
                  <a:schemeClr val="tx1"/>
                </a:solidFill>
                <a:cs typeface="Lato Light"/>
              </a:rPr>
              <a:t>		     Blessing </a:t>
            </a:r>
            <a:r>
              <a:rPr lang="en-GB" sz="2000" dirty="0" err="1">
                <a:solidFill>
                  <a:schemeClr val="tx1"/>
                </a:solidFill>
                <a:cs typeface="Lato Light"/>
              </a:rPr>
              <a:t>Olorunfemi</a:t>
            </a:r>
            <a:endParaRPr lang="en-GB" sz="2000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r>
              <a:rPr lang="en-GB" sz="2000" dirty="0">
                <a:solidFill>
                  <a:schemeClr val="tx1"/>
                </a:solidFill>
                <a:cs typeface="Lato Light"/>
              </a:rPr>
              <a:t>		     Isaac </a:t>
            </a:r>
            <a:r>
              <a:rPr lang="en-GB" sz="2000" dirty="0" err="1">
                <a:solidFill>
                  <a:schemeClr val="tx1"/>
                </a:solidFill>
                <a:cs typeface="Lato Light"/>
              </a:rPr>
              <a:t>Oyekunle</a:t>
            </a:r>
            <a:endParaRPr lang="en-GB" sz="2000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endParaRPr lang="en-GB" sz="2000" b="1" dirty="0">
              <a:solidFill>
                <a:schemeClr val="tx1"/>
              </a:solidFill>
              <a:cs typeface="Lato Light"/>
            </a:endParaRPr>
          </a:p>
          <a:p>
            <a:pPr marL="0" indent="0">
              <a:lnSpc>
                <a:spcPct val="110000"/>
              </a:lnSpc>
            </a:pPr>
            <a:r>
              <a:rPr lang="en-GB" sz="2400" dirty="0">
                <a:solidFill>
                  <a:schemeClr val="tx1"/>
                </a:solidFill>
                <a:cs typeface="Lato Light"/>
              </a:rPr>
              <a:t>DSA Project Report</a:t>
            </a:r>
          </a:p>
          <a:p>
            <a:pPr marL="0" indent="0">
              <a:lnSpc>
                <a:spcPct val="110000"/>
              </a:lnSpc>
            </a:pPr>
            <a:r>
              <a:rPr lang="en-GB" dirty="0">
                <a:solidFill>
                  <a:schemeClr val="tx1"/>
                </a:solidFill>
                <a:cs typeface="Lato Light"/>
              </a:rPr>
              <a:t>Date:  26/6/2025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478835"/>
            <a:ext cx="5088612" cy="70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372836" y="1351021"/>
            <a:ext cx="8403771" cy="1220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indent="-4572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Educational technologies (EdTech) has transformed how learning platforms operate and  which  	   powered by AI, making student performance prediction a key research and application area in         	   modern education   </a:t>
            </a:r>
          </a:p>
          <a:p>
            <a:pPr indent="-4572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real-world application of machine learning in Educational Data Mining (EDM) enables     		   institutions to analyze this data to identify at-risk students, improve learning outcomes, and    	      	   personalize education.</a:t>
            </a:r>
          </a:p>
          <a:p>
            <a:pPr indent="-457200">
              <a:lnSpc>
                <a:spcPct val="150000"/>
              </a:lnSpc>
              <a:buClr>
                <a:schemeClr val="bg2"/>
              </a:buClr>
              <a:buFont typeface="Wingdings" pitchFamily="2" charset="2"/>
              <a:buChar char="v"/>
            </a:pPr>
            <a:r>
              <a:rPr lang="en-US" sz="1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models offer predictive capabilities that go beyond descriptive statistics, enabling proactive   	  support and data-driven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390920"/>
            <a:ext cx="7212300" cy="63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Problem Statement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618DA-A473-1689-8BD6-BE2D089571F6}"/>
              </a:ext>
            </a:extLst>
          </p:cNvPr>
          <p:cNvSpPr txBox="1"/>
          <p:nvPr/>
        </p:nvSpPr>
        <p:spPr>
          <a:xfrm>
            <a:off x="358581" y="1193979"/>
            <a:ext cx="8560405" cy="3832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r>
              <a:rPr lang="en-US" sz="1600" dirty="0">
                <a:solidFill>
                  <a:schemeClr val="bg2"/>
                </a:solidFill>
              </a:rPr>
              <a:t>Lack of Data-Driven Decision Making- </a:t>
            </a:r>
            <a:r>
              <a:rPr lang="en-US" sz="1200" dirty="0">
                <a:solidFill>
                  <a:schemeClr val="bg2"/>
                </a:solidFill>
              </a:rPr>
              <a:t>ML introduces data-based insights for teachers, school administrators, and governments to make more effective decisions on teaching strategies, exam standards, and student support programs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r>
              <a:rPr lang="en-US" sz="1600" dirty="0">
                <a:solidFill>
                  <a:schemeClr val="bg2"/>
                </a:solidFill>
              </a:rPr>
              <a:t>Hidden Socio-Economic Impact on Education-  </a:t>
            </a:r>
            <a:r>
              <a:rPr lang="en-US" sz="1200" dirty="0">
                <a:solidFill>
                  <a:schemeClr val="bg2"/>
                </a:solidFill>
              </a:rPr>
              <a:t>ML can correlate performance with socio-economic data to expose these hidden factors and drive community-level or governmental action to support affected learners.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r>
              <a:rPr lang="en-US" sz="1600" dirty="0">
                <a:solidFill>
                  <a:schemeClr val="bg2"/>
                </a:solidFill>
              </a:rPr>
              <a:t>Silent Dropout and Academic Failure- </a:t>
            </a:r>
            <a:r>
              <a:rPr lang="en-US" sz="1200" dirty="0">
                <a:solidFill>
                  <a:schemeClr val="bg2"/>
                </a:solidFill>
              </a:rPr>
              <a:t>ML can flag at-risk students early by analyzing patterns such as irregular attendance, poor grades, or lack of participation — enabling timely intervention before dropout or failure occurs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r>
              <a:rPr lang="en-US" sz="1600" dirty="0">
                <a:solidFill>
                  <a:schemeClr val="bg2"/>
                </a:solidFill>
              </a:rPr>
              <a:t>Inequality in Learning Outcomes</a:t>
            </a:r>
            <a:r>
              <a:rPr lang="en-US" sz="1200" dirty="0">
                <a:solidFill>
                  <a:schemeClr val="bg2"/>
                </a:solidFill>
              </a:rPr>
              <a:t>-ML can highlight patterns of inequality by showing which schools or regions have systematically lower student performance, helping policymakers allocate resources more fairly</a:t>
            </a:r>
            <a:r>
              <a:rPr lang="en-US" sz="1600" dirty="0">
                <a:solidFill>
                  <a:schemeClr val="bg2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SzPct val="80000"/>
              <a:buFont typeface="Wingdings" pitchFamily="2" charset="2"/>
              <a:buChar char="v"/>
            </a:pPr>
            <a:endParaRPr lang="en-US" sz="1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9EEE-C34A-E0DF-4FCD-87E372AFAFD1}"/>
              </a:ext>
            </a:extLst>
          </p:cNvPr>
          <p:cNvSpPr txBox="1"/>
          <p:nvPr/>
        </p:nvSpPr>
        <p:spPr>
          <a:xfrm>
            <a:off x="970749" y="1226155"/>
            <a:ext cx="179305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Aim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5617380" y="1226130"/>
            <a:ext cx="167025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Objectives         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4B6BC-524D-2867-131A-161DAE41794E}"/>
              </a:ext>
            </a:extLst>
          </p:cNvPr>
          <p:cNvSpPr txBox="1"/>
          <p:nvPr/>
        </p:nvSpPr>
        <p:spPr>
          <a:xfrm>
            <a:off x="304865" y="1826320"/>
            <a:ext cx="34098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develop and deploy a machine learning-based application that accurately predicts student academic performance using historical and behavioral data, with the goal of enabling early interventions, supporting decision-making, and improving educational outcomes.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7B071-12F1-E4DA-E24B-A08D94C70BAE}"/>
              </a:ext>
            </a:extLst>
          </p:cNvPr>
          <p:cNvSpPr txBox="1"/>
          <p:nvPr/>
        </p:nvSpPr>
        <p:spPr>
          <a:xfrm>
            <a:off x="4060866" y="1619563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collect and preprocess relevant student data(e.g., academic scores, attendance, socio-demographic background, behavior metrics).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build and train machine learning models using supervised learning algorithms (e.g., Decision Trees, Random Forests, SVM, or Neural Networks) that can accurately classify or predict students' future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evaluate and validate model performance using performance metrics such as accuracy, precision, recall, F1-score, and ROC-AUC to ensure reliability and generalizability of the model.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To deploy the trained model into a real-world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81692" y="1135317"/>
            <a:ext cx="8311243" cy="3571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Dataset: 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performance data from a real or publicly available source (e.g., UCI "Student Performance" dataset), containing features like: Past exams scores, Attendance records, Study time, Parental background, Health status.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and Tools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Python programming language, </a:t>
            </a:r>
            <a:r>
              <a:rPr lang="en-US" sz="12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 for development Pandas, NumPy – for data handling and preprocessing Scikit-learn, XG Boost – for machine learning modeling Seaborn, Matplotlib – for data visualization Flask or Stream lit – for deploying the web application GitHub – for version control and sharing code Browser – for accessing the deployed model interface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Laptop or PC with at least 4GB RAM.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connection </a:t>
            </a:r>
            <a:r>
              <a:rPr lang="en-US" sz="12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software installations and dataset access Use this slide to describe data, and models developed, etc. Use more slides if necessary</a:t>
            </a: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81692" y="1102660"/>
            <a:ext cx="8311243" cy="35713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C82829-C0E7-7EDF-2A4F-3A4BACF2ABCF}"/>
              </a:ext>
            </a:extLst>
          </p:cNvPr>
          <p:cNvSpPr txBox="1"/>
          <p:nvPr/>
        </p:nvSpPr>
        <p:spPr>
          <a:xfrm>
            <a:off x="1061356" y="1102659"/>
            <a:ext cx="62130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Collection</a:t>
            </a:r>
            <a:r>
              <a:rPr lang="en-US" dirty="0"/>
              <a:t>: The student dataset was obtained from a trusted source and loaded into the environment using </a:t>
            </a:r>
            <a:r>
              <a:rPr lang="en-US" b="1" dirty="0" err="1"/>
              <a:t>pandas.read_csv</a:t>
            </a:r>
            <a:r>
              <a:rPr lang="en-US" b="1" dirty="0"/>
              <a:t>().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Data Preprocessing</a:t>
            </a:r>
            <a:r>
              <a:rPr lang="en-US" dirty="0"/>
              <a:t>: Handled missing values Encoded categorical features using Label Encoding or One-Hot Encoding Normalized numerical values where necessary Split the data into training and testing sets (e.g., 80/20)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Deployment: </a:t>
            </a:r>
            <a:r>
              <a:rPr lang="en-US" dirty="0"/>
              <a:t>The model was saved using </a:t>
            </a:r>
            <a:r>
              <a:rPr lang="en-US" dirty="0" err="1"/>
              <a:t>joblib</a:t>
            </a:r>
            <a:r>
              <a:rPr lang="en-US" dirty="0"/>
              <a:t> or  simple web interface was created using Flask or </a:t>
            </a:r>
            <a:r>
              <a:rPr lang="en-US" dirty="0" err="1"/>
              <a:t>Streamlit</a:t>
            </a:r>
            <a:r>
              <a:rPr lang="en-US" dirty="0"/>
              <a:t> Users can input student details and get predicted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6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Results 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305235" y="1107672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Arial"/>
              </a:rPr>
              <a:t>After deployment via Flask or </a:t>
            </a:r>
            <a:r>
              <a:rPr lang="en-US" sz="2000" dirty="0" err="1">
                <a:solidFill>
                  <a:schemeClr val="bg2"/>
                </a:solidFill>
                <a:latin typeface="Arial"/>
              </a:rPr>
              <a:t>Streamlit</a:t>
            </a:r>
            <a:r>
              <a:rPr lang="en-US" sz="2000" dirty="0">
                <a:solidFill>
                  <a:schemeClr val="bg2"/>
                </a:solidFill>
                <a:latin typeface="Arial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Wingdings" panose="05000000000000000000" pitchFamily="2" charset="2"/>
              <a:buChar char="v"/>
              <a:tabLst/>
              <a:defRPr/>
            </a:pPr>
            <a:r>
              <a:rPr lang="en-US" sz="2000" dirty="0">
                <a:solidFill>
                  <a:schemeClr val="bg2"/>
                </a:solidFill>
                <a:latin typeface="Arial"/>
              </a:rPr>
              <a:t> Users will see: A form or input fields to fill student data Another  button to predict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>
            <a:off x="813066" y="1033637"/>
            <a:ext cx="8192186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r>
              <a:rPr lang="en-US" sz="2000" dirty="0">
                <a:solidFill>
                  <a:srgbClr val="30394B"/>
                </a:solidFill>
                <a:latin typeface="Arial"/>
              </a:rPr>
              <a:t>In Conclusions, practical impact teachers using AI real-world application  can efficiently identify at-risk-students early so that schools can make data-informed interventions, in which Parents and counselors can offer personalized and psychological support.</a:t>
            </a:r>
          </a:p>
        </p:txBody>
      </p:sp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1293A-02CE-05FE-F6BD-E6559EBD521C}"/>
              </a:ext>
            </a:extLst>
          </p:cNvPr>
          <p:cNvSpPr txBox="1"/>
          <p:nvPr/>
        </p:nvSpPr>
        <p:spPr>
          <a:xfrm>
            <a:off x="5633357" y="4739925"/>
            <a:ext cx="4816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Presented by </a:t>
            </a:r>
            <a:r>
              <a:rPr lang="en-US" b="1" dirty="0" err="1"/>
              <a:t>Olaiya</a:t>
            </a:r>
            <a:r>
              <a:rPr lang="en-US" b="1" dirty="0"/>
              <a:t>  Shepherd Gabriel 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726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Raleway</vt:lpstr>
      <vt:lpstr>Arial</vt:lpstr>
      <vt:lpstr>Wingdings</vt:lpstr>
      <vt:lpstr>Lato</vt:lpstr>
      <vt:lpstr>Arial Black</vt:lpstr>
      <vt:lpstr>Montserrat</vt:lpstr>
      <vt:lpstr>Inconsolata</vt:lpstr>
      <vt:lpstr>Streamline</vt:lpstr>
      <vt:lpstr>   Project Title  Developing and deploying a machine learning or AI-based model for a real-world  application to predict students performance.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 Developing and deploying a machine learning or AI-based model for a real-world  application to predict students performance. </dc:title>
  <dc:creator>DELL</dc:creator>
  <cp:lastModifiedBy>Nelly Shepherd-Olaiya</cp:lastModifiedBy>
  <cp:revision>2</cp:revision>
  <dcterms:modified xsi:type="dcterms:W3CDTF">2025-07-17T01:49:44Z</dcterms:modified>
</cp:coreProperties>
</file>